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72" r:id="rId4"/>
    <p:sldId id="312" r:id="rId5"/>
    <p:sldId id="282" r:id="rId6"/>
    <p:sldId id="286" r:id="rId7"/>
    <p:sldId id="287" r:id="rId8"/>
    <p:sldId id="313" r:id="rId9"/>
    <p:sldId id="314" r:id="rId10"/>
    <p:sldId id="291" r:id="rId11"/>
    <p:sldId id="318" r:id="rId12"/>
    <p:sldId id="300" r:id="rId13"/>
    <p:sldId id="335" r:id="rId14"/>
    <p:sldId id="319" r:id="rId15"/>
    <p:sldId id="321" r:id="rId16"/>
    <p:sldId id="290" r:id="rId17"/>
    <p:sldId id="328" r:id="rId18"/>
    <p:sldId id="323" r:id="rId19"/>
    <p:sldId id="371" r:id="rId20"/>
    <p:sldId id="329" r:id="rId21"/>
    <p:sldId id="336" r:id="rId22"/>
    <p:sldId id="330" r:id="rId23"/>
    <p:sldId id="340" r:id="rId24"/>
    <p:sldId id="339" r:id="rId25"/>
    <p:sldId id="341" r:id="rId26"/>
    <p:sldId id="337" r:id="rId27"/>
    <p:sldId id="320" r:id="rId28"/>
    <p:sldId id="342" r:id="rId29"/>
    <p:sldId id="270" r:id="rId30"/>
    <p:sldId id="349" r:id="rId31"/>
    <p:sldId id="351" r:id="rId32"/>
    <p:sldId id="353" r:id="rId33"/>
    <p:sldId id="350" r:id="rId34"/>
    <p:sldId id="352" r:id="rId35"/>
    <p:sldId id="367" r:id="rId36"/>
    <p:sldId id="369" r:id="rId37"/>
    <p:sldId id="368" r:id="rId38"/>
    <p:sldId id="271" r:id="rId39"/>
    <p:sldId id="372" r:id="rId40"/>
    <p:sldId id="373" r:id="rId41"/>
    <p:sldId id="366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0E14"/>
    <a:srgbClr val="F3E5F9"/>
    <a:srgbClr val="3C5CAC"/>
    <a:srgbClr val="2A1619"/>
    <a:srgbClr val="250C0F"/>
    <a:srgbClr val="2F1D2B"/>
    <a:srgbClr val="311F31"/>
    <a:srgbClr val="37284C"/>
    <a:srgbClr val="343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46" autoAdjust="0"/>
  </p:normalViewPr>
  <p:slideViewPr>
    <p:cSldViewPr snapToGrid="0">
      <p:cViewPr varScale="1">
        <p:scale>
          <a:sx n="101" d="100"/>
          <a:sy n="101" d="100"/>
        </p:scale>
        <p:origin x="12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7441-B286-4731-9984-EAE77CAF8EF5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569B38-2469-443F-AE6F-F406F2FF162A}">
      <dgm:prSet phldrT="[Text]" custT="1"/>
      <dgm:spPr/>
      <dgm:t>
        <a:bodyPr/>
        <a:lstStyle/>
        <a:p>
          <a:r>
            <a:rPr lang="en-GB" sz="3600" dirty="0" smtClean="0">
              <a:latin typeface="+mn-lt"/>
              <a:cs typeface="Andalus" pitchFamily="18" charset="-78"/>
            </a:rPr>
            <a:t>General Anesthesia</a:t>
          </a:r>
          <a:endParaRPr lang="en-US" sz="3600" dirty="0">
            <a:latin typeface="+mn-lt"/>
            <a:cs typeface="Andalus" pitchFamily="18" charset="-78"/>
          </a:endParaRPr>
        </a:p>
      </dgm:t>
    </dgm:pt>
    <dgm:pt modelId="{62EE9011-693F-4713-B3AF-06FE2DCE2241}" type="par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F015CB32-8482-4762-93C7-2A5C355BBD1E}" type="sib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D557BB3-B324-4641-9F6F-E2FC37C6579A}">
      <dgm:prSet phldrT="[Text]" custT="1"/>
      <dgm:spPr/>
      <dgm:t>
        <a:bodyPr/>
        <a:lstStyle/>
        <a:p>
          <a:r>
            <a:rPr lang="en-GB" sz="3200" b="0" dirty="0" smtClean="0">
              <a:latin typeface="+mn-lt"/>
              <a:cs typeface="Andalus" pitchFamily="18" charset="-78"/>
            </a:rPr>
            <a:t>Inhalational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B8A9D2D-A049-4687-9888-62F41B7B8DF9}" type="par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3956920-7886-45D6-A0BB-9282C9DE8F3D}" type="sib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7168FBF-FFF8-4844-8745-4F9EEB6DB724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47854F4E-E4C4-4013-866F-17D294E1640D}" type="par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C267746-C228-4EE2-A787-1F3ADC607883}" type="sib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5D3F70D-3F4B-4E41-9ADA-ACF343F5341D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3D75CC64-618F-4816-B921-60DA5BC4A191}" type="par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FF80879-739E-40BA-9CF3-4A2851B9D179}" type="sib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EB7FD1E-CC25-4EC5-B7DC-8E5380FC649A}">
      <dgm:prSet phldrT="[Text]" custT="1"/>
      <dgm:spPr/>
      <dgm:t>
        <a:bodyPr/>
        <a:lstStyle/>
        <a:p>
          <a:r>
            <a:rPr lang="en-GB" sz="3200" b="0" dirty="0" smtClean="0">
              <a:latin typeface="+mn-lt"/>
              <a:cs typeface="Andalus" pitchFamily="18" charset="-78"/>
            </a:rPr>
            <a:t>Intravenous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6BDEB9E-EF9D-428C-A198-4803FDA965A8}" type="par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F0E58CA-6C3B-4D22-974A-DDD96BDDB5EF}" type="sib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E539982-1B6F-4ACA-90BA-17B22178EFA9}">
      <dgm:prSet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  <a:endParaRPr lang="en-US" sz="28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18F4EEF3-8052-4553-BBD3-8F911837829B}" type="par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DFDCD9F-F939-4910-820E-8080DA0E787B}" type="sib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FF79B21-0FAA-42B9-ABD7-FE8190832A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400CF9BC-C6CC-423B-ADC4-590C107A3CC9}" type="par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FBA5F0B-B609-4952-B446-AA73289567B5}" type="sib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4528DB-7C73-4D4B-9616-C9193AAE3E8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07F144-50EA-4DEC-AC7F-4E84570F9832}" type="par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22DCAE-5D98-43C8-AC07-6436B3380B87}" type="sib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33545EA-9E33-437B-AC6C-EAB5CED16D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8D2CB51E-83DC-4DBA-A517-47D003F91203}" type="par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2F27EFA-0AF3-4613-8F35-A2887AB7C1EE}" type="sib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6248DB8-77C5-49E3-AD5C-5C255B96F6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C9F3FE7-8E9A-4C19-9441-B766383BF72B}" type="par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0B2C337-EDAE-409A-B002-6C584DE0ED2C}" type="sib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B6FC6C-0E08-4685-BE7B-7C5632EDB6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F45DCB-1C10-4B52-BE0F-C45095CA7C93}" type="par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A73921CB-7DF8-4838-8B05-38129C785F73}" type="sib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441F41F-F429-4BF9-B902-7A21E7A458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5688CCD6-7829-4388-884C-A19CF80A0854}" type="par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7028EDB-8ED3-4FA5-89BC-22D3C3FB4167}" type="sib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2201068-BB0F-4484-A553-B7035F7B36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E0593E6D-E56E-4CD9-950F-C0A7094119F5}" type="par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1B5F12-819D-478E-BE6D-C881890E4F66}" type="sib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51B7FB0-1A09-45F2-8FC2-232C2772076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2D12A8A5-F9C0-47AA-AA60-9E51764A7BEF}" type="par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E485C9-249E-4EED-AB51-6BF5010AFCB6}" type="sib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6C6BB813-98DC-4CC7-9C66-B79EF75727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24EDB0C-97BE-446C-9510-A7CC15EDEC66}" type="par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FA93CCC-928B-4D6E-8128-18A5D0C0F1F8}" type="sib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967883-2A6E-43A8-BA4C-4170D150E8EA}">
      <dgm:prSet custT="1"/>
      <dgm:spPr/>
      <dgm:t>
        <a:bodyPr/>
        <a:lstStyle/>
        <a:p>
          <a:r>
            <a:rPr lang="en-US" sz="2400" b="1" dirty="0" smtClean="0">
              <a:latin typeface="+mn-lt"/>
              <a:cs typeface="Andalus" panose="02020603050405020304" pitchFamily="18" charset="-78"/>
            </a:rPr>
            <a:t>Inducing agents</a:t>
          </a:r>
          <a:endParaRPr lang="en-US" sz="2400" b="1" dirty="0">
            <a:latin typeface="+mn-lt"/>
            <a:cs typeface="Andalus" panose="02020603050405020304" pitchFamily="18" charset="-78"/>
          </a:endParaRPr>
        </a:p>
      </dgm:t>
    </dgm:pt>
    <dgm:pt modelId="{A75C4A47-6F56-4FAF-A2E2-C14F73B62C63}" type="sib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06976E8-ECAA-45A2-BB40-47A9AAA930D5}" type="par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45B2EE39-9A06-4CFC-87E5-BBB0E9D90B0E}" type="pres">
      <dgm:prSet presAssocID="{399A7441-B286-4731-9984-EAE77CAF8E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B81F12-9D1C-4D43-9FE5-9739AC9FCCE6}" type="pres">
      <dgm:prSet presAssocID="{399A7441-B286-4731-9984-EAE77CAF8EF5}" presName="hierFlow" presStyleCnt="0"/>
      <dgm:spPr/>
      <dgm:t>
        <a:bodyPr/>
        <a:lstStyle/>
        <a:p>
          <a:endParaRPr lang="en-US"/>
        </a:p>
      </dgm:t>
    </dgm:pt>
    <dgm:pt modelId="{00AA483C-BAAE-4156-9ED4-A43E2B7E8C07}" type="pres">
      <dgm:prSet presAssocID="{399A7441-B286-4731-9984-EAE77CAF8EF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5057A6-EA51-4AB8-8544-1DFCB32156BC}" type="pres">
      <dgm:prSet presAssocID="{1A569B38-2469-443F-AE6F-F406F2FF162A}" presName="Name14" presStyleCnt="0"/>
      <dgm:spPr/>
      <dgm:t>
        <a:bodyPr/>
        <a:lstStyle/>
        <a:p>
          <a:endParaRPr lang="en-US"/>
        </a:p>
      </dgm:t>
    </dgm:pt>
    <dgm:pt modelId="{F3449A76-610E-43D5-94BD-3591359989BB}" type="pres">
      <dgm:prSet presAssocID="{1A569B38-2469-443F-AE6F-F406F2FF162A}" presName="level1Shape" presStyleLbl="node0" presStyleIdx="0" presStyleCnt="1" custScaleX="2000000" custScaleY="364923" custLinFactX="100000" custLinFactY="-100000" custLinFactNeighborX="128678" custLinFactNeighborY="-141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97AEA-D5F0-4EEF-A945-EFA751AD66C5}" type="pres">
      <dgm:prSet presAssocID="{1A569B38-2469-443F-AE6F-F406F2FF162A}" presName="hierChild2" presStyleCnt="0"/>
      <dgm:spPr/>
      <dgm:t>
        <a:bodyPr/>
        <a:lstStyle/>
        <a:p>
          <a:endParaRPr lang="en-US"/>
        </a:p>
      </dgm:t>
    </dgm:pt>
    <dgm:pt modelId="{512B1589-716A-44F2-A722-E657EA7EFADB}" type="pres">
      <dgm:prSet presAssocID="{2B8A9D2D-A049-4687-9888-62F41B7B8DF9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6BCD24F-B9BA-467F-AC05-C2D523C85C6C}" type="pres">
      <dgm:prSet presAssocID="{9D557BB3-B324-4641-9F6F-E2FC37C6579A}" presName="Name21" presStyleCnt="0"/>
      <dgm:spPr/>
      <dgm:t>
        <a:bodyPr/>
        <a:lstStyle/>
        <a:p>
          <a:endParaRPr lang="en-US"/>
        </a:p>
      </dgm:t>
    </dgm:pt>
    <dgm:pt modelId="{095B14F4-EA66-43D6-B97A-8564EC6803CB}" type="pres">
      <dgm:prSet presAssocID="{9D557BB3-B324-4641-9F6F-E2FC37C6579A}" presName="level2Shape" presStyleLbl="node2" presStyleIdx="0" presStyleCnt="2" custScaleX="1911700" custScaleY="504825"/>
      <dgm:spPr/>
      <dgm:t>
        <a:bodyPr/>
        <a:lstStyle/>
        <a:p>
          <a:endParaRPr lang="en-US"/>
        </a:p>
      </dgm:t>
    </dgm:pt>
    <dgm:pt modelId="{104714AF-18E2-4C2A-A2FD-B29947F834D8}" type="pres">
      <dgm:prSet presAssocID="{9D557BB3-B324-4641-9F6F-E2FC37C6579A}" presName="hierChild3" presStyleCnt="0"/>
      <dgm:spPr/>
      <dgm:t>
        <a:bodyPr/>
        <a:lstStyle/>
        <a:p>
          <a:endParaRPr lang="en-US"/>
        </a:p>
      </dgm:t>
    </dgm:pt>
    <dgm:pt modelId="{27F00C0F-02AA-43B1-AF79-243394530189}" type="pres">
      <dgm:prSet presAssocID="{47854F4E-E4C4-4013-866F-17D294E1640D}" presName="Name19" presStyleLbl="parChTrans1D3" presStyleIdx="0" presStyleCnt="4"/>
      <dgm:spPr/>
      <dgm:t>
        <a:bodyPr/>
        <a:lstStyle/>
        <a:p>
          <a:endParaRPr lang="en-US"/>
        </a:p>
      </dgm:t>
    </dgm:pt>
    <dgm:pt modelId="{C0D070A4-184A-41E0-B259-1E564AFD1408}" type="pres">
      <dgm:prSet presAssocID="{57168FBF-FFF8-4844-8745-4F9EEB6DB724}" presName="Name21" presStyleCnt="0"/>
      <dgm:spPr/>
      <dgm:t>
        <a:bodyPr/>
        <a:lstStyle/>
        <a:p>
          <a:endParaRPr lang="en-US"/>
        </a:p>
      </dgm:t>
    </dgm:pt>
    <dgm:pt modelId="{C6059CB1-2131-4CB0-ABA5-B1504DA0A85F}" type="pres">
      <dgm:prSet presAssocID="{57168FBF-FFF8-4844-8745-4F9EEB6DB724}" presName="level2Shape" presStyleLbl="node3" presStyleIdx="0" presStyleCnt="4" custScaleX="656794" custScaleY="690020" custLinFactX="-105858" custLinFactY="100000" custLinFactNeighborX="-200000" custLinFactNeighborY="129393"/>
      <dgm:spPr/>
      <dgm:t>
        <a:bodyPr/>
        <a:lstStyle/>
        <a:p>
          <a:endParaRPr lang="en-US"/>
        </a:p>
      </dgm:t>
    </dgm:pt>
    <dgm:pt modelId="{C8D6CF53-FE14-4111-823C-1470375ACF21}" type="pres">
      <dgm:prSet presAssocID="{57168FBF-FFF8-4844-8745-4F9EEB6DB724}" presName="hierChild3" presStyleCnt="0"/>
      <dgm:spPr/>
      <dgm:t>
        <a:bodyPr/>
        <a:lstStyle/>
        <a:p>
          <a:endParaRPr lang="en-US"/>
        </a:p>
      </dgm:t>
    </dgm:pt>
    <dgm:pt modelId="{99308FFF-8C27-4B9D-A21A-CA7D84FDF68B}" type="pres">
      <dgm:prSet presAssocID="{400CF9BC-C6CC-423B-ADC4-590C107A3CC9}" presName="Name19" presStyleLbl="parChTrans1D4" presStyleIdx="0" presStyleCnt="9"/>
      <dgm:spPr/>
      <dgm:t>
        <a:bodyPr/>
        <a:lstStyle/>
        <a:p>
          <a:endParaRPr lang="en-US"/>
        </a:p>
      </dgm:t>
    </dgm:pt>
    <dgm:pt modelId="{C2D0108E-4330-42FE-8BDE-215C1C1C00BA}" type="pres">
      <dgm:prSet presAssocID="{8FF79B21-0FAA-42B9-ABD7-FE8190832AB2}" presName="Name21" presStyleCnt="0"/>
      <dgm:spPr/>
      <dgm:t>
        <a:bodyPr/>
        <a:lstStyle/>
        <a:p>
          <a:endParaRPr lang="en-US"/>
        </a:p>
      </dgm:t>
    </dgm:pt>
    <dgm:pt modelId="{676E4463-9B3B-4DD2-AEB6-B97D1A833EB2}" type="pres">
      <dgm:prSet presAssocID="{8FF79B21-0FAA-42B9-ABD7-FE8190832AB2}" presName="level2Shape" presStyleLbl="node4" presStyleIdx="0" presStyleCnt="9" custScaleX="826883" custScaleY="581725" custLinFactX="-100000" custLinFactY="700000" custLinFactNeighborX="-124883" custLinFactNeighborY="727106"/>
      <dgm:spPr/>
      <dgm:t>
        <a:bodyPr/>
        <a:lstStyle/>
        <a:p>
          <a:endParaRPr lang="en-US"/>
        </a:p>
      </dgm:t>
    </dgm:pt>
    <dgm:pt modelId="{2B67AF50-D9CE-4D76-AD59-B168ABBDACD6}" type="pres">
      <dgm:prSet presAssocID="{8FF79B21-0FAA-42B9-ABD7-FE8190832AB2}" presName="hierChild3" presStyleCnt="0"/>
      <dgm:spPr/>
      <dgm:t>
        <a:bodyPr/>
        <a:lstStyle/>
        <a:p>
          <a:endParaRPr lang="en-US"/>
        </a:p>
      </dgm:t>
    </dgm:pt>
    <dgm:pt modelId="{7C49768D-B52C-4233-9DA2-C550D81F78E2}" type="pres">
      <dgm:prSet presAssocID="{3D75CC64-618F-4816-B921-60DA5BC4A191}" presName="Name19" presStyleLbl="parChTrans1D3" presStyleIdx="1" presStyleCnt="4"/>
      <dgm:spPr/>
      <dgm:t>
        <a:bodyPr/>
        <a:lstStyle/>
        <a:p>
          <a:endParaRPr lang="en-US"/>
        </a:p>
      </dgm:t>
    </dgm:pt>
    <dgm:pt modelId="{716E8DC8-3462-4233-8859-1E8A59604DC3}" type="pres">
      <dgm:prSet presAssocID="{75D3F70D-3F4B-4E41-9ADA-ACF343F5341D}" presName="Name21" presStyleCnt="0"/>
      <dgm:spPr/>
      <dgm:t>
        <a:bodyPr/>
        <a:lstStyle/>
        <a:p>
          <a:endParaRPr lang="en-US"/>
        </a:p>
      </dgm:t>
    </dgm:pt>
    <dgm:pt modelId="{944E8148-47D2-4A6C-882C-A642E0363B70}" type="pres">
      <dgm:prSet presAssocID="{75D3F70D-3F4B-4E41-9ADA-ACF343F5341D}" presName="level2Shape" presStyleLbl="node3" presStyleIdx="1" presStyleCnt="4" custScaleX="841532" custScaleY="732383" custLinFactY="98112" custLinFactNeighborY="100000"/>
      <dgm:spPr/>
      <dgm:t>
        <a:bodyPr/>
        <a:lstStyle/>
        <a:p>
          <a:endParaRPr lang="en-US"/>
        </a:p>
      </dgm:t>
    </dgm:pt>
    <dgm:pt modelId="{F9190AF0-53A5-4280-A6B8-3F9D22AE3723}" type="pres">
      <dgm:prSet presAssocID="{75D3F70D-3F4B-4E41-9ADA-ACF343F5341D}" presName="hierChild3" presStyleCnt="0"/>
      <dgm:spPr/>
      <dgm:t>
        <a:bodyPr/>
        <a:lstStyle/>
        <a:p>
          <a:endParaRPr lang="en-US"/>
        </a:p>
      </dgm:t>
    </dgm:pt>
    <dgm:pt modelId="{5983705E-2985-4AD4-A4B6-F4072C7F15F4}" type="pres">
      <dgm:prSet presAssocID="{7807F144-50EA-4DEC-AC7F-4E84570F9832}" presName="Name19" presStyleLbl="parChTrans1D4" presStyleIdx="1" presStyleCnt="9"/>
      <dgm:spPr/>
      <dgm:t>
        <a:bodyPr/>
        <a:lstStyle/>
        <a:p>
          <a:endParaRPr lang="en-US"/>
        </a:p>
      </dgm:t>
    </dgm:pt>
    <dgm:pt modelId="{90E06CC2-2271-4C68-A857-BC1747168025}" type="pres">
      <dgm:prSet presAssocID="{794528DB-7C73-4D4B-9616-C9193AAE3E87}" presName="Name21" presStyleCnt="0"/>
      <dgm:spPr/>
      <dgm:t>
        <a:bodyPr/>
        <a:lstStyle/>
        <a:p>
          <a:endParaRPr lang="en-US"/>
        </a:p>
      </dgm:t>
    </dgm:pt>
    <dgm:pt modelId="{86E62996-C80C-43B1-927B-30156C6C9288}" type="pres">
      <dgm:prSet presAssocID="{794528DB-7C73-4D4B-9616-C9193AAE3E87}" presName="level2Shape" presStyleLbl="node4" presStyleIdx="1" presStyleCnt="9" custScaleX="871582" custScaleY="1544946" custLinFactY="500000" custLinFactNeighborY="576272"/>
      <dgm:spPr/>
      <dgm:t>
        <a:bodyPr/>
        <a:lstStyle/>
        <a:p>
          <a:endParaRPr lang="en-US"/>
        </a:p>
      </dgm:t>
    </dgm:pt>
    <dgm:pt modelId="{B0DA9982-30CB-473B-A3DD-FC7CBF527894}" type="pres">
      <dgm:prSet presAssocID="{794528DB-7C73-4D4B-9616-C9193AAE3E87}" presName="hierChild3" presStyleCnt="0"/>
      <dgm:spPr/>
      <dgm:t>
        <a:bodyPr/>
        <a:lstStyle/>
        <a:p>
          <a:endParaRPr lang="en-US"/>
        </a:p>
      </dgm:t>
    </dgm:pt>
    <dgm:pt modelId="{189B8584-B3FF-4C8F-BB72-758DD59C1807}" type="pres">
      <dgm:prSet presAssocID="{26BDEB9E-EF9D-428C-A198-4803FDA965A8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6AD75A3-6465-4B95-87D8-2EE65094BC09}" type="pres">
      <dgm:prSet presAssocID="{8EB7FD1E-CC25-4EC5-B7DC-8E5380FC649A}" presName="Name21" presStyleCnt="0"/>
      <dgm:spPr/>
      <dgm:t>
        <a:bodyPr/>
        <a:lstStyle/>
        <a:p>
          <a:endParaRPr lang="en-US"/>
        </a:p>
      </dgm:t>
    </dgm:pt>
    <dgm:pt modelId="{B5AF5394-5EF3-4760-934A-4BC6C7889FEC}" type="pres">
      <dgm:prSet presAssocID="{8EB7FD1E-CC25-4EC5-B7DC-8E5380FC649A}" presName="level2Shape" presStyleLbl="node2" presStyleIdx="1" presStyleCnt="2" custScaleX="1238110" custScaleY="588441"/>
      <dgm:spPr/>
      <dgm:t>
        <a:bodyPr/>
        <a:lstStyle/>
        <a:p>
          <a:endParaRPr lang="en-US"/>
        </a:p>
      </dgm:t>
    </dgm:pt>
    <dgm:pt modelId="{E9862E29-964B-4C58-8A65-23DD39FF10DE}" type="pres">
      <dgm:prSet presAssocID="{8EB7FD1E-CC25-4EC5-B7DC-8E5380FC649A}" presName="hierChild3" presStyleCnt="0"/>
      <dgm:spPr/>
      <dgm:t>
        <a:bodyPr/>
        <a:lstStyle/>
        <a:p>
          <a:endParaRPr lang="en-US"/>
        </a:p>
      </dgm:t>
    </dgm:pt>
    <dgm:pt modelId="{78A46180-5D9E-4B26-A9A1-52D4592D9A35}" type="pres">
      <dgm:prSet presAssocID="{18F4EEF3-8052-4553-BBD3-8F911837829B}" presName="Name19" presStyleLbl="parChTrans1D3" presStyleIdx="2" presStyleCnt="4"/>
      <dgm:spPr/>
      <dgm:t>
        <a:bodyPr/>
        <a:lstStyle/>
        <a:p>
          <a:endParaRPr lang="en-US"/>
        </a:p>
      </dgm:t>
    </dgm:pt>
    <dgm:pt modelId="{E760B322-C737-406D-B2D3-87699BA7C2E5}" type="pres">
      <dgm:prSet presAssocID="{7E539982-1B6F-4ACA-90BA-17B22178EFA9}" presName="Name21" presStyleCnt="0"/>
      <dgm:spPr/>
      <dgm:t>
        <a:bodyPr/>
        <a:lstStyle/>
        <a:p>
          <a:endParaRPr lang="en-US"/>
        </a:p>
      </dgm:t>
    </dgm:pt>
    <dgm:pt modelId="{84AD056F-410C-42CD-A466-15DA99B43C63}" type="pres">
      <dgm:prSet presAssocID="{7E539982-1B6F-4ACA-90BA-17B22178EFA9}" presName="level2Shape" presStyleLbl="node3" presStyleIdx="2" presStyleCnt="4" custScaleX="1271879" custScaleY="596600"/>
      <dgm:spPr/>
      <dgm:t>
        <a:bodyPr/>
        <a:lstStyle/>
        <a:p>
          <a:endParaRPr lang="en-US"/>
        </a:p>
      </dgm:t>
    </dgm:pt>
    <dgm:pt modelId="{F5A72674-FB01-4D1F-ADA8-DAD783AB6CDE}" type="pres">
      <dgm:prSet presAssocID="{7E539982-1B6F-4ACA-90BA-17B22178EFA9}" presName="hierChild3" presStyleCnt="0"/>
      <dgm:spPr/>
      <dgm:t>
        <a:bodyPr/>
        <a:lstStyle/>
        <a:p>
          <a:endParaRPr lang="en-US"/>
        </a:p>
      </dgm:t>
    </dgm:pt>
    <dgm:pt modelId="{81BC93C4-ACE4-4764-8108-3B860CC9BE81}" type="pres">
      <dgm:prSet presAssocID="{8D2CB51E-83DC-4DBA-A517-47D003F91203}" presName="Name19" presStyleLbl="parChTrans1D4" presStyleIdx="2" presStyleCnt="9"/>
      <dgm:spPr/>
      <dgm:t>
        <a:bodyPr/>
        <a:lstStyle/>
        <a:p>
          <a:endParaRPr lang="en-US"/>
        </a:p>
      </dgm:t>
    </dgm:pt>
    <dgm:pt modelId="{8F105232-E297-461A-AD79-1580F5EEECE9}" type="pres">
      <dgm:prSet presAssocID="{533545EA-9E33-437B-AC6C-EAB5CED16DE7}" presName="Name21" presStyleCnt="0"/>
      <dgm:spPr/>
      <dgm:t>
        <a:bodyPr/>
        <a:lstStyle/>
        <a:p>
          <a:endParaRPr lang="en-US"/>
        </a:p>
      </dgm:t>
    </dgm:pt>
    <dgm:pt modelId="{5DF82C6D-4823-4708-98CB-86843CC1DD54}" type="pres">
      <dgm:prSet presAssocID="{533545EA-9E33-437B-AC6C-EAB5CED16DE7}" presName="level2Shape" presStyleLbl="node4" presStyleIdx="2" presStyleCnt="9" custScaleX="712649" custScaleY="536837" custLinFactX="100000" custLinFactNeighborX="132378" custLinFactNeighborY="91871"/>
      <dgm:spPr/>
      <dgm:t>
        <a:bodyPr/>
        <a:lstStyle/>
        <a:p>
          <a:endParaRPr lang="en-US"/>
        </a:p>
      </dgm:t>
    </dgm:pt>
    <dgm:pt modelId="{09B1339B-31C0-4BCE-A7A2-541F765EDFE2}" type="pres">
      <dgm:prSet presAssocID="{533545EA-9E33-437B-AC6C-EAB5CED16DE7}" presName="hierChild3" presStyleCnt="0"/>
      <dgm:spPr/>
      <dgm:t>
        <a:bodyPr/>
        <a:lstStyle/>
        <a:p>
          <a:endParaRPr lang="en-US"/>
        </a:p>
      </dgm:t>
    </dgm:pt>
    <dgm:pt modelId="{3D7BD046-40A3-48D0-853D-A878BEC937BD}" type="pres">
      <dgm:prSet presAssocID="{E0593E6D-E56E-4CD9-950F-C0A7094119F5}" presName="Name19" presStyleLbl="parChTrans1D4" presStyleIdx="3" presStyleCnt="9"/>
      <dgm:spPr/>
      <dgm:t>
        <a:bodyPr/>
        <a:lstStyle/>
        <a:p>
          <a:endParaRPr lang="en-US"/>
        </a:p>
      </dgm:t>
    </dgm:pt>
    <dgm:pt modelId="{2ACADCD8-48D7-4EF8-9002-14D085BC8CBA}" type="pres">
      <dgm:prSet presAssocID="{22201068-BB0F-4484-A553-B7035F7B3652}" presName="Name21" presStyleCnt="0"/>
      <dgm:spPr/>
      <dgm:t>
        <a:bodyPr/>
        <a:lstStyle/>
        <a:p>
          <a:endParaRPr lang="en-US"/>
        </a:p>
      </dgm:t>
    </dgm:pt>
    <dgm:pt modelId="{9F63B9F2-0BDA-4098-81DE-0EE0B98B4555}" type="pres">
      <dgm:prSet presAssocID="{22201068-BB0F-4484-A553-B7035F7B3652}" presName="level2Shape" presStyleLbl="node4" presStyleIdx="3" presStyleCnt="9" custScaleX="670644" custScaleY="711350" custLinFactX="100000" custLinFactY="365717" custLinFactNeighborX="125336" custLinFactNeighborY="400000"/>
      <dgm:spPr/>
      <dgm:t>
        <a:bodyPr/>
        <a:lstStyle/>
        <a:p>
          <a:endParaRPr lang="en-US"/>
        </a:p>
      </dgm:t>
    </dgm:pt>
    <dgm:pt modelId="{6498E62C-B88D-4FD3-9164-798A6C6F0AD9}" type="pres">
      <dgm:prSet presAssocID="{22201068-BB0F-4484-A553-B7035F7B3652}" presName="hierChild3" presStyleCnt="0"/>
      <dgm:spPr/>
      <dgm:t>
        <a:bodyPr/>
        <a:lstStyle/>
        <a:p>
          <a:endParaRPr lang="en-US"/>
        </a:p>
      </dgm:t>
    </dgm:pt>
    <dgm:pt modelId="{FA2CBDE0-B44D-4D1F-B63A-7355FCF7D6F4}" type="pres">
      <dgm:prSet presAssocID="{3C9F3FE7-8E9A-4C19-9441-B766383BF72B}" presName="Name19" presStyleLbl="parChTrans1D4" presStyleIdx="4" presStyleCnt="9"/>
      <dgm:spPr/>
      <dgm:t>
        <a:bodyPr/>
        <a:lstStyle/>
        <a:p>
          <a:endParaRPr lang="en-US"/>
        </a:p>
      </dgm:t>
    </dgm:pt>
    <dgm:pt modelId="{4D06D614-A392-4B54-855B-3526CA6A17E0}" type="pres">
      <dgm:prSet presAssocID="{B6248DB8-77C5-49E3-AD5C-5C255B96F6C4}" presName="Name21" presStyleCnt="0"/>
      <dgm:spPr/>
      <dgm:t>
        <a:bodyPr/>
        <a:lstStyle/>
        <a:p>
          <a:endParaRPr lang="en-US"/>
        </a:p>
      </dgm:t>
    </dgm:pt>
    <dgm:pt modelId="{37DD08FB-FBB4-4E48-B1A4-77DEC4CA54BC}" type="pres">
      <dgm:prSet presAssocID="{B6248DB8-77C5-49E3-AD5C-5C255B96F6C4}" presName="level2Shape" presStyleLbl="node4" presStyleIdx="4" presStyleCnt="9" custScaleX="724069" custScaleY="463350" custLinFactX="100000" custLinFactY="15944" custLinFactNeighborX="134190" custLinFactNeighborY="100000"/>
      <dgm:spPr/>
      <dgm:t>
        <a:bodyPr/>
        <a:lstStyle/>
        <a:p>
          <a:endParaRPr lang="en-US"/>
        </a:p>
      </dgm:t>
    </dgm:pt>
    <dgm:pt modelId="{A6A1C048-F0FA-4457-8B07-1470070EB825}" type="pres">
      <dgm:prSet presAssocID="{B6248DB8-77C5-49E3-AD5C-5C255B96F6C4}" presName="hierChild3" presStyleCnt="0"/>
      <dgm:spPr/>
      <dgm:t>
        <a:bodyPr/>
        <a:lstStyle/>
        <a:p>
          <a:endParaRPr lang="en-US"/>
        </a:p>
      </dgm:t>
    </dgm:pt>
    <dgm:pt modelId="{211724C4-7313-4E8A-BE7C-493ADC7BA9E1}" type="pres">
      <dgm:prSet presAssocID="{2D12A8A5-F9C0-47AA-AA60-9E51764A7BEF}" presName="Name19" presStyleLbl="parChTrans1D4" presStyleIdx="5" presStyleCnt="9"/>
      <dgm:spPr/>
      <dgm:t>
        <a:bodyPr/>
        <a:lstStyle/>
        <a:p>
          <a:endParaRPr lang="en-US"/>
        </a:p>
      </dgm:t>
    </dgm:pt>
    <dgm:pt modelId="{DE2CCEE3-B983-45BE-A9D2-EAC8AA858B8E}" type="pres">
      <dgm:prSet presAssocID="{551B7FB0-1A09-45F2-8FC2-232C2772076E}" presName="Name21" presStyleCnt="0"/>
      <dgm:spPr/>
      <dgm:t>
        <a:bodyPr/>
        <a:lstStyle/>
        <a:p>
          <a:endParaRPr lang="en-US"/>
        </a:p>
      </dgm:t>
    </dgm:pt>
    <dgm:pt modelId="{5DC5D0E0-B161-4EFB-8BE6-8916599B3B30}" type="pres">
      <dgm:prSet presAssocID="{551B7FB0-1A09-45F2-8FC2-232C2772076E}" presName="level2Shape" presStyleLbl="node4" presStyleIdx="5" presStyleCnt="9" custScaleX="684398" custScaleY="1584596" custLinFactX="100000" custLinFactY="103963" custLinFactNeighborX="138353" custLinFactNeighborY="200000"/>
      <dgm:spPr/>
      <dgm:t>
        <a:bodyPr/>
        <a:lstStyle/>
        <a:p>
          <a:endParaRPr lang="en-US"/>
        </a:p>
      </dgm:t>
    </dgm:pt>
    <dgm:pt modelId="{407EDEE1-7791-4E38-9119-2CE3F6312EF4}" type="pres">
      <dgm:prSet presAssocID="{551B7FB0-1A09-45F2-8FC2-232C2772076E}" presName="hierChild3" presStyleCnt="0"/>
      <dgm:spPr/>
      <dgm:t>
        <a:bodyPr/>
        <a:lstStyle/>
        <a:p>
          <a:endParaRPr lang="en-US"/>
        </a:p>
      </dgm:t>
    </dgm:pt>
    <dgm:pt modelId="{D69CB0BB-1BF1-424C-AE1E-BF72A31FB488}" type="pres">
      <dgm:prSet presAssocID="{78F45DCB-1C10-4B52-BE0F-C45095CA7C93}" presName="Name19" presStyleLbl="parChTrans1D4" presStyleIdx="6" presStyleCnt="9"/>
      <dgm:spPr/>
      <dgm:t>
        <a:bodyPr/>
        <a:lstStyle/>
        <a:p>
          <a:endParaRPr lang="en-US"/>
        </a:p>
      </dgm:t>
    </dgm:pt>
    <dgm:pt modelId="{1C2CA61B-3A01-406A-8DA6-E04268941641}" type="pres">
      <dgm:prSet presAssocID="{2BB6FC6C-0E08-4685-BE7B-7C5632EDB665}" presName="Name21" presStyleCnt="0"/>
      <dgm:spPr/>
      <dgm:t>
        <a:bodyPr/>
        <a:lstStyle/>
        <a:p>
          <a:endParaRPr lang="en-US"/>
        </a:p>
      </dgm:t>
    </dgm:pt>
    <dgm:pt modelId="{A4F8B35A-6709-48E9-BA47-DA5D35C33CC4}" type="pres">
      <dgm:prSet presAssocID="{2BB6FC6C-0E08-4685-BE7B-7C5632EDB665}" presName="level2Shape" presStyleLbl="node4" presStyleIdx="6" presStyleCnt="9" custScaleX="1129502" custScaleY="518293" custLinFactX="100000" custLinFactNeighborX="145238" custLinFactNeighborY="83951"/>
      <dgm:spPr/>
      <dgm:t>
        <a:bodyPr/>
        <a:lstStyle/>
        <a:p>
          <a:endParaRPr lang="en-US"/>
        </a:p>
      </dgm:t>
    </dgm:pt>
    <dgm:pt modelId="{78AB9E2B-ECA2-42E1-9A75-BFC42365ECA0}" type="pres">
      <dgm:prSet presAssocID="{2BB6FC6C-0E08-4685-BE7B-7C5632EDB665}" presName="hierChild3" presStyleCnt="0"/>
      <dgm:spPr/>
      <dgm:t>
        <a:bodyPr/>
        <a:lstStyle/>
        <a:p>
          <a:endParaRPr lang="en-US"/>
        </a:p>
      </dgm:t>
    </dgm:pt>
    <dgm:pt modelId="{69A5705D-8107-417B-A1D8-6FD21E07F015}" type="pres">
      <dgm:prSet presAssocID="{324EDB0C-97BE-446C-9510-A7CC15EDEC66}" presName="Name19" presStyleLbl="parChTrans1D4" presStyleIdx="7" presStyleCnt="9"/>
      <dgm:spPr/>
      <dgm:t>
        <a:bodyPr/>
        <a:lstStyle/>
        <a:p>
          <a:endParaRPr lang="en-US"/>
        </a:p>
      </dgm:t>
    </dgm:pt>
    <dgm:pt modelId="{0CFB2A75-4627-4296-BA30-4439379307C5}" type="pres">
      <dgm:prSet presAssocID="{6C6BB813-98DC-4CC7-9C66-B79EF7572716}" presName="Name21" presStyleCnt="0"/>
      <dgm:spPr/>
      <dgm:t>
        <a:bodyPr/>
        <a:lstStyle/>
        <a:p>
          <a:endParaRPr lang="en-US"/>
        </a:p>
      </dgm:t>
    </dgm:pt>
    <dgm:pt modelId="{DC50D716-7496-43EC-BD2C-755BBE0AF0B3}" type="pres">
      <dgm:prSet presAssocID="{6C6BB813-98DC-4CC7-9C66-B79EF7572716}" presName="level2Shape" presStyleLbl="node4" presStyleIdx="7" presStyleCnt="9" custScaleX="708433" custScaleY="1151858" custLinFactX="100000" custLinFactY="200000" custLinFactNeighborX="112699" custLinFactNeighborY="228392"/>
      <dgm:spPr/>
      <dgm:t>
        <a:bodyPr/>
        <a:lstStyle/>
        <a:p>
          <a:endParaRPr lang="en-US"/>
        </a:p>
      </dgm:t>
    </dgm:pt>
    <dgm:pt modelId="{398E2CFF-6474-4466-BB88-7F4846D0F12B}" type="pres">
      <dgm:prSet presAssocID="{6C6BB813-98DC-4CC7-9C66-B79EF7572716}" presName="hierChild3" presStyleCnt="0"/>
      <dgm:spPr/>
      <dgm:t>
        <a:bodyPr/>
        <a:lstStyle/>
        <a:p>
          <a:endParaRPr lang="en-US"/>
        </a:p>
      </dgm:t>
    </dgm:pt>
    <dgm:pt modelId="{3B12CFBD-AC7E-40EB-AA5C-762A5AF64450}" type="pres">
      <dgm:prSet presAssocID="{106976E8-ECAA-45A2-BB40-47A9AAA930D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C387F57C-A073-40B4-8B9E-F60B1328ECA1}" type="pres">
      <dgm:prSet presAssocID="{79967883-2A6E-43A8-BA4C-4170D150E8EA}" presName="Name21" presStyleCnt="0"/>
      <dgm:spPr/>
      <dgm:t>
        <a:bodyPr/>
        <a:lstStyle/>
        <a:p>
          <a:endParaRPr lang="en-US"/>
        </a:p>
      </dgm:t>
    </dgm:pt>
    <dgm:pt modelId="{514FD476-F98F-4E6C-9BD5-574566C7FAD9}" type="pres">
      <dgm:prSet presAssocID="{79967883-2A6E-43A8-BA4C-4170D150E8EA}" presName="level2Shape" presStyleLbl="node3" presStyleIdx="3" presStyleCnt="4" custScaleX="1026709" custScaleY="606510"/>
      <dgm:spPr/>
      <dgm:t>
        <a:bodyPr/>
        <a:lstStyle/>
        <a:p>
          <a:endParaRPr lang="en-US"/>
        </a:p>
      </dgm:t>
    </dgm:pt>
    <dgm:pt modelId="{136D569E-D714-4D39-B561-879CF3E5F924}" type="pres">
      <dgm:prSet presAssocID="{79967883-2A6E-43A8-BA4C-4170D150E8EA}" presName="hierChild3" presStyleCnt="0"/>
      <dgm:spPr/>
      <dgm:t>
        <a:bodyPr/>
        <a:lstStyle/>
        <a:p>
          <a:endParaRPr lang="en-US"/>
        </a:p>
      </dgm:t>
    </dgm:pt>
    <dgm:pt modelId="{6C39F643-E58A-428B-81F9-FCDE7FD9CB42}" type="pres">
      <dgm:prSet presAssocID="{5688CCD6-7829-4388-884C-A19CF80A0854}" presName="Name19" presStyleLbl="parChTrans1D4" presStyleIdx="8" presStyleCnt="9"/>
      <dgm:spPr/>
      <dgm:t>
        <a:bodyPr/>
        <a:lstStyle/>
        <a:p>
          <a:endParaRPr lang="en-US"/>
        </a:p>
      </dgm:t>
    </dgm:pt>
    <dgm:pt modelId="{5390BF05-B4FB-43E9-B4CF-4ED2A3341DE2}" type="pres">
      <dgm:prSet presAssocID="{5441F41F-F429-4BF9-B902-7A21E7A458D1}" presName="Name21" presStyleCnt="0"/>
      <dgm:spPr/>
      <dgm:t>
        <a:bodyPr/>
        <a:lstStyle/>
        <a:p>
          <a:endParaRPr lang="en-US"/>
        </a:p>
      </dgm:t>
    </dgm:pt>
    <dgm:pt modelId="{38E4E86E-23A2-46CC-A64E-D8CA3DC57D64}" type="pres">
      <dgm:prSet presAssocID="{5441F41F-F429-4BF9-B902-7A21E7A458D1}" presName="level2Shape" presStyleLbl="node4" presStyleIdx="8" presStyleCnt="9" custScaleX="812120" custScaleY="1099268" custLinFactY="400622" custLinFactNeighborX="73327" custLinFactNeighborY="500000"/>
      <dgm:spPr/>
      <dgm:t>
        <a:bodyPr/>
        <a:lstStyle/>
        <a:p>
          <a:endParaRPr lang="en-US"/>
        </a:p>
      </dgm:t>
    </dgm:pt>
    <dgm:pt modelId="{567D25A2-536F-43DE-9FA9-B254ADA0CF04}" type="pres">
      <dgm:prSet presAssocID="{5441F41F-F429-4BF9-B902-7A21E7A458D1}" presName="hierChild3" presStyleCnt="0"/>
      <dgm:spPr/>
      <dgm:t>
        <a:bodyPr/>
        <a:lstStyle/>
        <a:p>
          <a:endParaRPr lang="en-US"/>
        </a:p>
      </dgm:t>
    </dgm:pt>
    <dgm:pt modelId="{E161111F-157A-4161-AD6B-7BDF39F27216}" type="pres">
      <dgm:prSet presAssocID="{399A7441-B286-4731-9984-EAE77CAF8EF5}" presName="bgShapesFlow" presStyleCnt="0"/>
      <dgm:spPr/>
      <dgm:t>
        <a:bodyPr/>
        <a:lstStyle/>
        <a:p>
          <a:endParaRPr lang="en-US"/>
        </a:p>
      </dgm:t>
    </dgm:pt>
  </dgm:ptLst>
  <dgm:cxnLst>
    <dgm:cxn modelId="{6AF044A9-E74A-4AC4-879E-7E87AE6EAACD}" type="presOf" srcId="{26BDEB9E-EF9D-428C-A198-4803FDA965A8}" destId="{189B8584-B3FF-4C8F-BB72-758DD59C1807}" srcOrd="0" destOrd="0" presId="urn:microsoft.com/office/officeart/2005/8/layout/hierarchy6"/>
    <dgm:cxn modelId="{0C0B1D07-A392-42D6-9E93-895DB5A8CC25}" srcId="{1A569B38-2469-443F-AE6F-F406F2FF162A}" destId="{9D557BB3-B324-4641-9F6F-E2FC37C6579A}" srcOrd="0" destOrd="0" parTransId="{2B8A9D2D-A049-4687-9888-62F41B7B8DF9}" sibTransId="{83956920-7886-45D6-A0BB-9282C9DE8F3D}"/>
    <dgm:cxn modelId="{B6EFCAC7-C7C5-4B3E-9C39-4D6F55ACD41B}" type="presOf" srcId="{324EDB0C-97BE-446C-9510-A7CC15EDEC66}" destId="{69A5705D-8107-417B-A1D8-6FD21E07F015}" srcOrd="0" destOrd="0" presId="urn:microsoft.com/office/officeart/2005/8/layout/hierarchy6"/>
    <dgm:cxn modelId="{F6B9132D-F493-403B-9CE0-25BB957FBE2C}" type="presOf" srcId="{2B8A9D2D-A049-4687-9888-62F41B7B8DF9}" destId="{512B1589-716A-44F2-A722-E657EA7EFADB}" srcOrd="0" destOrd="0" presId="urn:microsoft.com/office/officeart/2005/8/layout/hierarchy6"/>
    <dgm:cxn modelId="{7F821488-BA32-42C4-9EAC-805F079BF4BB}" srcId="{8EB7FD1E-CC25-4EC5-B7DC-8E5380FC649A}" destId="{7E539982-1B6F-4ACA-90BA-17B22178EFA9}" srcOrd="0" destOrd="0" parTransId="{18F4EEF3-8052-4553-BBD3-8F911837829B}" sibTransId="{2DFDCD9F-F939-4910-820E-8080DA0E787B}"/>
    <dgm:cxn modelId="{2D9E0D44-3183-480B-A26E-20E24871D936}" type="presOf" srcId="{22201068-BB0F-4484-A553-B7035F7B3652}" destId="{9F63B9F2-0BDA-4098-81DE-0EE0B98B4555}" srcOrd="0" destOrd="0" presId="urn:microsoft.com/office/officeart/2005/8/layout/hierarchy6"/>
    <dgm:cxn modelId="{B93CE292-7941-47C2-904C-A249A62EFA16}" srcId="{75D3F70D-3F4B-4E41-9ADA-ACF343F5341D}" destId="{794528DB-7C73-4D4B-9616-C9193AAE3E87}" srcOrd="0" destOrd="0" parTransId="{7807F144-50EA-4DEC-AC7F-4E84570F9832}" sibTransId="{9B22DCAE-5D98-43C8-AC07-6436B3380B87}"/>
    <dgm:cxn modelId="{2B8003F5-F99F-4B9C-8386-4EEC093E7B03}" type="presOf" srcId="{8D2CB51E-83DC-4DBA-A517-47D003F91203}" destId="{81BC93C4-ACE4-4764-8108-3B860CC9BE81}" srcOrd="0" destOrd="0" presId="urn:microsoft.com/office/officeart/2005/8/layout/hierarchy6"/>
    <dgm:cxn modelId="{F81587AF-617B-42D6-98B9-1810D83A6DE1}" srcId="{9D557BB3-B324-4641-9F6F-E2FC37C6579A}" destId="{57168FBF-FFF8-4844-8745-4F9EEB6DB724}" srcOrd="0" destOrd="0" parTransId="{47854F4E-E4C4-4013-866F-17D294E1640D}" sibTransId="{CC267746-C228-4EE2-A787-1F3ADC607883}"/>
    <dgm:cxn modelId="{0E3873A2-A4AA-4DE9-8B5C-0D51D942DD0E}" type="presOf" srcId="{2D12A8A5-F9C0-47AA-AA60-9E51764A7BEF}" destId="{211724C4-7313-4E8A-BE7C-493ADC7BA9E1}" srcOrd="0" destOrd="0" presId="urn:microsoft.com/office/officeart/2005/8/layout/hierarchy6"/>
    <dgm:cxn modelId="{DEE0F358-9606-4714-9789-8A9395C4D2C2}" type="presOf" srcId="{47854F4E-E4C4-4013-866F-17D294E1640D}" destId="{27F00C0F-02AA-43B1-AF79-243394530189}" srcOrd="0" destOrd="0" presId="urn:microsoft.com/office/officeart/2005/8/layout/hierarchy6"/>
    <dgm:cxn modelId="{EE5132D9-DB4D-4FD2-BF9D-B16F51D54006}" type="presOf" srcId="{794528DB-7C73-4D4B-9616-C9193AAE3E87}" destId="{86E62996-C80C-43B1-927B-30156C6C9288}" srcOrd="0" destOrd="0" presId="urn:microsoft.com/office/officeart/2005/8/layout/hierarchy6"/>
    <dgm:cxn modelId="{8B3BCC32-B8E2-42C0-8849-2FE0A8AF8E15}" srcId="{7E539982-1B6F-4ACA-90BA-17B22178EFA9}" destId="{B6248DB8-77C5-49E3-AD5C-5C255B96F6C4}" srcOrd="1" destOrd="0" parTransId="{3C9F3FE7-8E9A-4C19-9441-B766383BF72B}" sibTransId="{80B2C337-EDAE-409A-B002-6C584DE0ED2C}"/>
    <dgm:cxn modelId="{A4051FF1-8520-4568-A0C2-1142FF0962E9}" type="presOf" srcId="{533545EA-9E33-437B-AC6C-EAB5CED16DE7}" destId="{5DF82C6D-4823-4708-98CB-86843CC1DD54}" srcOrd="0" destOrd="0" presId="urn:microsoft.com/office/officeart/2005/8/layout/hierarchy6"/>
    <dgm:cxn modelId="{10EE64CD-1857-4916-B571-A7C41B2724D3}" srcId="{57168FBF-FFF8-4844-8745-4F9EEB6DB724}" destId="{8FF79B21-0FAA-42B9-ABD7-FE8190832AB2}" srcOrd="0" destOrd="0" parTransId="{400CF9BC-C6CC-423B-ADC4-590C107A3CC9}" sibTransId="{CFBA5F0B-B609-4952-B446-AA73289567B5}"/>
    <dgm:cxn modelId="{D34D1F30-785A-40B8-ACA3-3FCAFBFA1E8D}" type="presOf" srcId="{5688CCD6-7829-4388-884C-A19CF80A0854}" destId="{6C39F643-E58A-428B-81F9-FCDE7FD9CB42}" srcOrd="0" destOrd="0" presId="urn:microsoft.com/office/officeart/2005/8/layout/hierarchy6"/>
    <dgm:cxn modelId="{714534AE-1859-46A0-9BFD-3148264A0E6D}" type="presOf" srcId="{3C9F3FE7-8E9A-4C19-9441-B766383BF72B}" destId="{FA2CBDE0-B44D-4D1F-B63A-7355FCF7D6F4}" srcOrd="0" destOrd="0" presId="urn:microsoft.com/office/officeart/2005/8/layout/hierarchy6"/>
    <dgm:cxn modelId="{8DFBBF1A-E13A-4590-A63C-69E81C32BE30}" type="presOf" srcId="{6C6BB813-98DC-4CC7-9C66-B79EF7572716}" destId="{DC50D716-7496-43EC-BD2C-755BBE0AF0B3}" srcOrd="0" destOrd="0" presId="urn:microsoft.com/office/officeart/2005/8/layout/hierarchy6"/>
    <dgm:cxn modelId="{D9509463-C7C5-4BC7-8E86-E542401A2730}" type="presOf" srcId="{7807F144-50EA-4DEC-AC7F-4E84570F9832}" destId="{5983705E-2985-4AD4-A4B6-F4072C7F15F4}" srcOrd="0" destOrd="0" presId="urn:microsoft.com/office/officeart/2005/8/layout/hierarchy6"/>
    <dgm:cxn modelId="{757FCC1A-17B6-49DE-A7A8-5E16E31DBACA}" type="presOf" srcId="{8EB7FD1E-CC25-4EC5-B7DC-8E5380FC649A}" destId="{B5AF5394-5EF3-4760-934A-4BC6C7889FEC}" srcOrd="0" destOrd="0" presId="urn:microsoft.com/office/officeart/2005/8/layout/hierarchy6"/>
    <dgm:cxn modelId="{5789AA3E-B2F5-4C28-A555-D004FC246433}" srcId="{7E539982-1B6F-4ACA-90BA-17B22178EFA9}" destId="{533545EA-9E33-437B-AC6C-EAB5CED16DE7}" srcOrd="0" destOrd="0" parTransId="{8D2CB51E-83DC-4DBA-A517-47D003F91203}" sibTransId="{02F27EFA-0AF3-4613-8F35-A2887AB7C1EE}"/>
    <dgm:cxn modelId="{B35C353F-ECFE-4D3F-BBF5-E3A951C8A091}" srcId="{399A7441-B286-4731-9984-EAE77CAF8EF5}" destId="{1A569B38-2469-443F-AE6F-F406F2FF162A}" srcOrd="0" destOrd="0" parTransId="{62EE9011-693F-4713-B3AF-06FE2DCE2241}" sibTransId="{F015CB32-8482-4762-93C7-2A5C355BBD1E}"/>
    <dgm:cxn modelId="{018B97B6-9C5A-43E4-AC4C-24CEDF1D5751}" type="presOf" srcId="{400CF9BC-C6CC-423B-ADC4-590C107A3CC9}" destId="{99308FFF-8C27-4B9D-A21A-CA7D84FDF68B}" srcOrd="0" destOrd="0" presId="urn:microsoft.com/office/officeart/2005/8/layout/hierarchy6"/>
    <dgm:cxn modelId="{579EA0A8-1158-4D70-83E7-9E425B28CD6C}" type="presOf" srcId="{E0593E6D-E56E-4CD9-950F-C0A7094119F5}" destId="{3D7BD046-40A3-48D0-853D-A878BEC937BD}" srcOrd="0" destOrd="0" presId="urn:microsoft.com/office/officeart/2005/8/layout/hierarchy6"/>
    <dgm:cxn modelId="{573BBEED-9E9C-459D-B456-F36296CF7469}" type="presOf" srcId="{106976E8-ECAA-45A2-BB40-47A9AAA930D5}" destId="{3B12CFBD-AC7E-40EB-AA5C-762A5AF64450}" srcOrd="0" destOrd="0" presId="urn:microsoft.com/office/officeart/2005/8/layout/hierarchy6"/>
    <dgm:cxn modelId="{F8C64E6B-F511-4C11-9C11-C33A35B33CB2}" srcId="{533545EA-9E33-437B-AC6C-EAB5CED16DE7}" destId="{22201068-BB0F-4484-A553-B7035F7B3652}" srcOrd="0" destOrd="0" parTransId="{E0593E6D-E56E-4CD9-950F-C0A7094119F5}" sibTransId="{2B1B5F12-819D-478E-BE6D-C881890E4F66}"/>
    <dgm:cxn modelId="{A855AF9A-569D-470B-926B-3B2DE20D4421}" srcId="{7E539982-1B6F-4ACA-90BA-17B22178EFA9}" destId="{2BB6FC6C-0E08-4685-BE7B-7C5632EDB665}" srcOrd="2" destOrd="0" parTransId="{78F45DCB-1C10-4B52-BE0F-C45095CA7C93}" sibTransId="{A73921CB-7DF8-4838-8B05-38129C785F73}"/>
    <dgm:cxn modelId="{61D0A34B-005F-4C7C-A37D-3BB080BF3E9C}" type="presOf" srcId="{57168FBF-FFF8-4844-8745-4F9EEB6DB724}" destId="{C6059CB1-2131-4CB0-ABA5-B1504DA0A85F}" srcOrd="0" destOrd="0" presId="urn:microsoft.com/office/officeart/2005/8/layout/hierarchy6"/>
    <dgm:cxn modelId="{BB0891E7-6B23-4D35-8383-C088991EBA9C}" type="presOf" srcId="{3D75CC64-618F-4816-B921-60DA5BC4A191}" destId="{7C49768D-B52C-4233-9DA2-C550D81F78E2}" srcOrd="0" destOrd="0" presId="urn:microsoft.com/office/officeart/2005/8/layout/hierarchy6"/>
    <dgm:cxn modelId="{11BCAAB5-934C-4EF4-AB04-EE292C535B1E}" type="presOf" srcId="{B6248DB8-77C5-49E3-AD5C-5C255B96F6C4}" destId="{37DD08FB-FBB4-4E48-B1A4-77DEC4CA54BC}" srcOrd="0" destOrd="0" presId="urn:microsoft.com/office/officeart/2005/8/layout/hierarchy6"/>
    <dgm:cxn modelId="{BF2B8456-D0EA-401C-AA10-65ECE4F29C78}" type="presOf" srcId="{1A569B38-2469-443F-AE6F-F406F2FF162A}" destId="{F3449A76-610E-43D5-94BD-3591359989BB}" srcOrd="0" destOrd="0" presId="urn:microsoft.com/office/officeart/2005/8/layout/hierarchy6"/>
    <dgm:cxn modelId="{4B63FF5E-41DD-45C9-A3AA-FD754C7ED516}" type="presOf" srcId="{9D557BB3-B324-4641-9F6F-E2FC37C6579A}" destId="{095B14F4-EA66-43D6-B97A-8564EC6803CB}" srcOrd="0" destOrd="0" presId="urn:microsoft.com/office/officeart/2005/8/layout/hierarchy6"/>
    <dgm:cxn modelId="{BEA38D15-321C-4564-9BFD-8737C7540495}" type="presOf" srcId="{78F45DCB-1C10-4B52-BE0F-C45095CA7C93}" destId="{D69CB0BB-1BF1-424C-AE1E-BF72A31FB488}" srcOrd="0" destOrd="0" presId="urn:microsoft.com/office/officeart/2005/8/layout/hierarchy6"/>
    <dgm:cxn modelId="{7B29F7BA-7D19-41A9-B5FC-1E1AB12E8C5E}" type="presOf" srcId="{2BB6FC6C-0E08-4685-BE7B-7C5632EDB665}" destId="{A4F8B35A-6709-48E9-BA47-DA5D35C33CC4}" srcOrd="0" destOrd="0" presId="urn:microsoft.com/office/officeart/2005/8/layout/hierarchy6"/>
    <dgm:cxn modelId="{2014A059-73B3-44CC-91DC-75175F656A55}" type="presOf" srcId="{7E539982-1B6F-4ACA-90BA-17B22178EFA9}" destId="{84AD056F-410C-42CD-A466-15DA99B43C63}" srcOrd="0" destOrd="0" presId="urn:microsoft.com/office/officeart/2005/8/layout/hierarchy6"/>
    <dgm:cxn modelId="{60868F89-2631-4547-8137-D81FFE76FD56}" type="presOf" srcId="{399A7441-B286-4731-9984-EAE77CAF8EF5}" destId="{45B2EE39-9A06-4CFC-87E5-BBB0E9D90B0E}" srcOrd="0" destOrd="0" presId="urn:microsoft.com/office/officeart/2005/8/layout/hierarchy6"/>
    <dgm:cxn modelId="{1CCF041C-68FF-414B-9C88-AEA3207ADC10}" type="presOf" srcId="{8FF79B21-0FAA-42B9-ABD7-FE8190832AB2}" destId="{676E4463-9B3B-4DD2-AEB6-B97D1A833EB2}" srcOrd="0" destOrd="0" presId="urn:microsoft.com/office/officeart/2005/8/layout/hierarchy6"/>
    <dgm:cxn modelId="{FB88B916-2299-4EAC-9B85-4FDEDB790225}" srcId="{2BB6FC6C-0E08-4685-BE7B-7C5632EDB665}" destId="{6C6BB813-98DC-4CC7-9C66-B79EF7572716}" srcOrd="0" destOrd="0" parTransId="{324EDB0C-97BE-446C-9510-A7CC15EDEC66}" sibTransId="{BFA93CCC-928B-4D6E-8128-18A5D0C0F1F8}"/>
    <dgm:cxn modelId="{2D6BEEB0-01BD-462D-BB78-A8DC53929798}" srcId="{79967883-2A6E-43A8-BA4C-4170D150E8EA}" destId="{5441F41F-F429-4BF9-B902-7A21E7A458D1}" srcOrd="0" destOrd="0" parTransId="{5688CCD6-7829-4388-884C-A19CF80A0854}" sibTransId="{97028EDB-8ED3-4FA5-89BC-22D3C3FB4167}"/>
    <dgm:cxn modelId="{8059454C-EA56-4E2E-A6B9-438556F8C3C1}" type="presOf" srcId="{75D3F70D-3F4B-4E41-9ADA-ACF343F5341D}" destId="{944E8148-47D2-4A6C-882C-A642E0363B70}" srcOrd="0" destOrd="0" presId="urn:microsoft.com/office/officeart/2005/8/layout/hierarchy6"/>
    <dgm:cxn modelId="{87D5B5BC-4DC9-4446-AAE1-C6EEF19BD976}" srcId="{1A569B38-2469-443F-AE6F-F406F2FF162A}" destId="{8EB7FD1E-CC25-4EC5-B7DC-8E5380FC649A}" srcOrd="1" destOrd="0" parTransId="{26BDEB9E-EF9D-428C-A198-4803FDA965A8}" sibTransId="{0F0E58CA-6C3B-4D22-974A-DDD96BDDB5EF}"/>
    <dgm:cxn modelId="{EA19A8A9-A044-4064-856E-32A6E381C10D}" type="presOf" srcId="{5441F41F-F429-4BF9-B902-7A21E7A458D1}" destId="{38E4E86E-23A2-46CC-A64E-D8CA3DC57D64}" srcOrd="0" destOrd="0" presId="urn:microsoft.com/office/officeart/2005/8/layout/hierarchy6"/>
    <dgm:cxn modelId="{9A6E2C52-06F1-4A27-9373-F6FCA51A36F2}" srcId="{9D557BB3-B324-4641-9F6F-E2FC37C6579A}" destId="{75D3F70D-3F4B-4E41-9ADA-ACF343F5341D}" srcOrd="1" destOrd="0" parTransId="{3D75CC64-618F-4816-B921-60DA5BC4A191}" sibTransId="{1FF80879-739E-40BA-9CF3-4A2851B9D179}"/>
    <dgm:cxn modelId="{CF5FAB71-9F61-446E-8F67-E9A030DBEE88}" type="presOf" srcId="{79967883-2A6E-43A8-BA4C-4170D150E8EA}" destId="{514FD476-F98F-4E6C-9BD5-574566C7FAD9}" srcOrd="0" destOrd="0" presId="urn:microsoft.com/office/officeart/2005/8/layout/hierarchy6"/>
    <dgm:cxn modelId="{460E70D4-4FE8-4C85-926B-A3D547DA4166}" srcId="{B6248DB8-77C5-49E3-AD5C-5C255B96F6C4}" destId="{551B7FB0-1A09-45F2-8FC2-232C2772076E}" srcOrd="0" destOrd="0" parTransId="{2D12A8A5-F9C0-47AA-AA60-9E51764A7BEF}" sibTransId="{9BE485C9-249E-4EED-AB51-6BF5010AFCB6}"/>
    <dgm:cxn modelId="{BC6D8679-B0DF-4D6C-8D42-F3D7127C1391}" type="presOf" srcId="{18F4EEF3-8052-4553-BBD3-8F911837829B}" destId="{78A46180-5D9E-4B26-A9A1-52D4592D9A35}" srcOrd="0" destOrd="0" presId="urn:microsoft.com/office/officeart/2005/8/layout/hierarchy6"/>
    <dgm:cxn modelId="{7F44A0A8-D3E7-46D9-A994-2FEEEBBDB84F}" type="presOf" srcId="{551B7FB0-1A09-45F2-8FC2-232C2772076E}" destId="{5DC5D0E0-B161-4EFB-8BE6-8916599B3B30}" srcOrd="0" destOrd="0" presId="urn:microsoft.com/office/officeart/2005/8/layout/hierarchy6"/>
    <dgm:cxn modelId="{33E9DEF0-2195-486B-A55F-A08533AC074D}" srcId="{8EB7FD1E-CC25-4EC5-B7DC-8E5380FC649A}" destId="{79967883-2A6E-43A8-BA4C-4170D150E8EA}" srcOrd="1" destOrd="0" parTransId="{106976E8-ECAA-45A2-BB40-47A9AAA930D5}" sibTransId="{A75C4A47-6F56-4FAF-A2E2-C14F73B62C63}"/>
    <dgm:cxn modelId="{78F8C3F0-EAC4-41BD-AF55-D172468AF2DC}" type="presParOf" srcId="{45B2EE39-9A06-4CFC-87E5-BBB0E9D90B0E}" destId="{27B81F12-9D1C-4D43-9FE5-9739AC9FCCE6}" srcOrd="0" destOrd="0" presId="urn:microsoft.com/office/officeart/2005/8/layout/hierarchy6"/>
    <dgm:cxn modelId="{4939F44D-F74D-4752-9F8C-E9F65DFD4BAC}" type="presParOf" srcId="{27B81F12-9D1C-4D43-9FE5-9739AC9FCCE6}" destId="{00AA483C-BAAE-4156-9ED4-A43E2B7E8C07}" srcOrd="0" destOrd="0" presId="urn:microsoft.com/office/officeart/2005/8/layout/hierarchy6"/>
    <dgm:cxn modelId="{9300471E-CE66-4038-9EF2-591F4762AE25}" type="presParOf" srcId="{00AA483C-BAAE-4156-9ED4-A43E2B7E8C07}" destId="{315057A6-EA51-4AB8-8544-1DFCB32156BC}" srcOrd="0" destOrd="0" presId="urn:microsoft.com/office/officeart/2005/8/layout/hierarchy6"/>
    <dgm:cxn modelId="{F8B7316A-AAC7-428D-A78C-4626BD7005FF}" type="presParOf" srcId="{315057A6-EA51-4AB8-8544-1DFCB32156BC}" destId="{F3449A76-610E-43D5-94BD-3591359989BB}" srcOrd="0" destOrd="0" presId="urn:microsoft.com/office/officeart/2005/8/layout/hierarchy6"/>
    <dgm:cxn modelId="{160B33CA-2F4B-406E-A2A4-7B7E23416503}" type="presParOf" srcId="{315057A6-EA51-4AB8-8544-1DFCB32156BC}" destId="{3F197AEA-D5F0-4EEF-A945-EFA751AD66C5}" srcOrd="1" destOrd="0" presId="urn:microsoft.com/office/officeart/2005/8/layout/hierarchy6"/>
    <dgm:cxn modelId="{126A254F-8568-4AA7-A781-93D851BABB6B}" type="presParOf" srcId="{3F197AEA-D5F0-4EEF-A945-EFA751AD66C5}" destId="{512B1589-716A-44F2-A722-E657EA7EFADB}" srcOrd="0" destOrd="0" presId="urn:microsoft.com/office/officeart/2005/8/layout/hierarchy6"/>
    <dgm:cxn modelId="{38A1716B-5D5F-4979-ADF8-6049E552FF12}" type="presParOf" srcId="{3F197AEA-D5F0-4EEF-A945-EFA751AD66C5}" destId="{66BCD24F-B9BA-467F-AC05-C2D523C85C6C}" srcOrd="1" destOrd="0" presId="urn:microsoft.com/office/officeart/2005/8/layout/hierarchy6"/>
    <dgm:cxn modelId="{3064F87C-2A4B-40B1-AEC9-70233A3D6916}" type="presParOf" srcId="{66BCD24F-B9BA-467F-AC05-C2D523C85C6C}" destId="{095B14F4-EA66-43D6-B97A-8564EC6803CB}" srcOrd="0" destOrd="0" presId="urn:microsoft.com/office/officeart/2005/8/layout/hierarchy6"/>
    <dgm:cxn modelId="{69536292-700D-441E-8904-5F351746C39F}" type="presParOf" srcId="{66BCD24F-B9BA-467F-AC05-C2D523C85C6C}" destId="{104714AF-18E2-4C2A-A2FD-B29947F834D8}" srcOrd="1" destOrd="0" presId="urn:microsoft.com/office/officeart/2005/8/layout/hierarchy6"/>
    <dgm:cxn modelId="{DAF90623-16AE-46F6-8602-AB0A5968E2DE}" type="presParOf" srcId="{104714AF-18E2-4C2A-A2FD-B29947F834D8}" destId="{27F00C0F-02AA-43B1-AF79-243394530189}" srcOrd="0" destOrd="0" presId="urn:microsoft.com/office/officeart/2005/8/layout/hierarchy6"/>
    <dgm:cxn modelId="{AD40C7A0-1DF7-4813-9328-A913EC04EC9E}" type="presParOf" srcId="{104714AF-18E2-4C2A-A2FD-B29947F834D8}" destId="{C0D070A4-184A-41E0-B259-1E564AFD1408}" srcOrd="1" destOrd="0" presId="urn:microsoft.com/office/officeart/2005/8/layout/hierarchy6"/>
    <dgm:cxn modelId="{324920BA-0F7D-458A-AA42-AE37EA3D20DC}" type="presParOf" srcId="{C0D070A4-184A-41E0-B259-1E564AFD1408}" destId="{C6059CB1-2131-4CB0-ABA5-B1504DA0A85F}" srcOrd="0" destOrd="0" presId="urn:microsoft.com/office/officeart/2005/8/layout/hierarchy6"/>
    <dgm:cxn modelId="{E85D42B2-43D6-431B-9DE7-E845F7EE10EA}" type="presParOf" srcId="{C0D070A4-184A-41E0-B259-1E564AFD1408}" destId="{C8D6CF53-FE14-4111-823C-1470375ACF21}" srcOrd="1" destOrd="0" presId="urn:microsoft.com/office/officeart/2005/8/layout/hierarchy6"/>
    <dgm:cxn modelId="{23AE6C4E-ABDC-41ED-AF37-2B6EE96FA676}" type="presParOf" srcId="{C8D6CF53-FE14-4111-823C-1470375ACF21}" destId="{99308FFF-8C27-4B9D-A21A-CA7D84FDF68B}" srcOrd="0" destOrd="0" presId="urn:microsoft.com/office/officeart/2005/8/layout/hierarchy6"/>
    <dgm:cxn modelId="{AFB481C6-141D-47B2-89B5-FAC1A25F163D}" type="presParOf" srcId="{C8D6CF53-FE14-4111-823C-1470375ACF21}" destId="{C2D0108E-4330-42FE-8BDE-215C1C1C00BA}" srcOrd="1" destOrd="0" presId="urn:microsoft.com/office/officeart/2005/8/layout/hierarchy6"/>
    <dgm:cxn modelId="{C88E826C-60FA-4E60-8279-5E466EA937B2}" type="presParOf" srcId="{C2D0108E-4330-42FE-8BDE-215C1C1C00BA}" destId="{676E4463-9B3B-4DD2-AEB6-B97D1A833EB2}" srcOrd="0" destOrd="0" presId="urn:microsoft.com/office/officeart/2005/8/layout/hierarchy6"/>
    <dgm:cxn modelId="{0C2A18FA-8F89-4796-85AA-7ED4B05D2D2B}" type="presParOf" srcId="{C2D0108E-4330-42FE-8BDE-215C1C1C00BA}" destId="{2B67AF50-D9CE-4D76-AD59-B168ABBDACD6}" srcOrd="1" destOrd="0" presId="urn:microsoft.com/office/officeart/2005/8/layout/hierarchy6"/>
    <dgm:cxn modelId="{B8A0BAB6-B1FC-4C9D-9104-59CD32A3C8F4}" type="presParOf" srcId="{104714AF-18E2-4C2A-A2FD-B29947F834D8}" destId="{7C49768D-B52C-4233-9DA2-C550D81F78E2}" srcOrd="2" destOrd="0" presId="urn:microsoft.com/office/officeart/2005/8/layout/hierarchy6"/>
    <dgm:cxn modelId="{0EBE1518-AA50-4BFF-80FD-B7F33B3F617A}" type="presParOf" srcId="{104714AF-18E2-4C2A-A2FD-B29947F834D8}" destId="{716E8DC8-3462-4233-8859-1E8A59604DC3}" srcOrd="3" destOrd="0" presId="urn:microsoft.com/office/officeart/2005/8/layout/hierarchy6"/>
    <dgm:cxn modelId="{5E2DC62C-6A6D-4811-A6B5-C80659AC0CB4}" type="presParOf" srcId="{716E8DC8-3462-4233-8859-1E8A59604DC3}" destId="{944E8148-47D2-4A6C-882C-A642E0363B70}" srcOrd="0" destOrd="0" presId="urn:microsoft.com/office/officeart/2005/8/layout/hierarchy6"/>
    <dgm:cxn modelId="{B612323F-BB50-47B0-9F73-4EE4CE42CD5F}" type="presParOf" srcId="{716E8DC8-3462-4233-8859-1E8A59604DC3}" destId="{F9190AF0-53A5-4280-A6B8-3F9D22AE3723}" srcOrd="1" destOrd="0" presId="urn:microsoft.com/office/officeart/2005/8/layout/hierarchy6"/>
    <dgm:cxn modelId="{43606F66-EA57-40F4-9F66-B73C82B30AB8}" type="presParOf" srcId="{F9190AF0-53A5-4280-A6B8-3F9D22AE3723}" destId="{5983705E-2985-4AD4-A4B6-F4072C7F15F4}" srcOrd="0" destOrd="0" presId="urn:microsoft.com/office/officeart/2005/8/layout/hierarchy6"/>
    <dgm:cxn modelId="{5E1588D1-AED6-49AE-A2EA-C045C5CECDA1}" type="presParOf" srcId="{F9190AF0-53A5-4280-A6B8-3F9D22AE3723}" destId="{90E06CC2-2271-4C68-A857-BC1747168025}" srcOrd="1" destOrd="0" presId="urn:microsoft.com/office/officeart/2005/8/layout/hierarchy6"/>
    <dgm:cxn modelId="{720103EE-C1B2-4690-BED0-44269C683824}" type="presParOf" srcId="{90E06CC2-2271-4C68-A857-BC1747168025}" destId="{86E62996-C80C-43B1-927B-30156C6C9288}" srcOrd="0" destOrd="0" presId="urn:microsoft.com/office/officeart/2005/8/layout/hierarchy6"/>
    <dgm:cxn modelId="{5E5E71D2-CEDC-481E-80F5-AD7D7716BD81}" type="presParOf" srcId="{90E06CC2-2271-4C68-A857-BC1747168025}" destId="{B0DA9982-30CB-473B-A3DD-FC7CBF527894}" srcOrd="1" destOrd="0" presId="urn:microsoft.com/office/officeart/2005/8/layout/hierarchy6"/>
    <dgm:cxn modelId="{329FEAEA-F44F-4C75-A000-6A111707F7BC}" type="presParOf" srcId="{3F197AEA-D5F0-4EEF-A945-EFA751AD66C5}" destId="{189B8584-B3FF-4C8F-BB72-758DD59C1807}" srcOrd="2" destOrd="0" presId="urn:microsoft.com/office/officeart/2005/8/layout/hierarchy6"/>
    <dgm:cxn modelId="{C1BC2575-9C43-4354-971F-C07D44D83EE1}" type="presParOf" srcId="{3F197AEA-D5F0-4EEF-A945-EFA751AD66C5}" destId="{A6AD75A3-6465-4B95-87D8-2EE65094BC09}" srcOrd="3" destOrd="0" presId="urn:microsoft.com/office/officeart/2005/8/layout/hierarchy6"/>
    <dgm:cxn modelId="{169AE3B0-9A2B-4A11-9AF7-DFF8A5B4200F}" type="presParOf" srcId="{A6AD75A3-6465-4B95-87D8-2EE65094BC09}" destId="{B5AF5394-5EF3-4760-934A-4BC6C7889FEC}" srcOrd="0" destOrd="0" presId="urn:microsoft.com/office/officeart/2005/8/layout/hierarchy6"/>
    <dgm:cxn modelId="{E84CB7AF-FA96-48F6-BEC3-C1B932FA1905}" type="presParOf" srcId="{A6AD75A3-6465-4B95-87D8-2EE65094BC09}" destId="{E9862E29-964B-4C58-8A65-23DD39FF10DE}" srcOrd="1" destOrd="0" presId="urn:microsoft.com/office/officeart/2005/8/layout/hierarchy6"/>
    <dgm:cxn modelId="{2DB7CC7D-66D8-4AA6-8710-0C4F6119FDB6}" type="presParOf" srcId="{E9862E29-964B-4C58-8A65-23DD39FF10DE}" destId="{78A46180-5D9E-4B26-A9A1-52D4592D9A35}" srcOrd="0" destOrd="0" presId="urn:microsoft.com/office/officeart/2005/8/layout/hierarchy6"/>
    <dgm:cxn modelId="{93E435B5-44F7-4B98-8B3C-1CA813252F22}" type="presParOf" srcId="{E9862E29-964B-4C58-8A65-23DD39FF10DE}" destId="{E760B322-C737-406D-B2D3-87699BA7C2E5}" srcOrd="1" destOrd="0" presId="urn:microsoft.com/office/officeart/2005/8/layout/hierarchy6"/>
    <dgm:cxn modelId="{BA7A7D3F-0629-4928-A530-16576B71012F}" type="presParOf" srcId="{E760B322-C737-406D-B2D3-87699BA7C2E5}" destId="{84AD056F-410C-42CD-A466-15DA99B43C63}" srcOrd="0" destOrd="0" presId="urn:microsoft.com/office/officeart/2005/8/layout/hierarchy6"/>
    <dgm:cxn modelId="{6094C743-64EC-4B47-8868-83D671340155}" type="presParOf" srcId="{E760B322-C737-406D-B2D3-87699BA7C2E5}" destId="{F5A72674-FB01-4D1F-ADA8-DAD783AB6CDE}" srcOrd="1" destOrd="0" presId="urn:microsoft.com/office/officeart/2005/8/layout/hierarchy6"/>
    <dgm:cxn modelId="{BABF70C7-2D37-450A-B46E-BFAAEC765D49}" type="presParOf" srcId="{F5A72674-FB01-4D1F-ADA8-DAD783AB6CDE}" destId="{81BC93C4-ACE4-4764-8108-3B860CC9BE81}" srcOrd="0" destOrd="0" presId="urn:microsoft.com/office/officeart/2005/8/layout/hierarchy6"/>
    <dgm:cxn modelId="{FC053590-C4B8-48BE-A506-255E9AE108C8}" type="presParOf" srcId="{F5A72674-FB01-4D1F-ADA8-DAD783AB6CDE}" destId="{8F105232-E297-461A-AD79-1580F5EEECE9}" srcOrd="1" destOrd="0" presId="urn:microsoft.com/office/officeart/2005/8/layout/hierarchy6"/>
    <dgm:cxn modelId="{0526ACA8-66F9-4DFA-BB25-FDE6E7F5CD0C}" type="presParOf" srcId="{8F105232-E297-461A-AD79-1580F5EEECE9}" destId="{5DF82C6D-4823-4708-98CB-86843CC1DD54}" srcOrd="0" destOrd="0" presId="urn:microsoft.com/office/officeart/2005/8/layout/hierarchy6"/>
    <dgm:cxn modelId="{C165DDDA-2358-411A-9BB6-B960854A27AA}" type="presParOf" srcId="{8F105232-E297-461A-AD79-1580F5EEECE9}" destId="{09B1339B-31C0-4BCE-A7A2-541F765EDFE2}" srcOrd="1" destOrd="0" presId="urn:microsoft.com/office/officeart/2005/8/layout/hierarchy6"/>
    <dgm:cxn modelId="{EDA4BC45-049D-467E-9C38-170DAF444E09}" type="presParOf" srcId="{09B1339B-31C0-4BCE-A7A2-541F765EDFE2}" destId="{3D7BD046-40A3-48D0-853D-A878BEC937BD}" srcOrd="0" destOrd="0" presId="urn:microsoft.com/office/officeart/2005/8/layout/hierarchy6"/>
    <dgm:cxn modelId="{532E86A5-62D8-4639-8777-BF01DB138C81}" type="presParOf" srcId="{09B1339B-31C0-4BCE-A7A2-541F765EDFE2}" destId="{2ACADCD8-48D7-4EF8-9002-14D085BC8CBA}" srcOrd="1" destOrd="0" presId="urn:microsoft.com/office/officeart/2005/8/layout/hierarchy6"/>
    <dgm:cxn modelId="{8F5F55AB-843D-4408-AE31-EBB8D85A6DB7}" type="presParOf" srcId="{2ACADCD8-48D7-4EF8-9002-14D085BC8CBA}" destId="{9F63B9F2-0BDA-4098-81DE-0EE0B98B4555}" srcOrd="0" destOrd="0" presId="urn:microsoft.com/office/officeart/2005/8/layout/hierarchy6"/>
    <dgm:cxn modelId="{5A0AAB8E-8F66-4B5E-8315-EA0D9FA15AC7}" type="presParOf" srcId="{2ACADCD8-48D7-4EF8-9002-14D085BC8CBA}" destId="{6498E62C-B88D-4FD3-9164-798A6C6F0AD9}" srcOrd="1" destOrd="0" presId="urn:microsoft.com/office/officeart/2005/8/layout/hierarchy6"/>
    <dgm:cxn modelId="{7B9CC710-A615-4E4E-805B-035F101523BD}" type="presParOf" srcId="{F5A72674-FB01-4D1F-ADA8-DAD783AB6CDE}" destId="{FA2CBDE0-B44D-4D1F-B63A-7355FCF7D6F4}" srcOrd="2" destOrd="0" presId="urn:microsoft.com/office/officeart/2005/8/layout/hierarchy6"/>
    <dgm:cxn modelId="{B7C06B5C-8418-441A-9927-A8EB597B7CD1}" type="presParOf" srcId="{F5A72674-FB01-4D1F-ADA8-DAD783AB6CDE}" destId="{4D06D614-A392-4B54-855B-3526CA6A17E0}" srcOrd="3" destOrd="0" presId="urn:microsoft.com/office/officeart/2005/8/layout/hierarchy6"/>
    <dgm:cxn modelId="{43B52EEB-B135-4F8C-BE25-88357840D7E6}" type="presParOf" srcId="{4D06D614-A392-4B54-855B-3526CA6A17E0}" destId="{37DD08FB-FBB4-4E48-B1A4-77DEC4CA54BC}" srcOrd="0" destOrd="0" presId="urn:microsoft.com/office/officeart/2005/8/layout/hierarchy6"/>
    <dgm:cxn modelId="{4BE0594A-3F34-43BC-9801-2A49482E9DA8}" type="presParOf" srcId="{4D06D614-A392-4B54-855B-3526CA6A17E0}" destId="{A6A1C048-F0FA-4457-8B07-1470070EB825}" srcOrd="1" destOrd="0" presId="urn:microsoft.com/office/officeart/2005/8/layout/hierarchy6"/>
    <dgm:cxn modelId="{7D6423E4-7609-4FBB-AB72-2E0588855873}" type="presParOf" srcId="{A6A1C048-F0FA-4457-8B07-1470070EB825}" destId="{211724C4-7313-4E8A-BE7C-493ADC7BA9E1}" srcOrd="0" destOrd="0" presId="urn:microsoft.com/office/officeart/2005/8/layout/hierarchy6"/>
    <dgm:cxn modelId="{448A409B-AC98-4269-9B45-48F03A2FF7FB}" type="presParOf" srcId="{A6A1C048-F0FA-4457-8B07-1470070EB825}" destId="{DE2CCEE3-B983-45BE-A9D2-EAC8AA858B8E}" srcOrd="1" destOrd="0" presId="urn:microsoft.com/office/officeart/2005/8/layout/hierarchy6"/>
    <dgm:cxn modelId="{BDCE92A2-B0EB-480B-8BB7-098B0D5BA8A9}" type="presParOf" srcId="{DE2CCEE3-B983-45BE-A9D2-EAC8AA858B8E}" destId="{5DC5D0E0-B161-4EFB-8BE6-8916599B3B30}" srcOrd="0" destOrd="0" presId="urn:microsoft.com/office/officeart/2005/8/layout/hierarchy6"/>
    <dgm:cxn modelId="{1D27ED8F-1017-43C3-B2A2-9B1B47056EDA}" type="presParOf" srcId="{DE2CCEE3-B983-45BE-A9D2-EAC8AA858B8E}" destId="{407EDEE1-7791-4E38-9119-2CE3F6312EF4}" srcOrd="1" destOrd="0" presId="urn:microsoft.com/office/officeart/2005/8/layout/hierarchy6"/>
    <dgm:cxn modelId="{493DACBC-B02C-426E-A599-F68BB3045B2B}" type="presParOf" srcId="{F5A72674-FB01-4D1F-ADA8-DAD783AB6CDE}" destId="{D69CB0BB-1BF1-424C-AE1E-BF72A31FB488}" srcOrd="4" destOrd="0" presId="urn:microsoft.com/office/officeart/2005/8/layout/hierarchy6"/>
    <dgm:cxn modelId="{E5A92E2B-1581-415C-BF7D-A554977968FF}" type="presParOf" srcId="{F5A72674-FB01-4D1F-ADA8-DAD783AB6CDE}" destId="{1C2CA61B-3A01-406A-8DA6-E04268941641}" srcOrd="5" destOrd="0" presId="urn:microsoft.com/office/officeart/2005/8/layout/hierarchy6"/>
    <dgm:cxn modelId="{0635FFBF-E6C8-431E-83B8-1C85E53C1105}" type="presParOf" srcId="{1C2CA61B-3A01-406A-8DA6-E04268941641}" destId="{A4F8B35A-6709-48E9-BA47-DA5D35C33CC4}" srcOrd="0" destOrd="0" presId="urn:microsoft.com/office/officeart/2005/8/layout/hierarchy6"/>
    <dgm:cxn modelId="{0C46C815-9AD8-4FE1-8B4C-A16EDBD5EDEA}" type="presParOf" srcId="{1C2CA61B-3A01-406A-8DA6-E04268941641}" destId="{78AB9E2B-ECA2-42E1-9A75-BFC42365ECA0}" srcOrd="1" destOrd="0" presId="urn:microsoft.com/office/officeart/2005/8/layout/hierarchy6"/>
    <dgm:cxn modelId="{65F5F601-579A-4659-9154-D59262DB439D}" type="presParOf" srcId="{78AB9E2B-ECA2-42E1-9A75-BFC42365ECA0}" destId="{69A5705D-8107-417B-A1D8-6FD21E07F015}" srcOrd="0" destOrd="0" presId="urn:microsoft.com/office/officeart/2005/8/layout/hierarchy6"/>
    <dgm:cxn modelId="{F47C822E-69E4-4BDB-95EA-5999FDB99F9F}" type="presParOf" srcId="{78AB9E2B-ECA2-42E1-9A75-BFC42365ECA0}" destId="{0CFB2A75-4627-4296-BA30-4439379307C5}" srcOrd="1" destOrd="0" presId="urn:microsoft.com/office/officeart/2005/8/layout/hierarchy6"/>
    <dgm:cxn modelId="{B0B4A90B-2161-47EA-B9E1-EFEF06854E63}" type="presParOf" srcId="{0CFB2A75-4627-4296-BA30-4439379307C5}" destId="{DC50D716-7496-43EC-BD2C-755BBE0AF0B3}" srcOrd="0" destOrd="0" presId="urn:microsoft.com/office/officeart/2005/8/layout/hierarchy6"/>
    <dgm:cxn modelId="{A94704BC-B34C-4AE3-98C3-452BEA06E67D}" type="presParOf" srcId="{0CFB2A75-4627-4296-BA30-4439379307C5}" destId="{398E2CFF-6474-4466-BB88-7F4846D0F12B}" srcOrd="1" destOrd="0" presId="urn:microsoft.com/office/officeart/2005/8/layout/hierarchy6"/>
    <dgm:cxn modelId="{08E529E1-99B1-40E2-AB5E-41C91D370BC2}" type="presParOf" srcId="{E9862E29-964B-4C58-8A65-23DD39FF10DE}" destId="{3B12CFBD-AC7E-40EB-AA5C-762A5AF64450}" srcOrd="2" destOrd="0" presId="urn:microsoft.com/office/officeart/2005/8/layout/hierarchy6"/>
    <dgm:cxn modelId="{196A8A10-F58A-4F05-B371-727915C06AFA}" type="presParOf" srcId="{E9862E29-964B-4C58-8A65-23DD39FF10DE}" destId="{C387F57C-A073-40B4-8B9E-F60B1328ECA1}" srcOrd="3" destOrd="0" presId="urn:microsoft.com/office/officeart/2005/8/layout/hierarchy6"/>
    <dgm:cxn modelId="{237CE1A1-337D-4331-8320-240FF121699F}" type="presParOf" srcId="{C387F57C-A073-40B4-8B9E-F60B1328ECA1}" destId="{514FD476-F98F-4E6C-9BD5-574566C7FAD9}" srcOrd="0" destOrd="0" presId="urn:microsoft.com/office/officeart/2005/8/layout/hierarchy6"/>
    <dgm:cxn modelId="{3CCB977B-D91C-441E-A7A2-CA98B6846C58}" type="presParOf" srcId="{C387F57C-A073-40B4-8B9E-F60B1328ECA1}" destId="{136D569E-D714-4D39-B561-879CF3E5F924}" srcOrd="1" destOrd="0" presId="urn:microsoft.com/office/officeart/2005/8/layout/hierarchy6"/>
    <dgm:cxn modelId="{F87082DC-3E8B-4EA2-A1B1-64A5DA9CB26D}" type="presParOf" srcId="{136D569E-D714-4D39-B561-879CF3E5F924}" destId="{6C39F643-E58A-428B-81F9-FCDE7FD9CB42}" srcOrd="0" destOrd="0" presId="urn:microsoft.com/office/officeart/2005/8/layout/hierarchy6"/>
    <dgm:cxn modelId="{500FD3FD-5138-40E9-8924-1D2E176733E0}" type="presParOf" srcId="{136D569E-D714-4D39-B561-879CF3E5F924}" destId="{5390BF05-B4FB-43E9-B4CF-4ED2A3341DE2}" srcOrd="1" destOrd="0" presId="urn:microsoft.com/office/officeart/2005/8/layout/hierarchy6"/>
    <dgm:cxn modelId="{21E2A426-6D73-4FB0-8EDE-569C17CFC5E0}" type="presParOf" srcId="{5390BF05-B4FB-43E9-B4CF-4ED2A3341DE2}" destId="{38E4E86E-23A2-46CC-A64E-D8CA3DC57D64}" srcOrd="0" destOrd="0" presId="urn:microsoft.com/office/officeart/2005/8/layout/hierarchy6"/>
    <dgm:cxn modelId="{29FA9F47-62C8-42D8-B4DB-6502FC54C5C5}" type="presParOf" srcId="{5390BF05-B4FB-43E9-B4CF-4ED2A3341DE2}" destId="{567D25A2-536F-43DE-9FA9-B254ADA0CF04}" srcOrd="1" destOrd="0" presId="urn:microsoft.com/office/officeart/2005/8/layout/hierarchy6"/>
    <dgm:cxn modelId="{39276A9E-7A23-413F-9C1E-EE2398C0540D}" type="presParOf" srcId="{45B2EE39-9A06-4CFC-87E5-BBB0E9D90B0E}" destId="{E161111F-157A-4161-AD6B-7BDF39F272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9A76-610E-43D5-94BD-3591359989BB}">
      <dsp:nvSpPr>
        <dsp:cNvPr id="0" name=""/>
        <dsp:cNvSpPr/>
      </dsp:nvSpPr>
      <dsp:spPr>
        <a:xfrm>
          <a:off x="3286163" y="147071"/>
          <a:ext cx="4344577" cy="528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+mn-lt"/>
              <a:cs typeface="Andalus" pitchFamily="18" charset="-78"/>
            </a:rPr>
            <a:t>General Anesthesia</a:t>
          </a:r>
          <a:endParaRPr lang="en-US" sz="3600" kern="1200" dirty="0">
            <a:latin typeface="+mn-lt"/>
            <a:cs typeface="Andalus" pitchFamily="18" charset="-78"/>
          </a:endParaRPr>
        </a:p>
      </dsp:txBody>
      <dsp:txXfrm>
        <a:off x="3301642" y="162550"/>
        <a:ext cx="4313619" cy="497520"/>
      </dsp:txXfrm>
    </dsp:sp>
    <dsp:sp modelId="{512B1589-716A-44F2-A722-E657EA7EFADB}">
      <dsp:nvSpPr>
        <dsp:cNvPr id="0" name=""/>
        <dsp:cNvSpPr/>
      </dsp:nvSpPr>
      <dsp:spPr>
        <a:xfrm>
          <a:off x="2084686" y="675550"/>
          <a:ext cx="3373766" cy="408215"/>
        </a:xfrm>
        <a:custGeom>
          <a:avLst/>
          <a:gdLst/>
          <a:ahLst/>
          <a:cxnLst/>
          <a:rect l="0" t="0" r="0" b="0"/>
          <a:pathLst>
            <a:path>
              <a:moveTo>
                <a:pt x="3373766" y="0"/>
              </a:moveTo>
              <a:lnTo>
                <a:pt x="3373766" y="204107"/>
              </a:lnTo>
              <a:lnTo>
                <a:pt x="0" y="204107"/>
              </a:lnTo>
              <a:lnTo>
                <a:pt x="0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B14F4-EA66-43D6-B97A-8564EC6803CB}">
      <dsp:nvSpPr>
        <dsp:cNvPr id="0" name=""/>
        <dsp:cNvSpPr/>
      </dsp:nvSpPr>
      <dsp:spPr>
        <a:xfrm>
          <a:off x="8303" y="1083765"/>
          <a:ext cx="4152764" cy="731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+mn-lt"/>
              <a:cs typeface="Andalus" pitchFamily="18" charset="-78"/>
            </a:rPr>
            <a:t>Inhalational</a:t>
          </a:r>
          <a:endParaRPr lang="en-US" sz="3200" b="0" kern="1200" dirty="0">
            <a:latin typeface="+mn-lt"/>
            <a:cs typeface="Andalus" panose="02020603050405020304" pitchFamily="18" charset="-78"/>
          </a:endParaRPr>
        </a:p>
      </dsp:txBody>
      <dsp:txXfrm>
        <a:off x="29716" y="1105178"/>
        <a:ext cx="4109938" cy="688257"/>
      </dsp:txXfrm>
    </dsp:sp>
    <dsp:sp modelId="{27F00C0F-02AA-43B1-AF79-243394530189}">
      <dsp:nvSpPr>
        <dsp:cNvPr id="0" name=""/>
        <dsp:cNvSpPr/>
      </dsp:nvSpPr>
      <dsp:spPr>
        <a:xfrm>
          <a:off x="713373" y="1814849"/>
          <a:ext cx="1371312" cy="390132"/>
        </a:xfrm>
        <a:custGeom>
          <a:avLst/>
          <a:gdLst/>
          <a:ahLst/>
          <a:cxnLst/>
          <a:rect l="0" t="0" r="0" b="0"/>
          <a:pathLst>
            <a:path>
              <a:moveTo>
                <a:pt x="1371312" y="0"/>
              </a:moveTo>
              <a:lnTo>
                <a:pt x="1371312" y="195066"/>
              </a:lnTo>
              <a:lnTo>
                <a:pt x="0" y="195066"/>
              </a:lnTo>
              <a:lnTo>
                <a:pt x="0" y="390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9CB1-2131-4CB0-ABA5-B1504DA0A85F}">
      <dsp:nvSpPr>
        <dsp:cNvPr id="0" name=""/>
        <dsp:cNvSpPr/>
      </dsp:nvSpPr>
      <dsp:spPr>
        <a:xfrm>
          <a:off x="0" y="2204982"/>
          <a:ext cx="1426746" cy="9992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29268" y="2234250"/>
        <a:ext cx="1368210" cy="940745"/>
      </dsp:txXfrm>
    </dsp:sp>
    <dsp:sp modelId="{99308FFF-8C27-4B9D-A21A-CA7D84FDF68B}">
      <dsp:nvSpPr>
        <dsp:cNvPr id="0" name=""/>
        <dsp:cNvSpPr/>
      </dsp:nvSpPr>
      <dsp:spPr>
        <a:xfrm>
          <a:off x="713373" y="3204263"/>
          <a:ext cx="184741" cy="179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223"/>
              </a:lnTo>
              <a:lnTo>
                <a:pt x="184741" y="896223"/>
              </a:lnTo>
              <a:lnTo>
                <a:pt x="184741" y="179244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4463-9B3B-4DD2-AEB6-B97D1A833EB2}">
      <dsp:nvSpPr>
        <dsp:cNvPr id="0" name=""/>
        <dsp:cNvSpPr/>
      </dsp:nvSpPr>
      <dsp:spPr>
        <a:xfrm>
          <a:off x="0" y="4996710"/>
          <a:ext cx="1796228" cy="842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4674" y="5021384"/>
        <a:ext cx="1746880" cy="793101"/>
      </dsp:txXfrm>
    </dsp:sp>
    <dsp:sp modelId="{7C49768D-B52C-4233-9DA2-C550D81F78E2}">
      <dsp:nvSpPr>
        <dsp:cNvPr id="0" name=""/>
        <dsp:cNvSpPr/>
      </dsp:nvSpPr>
      <dsp:spPr>
        <a:xfrm>
          <a:off x="2084686" y="1814849"/>
          <a:ext cx="854647" cy="34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15"/>
              </a:lnTo>
              <a:lnTo>
                <a:pt x="854647" y="172415"/>
              </a:lnTo>
              <a:lnTo>
                <a:pt x="854647" y="3448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E8148-47D2-4A6C-882C-A642E0363B70}">
      <dsp:nvSpPr>
        <dsp:cNvPr id="0" name=""/>
        <dsp:cNvSpPr/>
      </dsp:nvSpPr>
      <dsp:spPr>
        <a:xfrm>
          <a:off x="2025308" y="2159681"/>
          <a:ext cx="1828050" cy="1060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2056373" y="2190746"/>
        <a:ext cx="1765920" cy="998501"/>
      </dsp:txXfrm>
    </dsp:sp>
    <dsp:sp modelId="{5983705E-2985-4AD4-A4B6-F4072C7F15F4}">
      <dsp:nvSpPr>
        <dsp:cNvPr id="0" name=""/>
        <dsp:cNvSpPr/>
      </dsp:nvSpPr>
      <dsp:spPr>
        <a:xfrm>
          <a:off x="2893613" y="3220312"/>
          <a:ext cx="91440" cy="97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2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2996-C80C-43B1-927B-30156C6C9288}">
      <dsp:nvSpPr>
        <dsp:cNvPr id="0" name=""/>
        <dsp:cNvSpPr/>
      </dsp:nvSpPr>
      <dsp:spPr>
        <a:xfrm>
          <a:off x="1992669" y="4199515"/>
          <a:ext cx="1893327" cy="223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kern="1200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kern="1200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048123" y="4254969"/>
        <a:ext cx="1782419" cy="2126471"/>
      </dsp:txXfrm>
    </dsp:sp>
    <dsp:sp modelId="{189B8584-B3FF-4C8F-BB72-758DD59C1807}">
      <dsp:nvSpPr>
        <dsp:cNvPr id="0" name=""/>
        <dsp:cNvSpPr/>
      </dsp:nvSpPr>
      <dsp:spPr>
        <a:xfrm>
          <a:off x="5458452" y="675550"/>
          <a:ext cx="3111873" cy="40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07"/>
              </a:lnTo>
              <a:lnTo>
                <a:pt x="3111873" y="204107"/>
              </a:lnTo>
              <a:lnTo>
                <a:pt x="3111873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5394-5EF3-4760-934A-4BC6C7889FEC}">
      <dsp:nvSpPr>
        <dsp:cNvPr id="0" name=""/>
        <dsp:cNvSpPr/>
      </dsp:nvSpPr>
      <dsp:spPr>
        <a:xfrm>
          <a:off x="7225559" y="1083765"/>
          <a:ext cx="2689532" cy="852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+mn-lt"/>
              <a:cs typeface="Andalus" pitchFamily="18" charset="-78"/>
            </a:rPr>
            <a:t>Intravenous</a:t>
          </a:r>
          <a:endParaRPr lang="en-US" sz="3200" b="0" kern="1200" dirty="0">
            <a:latin typeface="+mn-lt"/>
            <a:cs typeface="Andalus" panose="02020603050405020304" pitchFamily="18" charset="-78"/>
          </a:endParaRPr>
        </a:p>
      </dsp:txBody>
      <dsp:txXfrm>
        <a:off x="7250518" y="1108724"/>
        <a:ext cx="2639614" cy="802257"/>
      </dsp:txXfrm>
    </dsp:sp>
    <dsp:sp modelId="{78A46180-5D9E-4B26-A9A1-52D4592D9A35}">
      <dsp:nvSpPr>
        <dsp:cNvPr id="0" name=""/>
        <dsp:cNvSpPr/>
      </dsp:nvSpPr>
      <dsp:spPr>
        <a:xfrm>
          <a:off x="6803619" y="1890221"/>
          <a:ext cx="1766706" cy="91440"/>
        </a:xfrm>
        <a:custGeom>
          <a:avLst/>
          <a:gdLst/>
          <a:ahLst/>
          <a:cxnLst/>
          <a:rect l="0" t="0" r="0" b="0"/>
          <a:pathLst>
            <a:path>
              <a:moveTo>
                <a:pt x="1766706" y="45720"/>
              </a:moveTo>
              <a:lnTo>
                <a:pt x="1766706" y="74683"/>
              </a:lnTo>
              <a:lnTo>
                <a:pt x="0" y="74683"/>
              </a:lnTo>
              <a:lnTo>
                <a:pt x="0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056F-410C-42CD-A466-15DA99B43C63}">
      <dsp:nvSpPr>
        <dsp:cNvPr id="0" name=""/>
        <dsp:cNvSpPr/>
      </dsp:nvSpPr>
      <dsp:spPr>
        <a:xfrm>
          <a:off x="5422175" y="1993869"/>
          <a:ext cx="2762888" cy="8639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  <a:endParaRPr lang="en-US" sz="28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5447480" y="2019174"/>
        <a:ext cx="2712278" cy="813381"/>
      </dsp:txXfrm>
    </dsp:sp>
    <dsp:sp modelId="{81BC93C4-ACE4-4764-8108-3B860CC9BE81}">
      <dsp:nvSpPr>
        <dsp:cNvPr id="0" name=""/>
        <dsp:cNvSpPr/>
      </dsp:nvSpPr>
      <dsp:spPr>
        <a:xfrm>
          <a:off x="5229997" y="2857860"/>
          <a:ext cx="1573622" cy="190974"/>
        </a:xfrm>
        <a:custGeom>
          <a:avLst/>
          <a:gdLst/>
          <a:ahLst/>
          <a:cxnLst/>
          <a:rect l="0" t="0" r="0" b="0"/>
          <a:pathLst>
            <a:path>
              <a:moveTo>
                <a:pt x="1573622" y="0"/>
              </a:moveTo>
              <a:lnTo>
                <a:pt x="1573622" y="95487"/>
              </a:lnTo>
              <a:lnTo>
                <a:pt x="0" y="95487"/>
              </a:lnTo>
              <a:lnTo>
                <a:pt x="0" y="1909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2C6D-4823-4708-98CB-86843CC1DD54}">
      <dsp:nvSpPr>
        <dsp:cNvPr id="0" name=""/>
        <dsp:cNvSpPr/>
      </dsp:nvSpPr>
      <dsp:spPr>
        <a:xfrm>
          <a:off x="4455957" y="3048835"/>
          <a:ext cx="1548079" cy="777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478728" y="3071606"/>
        <a:ext cx="1502537" cy="731901"/>
      </dsp:txXfrm>
    </dsp:sp>
    <dsp:sp modelId="{3D7BD046-40A3-48D0-853D-A878BEC937BD}">
      <dsp:nvSpPr>
        <dsp:cNvPr id="0" name=""/>
        <dsp:cNvSpPr/>
      </dsp:nvSpPr>
      <dsp:spPr>
        <a:xfrm>
          <a:off x="5168980" y="3826278"/>
          <a:ext cx="91440" cy="1033786"/>
        </a:xfrm>
        <a:custGeom>
          <a:avLst/>
          <a:gdLst/>
          <a:ahLst/>
          <a:cxnLst/>
          <a:rect l="0" t="0" r="0" b="0"/>
          <a:pathLst>
            <a:path>
              <a:moveTo>
                <a:pt x="61017" y="0"/>
              </a:moveTo>
              <a:lnTo>
                <a:pt x="61017" y="516893"/>
              </a:lnTo>
              <a:lnTo>
                <a:pt x="45720" y="516893"/>
              </a:lnTo>
              <a:lnTo>
                <a:pt x="45720" y="103378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B9F2-0BDA-4098-81DE-0EE0B98B4555}">
      <dsp:nvSpPr>
        <dsp:cNvPr id="0" name=""/>
        <dsp:cNvSpPr/>
      </dsp:nvSpPr>
      <dsp:spPr>
        <a:xfrm>
          <a:off x="4486284" y="4860064"/>
          <a:ext cx="1456832" cy="103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516457" y="4890237"/>
        <a:ext cx="1396486" cy="969825"/>
      </dsp:txXfrm>
    </dsp:sp>
    <dsp:sp modelId="{FA2CBDE0-B44D-4D1F-B63A-7355FCF7D6F4}">
      <dsp:nvSpPr>
        <dsp:cNvPr id="0" name=""/>
        <dsp:cNvSpPr/>
      </dsp:nvSpPr>
      <dsp:spPr>
        <a:xfrm>
          <a:off x="6757899" y="2857860"/>
          <a:ext cx="91440" cy="22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18"/>
              </a:lnTo>
              <a:lnTo>
                <a:pt x="101685" y="112918"/>
              </a:lnTo>
              <a:lnTo>
                <a:pt x="101685" y="2258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D08FB-FBB4-4E48-B1A4-77DEC4CA54BC}">
      <dsp:nvSpPr>
        <dsp:cNvPr id="0" name=""/>
        <dsp:cNvSpPr/>
      </dsp:nvSpPr>
      <dsp:spPr>
        <a:xfrm>
          <a:off x="6073142" y="3083697"/>
          <a:ext cx="1572886" cy="671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092795" y="3103350"/>
        <a:ext cx="1533580" cy="631713"/>
      </dsp:txXfrm>
    </dsp:sp>
    <dsp:sp modelId="{211724C4-7313-4E8A-BE7C-493ADC7BA9E1}">
      <dsp:nvSpPr>
        <dsp:cNvPr id="0" name=""/>
        <dsp:cNvSpPr/>
      </dsp:nvSpPr>
      <dsp:spPr>
        <a:xfrm>
          <a:off x="6813865" y="3754717"/>
          <a:ext cx="91440" cy="3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107"/>
              </a:lnTo>
              <a:lnTo>
                <a:pt x="54763" y="165107"/>
              </a:lnTo>
              <a:lnTo>
                <a:pt x="54763" y="3302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D0E0-B161-4EFB-8BE6-8916599B3B30}">
      <dsp:nvSpPr>
        <dsp:cNvPr id="0" name=""/>
        <dsp:cNvSpPr/>
      </dsp:nvSpPr>
      <dsp:spPr>
        <a:xfrm>
          <a:off x="6125273" y="4084932"/>
          <a:ext cx="1486710" cy="2294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168817" y="4128476"/>
        <a:ext cx="1399622" cy="2207711"/>
      </dsp:txXfrm>
    </dsp:sp>
    <dsp:sp modelId="{D69CB0BB-1BF1-424C-AE1E-BF72A31FB488}">
      <dsp:nvSpPr>
        <dsp:cNvPr id="0" name=""/>
        <dsp:cNvSpPr/>
      </dsp:nvSpPr>
      <dsp:spPr>
        <a:xfrm>
          <a:off x="6803619" y="2857860"/>
          <a:ext cx="2158379" cy="17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2"/>
              </a:lnTo>
              <a:lnTo>
                <a:pt x="2158379" y="89752"/>
              </a:lnTo>
              <a:lnTo>
                <a:pt x="2158379" y="1795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B35A-6709-48E9-BA47-DA5D35C33CC4}">
      <dsp:nvSpPr>
        <dsp:cNvPr id="0" name=""/>
        <dsp:cNvSpPr/>
      </dsp:nvSpPr>
      <dsp:spPr>
        <a:xfrm>
          <a:off x="7735197" y="3037365"/>
          <a:ext cx="2453604" cy="750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7757181" y="3059349"/>
        <a:ext cx="2409636" cy="706620"/>
      </dsp:txXfrm>
    </dsp:sp>
    <dsp:sp modelId="{69A5705D-8107-417B-A1D8-6FD21E07F015}">
      <dsp:nvSpPr>
        <dsp:cNvPr id="0" name=""/>
        <dsp:cNvSpPr/>
      </dsp:nvSpPr>
      <dsp:spPr>
        <a:xfrm>
          <a:off x="8845595" y="3787953"/>
          <a:ext cx="91440" cy="556744"/>
        </a:xfrm>
        <a:custGeom>
          <a:avLst/>
          <a:gdLst/>
          <a:ahLst/>
          <a:cxnLst/>
          <a:rect l="0" t="0" r="0" b="0"/>
          <a:pathLst>
            <a:path>
              <a:moveTo>
                <a:pt x="116404" y="0"/>
              </a:moveTo>
              <a:lnTo>
                <a:pt x="116404" y="278372"/>
              </a:lnTo>
              <a:lnTo>
                <a:pt x="45720" y="278372"/>
              </a:lnTo>
              <a:lnTo>
                <a:pt x="45720" y="55674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D716-7496-43EC-BD2C-755BBE0AF0B3}">
      <dsp:nvSpPr>
        <dsp:cNvPr id="0" name=""/>
        <dsp:cNvSpPr/>
      </dsp:nvSpPr>
      <dsp:spPr>
        <a:xfrm>
          <a:off x="8121854" y="4344698"/>
          <a:ext cx="1538920" cy="166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8166927" y="4389771"/>
        <a:ext cx="1448774" cy="1577966"/>
      </dsp:txXfrm>
    </dsp:sp>
    <dsp:sp modelId="{3B12CFBD-AC7E-40EB-AA5C-762A5AF64450}">
      <dsp:nvSpPr>
        <dsp:cNvPr id="0" name=""/>
        <dsp:cNvSpPr/>
      </dsp:nvSpPr>
      <dsp:spPr>
        <a:xfrm>
          <a:off x="8570325" y="1890221"/>
          <a:ext cx="2032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683"/>
              </a:lnTo>
              <a:lnTo>
                <a:pt x="2032996" y="74683"/>
              </a:lnTo>
              <a:lnTo>
                <a:pt x="2032996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D476-F98F-4E6C-9BD5-574566C7FAD9}">
      <dsp:nvSpPr>
        <dsp:cNvPr id="0" name=""/>
        <dsp:cNvSpPr/>
      </dsp:nvSpPr>
      <dsp:spPr>
        <a:xfrm>
          <a:off x="9488167" y="1993869"/>
          <a:ext cx="2230308" cy="878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ndalus" panose="02020603050405020304" pitchFamily="18" charset="-78"/>
            </a:rPr>
            <a:t>Inducing agents</a:t>
          </a:r>
          <a:endParaRPr lang="en-US" sz="2400" b="1" kern="1200" dirty="0">
            <a:latin typeface="+mn-lt"/>
            <a:cs typeface="Andalus" panose="02020603050405020304" pitchFamily="18" charset="-78"/>
          </a:endParaRPr>
        </a:p>
      </dsp:txBody>
      <dsp:txXfrm>
        <a:off x="9513893" y="2019595"/>
        <a:ext cx="2178856" cy="826891"/>
      </dsp:txXfrm>
    </dsp:sp>
    <dsp:sp modelId="{6C39F643-E58A-428B-81F9-FCDE7FD9CB42}">
      <dsp:nvSpPr>
        <dsp:cNvPr id="0" name=""/>
        <dsp:cNvSpPr/>
      </dsp:nvSpPr>
      <dsp:spPr>
        <a:xfrm>
          <a:off x="10603321" y="2872212"/>
          <a:ext cx="159287" cy="136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00"/>
              </a:lnTo>
              <a:lnTo>
                <a:pt x="159287" y="681100"/>
              </a:lnTo>
              <a:lnTo>
                <a:pt x="159287" y="13622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E86E-23A2-46CC-A64E-D8CA3DC57D64}">
      <dsp:nvSpPr>
        <dsp:cNvPr id="0" name=""/>
        <dsp:cNvSpPr/>
      </dsp:nvSpPr>
      <dsp:spPr>
        <a:xfrm>
          <a:off x="9880529" y="4234413"/>
          <a:ext cx="1764159" cy="15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9927156" y="4281040"/>
        <a:ext cx="1670905" cy="149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13466A-5900-4F2F-9B32-E8F63FBFACE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94C53-383A-41C6-B419-4D0406B9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63F3B-981D-47C7-A147-E2F0548849B5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6C43BF-925A-4954-A74A-040B1B5C8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B067-ED75-4B98-A552-AD394F1D94EF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272-C3C9-4B7B-B03A-AE8B9F135B59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7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EB1D-C613-4C48-9A18-B5F768B14C52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23C2-0682-4019-911D-4616AC973BE2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6BC2-442A-46E7-9B1E-0AEF474D8A9D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285-0498-4FE7-951D-FC04C4A20531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1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7A-B198-49EC-A104-3A2A3B42D65B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D46-AFC5-4071-BD6E-CFC682115D71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AEB-0E08-4B54-AEDB-6090DBEC9D90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9BE-C409-4EF8-AC3C-5CF4533BB192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F0C5-571F-448B-B4D2-266D27BB1D57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8514" y="1742310"/>
            <a:ext cx="94956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General anesthetics</a:t>
            </a:r>
            <a:endParaRPr lang="en-US" sz="60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51" y="3923384"/>
            <a:ext cx="6730567" cy="218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818" y="4168591"/>
            <a:ext cx="2092071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514" y="487606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Pre-</a:t>
            </a:r>
            <a:r>
              <a:rPr lang="en-GB" sz="3600" b="1" cap="all" dirty="0" err="1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anesthetic</a:t>
            </a:r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386" y="1583325"/>
            <a:ext cx="10530909" cy="4158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Calm the patient, relieve pain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Protect against undesirable effects of the subsequently administered anesthetics or the surgical procedure.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 smtClean="0">
                <a:latin typeface="Times New Roman" panose="02020603050405020304" pitchFamily="18" charset="0"/>
              </a:rPr>
              <a:t>Facilitate smooth induction of anaesthesia 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 smtClean="0">
                <a:latin typeface="Times New Roman" panose="02020603050405020304" pitchFamily="18" charset="0"/>
              </a:rPr>
              <a:t>Lowered the dose of anaesthetic required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2922" y="356462"/>
            <a:ext cx="10336621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cap="all" dirty="0" smtClean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Adjuncts  to  general  anaesthetics</a:t>
            </a:r>
            <a:endParaRPr lang="en-US" sz="36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407" y="1528305"/>
            <a:ext cx="948496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Pre-anesthetic medication.</a:t>
            </a:r>
          </a:p>
          <a:p>
            <a:pPr algn="justLow">
              <a:lnSpc>
                <a:spcPct val="11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Neuromuscular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blocking agents 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succinylcholine, vecuronium, atracurium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intubation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muscle tone.</a:t>
            </a:r>
          </a:p>
          <a:p>
            <a:pPr marL="1270000" lvl="1" indent="-812800" algn="justLow">
              <a:lnSpc>
                <a:spcPct val="110000"/>
              </a:lnSpc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3111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1285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04799" y="192505"/>
          <a:ext cx="11726780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37" y="170478"/>
            <a:ext cx="11800881" cy="64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488" y="123992"/>
            <a:ext cx="1194402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 smtClean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Mechanism of action of general  anaesthetics</a:t>
            </a:r>
            <a:endParaRPr lang="en-US" sz="32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969" y="1828801"/>
            <a:ext cx="6090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Enhance the action of GABA and glycine on receptors thus decrease neuronal excitability.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59545" y="821411"/>
          <a:ext cx="4537075" cy="58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hoto Editor Photo" r:id="rId3" imgW="3200000" imgH="10980952" progId="MSPhotoEd.3">
                  <p:embed/>
                </p:oleObj>
              </mc:Choice>
              <mc:Fallback>
                <p:oleObj name="Photo Editor Photo" r:id="rId3" imgW="3200000" imgH="10980952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457"/>
                      <a:stretch>
                        <a:fillRect/>
                      </a:stretch>
                    </p:blipFill>
                    <p:spPr bwMode="auto">
                      <a:xfrm>
                        <a:off x="7159545" y="821411"/>
                        <a:ext cx="4537075" cy="5842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0"/>
          <p:cNvSpPr txBox="1">
            <a:spLocks/>
          </p:cNvSpPr>
          <p:nvPr/>
        </p:nvSpPr>
        <p:spPr>
          <a:xfrm>
            <a:off x="349864" y="6287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3487934" y="6299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6315" y="1088800"/>
            <a:ext cx="4296421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  <a:buClr>
                <a:srgbClr val="FF822D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Volatile liquids</a:t>
            </a:r>
          </a:p>
          <a:p>
            <a:pPr algn="justLow"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Methoxyflurane 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Halothane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Enflurane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Isoflurane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Desflurane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Sevoflurane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Nitrous oxide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(Gas)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5430" y="1813302"/>
            <a:ext cx="9934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induction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Depth of anesthesia and recovery.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451" y="263471"/>
            <a:ext cx="107506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  <a:endParaRPr lang="en-US" sz="4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824320" y="638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522052" y="6200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472" y="1131377"/>
            <a:ext cx="11639226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Induction </a:t>
            </a:r>
          </a:p>
          <a:p>
            <a:r>
              <a:rPr lang="en-US" sz="2800" b="1" dirty="0" smtClean="0">
                <a:cs typeface="+mj-cs"/>
              </a:rPr>
              <a:t>Time elapsed between onset of administration of anesthetic and </a:t>
            </a:r>
          </a:p>
          <a:p>
            <a:r>
              <a:rPr lang="en-US" sz="2800" b="1" dirty="0" smtClean="0">
                <a:cs typeface="+mj-cs"/>
              </a:rPr>
              <a:t>development of effective surgical anesthesia. </a:t>
            </a:r>
          </a:p>
          <a:p>
            <a:endParaRPr lang="ar-SA" sz="2800" b="1" dirty="0" smtClean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69" y="3053166"/>
            <a:ext cx="1154623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Maintenance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+mj-cs"/>
              </a:rPr>
              <a:t>Time during which the patient is surgically anesthetized.                               </a:t>
            </a:r>
            <a:endParaRPr lang="en-US" sz="2800" b="1" u="sng" dirty="0" smtClean="0">
              <a:latin typeface="Times New Roman" panose="02020603050405020304" pitchFamily="18" charset="0"/>
              <a:cs typeface="+mj-cs"/>
            </a:endParaRPr>
          </a:p>
          <a:p>
            <a:endParaRPr lang="ar-SA" sz="2800" b="1" dirty="0"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67" y="4470670"/>
            <a:ext cx="11515239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Recovery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+mj-cs"/>
              </a:rPr>
              <a:t>The time from discontinuation of anesthetic drug until consciousness is regained.</a:t>
            </a:r>
            <a:endParaRPr lang="ar-SA" sz="2800" b="1" dirty="0">
              <a:cs typeface="+mj-cs"/>
            </a:endParaRPr>
          </a:p>
        </p:txBody>
      </p:sp>
      <p:sp>
        <p:nvSpPr>
          <p:cNvPr id="1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1451" y="263471"/>
            <a:ext cx="10750659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  <a:endParaRPr lang="en-US" sz="44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468" y="1735810"/>
            <a:ext cx="114222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Factors controlling induction &amp; recovery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The </a:t>
            </a:r>
            <a:r>
              <a:rPr lang="en-US" sz="3000" b="1" dirty="0">
                <a:latin typeface="Times New Roman" panose="02020603050405020304" pitchFamily="18" charset="0"/>
              </a:rPr>
              <a:t>anesthetic </a:t>
            </a:r>
            <a:r>
              <a:rPr lang="en-US" sz="3000" b="1" dirty="0" smtClean="0">
                <a:latin typeface="Times New Roman" panose="02020603050405020304" pitchFamily="18" charset="0"/>
              </a:rPr>
              <a:t>concentration: 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Direct).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</a:rPr>
              <a:t>Rate and depth of ventilation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(Direct). 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Blood </a:t>
            </a:r>
            <a:r>
              <a:rPr lang="en-US" sz="3000" b="1" dirty="0">
                <a:latin typeface="Times New Roman" panose="02020603050405020304" pitchFamily="18" charset="0"/>
              </a:rPr>
              <a:t>solubility: </a:t>
            </a:r>
            <a:r>
              <a:rPr lang="en-US" sz="3000" dirty="0">
                <a:latin typeface="Times New Roman" panose="02020603050405020304" pitchFamily="18" charset="0"/>
              </a:rPr>
              <a:t>Blood: gas partition coefficient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(Inverse relation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).</a:t>
            </a:r>
            <a:endParaRPr lang="en-US" sz="3000" b="1" dirty="0">
              <a:latin typeface="Times New Roman" panose="02020603050405020304" pitchFamily="18" charset="0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788462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86194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84" y="201477"/>
            <a:ext cx="11913031" cy="6369803"/>
          </a:xfrm>
        </p:spPr>
        <p:txBody>
          <a:bodyPr>
            <a:normAutofit/>
          </a:bodyPr>
          <a:lstStyle/>
          <a:p>
            <a:pPr marL="95250" indent="19050" algn="justLow" defTabSz="361950">
              <a:lnSpc>
                <a:spcPct val="80000"/>
              </a:lnSpc>
              <a:buNone/>
              <a:tabLst>
                <a:tab pos="1619250" algn="l"/>
              </a:tabLst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Solubility        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Induction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Recovery</a:t>
            </a: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(Blood : gas partition coefficient )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Methoxy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flurane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12			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Slow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Halothane  	                 2.3 			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Slow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flurane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        1.8		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	 Medium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flurane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      1.4	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flurane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0.69	    	     	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flurane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(low volatility) 0.42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	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poor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Rapid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Nitrous Oxide               0.47		      		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Rapid</a:t>
            </a:r>
            <a:endParaRPr lang="en-US" b="1" dirty="0">
              <a:solidFill>
                <a:srgbClr val="FF8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10399363" y="1379348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 flipV="1">
            <a:off x="5001001" y="1468816"/>
            <a:ext cx="71438" cy="49688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5" y="276574"/>
            <a:ext cx="9186949" cy="795768"/>
          </a:xfrm>
        </p:spPr>
        <p:txBody>
          <a:bodyPr/>
          <a:lstStyle/>
          <a:p>
            <a:r>
              <a:rPr lang="en-US" b="1" dirty="0" smtClean="0"/>
              <a:t>Solubility and induction of anesthesia 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25" y="1263537"/>
            <a:ext cx="8563495" cy="50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5523" y="422787"/>
            <a:ext cx="5288995" cy="71975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Bondoluo Peek" panose="02000303000000000000" pitchFamily="2" charset="0"/>
              </a:rPr>
              <a:t>Introduction</a:t>
            </a:r>
            <a:endParaRPr lang="en-US" sz="6600" b="1" dirty="0">
              <a:solidFill>
                <a:srgbClr val="C00000"/>
              </a:solidFill>
              <a:latin typeface="Bondoluo Peek" panose="02000303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7" t="10499"/>
          <a:stretch>
            <a:fillRect/>
          </a:stretch>
        </p:blipFill>
        <p:spPr>
          <a:xfrm>
            <a:off x="8880529" y="3191435"/>
            <a:ext cx="2939512" cy="341859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447" y="1425844"/>
            <a:ext cx="10873353" cy="24469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used to induce loss of pain sensation, consciousness, skeletal muscle relaxation, analgesia, amnesia and inhibitions of undesirable reflexes.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042323" y="6218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4617489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468" y="1441342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concentration of inhalation anesthetic that produce </a:t>
            </a:r>
          </a:p>
          <a:p>
            <a:pPr>
              <a:buClr>
                <a:srgbClr val="C00000"/>
              </a:buClr>
              <a:buSzPct val="90000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immobility in 50 % patients in response to surgical operation.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905" y="363620"/>
            <a:ext cx="1015611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Minimum alveolar concentration (MAC)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70" y="2911098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lower the MAC value the more potent the drug.</a:t>
            </a:r>
          </a:p>
          <a:p>
            <a:pPr>
              <a:buClr>
                <a:srgbClr val="C00000"/>
              </a:buClr>
              <a:buSzPct val="90000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4101885"/>
            <a:ext cx="114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Mac value increases with CNS stimulants and decreases with CNS</a:t>
            </a:r>
          </a:p>
          <a:p>
            <a:pPr>
              <a:buClr>
                <a:srgbClr val="C00000"/>
              </a:buClr>
              <a:buSzPct val="90000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depressants.</a:t>
            </a:r>
          </a:p>
          <a:p>
            <a:pPr>
              <a:buClr>
                <a:srgbClr val="C00000"/>
              </a:buClr>
              <a:buSzPct val="90000"/>
            </a:pP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685" y="296864"/>
            <a:ext cx="11330516" cy="6264275"/>
          </a:xfrm>
        </p:spPr>
        <p:txBody>
          <a:bodyPr/>
          <a:lstStyle/>
          <a:p>
            <a:pPr algn="justLow" rtl="0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   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(%)                                      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Methoxyflurane 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0.16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Halothane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0.75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Isoflurane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1.4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Enflurane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1.7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Sevoflurane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Desflurane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6-7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Nitrous oxide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 flipV="1">
            <a:off x="9857426" y="1152633"/>
            <a:ext cx="14996" cy="49537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09627" y="1084880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6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</a:t>
            </a:r>
          </a:p>
          <a:p>
            <a:pPr algn="justLow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metabolic rate.</a:t>
            </a:r>
          </a:p>
          <a:p>
            <a:pPr algn="justLow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ICP (due to cerebral vasodilatation) # in head injuries.</a:t>
            </a:r>
          </a:p>
          <a:p>
            <a:pPr algn="justLow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Dose dependent EEG changes (Enflurane).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357966"/>
            <a:ext cx="11422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</a:t>
            </a:r>
          </a:p>
          <a:p>
            <a:pPr algn="justLow">
              <a:spcBef>
                <a:spcPts val="600"/>
              </a:spcBef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Bradycardia Except  (Isoflurane &amp; Desflurane ).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Myocardial depression (Halothane – Enflurane).</a:t>
            </a:r>
          </a:p>
          <a:p>
            <a:pPr algn="justLow"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 heart to catecholamines (Halothane)</a:t>
            </a: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>
              <a:spcBef>
                <a:spcPts val="12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All respiratory depressants.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Airway irritation (Desflurane-Enflurane).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605939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SzPct val="90000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 &amp; Skeletal Muscles 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Uterine relaxation [nitrous oxide has minimal relaxant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effect].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skeletal muscle relaxants.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980" y="296864"/>
            <a:ext cx="11574221" cy="62642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 &amp; INDUCTION AND VELOCITY (Summary keep in mind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solubility and MAC values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endParaRPr lang="en-US" sz="2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Methoxyflurane: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most potent,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MAC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value,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induction&amp; recovery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Halothane: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(pleasant odor)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Enflurane: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Isoflurane: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recovery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Sevoflurane 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rapid 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(better smell)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Desflurane: 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Nitrous oxide: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least potent, high MAC value, rapid induction&amp; recovery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10"/>
          <p:cNvSpPr txBox="1">
            <a:spLocks/>
          </p:cNvSpPr>
          <p:nvPr/>
        </p:nvSpPr>
        <p:spPr>
          <a:xfrm>
            <a:off x="712700" y="6203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Footer Placeholder 11"/>
          <p:cNvSpPr txBox="1">
            <a:spLocks/>
          </p:cNvSpPr>
          <p:nvPr/>
        </p:nvSpPr>
        <p:spPr>
          <a:xfrm>
            <a:off x="6410432" y="60210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951" y="0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27629"/>
              </p:ext>
            </p:extLst>
          </p:nvPr>
        </p:nvGraphicFramePr>
        <p:xfrm>
          <a:off x="201480" y="743919"/>
          <a:ext cx="11778710" cy="606758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1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Properties</a:t>
                      </a:r>
                      <a:endParaRPr lang="ar-SA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611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 veterinary use only</a:t>
                      </a:r>
                      <a:endParaRPr lang="ar-SA" sz="2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719">
                <a:tc>
                  <a:txBody>
                    <a:bodyPr/>
                    <a:lstStyle/>
                    <a:p>
                      <a:pPr marL="266700" indent="-266700" algn="l" rtl="0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 irritant - Potent anesthetic, Weak analgesic.</a:t>
                      </a:r>
                    </a:p>
                    <a:p>
                      <a:pPr marL="266700" indent="-266700" algn="l" rtl="0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Can be used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children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2997">
                <a:tc>
                  <a:txBody>
                    <a:bodyPr/>
                    <a:lstStyle/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Stable compound (2%),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biotransformation (Less fluoride).</a:t>
                      </a:r>
                    </a:p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 nephrotoxicity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No hepatotoxicity.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Isoflurane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2927">
                <a:tc>
                  <a:txBody>
                    <a:bodyPr/>
                    <a:lstStyle/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is metabolized to fluoride (8%)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Contraindicated in patients with seizure disorders.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renal failures (release fluoride).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lvl="0" indent="-277813" algn="justLow" rtl="0"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Less metabolized (0.05 %),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ow boiling point (special equipment)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Desflurane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400">
                <a:tc>
                  <a:txBody>
                    <a:bodyPr/>
                    <a:lstStyle/>
                    <a:p>
                      <a:pPr marL="609600" indent="-609600" algn="justLow" rtl="0">
                        <a:lnSpc>
                          <a:spcPct val="9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Better smell, little effect on HR,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airway irritation (children)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Sevoflurane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Potent analgesics, Minimal CVS adverse effects,</a:t>
                      </a: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contraindicated in pregnancy (</a:t>
                      </a:r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uterine relaxant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 smtClean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4422" y="7166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12497"/>
              </p:ext>
            </p:extLst>
          </p:nvPr>
        </p:nvGraphicFramePr>
        <p:xfrm>
          <a:off x="201480" y="790413"/>
          <a:ext cx="11778710" cy="58303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273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Side effects</a:t>
                      </a:r>
                      <a:endParaRPr lang="ar-SA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836">
                <a:tc>
                  <a:txBody>
                    <a:bodyPr/>
                    <a:lstStyle/>
                    <a:p>
                      <a:pPr rtl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Slow induction, nephrotoxicity</a:t>
                      </a:r>
                      <a:endParaRPr lang="ar-SA" sz="2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038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Slow induction and recovery 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(why 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??????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en-US" sz="2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Sensitization of heart to catecholamines</a:t>
                      </a:r>
                    </a:p>
                    <a:p>
                      <a:pPr rtl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Hepatotoxicity</a:t>
                      </a:r>
                    </a:p>
                    <a:p>
                      <a:pPr algn="l" rtl="0"/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Malignant hyperthermia</a:t>
                      </a:r>
                      <a:endParaRPr lang="ar-SA" sz="22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8649">
                <a:tc>
                  <a:txBody>
                    <a:bodyPr/>
                    <a:lstStyle/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Pungent odor</a:t>
                      </a:r>
                      <a:endParaRPr lang="en-US" sz="2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Desflurane</a:t>
                      </a:r>
                      <a:endParaRPr lang="en-US" sz="2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8528">
                <a:tc>
                  <a:txBody>
                    <a:bodyPr/>
                    <a:lstStyle/>
                    <a:p>
                      <a:pPr marL="168275" indent="-168275" algn="justLow" rtl="0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Pungent (less induction -Not for pediatrics).</a:t>
                      </a:r>
                    </a:p>
                    <a:p>
                      <a:pPr marL="168275" marR="0" indent="-168275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  <a:p>
                      <a:pPr marL="168275" indent="-168275" algn="justLow" rtl="0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CNS stimulation (Epilepsy-like seizure- abnormal EEG).</a:t>
                      </a:r>
                      <a:endParaRPr lang="en-US" sz="2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Weak anesthetic (low potency, combined).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Diffusion hypoxia, Nausea and vomiting.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Inactivation of B 12 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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megaloblastic anemia, congenital anomalies 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 smtClean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2853" y="1456841"/>
            <a:ext cx="1012039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acting barbiturates e.g. thiopental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Benzodiazepines (diazepam,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lorazepam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midazolam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(fentanyl)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Ketamine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Propofol 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Etomidate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special equipments.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induction &amp; recovery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benzodiazepines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BZs).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slowly (rapid induction).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is due to redistribution from CNS.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Analgesic activity: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&amp; ketamine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Amnesic action: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BZs &amp; ketamine.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alone in short operation &amp; Outpatients anesthesia.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70533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68265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54693"/>
              </p:ext>
            </p:extLst>
          </p:nvPr>
        </p:nvGraphicFramePr>
        <p:xfrm>
          <a:off x="263414" y="1314450"/>
          <a:ext cx="11480799" cy="480712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5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28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Induction and recovery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slow recovery, hangover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8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fairly fast recovery, less hangover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32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rapidly metabolized, very fast recovery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7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Slow onset, Produces </a:t>
                      </a:r>
                      <a:r>
                        <a:rPr kumimoji="1" lang="en-US" altLang="zh-CN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good analgesia and amnesia.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89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Slower onset than other agents, </a:t>
                      </a: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has amnesic </a:t>
                      </a: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effect.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8069" y="75493"/>
            <a:ext cx="114361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intravenous anaesthetic </a:t>
            </a:r>
            <a:r>
              <a:rPr lang="en-GB" sz="32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drugS</a:t>
            </a:r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931" y="1248507"/>
            <a:ext cx="7563173" cy="3217985"/>
          </a:xfrm>
        </p:spPr>
        <p:txBody>
          <a:bodyPr>
            <a:noAutofit/>
          </a:bodyPr>
          <a:lstStyle/>
          <a:p>
            <a:endParaRPr lang="es-MX" sz="3200" b="1" dirty="0" smtClean="0"/>
          </a:p>
          <a:p>
            <a:r>
              <a:rPr lang="es-MX" sz="3200" b="1" dirty="0" smtClean="0"/>
              <a:t>General anesthesia</a:t>
            </a:r>
          </a:p>
          <a:p>
            <a:pPr marL="0" indent="0">
              <a:buNone/>
            </a:pPr>
            <a:endParaRPr lang="es-MX" sz="3200" b="1" dirty="0" smtClean="0"/>
          </a:p>
          <a:p>
            <a:r>
              <a:rPr lang="es-MX" sz="3200" b="1" dirty="0" smtClean="0"/>
              <a:t>Local and regional anesthesia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525" r="55512"/>
          <a:stretch>
            <a:fillRect/>
          </a:stretch>
        </p:blipFill>
        <p:spPr>
          <a:xfrm>
            <a:off x="8720826" y="2143770"/>
            <a:ext cx="3114713" cy="3544109"/>
          </a:xfrm>
          <a:prstGeom prst="rect">
            <a:avLst/>
          </a:prstGeom>
          <a:ln>
            <a:solidFill>
              <a:srgbClr val="2A161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918134" y="286134"/>
            <a:ext cx="58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Types of Anesthesia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619931" y="6289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5998052" y="62896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5946" y="1038387"/>
            <a:ext cx="11391254" cy="530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e.g. Thiopental, Methohexital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onset of action 1 min (high lipid solubility).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duration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15 - 20 min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Metabolized slowly by the liver (slow recovery)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 anesthetic.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CNS: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ICP (Used in head injuries).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 collapse &amp; respiratory depression, precipitate porphyria attack, hypersensitivity reaction.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for induction in major surgery and alone in minor surgery.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353" y="201478"/>
            <a:ext cx="91749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Ultrashort acting barbiturates</a:t>
            </a:r>
            <a:endParaRPr lang="en-US" sz="4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458" y="1146875"/>
            <a:ext cx="110967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Ultrashort acting hypnotic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(non barbiturates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Rapid onset of action, short duration of action.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Rapidly metabolized in liver (less hangover).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CVS and respiratory depressant effects.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nausea &amp; vomiting.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 at sit of injection.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movements during induction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suppression 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Etomidate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Hypnotic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(non barbiturates).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Rapid onset, short duration of action, Faster recovery than thiopental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Rapidly metabolized in liver (10 times - Elimination ½ = 30 – 60 min).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Decreases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ICP,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Antiemetic action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Hypotension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PVR)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Excitation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(involuntary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movements)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 site of injection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Expensive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Propofol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6700" algn="justLow">
              <a:lnSpc>
                <a:spcPct val="90000"/>
              </a:lnSpc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Midazolam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Diazepam , Lorazepam </a:t>
            </a:r>
          </a:p>
          <a:p>
            <a:pPr marL="450850" lvl="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 pain, have anxiolytic and amnesic action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Slow induction &amp; recovery.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Cause respiratory depression.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in induction of general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anesthesia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(Midazolam).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Alone in minor procedure (endoscopy).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balanced anesthesia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(Midazolam).</a:t>
            </a:r>
            <a:endParaRPr lang="en-US" sz="28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Benzodiazepines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52604" y="63470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50336" y="6164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976397"/>
            <a:ext cx="115927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Dissociative anesthesia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(analgesic &amp; amnesic actions, immobility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complete separation from the surrounding environment).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Rapid onset of action, short duration, is given IV, IM (Children).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Potent bronchodilator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(asthmatics)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central sympathetic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activity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BP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&amp; cardiac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output).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Increases plasma catecholamine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ICP).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in (hypovolemic, shock &amp; elderly) patients.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Post operative hallucination vivid dreams &amp; disorientation &amp;illusions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Risk of hypertension &amp; cerebral hemorrhage,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ICP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4847" y="0"/>
            <a:ext cx="7866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ketamine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5465" y="1146875"/>
            <a:ext cx="11127782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Fentanyl,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Alfentanil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Rapid onset, Short duration of action,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Potent analgesia.</a:t>
            </a:r>
          </a:p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Cardiac surgery (morphine + nitrous oxide).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Neuroleptanalgesia (Fentanyl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droperidol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Neuroleptanesthesia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Fentanyl +droperidol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nitrous oxide).</a:t>
            </a:r>
          </a:p>
          <a:p>
            <a:pPr algn="justLow"/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Nausea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&amp; vomiting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depression, bronchospasm (wooden rigidity).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Hypotension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Opiate drugs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3074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478" y="263471"/>
            <a:ext cx="116082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Neuroleptanalgesia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state of analgesia, sedation and muscle relaxation without loss of consciousness. </a:t>
            </a:r>
          </a:p>
          <a:p>
            <a:pPr marL="514350" indent="-514350" algn="justLow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diagnostic procedures that require cooperation of the patient.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Innovar (Fentanyl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droperidol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Contraindicated in parkinsonism.</a:t>
            </a:r>
          </a:p>
          <a:p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Neuroleptanesthesia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combination of (Fentanyl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droperidol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nitrous   oxide).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774915"/>
            <a:ext cx="1109678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Contraindication of opiate drugs 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 Head injuries.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 Pregnancy.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 Bronchial asthma.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 Chronic obstructive lung diseases.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 Hypovolemic shock (Large dose only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77239"/>
              </p:ext>
            </p:extLst>
          </p:nvPr>
        </p:nvGraphicFramePr>
        <p:xfrm>
          <a:off x="667658" y="1262744"/>
          <a:ext cx="11234056" cy="4628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63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3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6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Systemic BP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Heart rate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57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change or  slight  ↓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change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98285" y="167021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Induction </a:t>
            </a:r>
            <a:r>
              <a:rPr lang="en-US" altLang="zh-CN" sz="3600" b="1" dirty="0">
                <a:solidFill>
                  <a:srgbClr val="7030A0"/>
                </a:solidFill>
                <a:ea typeface="宋体" panose="02010600030101010101" pitchFamily="2" charset="-122"/>
              </a:rPr>
              <a:t>drugs effects on </a:t>
            </a:r>
            <a:r>
              <a:rPr lang="en-US" altLang="zh-CN" sz="36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CVS system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26916"/>
              </p:ext>
            </p:extLst>
          </p:nvPr>
        </p:nvGraphicFramePr>
        <p:xfrm>
          <a:off x="187704" y="809252"/>
          <a:ext cx="11814628" cy="58017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3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 side effects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7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indent="6350">
                        <a:lnSpc>
                          <a:spcPct val="120000"/>
                        </a:lnSpc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CVS collapse and respiratory depression (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Laryngospasm, bronchospasm), porphyria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3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Adrenocortical suppression, Excitatory effects during induction </a:t>
                      </a:r>
                      <a:endParaRPr kumimoji="1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pain at site of injection, Post-operative NV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62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CVS and respiratory depression,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Excitation (involuntary movements) </a:t>
                      </a:r>
                    </a:p>
                    <a:p>
                      <a:pPr algn="justLow" rtl="0">
                        <a:buFont typeface="Wingdings" pitchFamily="2" charset="2"/>
                        <a:buNone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Pain at injection site, expensive.     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9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Psychotomimetic effects following recovery </a:t>
                      </a:r>
                      <a:r>
                        <a:rPr kumimoji="1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(vivid dreams, hallucination</a:t>
                      </a: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Postoperative nausea, vomiting</a:t>
                      </a: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salivation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Risk of hypertension and cerebral hemorrhage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24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 induction &amp; recovery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1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Opioids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Increase in </a:t>
                      </a:r>
                      <a:r>
                        <a:rPr kumimoji="1" lang="en-US" altLang="zh-CN" sz="200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ICP, Respiratory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depression, Bronchospasm (wooden rigidity).</a:t>
                      </a:r>
                    </a:p>
                    <a:p>
                      <a:pPr marL="0" marR="0" indent="0" algn="justLow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Hypotension, Nausea &amp;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vomiting,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Urinary retention.</a:t>
                      </a:r>
                    </a:p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Prolongation of labor &amp; fetal distress.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4933" y="86129"/>
            <a:ext cx="111508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Side effects of intravenous anaesthetic drug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250" y="518603"/>
            <a:ext cx="11221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an Ideal  anesthetic drug 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1146875" y="1811216"/>
            <a:ext cx="10120393" cy="3833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cs typeface="Andalus" pitchFamily="18" charset="-78"/>
              </a:rPr>
              <a:t>Smooth and rapid induction.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cs typeface="Andalus" pitchFamily="18" charset="-78"/>
              </a:rPr>
              <a:t>Rapid recovery. </a:t>
            </a:r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en-GB" sz="2800" b="1" dirty="0" smtClean="0">
              <a:solidFill>
                <a:schemeClr val="tx1"/>
              </a:solidFill>
              <a:cs typeface="Andalus" pitchFamily="18" charset="-78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67431"/>
              </p:ext>
            </p:extLst>
          </p:nvPr>
        </p:nvGraphicFramePr>
        <p:xfrm>
          <a:off x="203202" y="887348"/>
          <a:ext cx="11814628" cy="56153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2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Contraindications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6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Porphyria (</a:t>
                      </a:r>
                      <a:r>
                        <a:rPr kumimoji="1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Severe abdominal pain,  numbness, anxiety and confusion)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Severe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hypotension (</a:t>
                      </a:r>
                      <a:r>
                        <a:rPr kumimoji="1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hypovolemic &amp; shock patient)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Chronic obstructive lung disease.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05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CVS and respiratory depression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511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Fentanyl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justLow"/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injuries, Pregnancy, Bronchial asthma, Chronic obstructive lung diseases.</a:t>
                      </a:r>
                    </a:p>
                    <a:p>
                      <a:pPr algn="justLow"/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Hypovolemic shock (Large dose only).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9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 diseases (hypertension-stroke).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7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3037" y="202993"/>
            <a:ext cx="112982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Contraindication of intravenous anaesthetic drugs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new_p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4" y="1231901"/>
            <a:ext cx="11857567" cy="4392613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852738"/>
            <a:ext cx="11455400" cy="1655762"/>
          </a:xfrm>
        </p:spPr>
        <p:txBody>
          <a:bodyPr/>
          <a:lstStyle/>
          <a:p>
            <a:pPr algn="ctr" rtl="0"/>
            <a:r>
              <a:rPr lang="en-US" sz="8000">
                <a:solidFill>
                  <a:srgbClr val="FF99CC"/>
                </a:solidFill>
                <a:latin typeface="Bodoni MT Black" pitchFamily="18" charset="0"/>
              </a:rPr>
              <a:t>Thank you</a:t>
            </a:r>
            <a:r>
              <a:rPr lang="en-US"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962" y="1236689"/>
            <a:ext cx="11391254" cy="60760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cs typeface="Andalus" pitchFamily="18" charset="-78"/>
              </a:rPr>
              <a:t>Is the use of more than one drug in combination to fulfil the patient </a:t>
            </a:r>
            <a:r>
              <a:rPr lang="en-GB" b="1" dirty="0">
                <a:cs typeface="Andalus" pitchFamily="18" charset="-78"/>
              </a:rPr>
              <a:t>needs.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AutoShape 2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82227" y="3108415"/>
            <a:ext cx="247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Adverse effects</a:t>
            </a:r>
            <a:endParaRPr lang="en-US" sz="2800" b="1" dirty="0"/>
          </a:p>
        </p:txBody>
      </p:sp>
      <p:sp>
        <p:nvSpPr>
          <p:cNvPr id="9" name="Flecha abajo 8"/>
          <p:cNvSpPr/>
          <p:nvPr/>
        </p:nvSpPr>
        <p:spPr>
          <a:xfrm>
            <a:off x="1067072" y="3030748"/>
            <a:ext cx="385010" cy="7248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2591" y="208637"/>
            <a:ext cx="900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54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Balanced Anaesthesia</a:t>
            </a:r>
            <a:endParaRPr lang="en-US" sz="54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4" name="Flecha arriba 9"/>
          <p:cNvSpPr/>
          <p:nvPr/>
        </p:nvSpPr>
        <p:spPr>
          <a:xfrm>
            <a:off x="1101327" y="2015717"/>
            <a:ext cx="352927" cy="72483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7"/>
          <p:cNvSpPr txBox="1"/>
          <p:nvPr/>
        </p:nvSpPr>
        <p:spPr>
          <a:xfrm>
            <a:off x="2171157" y="1974456"/>
            <a:ext cx="289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Beneficial effects 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90" y="5764905"/>
            <a:ext cx="991295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>
          <a:xfrm>
            <a:off x="216976" y="3344043"/>
            <a:ext cx="119750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Balanced anesthesia is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achieved by a combination of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I.V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and inhaled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anesthesia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Pre-anaesthetic medications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18" y="549600"/>
            <a:ext cx="11033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How we can obtain balanced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120394" y="1394847"/>
            <a:ext cx="1565329" cy="182880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3C5CA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03" y="5943521"/>
            <a:ext cx="991295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144718" cy="520743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(analgesia)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pain sensation.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conscious and   conversational.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baseline="0" dirty="0" smtClean="0"/>
              <a:t>Stage</a:t>
            </a:r>
            <a:r>
              <a:rPr lang="en-US" sz="2800" b="1" dirty="0" smtClean="0"/>
              <a:t> II </a:t>
            </a:r>
            <a:r>
              <a:rPr lang="en-US" sz="2800" b="1" dirty="0" smtClean="0">
                <a:solidFill>
                  <a:srgbClr val="C00000"/>
                </a:solidFill>
              </a:rPr>
              <a:t>(Excitement)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respiratory rate.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Increased, irregular blood pressure.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may experience delirium &amp; violent behavior.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dilated &amp; reactive.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315200" y="239636"/>
            <a:ext cx="4814808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253206" cy="5207431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Surgical anesthesia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Regular respiration &amp; relaxation of Sk. muscles.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Eye reflexes decrease until the pupil is fixed.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baseline="0" dirty="0" smtClean="0"/>
              <a:t>Stage</a:t>
            </a:r>
            <a:r>
              <a:rPr lang="en-US" sz="2800" b="1" dirty="0" smtClean="0"/>
              <a:t> IV </a:t>
            </a:r>
            <a:r>
              <a:rPr lang="en-US" sz="2800" b="1" dirty="0" smtClean="0">
                <a:solidFill>
                  <a:srgbClr val="C00000"/>
                </a:solidFill>
              </a:rPr>
              <a:t>(coma and death)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Medullary paralysis.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depression of vasomotor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of respiratory centers.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 may occur.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284203" y="239636"/>
            <a:ext cx="4845805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3"/>
          <p:cNvSpPr/>
          <p:nvPr/>
        </p:nvSpPr>
        <p:spPr>
          <a:xfrm>
            <a:off x="62000" y="1530151"/>
            <a:ext cx="11773545" cy="51037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Opiates: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induce analgesia.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Anticholinergics: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prevent secretion of fluids into the respiratory tract.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Sedatives &amp; anxiolytics: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relieve anxiety. E.g. diazepam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Antihistaminics: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allergic reactions. e.g. diphenhydramine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Antiemetics 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post surgical N&amp;V. e.g. metoclopramide, prochlorperazine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H2-receptor blockers: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reduce gastric acidity e.g. ranitidine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Thiopental: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smooth induction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090" y="487606"/>
            <a:ext cx="7972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 - anaesthetic 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107144" y="61497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10/19/2020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844778" y="600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1718</Words>
  <Application>Microsoft Office PowerPoint</Application>
  <PresentationFormat>Widescreen</PresentationFormat>
  <Paragraphs>420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宋体</vt:lpstr>
      <vt:lpstr>Andalus</vt:lpstr>
      <vt:lpstr>Arial</vt:lpstr>
      <vt:lpstr>Baskerville Old Face</vt:lpstr>
      <vt:lpstr>Bodoni MT Black</vt:lpstr>
      <vt:lpstr>Bondoluo Peek</vt:lpstr>
      <vt:lpstr>Calibri</vt:lpstr>
      <vt:lpstr>Calibri Light</vt:lpstr>
      <vt:lpstr>Symbol</vt:lpstr>
      <vt:lpstr>Times New Roman</vt:lpstr>
      <vt:lpstr>Wingdings</vt:lpstr>
      <vt:lpstr>Tema de Office</vt:lpstr>
      <vt:lpstr>Photo Editor Photo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Solubility and induction of anesthesia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Anesthesia</dc:title>
  <dc:creator>Abril Santos</dc:creator>
  <cp:lastModifiedBy>Hanan Hagar</cp:lastModifiedBy>
  <cp:revision>122</cp:revision>
  <dcterms:created xsi:type="dcterms:W3CDTF">2014-07-06T18:04:50Z</dcterms:created>
  <dcterms:modified xsi:type="dcterms:W3CDTF">2020-10-19T05:14:28Z</dcterms:modified>
</cp:coreProperties>
</file>