
<file path=[Content_Types].xml><?xml version="1.0" encoding="utf-8"?>
<Types xmlns="http://schemas.openxmlformats.org/package/2006/content-types">
  <Default ContentType="image/gif" Extension="gif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drawingml.diagramColors+xml" PartName="/ppt/diagrams/colors1.xml"/>
  <Override ContentType="application/vnd.openxmlformats-officedocument.drawingml.diagramData+xml" PartName="/ppt/diagrams/data1.xml"/>
  <Override ContentType="application/vnd.ms-office.drawingml.diagramDrawing+xml" PartName="/ppt/diagrams/drawing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presentationml.handoutMaster+xml" PartName="/ppt/handoutMasters/handoutMaster1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presProps+xml" PartName="/ppt/presProps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saveSubsetFonts="1">
  <p:sldMasterIdLst>
    <p:sldMasterId r:id="rId4" id="2147483648"/>
  </p:sldMasterIdLst>
  <p:notesMasterIdLst>
    <p:notesMasterId r:id="rId5"/>
  </p:notesMasterIdLst>
  <p:handoutMasterIdLst>
    <p:handoutMasterId r:id="rId6"/>
  </p:handoutMasterIdLst>
  <p:sldIdLst>
    <p:sldId r:id="rId7" id="256"/>
    <p:sldId r:id="rId8" id="257"/>
    <p:sldId r:id="rId9" id="258"/>
    <p:sldId r:id="rId10" id="259"/>
    <p:sldId r:id="rId11" id="260"/>
    <p:sldId r:id="rId12" id="261"/>
    <p:sldId r:id="rId13" id="262"/>
    <p:sldId r:id="rId14" id="263"/>
    <p:sldId r:id="rId15" id="264"/>
    <p:sldId r:id="rId16" id="265"/>
    <p:sldId r:id="rId17" id="266"/>
    <p:sldId r:id="rId18" id="267"/>
    <p:sldId r:id="rId19" id="268"/>
    <p:sldId r:id="rId20" id="269"/>
    <p:sldId r:id="rId21" id="270"/>
    <p:sldId r:id="rId22" id="271"/>
    <p:sldId r:id="rId23" id="272"/>
    <p:sldId r:id="rId24" id="273"/>
    <p:sldId r:id="rId25" id="274"/>
  </p:sldIdLst>
  <p:sldSz cx="9144000" cy="6858000" type="screen4x3"/>
  <p:notesSz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cx="6858000" cy="9144000"/>
  <p:defaultText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defPPr>
      <a:defRPr lang="en-US">
        <a:uFillTx/>
      </a:defRPr>
    </a:defPPr>
    <a:lvl1pPr algn="l" defTabSz="914400" eaLnBrk="1" hangingPunct="1" latinLnBrk="0" marL="0" rtl="0">
      <a:defRPr kern="1200" sz="1800">
        <a:solidFill>
          <a:schemeClr val="tx1"/>
        </a:solidFill>
        <a:uFillTx/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uFillTx/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uFillTx/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uFillTx/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uFillTx/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uFillTx/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uFillTx/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uFillTx/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uFillTx/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/>
</file>

<file path=ppt/tableStyles.xml><?xml version="1.0" encoding="utf-8"?>
<a:tblStyleLst xmlns:a="http://schemas.openxmlformats.org/drawingml/2006/main"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p="http://schemas.openxmlformats.org/presentationml/2006/main" xmlns:s="http://schemas.openxmlformats.org/officeDocument/2006/sharedTypes" xmlns:r="http://schemas.openxmlformats.org/officeDocument/2006/relationships" xmlns:dgm="http://schemas.openxmlformats.org/drawingml/2006/diagram" xmlns:wpc="http://schemas.microsoft.com/office/word/2010/wordprocessingCanvas" def="{5C22544A-7EE6-4342-B048-85BDC9FD1C3A}"/>
</file>

<file path=ppt/viewProps.xml><?xml version="1.0" encoding="utf-8"?>
<p:viewPr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normalViewPr>
    <p:restoredLeft autoAdjust="0" sz="15934"/>
    <p:restoredTop sz="94660"/>
  </p:normalViewPr>
  <p:slideViewPr>
    <p:cSldViewPr>
      <p:cViewPr varScale="1">
        <p:sca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sx d="100" n="69"/>
          <a:sy d="100" n="69"/>
        </p:scale>
        <p:origin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x="846" y="72"/>
      </p:cViewPr>
      <p:guideLst>
        <p:guide orient="horz" pos="2160"/>
        <p:guide pos="2880"/>
      </p:guideLst>
    </p:cSldViewPr>
  </p:slideViewPr>
  <p:notesTextViewPr>
    <p:cViewPr>
      <p:sca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sx d="100" n="100"/>
        <a:sy d="100" n="100"/>
      </p:scale>
      <p:origin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x="0" y="0"/>
    </p:cViewPr>
  </p:notesTextViewPr>
  <p:sorterViewPr>
    <p:cViewPr>
      <p:sca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sx d="100" n="66"/>
        <a:sy d="100" n="66"/>
      </p:scale>
      <p:origin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x="0" y="0"/>
    </p:cViewPr>
  </p:sorterViewPr>
  <p:gridSpacing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cx="76200" cy="76200"/>
</p:viewPr>
</file>

<file path=ppt/_rels/presentation.xml.rels><?xml version="1.0" standalone="yes" ?><Relationships xmlns="http://schemas.openxmlformats.org/package/2006/relationships"><Relationship Id="rId1" Target="presProps.xml" Type="http://schemas.openxmlformats.org/officeDocument/2006/relationships/presProps"></Relationship><Relationship Id="rId2" Target="tableStyles.xml" Type="http://schemas.openxmlformats.org/officeDocument/2006/relationships/tableStyles"></Relationship><Relationship Id="rId3" Target="viewProps.xml" Type="http://schemas.openxmlformats.org/officeDocument/2006/relationships/viewProps"></Relationship><Relationship Id="rId4" Target="slideMasters/slideMaster1.xml" Type="http://schemas.openxmlformats.org/officeDocument/2006/relationships/slideMaster"></Relationship><Relationship Id="rId5" Target="notesMasters/notesMaster1.xml" Type="http://schemas.openxmlformats.org/officeDocument/2006/relationships/notesMaster"></Relationship><Relationship Id="rId6" Target="handoutMasters/handoutMaster1.xml" Type="http://schemas.openxmlformats.org/officeDocument/2006/relationships/handoutMaster"></Relationship><Relationship Id="rId7" Target="slides/slide1.xml" Type="http://schemas.openxmlformats.org/officeDocument/2006/relationships/slide"></Relationship><Relationship Id="rId8" Target="slides/slide2.xml" Type="http://schemas.openxmlformats.org/officeDocument/2006/relationships/slide"></Relationship><Relationship Id="rId9" Target="slides/slide3.xml" Type="http://schemas.openxmlformats.org/officeDocument/2006/relationships/slide"></Relationship><Relationship Id="rId10" Target="slides/slide4.xml" Type="http://schemas.openxmlformats.org/officeDocument/2006/relationships/slide"></Relationship><Relationship Id="rId11" Target="slides/slide5.xml" Type="http://schemas.openxmlformats.org/officeDocument/2006/relationships/slide"></Relationship><Relationship Id="rId12" Target="slides/slide6.xml" Type="http://schemas.openxmlformats.org/officeDocument/2006/relationships/slide"></Relationship><Relationship Id="rId13" Target="slides/slide7.xml" Type="http://schemas.openxmlformats.org/officeDocument/2006/relationships/slide"></Relationship><Relationship Id="rId14" Target="slides/slide8.xml" Type="http://schemas.openxmlformats.org/officeDocument/2006/relationships/slide"></Relationship><Relationship Id="rId15" Target="slides/slide9.xml" Type="http://schemas.openxmlformats.org/officeDocument/2006/relationships/slide"></Relationship><Relationship Id="rId16" Target="slides/slide10.xml" Type="http://schemas.openxmlformats.org/officeDocument/2006/relationships/slide"></Relationship><Relationship Id="rId17" Target="slides/slide11.xml" Type="http://schemas.openxmlformats.org/officeDocument/2006/relationships/slide"></Relationship><Relationship Id="rId18" Target="slides/slide12.xml" Type="http://schemas.openxmlformats.org/officeDocument/2006/relationships/slide"></Relationship><Relationship Id="rId19" Target="slides/slide13.xml" Type="http://schemas.openxmlformats.org/officeDocument/2006/relationships/slide"></Relationship><Relationship Id="rId20" Target="slides/slide14.xml" Type="http://schemas.openxmlformats.org/officeDocument/2006/relationships/slide"></Relationship><Relationship Id="rId21" Target="slides/slide15.xml" Type="http://schemas.openxmlformats.org/officeDocument/2006/relationships/slide"></Relationship><Relationship Id="rId22" Target="slides/slide16.xml" Type="http://schemas.openxmlformats.org/officeDocument/2006/relationships/slide"></Relationship><Relationship Id="rId23" Target="slides/slide17.xml" Type="http://schemas.openxmlformats.org/officeDocument/2006/relationships/slide"></Relationship><Relationship Id="rId24" Target="slides/slide18.xml" Type="http://schemas.openxmlformats.org/officeDocument/2006/relationships/slide"></Relationship><Relationship Id="rId25" Target="slides/slide19.xml" Type="http://schemas.openxmlformats.org/officeDocument/2006/relationships/slide"></Relationship><Relationship Id="rId26" Target="theme/theme1.xml" Type="http://schemas.openxmlformats.org/officeDocument/2006/relationships/theme"></Relationship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a="http://schemas.openxmlformats.org/drawingml/2006/main" xmlns:dgm="http://schemas.openxmlformats.org/drawingml/2006/diagram" xmlns:s="http://schemas.openxmlformats.org/officeDocument/2006/sharedTypes" xmlns:r="http://schemas.openxmlformats.org/officeDocument/2006/relationships">
  <dgm:ptLst>
    <dgm:pt modelId="{AD3362C0-BD9C-4175-927F-7CEC39927DCD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F63CE-03EB-43D4-B6B0-7E8B5ED84E32}">
      <dgm:prSet phldrT="[Text]" custT="1"/>
      <dgm:spPr/>
      <dgm:t>
        <a:bodyPr/>
        <a:lstStyle/>
        <a:p>
          <a:r>
            <a:rPr lang="en-US" sz="1200" b="1" dirty="0" smtClean="0">
              <a:solidFill>
                <a:schemeClr val="accent2">
                  <a:lumMod val="75000"/>
                </a:schemeClr>
              </a:solidFill>
            </a:rPr>
            <a:t>Drugs Affecting Balance</a:t>
          </a:r>
          <a:endParaRPr lang="en-US" sz="1200" b="1" dirty="0">
            <a:solidFill>
              <a:schemeClr val="accent2">
                <a:lumMod val="75000"/>
              </a:schemeClr>
            </a:solidFill>
          </a:endParaRPr>
        </a:p>
      </dgm:t>
    </dgm:pt>
    <dgm:pt modelId="{CEA94FFA-B708-4EEF-864C-CDD669A17526}" type="parTrans" cxnId="{FD7B0D40-319A-4950-976C-4B7670CADFB6}">
      <dgm:prSet/>
      <dgm:spPr/>
      <dgm:t>
        <a:bodyPr/>
        <a:lstStyle/>
        <a:p>
          <a:endParaRPr lang="en-US"/>
        </a:p>
      </dgm:t>
    </dgm:pt>
    <dgm:pt modelId="{7C0B2364-421A-4BE8-BEA7-76DB9986959D}" type="sibTrans" cxnId="{FD7B0D40-319A-4950-976C-4B7670CADFB6}">
      <dgm:prSet/>
      <dgm:spPr/>
      <dgm:t>
        <a:bodyPr/>
        <a:lstStyle/>
        <a:p>
          <a:endParaRPr lang="en-US"/>
        </a:p>
      </dgm:t>
    </dgm:pt>
    <dgm:pt modelId="{8098EF3B-78E0-4024-8004-7B4C99466D2D}">
      <dgm:prSet phldrT="[Text]" custT="1"/>
      <dgm:spPr/>
      <dgm:t>
        <a:bodyPr/>
        <a:lstStyle/>
        <a:p>
          <a:r>
            <a:rPr lang="en-US" sz="1200" b="1" dirty="0" smtClean="0"/>
            <a:t>Drugs to treat vertigo</a:t>
          </a:r>
          <a:endParaRPr lang="en-US" sz="1200" b="1" dirty="0"/>
        </a:p>
      </dgm:t>
    </dgm:pt>
    <dgm:pt modelId="{1E45BB09-FBF3-4C9A-B8AD-CD39EF0140EB}" type="parTrans" cxnId="{417F0827-9D2C-41A5-A4EB-01AC3CAEBCF2}">
      <dgm:prSet/>
      <dgm:spPr/>
      <dgm:t>
        <a:bodyPr/>
        <a:lstStyle/>
        <a:p>
          <a:endParaRPr lang="en-US"/>
        </a:p>
      </dgm:t>
    </dgm:pt>
    <dgm:pt modelId="{BFA60301-A552-4348-86DE-1781C3F110E5}" type="sibTrans" cxnId="{417F0827-9D2C-41A5-A4EB-01AC3CAEBCF2}">
      <dgm:prSet/>
      <dgm:spPr/>
      <dgm:t>
        <a:bodyPr/>
        <a:lstStyle/>
        <a:p>
          <a:endParaRPr lang="en-US"/>
        </a:p>
      </dgm:t>
    </dgm:pt>
    <dgm:pt modelId="{720EF7C6-24F8-4404-9714-5A0EEA4F7160}">
      <dgm:prSet phldrT="[Text]" custT="1"/>
      <dgm:spPr/>
      <dgm:t>
        <a:bodyPr/>
        <a:lstStyle/>
        <a:p>
          <a:r>
            <a:rPr lang="en-US" sz="1400" dirty="0" smtClean="0"/>
            <a:t>Specific</a:t>
          </a:r>
          <a:endParaRPr lang="en-US" sz="1400" dirty="0"/>
        </a:p>
      </dgm:t>
    </dgm:pt>
    <dgm:pt modelId="{15FFD43A-5E06-42B3-AAD5-18BF81AA02B5}" type="parTrans" cxnId="{08C28266-CC46-40EF-AA91-B054B7984E11}">
      <dgm:prSet/>
      <dgm:spPr/>
      <dgm:t>
        <a:bodyPr/>
        <a:lstStyle/>
        <a:p>
          <a:endParaRPr lang="en-US"/>
        </a:p>
      </dgm:t>
    </dgm:pt>
    <dgm:pt modelId="{BD06F4DF-7608-4BC6-9E09-C801C64F0320}" type="sibTrans" cxnId="{08C28266-CC46-40EF-AA91-B054B7984E11}">
      <dgm:prSet/>
      <dgm:spPr/>
      <dgm:t>
        <a:bodyPr/>
        <a:lstStyle/>
        <a:p>
          <a:endParaRPr lang="en-US"/>
        </a:p>
      </dgm:t>
    </dgm:pt>
    <dgm:pt modelId="{809AF684-AF0C-4376-A245-955F7C85A8E1}">
      <dgm:prSet phldrT="[Text]" custT="1"/>
      <dgm:spPr/>
      <dgm:t>
        <a:bodyPr/>
        <a:lstStyle/>
        <a:p>
          <a:r>
            <a:rPr lang="en-US" sz="900" b="1" dirty="0" smtClean="0"/>
            <a:t>Symptomatic</a:t>
          </a:r>
          <a:endParaRPr lang="en-US" sz="900" b="1" dirty="0"/>
        </a:p>
      </dgm:t>
    </dgm:pt>
    <dgm:pt modelId="{482D6210-75AB-4556-B54F-3A43A2656AC0}" type="parTrans" cxnId="{DBC0BF0B-362A-4BDC-A415-3170641A0350}">
      <dgm:prSet/>
      <dgm:spPr/>
      <dgm:t>
        <a:bodyPr/>
        <a:lstStyle/>
        <a:p>
          <a:endParaRPr lang="en-US"/>
        </a:p>
      </dgm:t>
    </dgm:pt>
    <dgm:pt modelId="{4300C9D7-DF6F-4C2E-8016-064FFE912BBC}" type="sibTrans" cxnId="{DBC0BF0B-362A-4BDC-A415-3170641A0350}">
      <dgm:prSet/>
      <dgm:spPr/>
      <dgm:t>
        <a:bodyPr/>
        <a:lstStyle/>
        <a:p>
          <a:endParaRPr lang="en-US"/>
        </a:p>
      </dgm:t>
    </dgm:pt>
    <dgm:pt modelId="{4022A612-D8DE-42B4-AA26-81DCBE264A35}">
      <dgm:prSet phldrT="[Text]" custT="1"/>
      <dgm:spPr/>
      <dgm:t>
        <a:bodyPr/>
        <a:lstStyle/>
        <a:p>
          <a:r>
            <a:rPr lang="en-US" sz="1200" b="1" dirty="0" smtClean="0"/>
            <a:t>Drugs inducing vertigo</a:t>
          </a:r>
          <a:endParaRPr lang="en-US" sz="1200" b="1" dirty="0"/>
        </a:p>
      </dgm:t>
    </dgm:pt>
    <dgm:pt modelId="{9436D370-2260-4434-B967-2FA2852B57EB}" type="parTrans" cxnId="{FBD1B703-194E-4466-8D66-745C881F0838}">
      <dgm:prSet/>
      <dgm:spPr/>
      <dgm:t>
        <a:bodyPr/>
        <a:lstStyle/>
        <a:p>
          <a:endParaRPr lang="en-US"/>
        </a:p>
      </dgm:t>
    </dgm:pt>
    <dgm:pt modelId="{495C6FEB-BCEF-44B5-BB4D-09DE3CA9DC75}" type="sibTrans" cxnId="{FBD1B703-194E-4466-8D66-745C881F0838}">
      <dgm:prSet/>
      <dgm:spPr/>
      <dgm:t>
        <a:bodyPr/>
        <a:lstStyle/>
        <a:p>
          <a:endParaRPr lang="en-US"/>
        </a:p>
      </dgm:t>
    </dgm:pt>
    <dgm:pt modelId="{21557946-CEA0-45A5-8AAB-088F435DBF2E}">
      <dgm:prSet phldrT="[Text]" custT="1"/>
      <dgm:spPr/>
      <dgm:t>
        <a:bodyPr/>
        <a:lstStyle/>
        <a:p>
          <a:r>
            <a:rPr lang="en-US" sz="1100" dirty="0" smtClean="0"/>
            <a:t>Vestibular </a:t>
          </a:r>
          <a:r>
            <a:rPr lang="en-US" sz="1100" dirty="0" err="1" smtClean="0"/>
            <a:t>toxinss</a:t>
          </a:r>
          <a:endParaRPr lang="en-US" sz="1100" dirty="0"/>
        </a:p>
      </dgm:t>
    </dgm:pt>
    <dgm:pt modelId="{AF8D227E-56ED-42EF-AC5D-2B9C8A8954C5}" type="parTrans" cxnId="{2BB52AAA-DC26-43DF-8A55-18E18A4A9F4A}">
      <dgm:prSet/>
      <dgm:spPr/>
      <dgm:t>
        <a:bodyPr/>
        <a:lstStyle/>
        <a:p>
          <a:endParaRPr lang="en-US"/>
        </a:p>
      </dgm:t>
    </dgm:pt>
    <dgm:pt modelId="{6E0E04BF-BB50-4675-A2A4-419376DB543B}" type="sibTrans" cxnId="{2BB52AAA-DC26-43DF-8A55-18E18A4A9F4A}">
      <dgm:prSet/>
      <dgm:spPr/>
      <dgm:t>
        <a:bodyPr/>
        <a:lstStyle/>
        <a:p>
          <a:endParaRPr lang="en-US"/>
        </a:p>
      </dgm:t>
    </dgm:pt>
    <dgm:pt modelId="{CA0788C9-D8DF-46E0-A0EC-4E66309EF473}">
      <dgm:prSet custT="1"/>
      <dgm:spPr/>
      <dgm:t>
        <a:bodyPr/>
        <a:lstStyle/>
        <a:p>
          <a:r>
            <a:rPr lang="en-US" sz="900" b="1" dirty="0" smtClean="0"/>
            <a:t>Prophylactic</a:t>
          </a:r>
          <a:endParaRPr lang="en-US" sz="900" b="1" dirty="0"/>
        </a:p>
      </dgm:t>
    </dgm:pt>
    <dgm:pt modelId="{4122D18B-BBED-45CE-B742-83C8402AC537}" type="parTrans" cxnId="{ED37E591-26D6-4BDD-93A0-45A16E90C8A1}">
      <dgm:prSet/>
      <dgm:spPr/>
      <dgm:t>
        <a:bodyPr/>
        <a:lstStyle/>
        <a:p>
          <a:endParaRPr lang="en-US"/>
        </a:p>
      </dgm:t>
    </dgm:pt>
    <dgm:pt modelId="{55392896-7C57-43D9-A338-2330FC98D228}" type="sibTrans" cxnId="{ED37E591-26D6-4BDD-93A0-45A16E90C8A1}">
      <dgm:prSet/>
      <dgm:spPr/>
      <dgm:t>
        <a:bodyPr/>
        <a:lstStyle/>
        <a:p>
          <a:endParaRPr lang="en-US"/>
        </a:p>
      </dgm:t>
    </dgm:pt>
    <dgm:pt modelId="{0E219C46-5799-402F-9D8F-D2809C7B8BD5}">
      <dgm:prSet custT="1"/>
      <dgm:spPr/>
      <dgm:t>
        <a:bodyPr/>
        <a:lstStyle/>
        <a:p>
          <a:r>
            <a:rPr lang="en-US" sz="1200" dirty="0" smtClean="0"/>
            <a:t>Diuretics</a:t>
          </a:r>
          <a:endParaRPr lang="en-US" sz="1200" dirty="0"/>
        </a:p>
      </dgm:t>
    </dgm:pt>
    <dgm:pt modelId="{07650BF0-AC29-4338-A79C-C26C5FEFA6EE}" type="parTrans" cxnId="{35AF253C-A1AC-4340-BD95-A3D0A546B70A}">
      <dgm:prSet/>
      <dgm:spPr/>
      <dgm:t>
        <a:bodyPr/>
        <a:lstStyle/>
        <a:p>
          <a:endParaRPr lang="en-US"/>
        </a:p>
      </dgm:t>
    </dgm:pt>
    <dgm:pt modelId="{CF1B33E0-41D8-4E8F-8B35-65D10DE4BBBD}" type="sibTrans" cxnId="{35AF253C-A1AC-4340-BD95-A3D0A546B70A}">
      <dgm:prSet/>
      <dgm:spPr/>
      <dgm:t>
        <a:bodyPr/>
        <a:lstStyle/>
        <a:p>
          <a:endParaRPr lang="en-US"/>
        </a:p>
      </dgm:t>
    </dgm:pt>
    <dgm:pt modelId="{2F4580E5-A81E-4773-9731-D64987599649}">
      <dgm:prSet custT="1"/>
      <dgm:spPr/>
      <dgm:t>
        <a:bodyPr/>
        <a:lstStyle/>
        <a:p>
          <a:r>
            <a:rPr lang="en-US" sz="1200" dirty="0" smtClean="0"/>
            <a:t>Corticosteroids</a:t>
          </a:r>
          <a:endParaRPr lang="en-US" sz="1200" dirty="0"/>
        </a:p>
      </dgm:t>
    </dgm:pt>
    <dgm:pt modelId="{232AF21E-C130-4B8C-9611-FCF9C8BA4BAA}" type="parTrans" cxnId="{919EED32-1209-4F88-90BC-125BB3058E03}">
      <dgm:prSet/>
      <dgm:spPr/>
      <dgm:t>
        <a:bodyPr/>
        <a:lstStyle/>
        <a:p>
          <a:endParaRPr lang="en-US"/>
        </a:p>
      </dgm:t>
    </dgm:pt>
    <dgm:pt modelId="{1BD3E12C-B534-47B0-A7D2-5E822A4C14D8}" type="sibTrans" cxnId="{919EED32-1209-4F88-90BC-125BB3058E03}">
      <dgm:prSet/>
      <dgm:spPr/>
      <dgm:t>
        <a:bodyPr/>
        <a:lstStyle/>
        <a:p>
          <a:endParaRPr lang="en-US"/>
        </a:p>
      </dgm:t>
    </dgm:pt>
    <dgm:pt modelId="{5D6D83E5-246F-4F26-AE0C-9F2AA7688F1B}">
      <dgm:prSet/>
      <dgm:spPr/>
      <dgm:t>
        <a:bodyPr/>
        <a:lstStyle/>
        <a:p>
          <a:r>
            <a:rPr lang="en-US" b="1" dirty="0" smtClean="0"/>
            <a:t>Calcium/potassium antagonists</a:t>
          </a:r>
          <a:endParaRPr lang="en-US" b="1" dirty="0"/>
        </a:p>
      </dgm:t>
    </dgm:pt>
    <dgm:pt modelId="{F6F745AB-C6C7-47D4-A804-A09938AC5464}" type="parTrans" cxnId="{E14026D1-BEEC-4735-8C69-83E1AA3B69C0}">
      <dgm:prSet/>
      <dgm:spPr/>
      <dgm:t>
        <a:bodyPr/>
        <a:lstStyle/>
        <a:p>
          <a:endParaRPr lang="en-US"/>
        </a:p>
      </dgm:t>
    </dgm:pt>
    <dgm:pt modelId="{8E479651-94E0-4CAF-9F39-4EFC7D2266FC}" type="sibTrans" cxnId="{E14026D1-BEEC-4735-8C69-83E1AA3B69C0}">
      <dgm:prSet/>
      <dgm:spPr/>
      <dgm:t>
        <a:bodyPr/>
        <a:lstStyle/>
        <a:p>
          <a:endParaRPr lang="en-US"/>
        </a:p>
      </dgm:t>
    </dgm:pt>
    <dgm:pt modelId="{8909FCCF-5140-4885-93FA-E69FDA8D9C29}">
      <dgm:prSet custT="1"/>
      <dgm:spPr/>
      <dgm:t>
        <a:bodyPr/>
        <a:lstStyle/>
        <a:p>
          <a:r>
            <a:rPr lang="en-US" sz="900" dirty="0" smtClean="0"/>
            <a:t>Vestibular suppressants</a:t>
          </a:r>
          <a:endParaRPr lang="en-US" sz="900" dirty="0"/>
        </a:p>
      </dgm:t>
    </dgm:pt>
    <dgm:pt modelId="{13565741-C250-44C6-98B9-BC064093F3A1}" type="parTrans" cxnId="{4F66760A-6C52-4B2C-A3D2-C861CC52403F}">
      <dgm:prSet/>
      <dgm:spPr/>
      <dgm:t>
        <a:bodyPr/>
        <a:lstStyle/>
        <a:p>
          <a:endParaRPr lang="en-US"/>
        </a:p>
      </dgm:t>
    </dgm:pt>
    <dgm:pt modelId="{9A9B290C-A938-45B3-8B3F-B58E874E0EA0}" type="sibTrans" cxnId="{4F66760A-6C52-4B2C-A3D2-C861CC52403F}">
      <dgm:prSet/>
      <dgm:spPr/>
      <dgm:t>
        <a:bodyPr/>
        <a:lstStyle/>
        <a:p>
          <a:endParaRPr lang="en-US"/>
        </a:p>
      </dgm:t>
    </dgm:pt>
    <dgm:pt modelId="{96B8DADE-D308-4755-AEA0-3791652AE48A}">
      <dgm:prSet custT="1"/>
      <dgm:spPr/>
      <dgm:t>
        <a:bodyPr/>
        <a:lstStyle/>
        <a:p>
          <a:r>
            <a:rPr lang="en-US" sz="1000" dirty="0" err="1" smtClean="0"/>
            <a:t>Antiemetics</a:t>
          </a:r>
          <a:endParaRPr lang="en-US" sz="1000" dirty="0"/>
        </a:p>
      </dgm:t>
    </dgm:pt>
    <dgm:pt modelId="{0BAE5B81-A6BE-4169-AB3A-9934160B1CBB}" type="parTrans" cxnId="{5DC23712-1C96-43A1-86D6-94F720CA3C0F}">
      <dgm:prSet/>
      <dgm:spPr/>
      <dgm:t>
        <a:bodyPr/>
        <a:lstStyle/>
        <a:p>
          <a:endParaRPr lang="en-US"/>
        </a:p>
      </dgm:t>
    </dgm:pt>
    <dgm:pt modelId="{ACC9B756-985F-4A66-B059-CD533C20BED4}" type="sibTrans" cxnId="{5DC23712-1C96-43A1-86D6-94F720CA3C0F}">
      <dgm:prSet/>
      <dgm:spPr/>
      <dgm:t>
        <a:bodyPr/>
        <a:lstStyle/>
        <a:p>
          <a:endParaRPr lang="en-US"/>
        </a:p>
      </dgm:t>
    </dgm:pt>
    <dgm:pt modelId="{E10D0378-B855-4B1B-B19C-1B4ADF3A4ECA}">
      <dgm:prSet custT="1"/>
      <dgm:spPr/>
      <dgm:t>
        <a:bodyPr/>
        <a:lstStyle/>
        <a:p>
          <a:r>
            <a:rPr lang="en-US" sz="1200" dirty="0" err="1" smtClean="0"/>
            <a:t>Anticholinergic</a:t>
          </a:r>
          <a:r>
            <a:rPr lang="en-US" sz="700" dirty="0" err="1" smtClean="0"/>
            <a:t>s</a:t>
          </a:r>
          <a:endParaRPr lang="en-US" sz="700" dirty="0"/>
        </a:p>
      </dgm:t>
    </dgm:pt>
    <dgm:pt modelId="{F08B09FF-1F9C-44C9-BFD3-5A87FBD48396}" type="parTrans" cxnId="{9B35DDA2-345D-4806-9913-AB66F7FA596D}">
      <dgm:prSet/>
      <dgm:spPr/>
      <dgm:t>
        <a:bodyPr/>
        <a:lstStyle/>
        <a:p>
          <a:endParaRPr lang="en-US"/>
        </a:p>
      </dgm:t>
    </dgm:pt>
    <dgm:pt modelId="{13E81C7E-50F5-4D97-894A-3B0DD0920C13}" type="sibTrans" cxnId="{9B35DDA2-345D-4806-9913-AB66F7FA596D}">
      <dgm:prSet/>
      <dgm:spPr/>
      <dgm:t>
        <a:bodyPr/>
        <a:lstStyle/>
        <a:p>
          <a:endParaRPr lang="en-US"/>
        </a:p>
      </dgm:t>
    </dgm:pt>
    <dgm:pt modelId="{A7193439-FAA8-4568-B472-FDBAD02CF1A6}">
      <dgm:prSet custT="1"/>
      <dgm:spPr/>
      <dgm:t>
        <a:bodyPr/>
        <a:lstStyle/>
        <a:p>
          <a:r>
            <a:rPr lang="en-US" sz="1200" dirty="0" smtClean="0"/>
            <a:t>Benzodiazepines</a:t>
          </a:r>
          <a:endParaRPr lang="en-US" sz="1200" dirty="0"/>
        </a:p>
      </dgm:t>
    </dgm:pt>
    <dgm:pt modelId="{3D6CD9F3-6046-40DC-B5D1-E8CE014AC9F4}" type="parTrans" cxnId="{71DF191B-65A3-4103-9191-6DBCC2B8BE9B}">
      <dgm:prSet/>
      <dgm:spPr/>
      <dgm:t>
        <a:bodyPr/>
        <a:lstStyle/>
        <a:p>
          <a:endParaRPr lang="en-US"/>
        </a:p>
      </dgm:t>
    </dgm:pt>
    <dgm:pt modelId="{66D31972-38F6-434B-874B-2964F4FD510D}" type="sibTrans" cxnId="{71DF191B-65A3-4103-9191-6DBCC2B8BE9B}">
      <dgm:prSet/>
      <dgm:spPr/>
      <dgm:t>
        <a:bodyPr/>
        <a:lstStyle/>
        <a:p>
          <a:endParaRPr lang="en-US"/>
        </a:p>
      </dgm:t>
    </dgm:pt>
    <dgm:pt modelId="{66910435-D4D7-49EB-8168-45EA9B931AEF}">
      <dgm:prSet/>
      <dgm:spPr/>
      <dgm:t>
        <a:bodyPr/>
        <a:lstStyle/>
        <a:p>
          <a:r>
            <a:rPr lang="en-US" dirty="0" err="1" smtClean="0"/>
            <a:t>Betahistine</a:t>
          </a:r>
          <a:endParaRPr lang="en-US" dirty="0"/>
        </a:p>
      </dgm:t>
    </dgm:pt>
    <dgm:pt modelId="{E11A265C-A506-438E-B030-C10A4DD4DBD3}" type="parTrans" cxnId="{A89516BC-4270-479B-9109-A0EF59A8AEF7}">
      <dgm:prSet/>
      <dgm:spPr/>
      <dgm:t>
        <a:bodyPr/>
        <a:lstStyle/>
        <a:p>
          <a:endParaRPr lang="en-US"/>
        </a:p>
      </dgm:t>
    </dgm:pt>
    <dgm:pt modelId="{9C355009-60FC-41C7-BE4A-2DC0C5E3A4AF}" type="sibTrans" cxnId="{A89516BC-4270-479B-9109-A0EF59A8AEF7}">
      <dgm:prSet/>
      <dgm:spPr/>
      <dgm:t>
        <a:bodyPr/>
        <a:lstStyle/>
        <a:p>
          <a:endParaRPr lang="en-US"/>
        </a:p>
      </dgm:t>
    </dgm:pt>
    <dgm:pt modelId="{95D84A05-ABEE-4C98-AFB4-835570A22EA8}">
      <dgm:prSet custT="1"/>
      <dgm:spPr/>
      <dgm:t>
        <a:bodyPr/>
        <a:lstStyle/>
        <a:p>
          <a:r>
            <a:rPr lang="en-US" sz="1100" dirty="0" smtClean="0"/>
            <a:t>Antihistamines</a:t>
          </a:r>
          <a:endParaRPr lang="en-US" sz="1100" dirty="0"/>
        </a:p>
      </dgm:t>
    </dgm:pt>
    <dgm:pt modelId="{CF2CBFA1-DD76-4C32-B6F1-882044C7697F}" type="parTrans" cxnId="{60B77149-2EDC-4E54-B660-7D18D8922572}">
      <dgm:prSet/>
      <dgm:spPr/>
      <dgm:t>
        <a:bodyPr/>
        <a:lstStyle/>
        <a:p>
          <a:endParaRPr lang="en-US"/>
        </a:p>
      </dgm:t>
    </dgm:pt>
    <dgm:pt modelId="{9718DF13-0825-425E-B173-E919696D4D25}" type="sibTrans" cxnId="{60B77149-2EDC-4E54-B660-7D18D8922572}">
      <dgm:prSet/>
      <dgm:spPr/>
      <dgm:t>
        <a:bodyPr/>
        <a:lstStyle/>
        <a:p>
          <a:endParaRPr lang="en-US"/>
        </a:p>
      </dgm:t>
    </dgm:pt>
    <dgm:pt modelId="{454CE5DB-44F9-4382-9243-642559B05299}">
      <dgm:prSet custT="1"/>
      <dgm:spPr/>
      <dgm:t>
        <a:bodyPr/>
        <a:lstStyle/>
        <a:p>
          <a:r>
            <a:rPr lang="en-US" sz="1200" dirty="0" err="1" smtClean="0"/>
            <a:t>Phenothiazines</a:t>
          </a:r>
          <a:endParaRPr lang="en-US" sz="1200" dirty="0"/>
        </a:p>
      </dgm:t>
    </dgm:pt>
    <dgm:pt modelId="{EBB73DEE-B4C9-4434-A83B-501B5DC71B2F}" type="parTrans" cxnId="{00C9A960-5A38-4446-B738-F32444DCDCCC}">
      <dgm:prSet/>
      <dgm:spPr/>
      <dgm:t>
        <a:bodyPr/>
        <a:lstStyle/>
        <a:p>
          <a:endParaRPr lang="en-US"/>
        </a:p>
      </dgm:t>
    </dgm:pt>
    <dgm:pt modelId="{54B0DDD5-C4F1-4F8D-A929-BF4F445BE46F}" type="sibTrans" cxnId="{00C9A960-5A38-4446-B738-F32444DCDCCC}">
      <dgm:prSet/>
      <dgm:spPr/>
      <dgm:t>
        <a:bodyPr/>
        <a:lstStyle/>
        <a:p>
          <a:endParaRPr lang="en-US"/>
        </a:p>
      </dgm:t>
    </dgm:pt>
    <dgm:pt modelId="{99CE87A0-6FA2-4A90-8EB2-357180E507EE}">
      <dgm:prSet/>
      <dgm:spPr/>
      <dgm:t>
        <a:bodyPr/>
        <a:lstStyle/>
        <a:p>
          <a:r>
            <a:rPr lang="en-US" dirty="0" smtClean="0"/>
            <a:t>Dopamine antagonist</a:t>
          </a:r>
          <a:endParaRPr lang="en-US" dirty="0"/>
        </a:p>
      </dgm:t>
    </dgm:pt>
    <dgm:pt modelId="{3A8D4CF8-0893-42D6-B816-DF48852D645A}" type="parTrans" cxnId="{0B7639DA-E157-4A5E-A9F0-B2E15EA8C674}">
      <dgm:prSet/>
      <dgm:spPr/>
      <dgm:t>
        <a:bodyPr/>
        <a:lstStyle/>
        <a:p>
          <a:endParaRPr lang="en-US"/>
        </a:p>
      </dgm:t>
    </dgm:pt>
    <dgm:pt modelId="{A11C42EF-1587-4703-9E49-28BB87C7B413}" type="sibTrans" cxnId="{0B7639DA-E157-4A5E-A9F0-B2E15EA8C674}">
      <dgm:prSet/>
      <dgm:spPr/>
      <dgm:t>
        <a:bodyPr/>
        <a:lstStyle/>
        <a:p>
          <a:endParaRPr lang="en-US"/>
        </a:p>
      </dgm:t>
    </dgm:pt>
    <dgm:pt modelId="{6C552609-AFB8-43F0-94A3-812361A0322C}">
      <dgm:prSet custT="1"/>
      <dgm:spPr/>
      <dgm:t>
        <a:bodyPr/>
        <a:lstStyle/>
        <a:p>
          <a:r>
            <a:rPr lang="en-US" sz="1200" dirty="0" smtClean="0"/>
            <a:t>Mixed </a:t>
          </a:r>
          <a:r>
            <a:rPr lang="en-US" sz="1200" dirty="0" err="1" smtClean="0"/>
            <a:t>ototoxins</a:t>
          </a:r>
          <a:endParaRPr lang="en-US" sz="1200" dirty="0"/>
        </a:p>
      </dgm:t>
    </dgm:pt>
    <dgm:pt modelId="{E2918083-02B3-4E09-8ECE-85D0CE1B59E3}" type="parTrans" cxnId="{2A68F2E8-A339-49BD-B64C-F85729B73B5A}">
      <dgm:prSet/>
      <dgm:spPr/>
      <dgm:t>
        <a:bodyPr/>
        <a:lstStyle/>
        <a:p>
          <a:endParaRPr lang="en-US"/>
        </a:p>
      </dgm:t>
    </dgm:pt>
    <dgm:pt modelId="{5B193C8B-C426-4DAB-AF70-E97A7305DB72}" type="sibTrans" cxnId="{2A68F2E8-A339-49BD-B64C-F85729B73B5A}">
      <dgm:prSet/>
      <dgm:spPr/>
      <dgm:t>
        <a:bodyPr/>
        <a:lstStyle/>
        <a:p>
          <a:endParaRPr lang="en-US"/>
        </a:p>
      </dgm:t>
    </dgm:pt>
    <dgm:pt modelId="{A794FB20-DB69-460F-ABB7-8658F03809C6}">
      <dgm:prSet custT="1"/>
      <dgm:spPr/>
      <dgm:t>
        <a:bodyPr/>
        <a:lstStyle/>
        <a:p>
          <a:r>
            <a:rPr lang="en-US" sz="1100" dirty="0" err="1" smtClean="0"/>
            <a:t>eg</a:t>
          </a:r>
          <a:r>
            <a:rPr lang="en-US" sz="1100" dirty="0" smtClean="0"/>
            <a:t> Antibiotics</a:t>
          </a:r>
          <a:endParaRPr lang="en-US" sz="1100" dirty="0"/>
        </a:p>
      </dgm:t>
    </dgm:pt>
    <dgm:pt modelId="{74CD8B3C-6051-4786-AA8B-0F233604F7F2}" type="parTrans" cxnId="{C71B7ED1-3F4A-45FF-8A82-79D2447A09CA}">
      <dgm:prSet/>
      <dgm:spPr/>
      <dgm:t>
        <a:bodyPr/>
        <a:lstStyle/>
        <a:p>
          <a:endParaRPr lang="en-US"/>
        </a:p>
      </dgm:t>
    </dgm:pt>
    <dgm:pt modelId="{E8C913BB-EF33-4FB8-9C51-D19A0A766B6E}" type="sibTrans" cxnId="{C71B7ED1-3F4A-45FF-8A82-79D2447A09CA}">
      <dgm:prSet/>
      <dgm:spPr/>
      <dgm:t>
        <a:bodyPr/>
        <a:lstStyle/>
        <a:p>
          <a:endParaRPr lang="en-US"/>
        </a:p>
      </dgm:t>
    </dgm:pt>
    <dgm:pt modelId="{C5BFB3CC-4CE8-4779-98EB-03729E472E63}" type="pres">
      <dgm:prSet presAssocID="{AD3362C0-BD9C-4175-927F-7CEC39927DCD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94250CE-77FC-4070-9F72-E0D84552EC29}" type="pres">
      <dgm:prSet presAssocID="{AD3362C0-BD9C-4175-927F-7CEC39927DCD}" presName="hierFlow" presStyleCnt="0"/>
      <dgm:spPr/>
    </dgm:pt>
    <dgm:pt modelId="{0BFA7B88-7BB9-49B2-A0EA-0EBBD104AE7C}" type="pres">
      <dgm:prSet presAssocID="{AD3362C0-BD9C-4175-927F-7CEC39927DCD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912AAF7-CE25-45D6-AC36-E959B693A4D7}" type="pres">
      <dgm:prSet presAssocID="{844F63CE-03EB-43D4-B6B0-7E8B5ED84E32}" presName="Name14" presStyleCnt="0"/>
      <dgm:spPr/>
    </dgm:pt>
    <dgm:pt modelId="{1C9EEAA1-6998-45DD-B8ED-DE49081C095E}" type="pres">
      <dgm:prSet presAssocID="{844F63CE-03EB-43D4-B6B0-7E8B5ED84E32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5F8A986-B7C5-4889-85F8-556423B2AA37}" type="pres">
      <dgm:prSet presAssocID="{844F63CE-03EB-43D4-B6B0-7E8B5ED84E32}" presName="hierChild2" presStyleCnt="0"/>
      <dgm:spPr/>
    </dgm:pt>
    <dgm:pt modelId="{2030E983-BB45-42D4-908F-2153D73147DB}" type="pres">
      <dgm:prSet presAssocID="{1E45BB09-FBF3-4C9A-B8AD-CD39EF0140EB}" presName="Name19" presStyleLbl="parChTrans1D2" presStyleIdx="0" presStyleCnt="2"/>
      <dgm:spPr/>
      <dgm:t>
        <a:bodyPr/>
        <a:lstStyle/>
        <a:p>
          <a:endParaRPr lang="en-US"/>
        </a:p>
      </dgm:t>
    </dgm:pt>
    <dgm:pt modelId="{BEDF6025-28E3-4EE4-9F60-ED53C4E291C6}" type="pres">
      <dgm:prSet presAssocID="{8098EF3B-78E0-4024-8004-7B4C99466D2D}" presName="Name21" presStyleCnt="0"/>
      <dgm:spPr/>
    </dgm:pt>
    <dgm:pt modelId="{A3AC4280-E513-4F8B-AD1E-37050BEC271A}" type="pres">
      <dgm:prSet presAssocID="{8098EF3B-78E0-4024-8004-7B4C99466D2D}" presName="level2Shape" presStyleLbl="node2" presStyleIdx="0" presStyleCnt="2"/>
      <dgm:spPr/>
      <dgm:t>
        <a:bodyPr/>
        <a:lstStyle/>
        <a:p>
          <a:endParaRPr lang="en-US"/>
        </a:p>
      </dgm:t>
    </dgm:pt>
    <dgm:pt modelId="{D4F35E83-92DC-49CD-AE7B-0FF27F59A801}" type="pres">
      <dgm:prSet presAssocID="{8098EF3B-78E0-4024-8004-7B4C99466D2D}" presName="hierChild3" presStyleCnt="0"/>
      <dgm:spPr/>
    </dgm:pt>
    <dgm:pt modelId="{FC550E3A-E2BE-4706-999B-91758F7E53EC}" type="pres">
      <dgm:prSet presAssocID="{15FFD43A-5E06-42B3-AAD5-18BF81AA02B5}" presName="Name19" presStyleLbl="parChTrans1D3" presStyleIdx="0" presStyleCnt="5"/>
      <dgm:spPr/>
      <dgm:t>
        <a:bodyPr/>
        <a:lstStyle/>
        <a:p>
          <a:endParaRPr lang="en-US"/>
        </a:p>
      </dgm:t>
    </dgm:pt>
    <dgm:pt modelId="{C6B10BF0-03B7-46F3-A2F6-C54FE400E562}" type="pres">
      <dgm:prSet presAssocID="{720EF7C6-24F8-4404-9714-5A0EEA4F7160}" presName="Name21" presStyleCnt="0"/>
      <dgm:spPr/>
    </dgm:pt>
    <dgm:pt modelId="{26F9F61D-81BE-4746-8B16-326F4534306A}" type="pres">
      <dgm:prSet presAssocID="{720EF7C6-24F8-4404-9714-5A0EEA4F7160}" presName="level2Shape" presStyleLbl="node3" presStyleIdx="0" presStyleCnt="5"/>
      <dgm:spPr/>
      <dgm:t>
        <a:bodyPr/>
        <a:lstStyle/>
        <a:p>
          <a:endParaRPr lang="en-US"/>
        </a:p>
      </dgm:t>
    </dgm:pt>
    <dgm:pt modelId="{06DD60DB-F812-4ECD-9F3E-E47439801B74}" type="pres">
      <dgm:prSet presAssocID="{720EF7C6-24F8-4404-9714-5A0EEA4F7160}" presName="hierChild3" presStyleCnt="0"/>
      <dgm:spPr/>
    </dgm:pt>
    <dgm:pt modelId="{25676235-C8EB-4953-AA05-341E12A87B18}" type="pres">
      <dgm:prSet presAssocID="{74CD8B3C-6051-4786-AA8B-0F233604F7F2}" presName="Name19" presStyleLbl="parChTrans1D4" presStyleIdx="0" presStyleCnt="12"/>
      <dgm:spPr/>
      <dgm:t>
        <a:bodyPr/>
        <a:lstStyle/>
        <a:p>
          <a:endParaRPr lang="en-US"/>
        </a:p>
      </dgm:t>
    </dgm:pt>
    <dgm:pt modelId="{B6D817CD-81B1-4561-BC1C-33FAEFFE8B0B}" type="pres">
      <dgm:prSet presAssocID="{A794FB20-DB69-460F-ABB7-8658F03809C6}" presName="Name21" presStyleCnt="0"/>
      <dgm:spPr/>
    </dgm:pt>
    <dgm:pt modelId="{9B74D6D6-2663-432E-8F09-819C9BAF61CE}" type="pres">
      <dgm:prSet presAssocID="{A794FB20-DB69-460F-ABB7-8658F03809C6}" presName="level2Shape" presStyleLbl="node4" presStyleIdx="0" presStyleCnt="12"/>
      <dgm:spPr/>
      <dgm:t>
        <a:bodyPr/>
        <a:lstStyle/>
        <a:p>
          <a:endParaRPr lang="en-US"/>
        </a:p>
      </dgm:t>
    </dgm:pt>
    <dgm:pt modelId="{AE686ABC-07DB-4449-9E3D-FE57BA7B16AC}" type="pres">
      <dgm:prSet presAssocID="{A794FB20-DB69-460F-ABB7-8658F03809C6}" presName="hierChild3" presStyleCnt="0"/>
      <dgm:spPr/>
    </dgm:pt>
    <dgm:pt modelId="{88C71237-122F-4FD5-AC81-CA9DF5E3E903}" type="pres">
      <dgm:prSet presAssocID="{482D6210-75AB-4556-B54F-3A43A2656AC0}" presName="Name19" presStyleLbl="parChTrans1D3" presStyleIdx="1" presStyleCnt="5"/>
      <dgm:spPr/>
      <dgm:t>
        <a:bodyPr/>
        <a:lstStyle/>
        <a:p>
          <a:endParaRPr lang="en-US"/>
        </a:p>
      </dgm:t>
    </dgm:pt>
    <dgm:pt modelId="{DFE1B308-2936-448E-B8EF-1D5B79EBD525}" type="pres">
      <dgm:prSet presAssocID="{809AF684-AF0C-4376-A245-955F7C85A8E1}" presName="Name21" presStyleCnt="0"/>
      <dgm:spPr/>
    </dgm:pt>
    <dgm:pt modelId="{50543CC4-9E71-40CB-BA2C-4A991F2FC647}" type="pres">
      <dgm:prSet presAssocID="{809AF684-AF0C-4376-A245-955F7C85A8E1}" presName="level2Shape" presStyleLbl="node3" presStyleIdx="1" presStyleCnt="5" custScaleX="128381"/>
      <dgm:spPr/>
      <dgm:t>
        <a:bodyPr/>
        <a:lstStyle/>
        <a:p>
          <a:endParaRPr lang="en-US"/>
        </a:p>
      </dgm:t>
    </dgm:pt>
    <dgm:pt modelId="{FCF0A417-4374-4286-AA33-D4548C570837}" type="pres">
      <dgm:prSet presAssocID="{809AF684-AF0C-4376-A245-955F7C85A8E1}" presName="hierChild3" presStyleCnt="0"/>
      <dgm:spPr/>
    </dgm:pt>
    <dgm:pt modelId="{3CBEF913-AED0-417F-A539-0BBB4BB5487B}" type="pres">
      <dgm:prSet presAssocID="{13565741-C250-44C6-98B9-BC064093F3A1}" presName="Name19" presStyleLbl="parChTrans1D4" presStyleIdx="1" presStyleCnt="12"/>
      <dgm:spPr/>
      <dgm:t>
        <a:bodyPr/>
        <a:lstStyle/>
        <a:p>
          <a:endParaRPr lang="en-US"/>
        </a:p>
      </dgm:t>
    </dgm:pt>
    <dgm:pt modelId="{E1AC9C5B-768D-4D6B-AE41-50246C07B46C}" type="pres">
      <dgm:prSet presAssocID="{8909FCCF-5140-4885-93FA-E69FDA8D9C29}" presName="Name21" presStyleCnt="0"/>
      <dgm:spPr/>
    </dgm:pt>
    <dgm:pt modelId="{347277B9-6455-4F3D-B91B-43E87F42B68A}" type="pres">
      <dgm:prSet presAssocID="{8909FCCF-5140-4885-93FA-E69FDA8D9C29}" presName="level2Shape" presStyleLbl="node4" presStyleIdx="1" presStyleCnt="12"/>
      <dgm:spPr/>
      <dgm:t>
        <a:bodyPr/>
        <a:lstStyle/>
        <a:p>
          <a:endParaRPr lang="en-US"/>
        </a:p>
      </dgm:t>
    </dgm:pt>
    <dgm:pt modelId="{23FF49C8-C513-45B7-971A-D0C06B65ADFB}" type="pres">
      <dgm:prSet presAssocID="{8909FCCF-5140-4885-93FA-E69FDA8D9C29}" presName="hierChild3" presStyleCnt="0"/>
      <dgm:spPr/>
    </dgm:pt>
    <dgm:pt modelId="{FACE4C66-7DDC-4A9F-865A-9D4E1F5887E8}" type="pres">
      <dgm:prSet presAssocID="{F08B09FF-1F9C-44C9-BFD3-5A87FBD48396}" presName="Name19" presStyleLbl="parChTrans1D4" presStyleIdx="2" presStyleCnt="12"/>
      <dgm:spPr/>
      <dgm:t>
        <a:bodyPr/>
        <a:lstStyle/>
        <a:p>
          <a:endParaRPr lang="en-US"/>
        </a:p>
      </dgm:t>
    </dgm:pt>
    <dgm:pt modelId="{3B0FC80A-7C60-4221-9075-D7234CEE1CE7}" type="pres">
      <dgm:prSet presAssocID="{E10D0378-B855-4B1B-B19C-1B4ADF3A4ECA}" presName="Name21" presStyleCnt="0"/>
      <dgm:spPr/>
    </dgm:pt>
    <dgm:pt modelId="{664E7654-61A8-4033-836D-39880330AAA6}" type="pres">
      <dgm:prSet presAssocID="{E10D0378-B855-4B1B-B19C-1B4ADF3A4ECA}" presName="level2Shape" presStyleLbl="node4" presStyleIdx="2" presStyleCnt="12"/>
      <dgm:spPr/>
      <dgm:t>
        <a:bodyPr/>
        <a:lstStyle/>
        <a:p>
          <a:endParaRPr lang="en-US"/>
        </a:p>
      </dgm:t>
    </dgm:pt>
    <dgm:pt modelId="{ED1B0679-5B07-465E-A579-5D969EFD0C25}" type="pres">
      <dgm:prSet presAssocID="{E10D0378-B855-4B1B-B19C-1B4ADF3A4ECA}" presName="hierChild3" presStyleCnt="0"/>
      <dgm:spPr/>
    </dgm:pt>
    <dgm:pt modelId="{33D9D390-4BB5-4C75-9DD1-134325F796F5}" type="pres">
      <dgm:prSet presAssocID="{3D6CD9F3-6046-40DC-B5D1-E8CE014AC9F4}" presName="Name19" presStyleLbl="parChTrans1D4" presStyleIdx="3" presStyleCnt="12"/>
      <dgm:spPr/>
      <dgm:t>
        <a:bodyPr/>
        <a:lstStyle/>
        <a:p>
          <a:endParaRPr lang="en-US"/>
        </a:p>
      </dgm:t>
    </dgm:pt>
    <dgm:pt modelId="{54B76C4C-8EA4-4D19-9E42-8C474F92922B}" type="pres">
      <dgm:prSet presAssocID="{A7193439-FAA8-4568-B472-FDBAD02CF1A6}" presName="Name21" presStyleCnt="0"/>
      <dgm:spPr/>
    </dgm:pt>
    <dgm:pt modelId="{317F105D-2FB6-43D0-B6CA-17567AA2A14A}" type="pres">
      <dgm:prSet presAssocID="{A7193439-FAA8-4568-B472-FDBAD02CF1A6}" presName="level2Shape" presStyleLbl="node4" presStyleIdx="3" presStyleCnt="12"/>
      <dgm:spPr/>
      <dgm:t>
        <a:bodyPr/>
        <a:lstStyle/>
        <a:p>
          <a:endParaRPr lang="en-US"/>
        </a:p>
      </dgm:t>
    </dgm:pt>
    <dgm:pt modelId="{9686F776-333E-4047-94CA-4657DC63777D}" type="pres">
      <dgm:prSet presAssocID="{A7193439-FAA8-4568-B472-FDBAD02CF1A6}" presName="hierChild3" presStyleCnt="0"/>
      <dgm:spPr/>
    </dgm:pt>
    <dgm:pt modelId="{B4B8D931-E131-471F-9B79-A4236AC7C449}" type="pres">
      <dgm:prSet presAssocID="{E11A265C-A506-438E-B030-C10A4DD4DBD3}" presName="Name19" presStyleLbl="parChTrans1D4" presStyleIdx="4" presStyleCnt="12"/>
      <dgm:spPr/>
      <dgm:t>
        <a:bodyPr/>
        <a:lstStyle/>
        <a:p>
          <a:endParaRPr lang="en-US"/>
        </a:p>
      </dgm:t>
    </dgm:pt>
    <dgm:pt modelId="{8E53643E-8C51-4CCD-9E79-7E78A8E4EF33}" type="pres">
      <dgm:prSet presAssocID="{66910435-D4D7-49EB-8168-45EA9B931AEF}" presName="Name21" presStyleCnt="0"/>
      <dgm:spPr/>
    </dgm:pt>
    <dgm:pt modelId="{0B9C3BFA-737F-40F8-A7C1-C6EE9EA8E5DC}" type="pres">
      <dgm:prSet presAssocID="{66910435-D4D7-49EB-8168-45EA9B931AEF}" presName="level2Shape" presStyleLbl="node4" presStyleIdx="4" presStyleCnt="12"/>
      <dgm:spPr/>
      <dgm:t>
        <a:bodyPr/>
        <a:lstStyle/>
        <a:p>
          <a:endParaRPr lang="en-US"/>
        </a:p>
      </dgm:t>
    </dgm:pt>
    <dgm:pt modelId="{9DCB21A6-73A2-4B3D-A444-2BD59E596F5E}" type="pres">
      <dgm:prSet presAssocID="{66910435-D4D7-49EB-8168-45EA9B931AEF}" presName="hierChild3" presStyleCnt="0"/>
      <dgm:spPr/>
    </dgm:pt>
    <dgm:pt modelId="{823813E0-A044-4F8C-B4B9-A477323009E6}" type="pres">
      <dgm:prSet presAssocID="{0BAE5B81-A6BE-4169-AB3A-9934160B1CBB}" presName="Name19" presStyleLbl="parChTrans1D4" presStyleIdx="5" presStyleCnt="12"/>
      <dgm:spPr/>
      <dgm:t>
        <a:bodyPr/>
        <a:lstStyle/>
        <a:p>
          <a:endParaRPr lang="en-US"/>
        </a:p>
      </dgm:t>
    </dgm:pt>
    <dgm:pt modelId="{CE8D5349-3024-4056-B0BB-F49CED84A3D5}" type="pres">
      <dgm:prSet presAssocID="{96B8DADE-D308-4755-AEA0-3791652AE48A}" presName="Name21" presStyleCnt="0"/>
      <dgm:spPr/>
    </dgm:pt>
    <dgm:pt modelId="{C3D96954-3A7D-429A-9771-FF8006ED53C0}" type="pres">
      <dgm:prSet presAssocID="{96B8DADE-D308-4755-AEA0-3791652AE48A}" presName="level2Shape" presStyleLbl="node4" presStyleIdx="5" presStyleCnt="12"/>
      <dgm:spPr/>
      <dgm:t>
        <a:bodyPr/>
        <a:lstStyle/>
        <a:p>
          <a:endParaRPr lang="en-US"/>
        </a:p>
      </dgm:t>
    </dgm:pt>
    <dgm:pt modelId="{CA91A6D6-BA55-4892-A2A5-106713FB53C8}" type="pres">
      <dgm:prSet presAssocID="{96B8DADE-D308-4755-AEA0-3791652AE48A}" presName="hierChild3" presStyleCnt="0"/>
      <dgm:spPr/>
    </dgm:pt>
    <dgm:pt modelId="{A671B3C8-1261-4E3E-941C-7ACA9CEC1BD7}" type="pres">
      <dgm:prSet presAssocID="{CF2CBFA1-DD76-4C32-B6F1-882044C7697F}" presName="Name19" presStyleLbl="parChTrans1D4" presStyleIdx="6" presStyleCnt="12"/>
      <dgm:spPr/>
      <dgm:t>
        <a:bodyPr/>
        <a:lstStyle/>
        <a:p>
          <a:endParaRPr lang="en-US"/>
        </a:p>
      </dgm:t>
    </dgm:pt>
    <dgm:pt modelId="{91A84F17-F0CC-4731-8BD1-544FC56C81C7}" type="pres">
      <dgm:prSet presAssocID="{95D84A05-ABEE-4C98-AFB4-835570A22EA8}" presName="Name21" presStyleCnt="0"/>
      <dgm:spPr/>
    </dgm:pt>
    <dgm:pt modelId="{134FF916-65F9-44EC-A241-C905F6950376}" type="pres">
      <dgm:prSet presAssocID="{95D84A05-ABEE-4C98-AFB4-835570A22EA8}" presName="level2Shape" presStyleLbl="node4" presStyleIdx="6" presStyleCnt="12"/>
      <dgm:spPr/>
      <dgm:t>
        <a:bodyPr/>
        <a:lstStyle/>
        <a:p>
          <a:endParaRPr lang="en-US"/>
        </a:p>
      </dgm:t>
    </dgm:pt>
    <dgm:pt modelId="{FEF2FEC9-9474-4081-9A19-6A15D0D5E3E3}" type="pres">
      <dgm:prSet presAssocID="{95D84A05-ABEE-4C98-AFB4-835570A22EA8}" presName="hierChild3" presStyleCnt="0"/>
      <dgm:spPr/>
    </dgm:pt>
    <dgm:pt modelId="{E7AB22F7-68A4-473E-B29F-69BA3D96E533}" type="pres">
      <dgm:prSet presAssocID="{EBB73DEE-B4C9-4434-A83B-501B5DC71B2F}" presName="Name19" presStyleLbl="parChTrans1D4" presStyleIdx="7" presStyleCnt="12"/>
      <dgm:spPr/>
      <dgm:t>
        <a:bodyPr/>
        <a:lstStyle/>
        <a:p>
          <a:endParaRPr lang="en-US"/>
        </a:p>
      </dgm:t>
    </dgm:pt>
    <dgm:pt modelId="{E4F07BF7-C6CD-4C14-AC79-FDA01FB2FD09}" type="pres">
      <dgm:prSet presAssocID="{454CE5DB-44F9-4382-9243-642559B05299}" presName="Name21" presStyleCnt="0"/>
      <dgm:spPr/>
    </dgm:pt>
    <dgm:pt modelId="{11516153-5E53-4E35-B189-8C6DC2095E60}" type="pres">
      <dgm:prSet presAssocID="{454CE5DB-44F9-4382-9243-642559B05299}" presName="level2Shape" presStyleLbl="node4" presStyleIdx="7" presStyleCnt="12"/>
      <dgm:spPr/>
      <dgm:t>
        <a:bodyPr/>
        <a:lstStyle/>
        <a:p>
          <a:endParaRPr lang="en-US"/>
        </a:p>
      </dgm:t>
    </dgm:pt>
    <dgm:pt modelId="{4987EB3D-51D1-4BE8-9513-DB9893E5A7ED}" type="pres">
      <dgm:prSet presAssocID="{454CE5DB-44F9-4382-9243-642559B05299}" presName="hierChild3" presStyleCnt="0"/>
      <dgm:spPr/>
    </dgm:pt>
    <dgm:pt modelId="{3C3872EB-3407-4911-B823-A4CF2A07247D}" type="pres">
      <dgm:prSet presAssocID="{3A8D4CF8-0893-42D6-B816-DF48852D645A}" presName="Name19" presStyleLbl="parChTrans1D4" presStyleIdx="8" presStyleCnt="12"/>
      <dgm:spPr/>
      <dgm:t>
        <a:bodyPr/>
        <a:lstStyle/>
        <a:p>
          <a:endParaRPr lang="en-US"/>
        </a:p>
      </dgm:t>
    </dgm:pt>
    <dgm:pt modelId="{F71AF2C0-A51D-4190-94EE-D00F1F03BA3C}" type="pres">
      <dgm:prSet presAssocID="{99CE87A0-6FA2-4A90-8EB2-357180E507EE}" presName="Name21" presStyleCnt="0"/>
      <dgm:spPr/>
    </dgm:pt>
    <dgm:pt modelId="{F59C047A-1E46-4885-A3CD-CEDC8007D367}" type="pres">
      <dgm:prSet presAssocID="{99CE87A0-6FA2-4A90-8EB2-357180E507EE}" presName="level2Shape" presStyleLbl="node4" presStyleIdx="8" presStyleCnt="12"/>
      <dgm:spPr/>
      <dgm:t>
        <a:bodyPr/>
        <a:lstStyle/>
        <a:p>
          <a:endParaRPr lang="en-US"/>
        </a:p>
      </dgm:t>
    </dgm:pt>
    <dgm:pt modelId="{3581694C-EAC9-4697-99B0-6B003DACD7F8}" type="pres">
      <dgm:prSet presAssocID="{99CE87A0-6FA2-4A90-8EB2-357180E507EE}" presName="hierChild3" presStyleCnt="0"/>
      <dgm:spPr/>
    </dgm:pt>
    <dgm:pt modelId="{475A27E7-E24D-4B4B-B677-A5CEC1DC590B}" type="pres">
      <dgm:prSet presAssocID="{4122D18B-BBED-45CE-B742-83C8402AC537}" presName="Name19" presStyleLbl="parChTrans1D3" presStyleIdx="2" presStyleCnt="5"/>
      <dgm:spPr/>
      <dgm:t>
        <a:bodyPr/>
        <a:lstStyle/>
        <a:p>
          <a:endParaRPr lang="en-US"/>
        </a:p>
      </dgm:t>
    </dgm:pt>
    <dgm:pt modelId="{2E69C119-432E-45F5-A84C-FF49129C68A2}" type="pres">
      <dgm:prSet presAssocID="{CA0788C9-D8DF-46E0-A0EC-4E66309EF473}" presName="Name21" presStyleCnt="0"/>
      <dgm:spPr/>
    </dgm:pt>
    <dgm:pt modelId="{FD16640B-9C4D-4FEB-870B-579ACB814ABC}" type="pres">
      <dgm:prSet presAssocID="{CA0788C9-D8DF-46E0-A0EC-4E66309EF473}" presName="level2Shape" presStyleLbl="node3" presStyleIdx="2" presStyleCnt="5" custScaleX="130000"/>
      <dgm:spPr/>
      <dgm:t>
        <a:bodyPr/>
        <a:lstStyle/>
        <a:p>
          <a:endParaRPr lang="en-US"/>
        </a:p>
      </dgm:t>
    </dgm:pt>
    <dgm:pt modelId="{CBD878FD-3F60-4E36-B5C7-052A8F5CC10E}" type="pres">
      <dgm:prSet presAssocID="{CA0788C9-D8DF-46E0-A0EC-4E66309EF473}" presName="hierChild3" presStyleCnt="0"/>
      <dgm:spPr/>
    </dgm:pt>
    <dgm:pt modelId="{21196D24-B481-4149-B5BE-302CE4762F02}" type="pres">
      <dgm:prSet presAssocID="{07650BF0-AC29-4338-A79C-C26C5FEFA6EE}" presName="Name19" presStyleLbl="parChTrans1D4" presStyleIdx="9" presStyleCnt="12"/>
      <dgm:spPr/>
      <dgm:t>
        <a:bodyPr/>
        <a:lstStyle/>
        <a:p>
          <a:endParaRPr lang="en-US"/>
        </a:p>
      </dgm:t>
    </dgm:pt>
    <dgm:pt modelId="{9E692F90-E000-43D0-8B55-F1989501ADB5}" type="pres">
      <dgm:prSet presAssocID="{0E219C46-5799-402F-9D8F-D2809C7B8BD5}" presName="Name21" presStyleCnt="0"/>
      <dgm:spPr/>
    </dgm:pt>
    <dgm:pt modelId="{C54D679E-B228-4FB8-BE0E-0B4688293439}" type="pres">
      <dgm:prSet presAssocID="{0E219C46-5799-402F-9D8F-D2809C7B8BD5}" presName="level2Shape" presStyleLbl="node4" presStyleIdx="9" presStyleCnt="12"/>
      <dgm:spPr/>
      <dgm:t>
        <a:bodyPr/>
        <a:lstStyle/>
        <a:p>
          <a:endParaRPr lang="en-US"/>
        </a:p>
      </dgm:t>
    </dgm:pt>
    <dgm:pt modelId="{8C1264F4-EF1A-4384-A018-3A270D6F690F}" type="pres">
      <dgm:prSet presAssocID="{0E219C46-5799-402F-9D8F-D2809C7B8BD5}" presName="hierChild3" presStyleCnt="0"/>
      <dgm:spPr/>
    </dgm:pt>
    <dgm:pt modelId="{383BA3C3-840D-4BE0-993E-4A47E60D5FEA}" type="pres">
      <dgm:prSet presAssocID="{232AF21E-C130-4B8C-9611-FCF9C8BA4BAA}" presName="Name19" presStyleLbl="parChTrans1D4" presStyleIdx="10" presStyleCnt="12"/>
      <dgm:spPr/>
      <dgm:t>
        <a:bodyPr/>
        <a:lstStyle/>
        <a:p>
          <a:endParaRPr lang="en-US"/>
        </a:p>
      </dgm:t>
    </dgm:pt>
    <dgm:pt modelId="{28C751E3-E006-4E9F-B22F-FCEB559470EA}" type="pres">
      <dgm:prSet presAssocID="{2F4580E5-A81E-4773-9731-D64987599649}" presName="Name21" presStyleCnt="0"/>
      <dgm:spPr/>
    </dgm:pt>
    <dgm:pt modelId="{43087CE1-34D9-4230-84D7-C7B6B1AFC50D}" type="pres">
      <dgm:prSet presAssocID="{2F4580E5-A81E-4773-9731-D64987599649}" presName="level2Shape" presStyleLbl="node4" presStyleIdx="10" presStyleCnt="12"/>
      <dgm:spPr/>
      <dgm:t>
        <a:bodyPr/>
        <a:lstStyle/>
        <a:p>
          <a:endParaRPr lang="en-US"/>
        </a:p>
      </dgm:t>
    </dgm:pt>
    <dgm:pt modelId="{8A6A7A91-08B0-4002-9588-F44AE6AF2616}" type="pres">
      <dgm:prSet presAssocID="{2F4580E5-A81E-4773-9731-D64987599649}" presName="hierChild3" presStyleCnt="0"/>
      <dgm:spPr/>
    </dgm:pt>
    <dgm:pt modelId="{E882D4D6-A4C4-417D-BF77-F8733F912D40}" type="pres">
      <dgm:prSet presAssocID="{F6F745AB-C6C7-47D4-A804-A09938AC5464}" presName="Name19" presStyleLbl="parChTrans1D4" presStyleIdx="11" presStyleCnt="12"/>
      <dgm:spPr/>
      <dgm:t>
        <a:bodyPr/>
        <a:lstStyle/>
        <a:p>
          <a:endParaRPr lang="en-US"/>
        </a:p>
      </dgm:t>
    </dgm:pt>
    <dgm:pt modelId="{9F069A6B-0577-4C83-AE69-2593C2D778F2}" type="pres">
      <dgm:prSet presAssocID="{5D6D83E5-246F-4F26-AE0C-9F2AA7688F1B}" presName="Name21" presStyleCnt="0"/>
      <dgm:spPr/>
    </dgm:pt>
    <dgm:pt modelId="{8229A86F-2E15-4CFC-ACB9-453D798100CE}" type="pres">
      <dgm:prSet presAssocID="{5D6D83E5-246F-4F26-AE0C-9F2AA7688F1B}" presName="level2Shape" presStyleLbl="node4" presStyleIdx="11" presStyleCnt="12" custScaleX="208732"/>
      <dgm:spPr/>
      <dgm:t>
        <a:bodyPr/>
        <a:lstStyle/>
        <a:p>
          <a:endParaRPr lang="en-US"/>
        </a:p>
      </dgm:t>
    </dgm:pt>
    <dgm:pt modelId="{51C5CFA4-AA1B-4786-8E26-08981418DFAE}" type="pres">
      <dgm:prSet presAssocID="{5D6D83E5-246F-4F26-AE0C-9F2AA7688F1B}" presName="hierChild3" presStyleCnt="0"/>
      <dgm:spPr/>
    </dgm:pt>
    <dgm:pt modelId="{68587D94-95E7-43C6-A58B-C697E9CCB271}" type="pres">
      <dgm:prSet presAssocID="{9436D370-2260-4434-B967-2FA2852B57EB}" presName="Name19" presStyleLbl="parChTrans1D2" presStyleIdx="1" presStyleCnt="2"/>
      <dgm:spPr/>
      <dgm:t>
        <a:bodyPr/>
        <a:lstStyle/>
        <a:p>
          <a:endParaRPr lang="en-US"/>
        </a:p>
      </dgm:t>
    </dgm:pt>
    <dgm:pt modelId="{DF070CB8-CF00-4DBF-9354-4BF995CD4F59}" type="pres">
      <dgm:prSet presAssocID="{4022A612-D8DE-42B4-AA26-81DCBE264A35}" presName="Name21" presStyleCnt="0"/>
      <dgm:spPr/>
    </dgm:pt>
    <dgm:pt modelId="{9DDDB9F2-A01C-47A0-864E-979CBF8AF756}" type="pres">
      <dgm:prSet presAssocID="{4022A612-D8DE-42B4-AA26-81DCBE264A35}" presName="level2Shape" presStyleLbl="node2" presStyleIdx="1" presStyleCnt="2"/>
      <dgm:spPr/>
      <dgm:t>
        <a:bodyPr/>
        <a:lstStyle/>
        <a:p>
          <a:endParaRPr lang="en-US"/>
        </a:p>
      </dgm:t>
    </dgm:pt>
    <dgm:pt modelId="{7945F284-6646-4CC7-8298-457C2420C044}" type="pres">
      <dgm:prSet presAssocID="{4022A612-D8DE-42B4-AA26-81DCBE264A35}" presName="hierChild3" presStyleCnt="0"/>
      <dgm:spPr/>
    </dgm:pt>
    <dgm:pt modelId="{BA4ABF4D-158A-45D6-A843-23F073EBB3E0}" type="pres">
      <dgm:prSet presAssocID="{AF8D227E-56ED-42EF-AC5D-2B9C8A8954C5}" presName="Name19" presStyleLbl="parChTrans1D3" presStyleIdx="3" presStyleCnt="5"/>
      <dgm:spPr/>
      <dgm:t>
        <a:bodyPr/>
        <a:lstStyle/>
        <a:p>
          <a:endParaRPr lang="en-US"/>
        </a:p>
      </dgm:t>
    </dgm:pt>
    <dgm:pt modelId="{FBED7BA9-A997-4849-981E-310530141DCF}" type="pres">
      <dgm:prSet presAssocID="{21557946-CEA0-45A5-8AAB-088F435DBF2E}" presName="Name21" presStyleCnt="0"/>
      <dgm:spPr/>
    </dgm:pt>
    <dgm:pt modelId="{1BE5D23D-17AC-4256-BEF9-7CDBDE4220CF}" type="pres">
      <dgm:prSet presAssocID="{21557946-CEA0-45A5-8AAB-088F435DBF2E}" presName="level2Shape" presStyleLbl="node3" presStyleIdx="3" presStyleCnt="5"/>
      <dgm:spPr/>
      <dgm:t>
        <a:bodyPr/>
        <a:lstStyle/>
        <a:p>
          <a:endParaRPr lang="en-US"/>
        </a:p>
      </dgm:t>
    </dgm:pt>
    <dgm:pt modelId="{988AA19E-A6D4-4F7D-BFDC-B9D44A864895}" type="pres">
      <dgm:prSet presAssocID="{21557946-CEA0-45A5-8AAB-088F435DBF2E}" presName="hierChild3" presStyleCnt="0"/>
      <dgm:spPr/>
    </dgm:pt>
    <dgm:pt modelId="{56D4B722-4BAC-4F8D-84C5-C4FF47014C36}" type="pres">
      <dgm:prSet presAssocID="{E2918083-02B3-4E09-8ECE-85D0CE1B59E3}" presName="Name19" presStyleLbl="parChTrans1D3" presStyleIdx="4" presStyleCnt="5"/>
      <dgm:spPr/>
      <dgm:t>
        <a:bodyPr/>
        <a:lstStyle/>
        <a:p>
          <a:endParaRPr lang="en-US"/>
        </a:p>
      </dgm:t>
    </dgm:pt>
    <dgm:pt modelId="{320D7BAF-74C4-4239-BB7A-D69AD86075E6}" type="pres">
      <dgm:prSet presAssocID="{6C552609-AFB8-43F0-94A3-812361A0322C}" presName="Name21" presStyleCnt="0"/>
      <dgm:spPr/>
    </dgm:pt>
    <dgm:pt modelId="{46B65F80-C8AE-4C2F-9FB6-09556B29B044}" type="pres">
      <dgm:prSet presAssocID="{6C552609-AFB8-43F0-94A3-812361A0322C}" presName="level2Shape" presStyleLbl="node3" presStyleIdx="4" presStyleCnt="5"/>
      <dgm:spPr/>
      <dgm:t>
        <a:bodyPr/>
        <a:lstStyle/>
        <a:p>
          <a:endParaRPr lang="en-US"/>
        </a:p>
      </dgm:t>
    </dgm:pt>
    <dgm:pt modelId="{B656FC0F-C6D3-4F53-82D1-C86BAB7C8872}" type="pres">
      <dgm:prSet presAssocID="{6C552609-AFB8-43F0-94A3-812361A0322C}" presName="hierChild3" presStyleCnt="0"/>
      <dgm:spPr/>
    </dgm:pt>
    <dgm:pt modelId="{283448C2-F582-4BD8-9567-6DEAFB8A6DD4}" type="pres">
      <dgm:prSet presAssocID="{AD3362C0-BD9C-4175-927F-7CEC39927DCD}" presName="bgShapesFlow" presStyleCnt="0"/>
      <dgm:spPr/>
    </dgm:pt>
  </dgm:ptLst>
  <dgm:cxnLst>
    <dgm:cxn modelId="{00C9A960-5A38-4446-B738-F32444DCDCCC}" srcId="{95D84A05-ABEE-4C98-AFB4-835570A22EA8}" destId="{454CE5DB-44F9-4382-9243-642559B05299}" srcOrd="0" destOrd="0" parTransId="{EBB73DEE-B4C9-4434-A83B-501B5DC71B2F}" sibTransId="{54B0DDD5-C4F1-4F8D-A929-BF4F445BE46F}"/>
    <dgm:cxn modelId="{71DF191B-65A3-4103-9191-6DBCC2B8BE9B}" srcId="{E10D0378-B855-4B1B-B19C-1B4ADF3A4ECA}" destId="{A7193439-FAA8-4568-B472-FDBAD02CF1A6}" srcOrd="0" destOrd="0" parTransId="{3D6CD9F3-6046-40DC-B5D1-E8CE014AC9F4}" sibTransId="{66D31972-38F6-434B-874B-2964F4FD510D}"/>
    <dgm:cxn modelId="{87922269-D218-476E-9768-C82E5C8545F0}" type="presOf" srcId="{21557946-CEA0-45A5-8AAB-088F435DBF2E}" destId="{1BE5D23D-17AC-4256-BEF9-7CDBDE4220CF}" srcOrd="0" destOrd="0" presId="urn:microsoft.com/office/officeart/2005/8/layout/hierarchy6"/>
    <dgm:cxn modelId="{DFEB4538-C6EC-4BC6-A475-54834EC0D8EC}" type="presOf" srcId="{809AF684-AF0C-4376-A245-955F7C85A8E1}" destId="{50543CC4-9E71-40CB-BA2C-4A991F2FC647}" srcOrd="0" destOrd="0" presId="urn:microsoft.com/office/officeart/2005/8/layout/hierarchy6"/>
    <dgm:cxn modelId="{9FBB72AA-D953-48C3-AA2F-5A0832FF243C}" type="presOf" srcId="{2F4580E5-A81E-4773-9731-D64987599649}" destId="{43087CE1-34D9-4230-84D7-C7B6B1AFC50D}" srcOrd="0" destOrd="0" presId="urn:microsoft.com/office/officeart/2005/8/layout/hierarchy6"/>
    <dgm:cxn modelId="{439B49FD-96AE-497D-B801-E1767C93B031}" type="presOf" srcId="{232AF21E-C130-4B8C-9611-FCF9C8BA4BAA}" destId="{383BA3C3-840D-4BE0-993E-4A47E60D5FEA}" srcOrd="0" destOrd="0" presId="urn:microsoft.com/office/officeart/2005/8/layout/hierarchy6"/>
    <dgm:cxn modelId="{D5848B63-41B2-498B-B5C9-7C4AF967DFFE}" type="presOf" srcId="{CF2CBFA1-DD76-4C32-B6F1-882044C7697F}" destId="{A671B3C8-1261-4E3E-941C-7ACA9CEC1BD7}" srcOrd="0" destOrd="0" presId="urn:microsoft.com/office/officeart/2005/8/layout/hierarchy6"/>
    <dgm:cxn modelId="{1143E2C3-3365-4D47-8CE2-38FCD59C2E8C}" type="presOf" srcId="{844F63CE-03EB-43D4-B6B0-7E8B5ED84E32}" destId="{1C9EEAA1-6998-45DD-B8ED-DE49081C095E}" srcOrd="0" destOrd="0" presId="urn:microsoft.com/office/officeart/2005/8/layout/hierarchy6"/>
    <dgm:cxn modelId="{72E3629E-B9B8-4029-910F-7300EF3C011A}" type="presOf" srcId="{07650BF0-AC29-4338-A79C-C26C5FEFA6EE}" destId="{21196D24-B481-4149-B5BE-302CE4762F02}" srcOrd="0" destOrd="0" presId="urn:microsoft.com/office/officeart/2005/8/layout/hierarchy6"/>
    <dgm:cxn modelId="{2A68F2E8-A339-49BD-B64C-F85729B73B5A}" srcId="{4022A612-D8DE-42B4-AA26-81DCBE264A35}" destId="{6C552609-AFB8-43F0-94A3-812361A0322C}" srcOrd="1" destOrd="0" parTransId="{E2918083-02B3-4E09-8ECE-85D0CE1B59E3}" sibTransId="{5B193C8B-C426-4DAB-AF70-E97A7305DB72}"/>
    <dgm:cxn modelId="{AB528B13-A9B6-4F5D-85A7-D3CDBB18F597}" type="presOf" srcId="{74CD8B3C-6051-4786-AA8B-0F233604F7F2}" destId="{25676235-C8EB-4953-AA05-341E12A87B18}" srcOrd="0" destOrd="0" presId="urn:microsoft.com/office/officeart/2005/8/layout/hierarchy6"/>
    <dgm:cxn modelId="{F1E724E5-4803-43B7-AB06-E530F3AE33C9}" type="presOf" srcId="{0E219C46-5799-402F-9D8F-D2809C7B8BD5}" destId="{C54D679E-B228-4FB8-BE0E-0B4688293439}" srcOrd="0" destOrd="0" presId="urn:microsoft.com/office/officeart/2005/8/layout/hierarchy6"/>
    <dgm:cxn modelId="{D3ADFF66-66AF-40C5-A7C6-F4AC07FC1601}" type="presOf" srcId="{454CE5DB-44F9-4382-9243-642559B05299}" destId="{11516153-5E53-4E35-B189-8C6DC2095E60}" srcOrd="0" destOrd="0" presId="urn:microsoft.com/office/officeart/2005/8/layout/hierarchy6"/>
    <dgm:cxn modelId="{8F002A27-5284-4EE8-AD0A-B67231F1AECA}" type="presOf" srcId="{CA0788C9-D8DF-46E0-A0EC-4E66309EF473}" destId="{FD16640B-9C4D-4FEB-870B-579ACB814ABC}" srcOrd="0" destOrd="0" presId="urn:microsoft.com/office/officeart/2005/8/layout/hierarchy6"/>
    <dgm:cxn modelId="{0F55CAD4-5E68-49C6-9B01-20EC1203AF68}" type="presOf" srcId="{8098EF3B-78E0-4024-8004-7B4C99466D2D}" destId="{A3AC4280-E513-4F8B-AD1E-37050BEC271A}" srcOrd="0" destOrd="0" presId="urn:microsoft.com/office/officeart/2005/8/layout/hierarchy6"/>
    <dgm:cxn modelId="{21000F00-34F1-41DE-A924-DBE56A7E909A}" type="presOf" srcId="{AF8D227E-56ED-42EF-AC5D-2B9C8A8954C5}" destId="{BA4ABF4D-158A-45D6-A843-23F073EBB3E0}" srcOrd="0" destOrd="0" presId="urn:microsoft.com/office/officeart/2005/8/layout/hierarchy6"/>
    <dgm:cxn modelId="{CAD86759-BDFC-4F13-B7CD-CAB67FEA5F0D}" type="presOf" srcId="{5D6D83E5-246F-4F26-AE0C-9F2AA7688F1B}" destId="{8229A86F-2E15-4CFC-ACB9-453D798100CE}" srcOrd="0" destOrd="0" presId="urn:microsoft.com/office/officeart/2005/8/layout/hierarchy6"/>
    <dgm:cxn modelId="{ED37E591-26D6-4BDD-93A0-45A16E90C8A1}" srcId="{8098EF3B-78E0-4024-8004-7B4C99466D2D}" destId="{CA0788C9-D8DF-46E0-A0EC-4E66309EF473}" srcOrd="2" destOrd="0" parTransId="{4122D18B-BBED-45CE-B742-83C8402AC537}" sibTransId="{55392896-7C57-43D9-A338-2330FC98D228}"/>
    <dgm:cxn modelId="{C581E1E0-1CB6-40E5-8D54-67009FB58E69}" type="presOf" srcId="{F08B09FF-1F9C-44C9-BFD3-5A87FBD48396}" destId="{FACE4C66-7DDC-4A9F-865A-9D4E1F5887E8}" srcOrd="0" destOrd="0" presId="urn:microsoft.com/office/officeart/2005/8/layout/hierarchy6"/>
    <dgm:cxn modelId="{08C28266-CC46-40EF-AA91-B054B7984E11}" srcId="{8098EF3B-78E0-4024-8004-7B4C99466D2D}" destId="{720EF7C6-24F8-4404-9714-5A0EEA4F7160}" srcOrd="0" destOrd="0" parTransId="{15FFD43A-5E06-42B3-AAD5-18BF81AA02B5}" sibTransId="{BD06F4DF-7608-4BC6-9E09-C801C64F0320}"/>
    <dgm:cxn modelId="{DBC0BF0B-362A-4BDC-A415-3170641A0350}" srcId="{8098EF3B-78E0-4024-8004-7B4C99466D2D}" destId="{809AF684-AF0C-4376-A245-955F7C85A8E1}" srcOrd="1" destOrd="0" parTransId="{482D6210-75AB-4556-B54F-3A43A2656AC0}" sibTransId="{4300C9D7-DF6F-4C2E-8016-064FFE912BBC}"/>
    <dgm:cxn modelId="{0B7639DA-E157-4A5E-A9F0-B2E15EA8C674}" srcId="{454CE5DB-44F9-4382-9243-642559B05299}" destId="{99CE87A0-6FA2-4A90-8EB2-357180E507EE}" srcOrd="0" destOrd="0" parTransId="{3A8D4CF8-0893-42D6-B816-DF48852D645A}" sibTransId="{A11C42EF-1587-4703-9E49-28BB87C7B413}"/>
    <dgm:cxn modelId="{A89516BC-4270-479B-9109-A0EF59A8AEF7}" srcId="{A7193439-FAA8-4568-B472-FDBAD02CF1A6}" destId="{66910435-D4D7-49EB-8168-45EA9B931AEF}" srcOrd="0" destOrd="0" parTransId="{E11A265C-A506-438E-B030-C10A4DD4DBD3}" sibTransId="{9C355009-60FC-41C7-BE4A-2DC0C5E3A4AF}"/>
    <dgm:cxn modelId="{46DB2ADD-57AF-42EB-9FEC-F3C91856F762}" type="presOf" srcId="{AD3362C0-BD9C-4175-927F-7CEC39927DCD}" destId="{C5BFB3CC-4CE8-4779-98EB-03729E472E63}" srcOrd="0" destOrd="0" presId="urn:microsoft.com/office/officeart/2005/8/layout/hierarchy6"/>
    <dgm:cxn modelId="{60B77149-2EDC-4E54-B660-7D18D8922572}" srcId="{96B8DADE-D308-4755-AEA0-3791652AE48A}" destId="{95D84A05-ABEE-4C98-AFB4-835570A22EA8}" srcOrd="0" destOrd="0" parTransId="{CF2CBFA1-DD76-4C32-B6F1-882044C7697F}" sibTransId="{9718DF13-0825-425E-B173-E919696D4D25}"/>
    <dgm:cxn modelId="{D8919DFE-EE36-4242-BB3A-534BD129E176}" type="presOf" srcId="{9436D370-2260-4434-B967-2FA2852B57EB}" destId="{68587D94-95E7-43C6-A58B-C697E9CCB271}" srcOrd="0" destOrd="0" presId="urn:microsoft.com/office/officeart/2005/8/layout/hierarchy6"/>
    <dgm:cxn modelId="{E14026D1-BEEC-4735-8C69-83E1AA3B69C0}" srcId="{2F4580E5-A81E-4773-9731-D64987599649}" destId="{5D6D83E5-246F-4F26-AE0C-9F2AA7688F1B}" srcOrd="0" destOrd="0" parTransId="{F6F745AB-C6C7-47D4-A804-A09938AC5464}" sibTransId="{8E479651-94E0-4CAF-9F39-4EFC7D2266FC}"/>
    <dgm:cxn modelId="{859FDF97-5C85-41E0-9640-395E7994C3F0}" type="presOf" srcId="{EBB73DEE-B4C9-4434-A83B-501B5DC71B2F}" destId="{E7AB22F7-68A4-473E-B29F-69BA3D96E533}" srcOrd="0" destOrd="0" presId="urn:microsoft.com/office/officeart/2005/8/layout/hierarchy6"/>
    <dgm:cxn modelId="{35AF253C-A1AC-4340-BD95-A3D0A546B70A}" srcId="{CA0788C9-D8DF-46E0-A0EC-4E66309EF473}" destId="{0E219C46-5799-402F-9D8F-D2809C7B8BD5}" srcOrd="0" destOrd="0" parTransId="{07650BF0-AC29-4338-A79C-C26C5FEFA6EE}" sibTransId="{CF1B33E0-41D8-4E8F-8B35-65D10DE4BBBD}"/>
    <dgm:cxn modelId="{2BB52AAA-DC26-43DF-8A55-18E18A4A9F4A}" srcId="{4022A612-D8DE-42B4-AA26-81DCBE264A35}" destId="{21557946-CEA0-45A5-8AAB-088F435DBF2E}" srcOrd="0" destOrd="0" parTransId="{AF8D227E-56ED-42EF-AC5D-2B9C8A8954C5}" sibTransId="{6E0E04BF-BB50-4675-A2A4-419376DB543B}"/>
    <dgm:cxn modelId="{FD7B0D40-319A-4950-976C-4B7670CADFB6}" srcId="{AD3362C0-BD9C-4175-927F-7CEC39927DCD}" destId="{844F63CE-03EB-43D4-B6B0-7E8B5ED84E32}" srcOrd="0" destOrd="0" parTransId="{CEA94FFA-B708-4EEF-864C-CDD669A17526}" sibTransId="{7C0B2364-421A-4BE8-BEA7-76DB9986959D}"/>
    <dgm:cxn modelId="{417F0827-9D2C-41A5-A4EB-01AC3CAEBCF2}" srcId="{844F63CE-03EB-43D4-B6B0-7E8B5ED84E32}" destId="{8098EF3B-78E0-4024-8004-7B4C99466D2D}" srcOrd="0" destOrd="0" parTransId="{1E45BB09-FBF3-4C9A-B8AD-CD39EF0140EB}" sibTransId="{BFA60301-A552-4348-86DE-1781C3F110E5}"/>
    <dgm:cxn modelId="{6DF7AB4F-ADD6-4901-9356-1A9806F45984}" type="presOf" srcId="{0BAE5B81-A6BE-4169-AB3A-9934160B1CBB}" destId="{823813E0-A044-4F8C-B4B9-A477323009E6}" srcOrd="0" destOrd="0" presId="urn:microsoft.com/office/officeart/2005/8/layout/hierarchy6"/>
    <dgm:cxn modelId="{0784D38C-C1A5-4485-941D-A081A13AECF1}" type="presOf" srcId="{15FFD43A-5E06-42B3-AAD5-18BF81AA02B5}" destId="{FC550E3A-E2BE-4706-999B-91758F7E53EC}" srcOrd="0" destOrd="0" presId="urn:microsoft.com/office/officeart/2005/8/layout/hierarchy6"/>
    <dgm:cxn modelId="{65EDEBEC-05EA-48B2-9ABB-FDF564612DF0}" type="presOf" srcId="{720EF7C6-24F8-4404-9714-5A0EEA4F7160}" destId="{26F9F61D-81BE-4746-8B16-326F4534306A}" srcOrd="0" destOrd="0" presId="urn:microsoft.com/office/officeart/2005/8/layout/hierarchy6"/>
    <dgm:cxn modelId="{A418C6F6-56A6-45BD-8C6C-54460B840C4A}" type="presOf" srcId="{96B8DADE-D308-4755-AEA0-3791652AE48A}" destId="{C3D96954-3A7D-429A-9771-FF8006ED53C0}" srcOrd="0" destOrd="0" presId="urn:microsoft.com/office/officeart/2005/8/layout/hierarchy6"/>
    <dgm:cxn modelId="{9DA2BA0B-BA70-4E97-90CF-2FBAB50FCEB1}" type="presOf" srcId="{99CE87A0-6FA2-4A90-8EB2-357180E507EE}" destId="{F59C047A-1E46-4885-A3CD-CEDC8007D367}" srcOrd="0" destOrd="0" presId="urn:microsoft.com/office/officeart/2005/8/layout/hierarchy6"/>
    <dgm:cxn modelId="{C8D4A2C6-D2F1-4497-9B70-958E20F6A3A8}" type="presOf" srcId="{3A8D4CF8-0893-42D6-B816-DF48852D645A}" destId="{3C3872EB-3407-4911-B823-A4CF2A07247D}" srcOrd="0" destOrd="0" presId="urn:microsoft.com/office/officeart/2005/8/layout/hierarchy6"/>
    <dgm:cxn modelId="{4F66760A-6C52-4B2C-A3D2-C861CC52403F}" srcId="{809AF684-AF0C-4376-A245-955F7C85A8E1}" destId="{8909FCCF-5140-4885-93FA-E69FDA8D9C29}" srcOrd="0" destOrd="0" parTransId="{13565741-C250-44C6-98B9-BC064093F3A1}" sibTransId="{9A9B290C-A938-45B3-8B3F-B58E874E0EA0}"/>
    <dgm:cxn modelId="{45A29501-685E-47F0-BDF2-741D8ED3C3F3}" type="presOf" srcId="{95D84A05-ABEE-4C98-AFB4-835570A22EA8}" destId="{134FF916-65F9-44EC-A241-C905F6950376}" srcOrd="0" destOrd="0" presId="urn:microsoft.com/office/officeart/2005/8/layout/hierarchy6"/>
    <dgm:cxn modelId="{D5DEE371-6741-437C-8C63-BF6111874512}" type="presOf" srcId="{A794FB20-DB69-460F-ABB7-8658F03809C6}" destId="{9B74D6D6-2663-432E-8F09-819C9BAF61CE}" srcOrd="0" destOrd="0" presId="urn:microsoft.com/office/officeart/2005/8/layout/hierarchy6"/>
    <dgm:cxn modelId="{B8596EAD-664C-4112-BAD0-C8CD8BF273A7}" type="presOf" srcId="{E11A265C-A506-438E-B030-C10A4DD4DBD3}" destId="{B4B8D931-E131-471F-9B79-A4236AC7C449}" srcOrd="0" destOrd="0" presId="urn:microsoft.com/office/officeart/2005/8/layout/hierarchy6"/>
    <dgm:cxn modelId="{17FE694A-0D4C-43E9-86DB-C9A26FA7A443}" type="presOf" srcId="{66910435-D4D7-49EB-8168-45EA9B931AEF}" destId="{0B9C3BFA-737F-40F8-A7C1-C6EE9EA8E5DC}" srcOrd="0" destOrd="0" presId="urn:microsoft.com/office/officeart/2005/8/layout/hierarchy6"/>
    <dgm:cxn modelId="{7D7072C9-1760-482F-86F7-5E004FF08E68}" type="presOf" srcId="{482D6210-75AB-4556-B54F-3A43A2656AC0}" destId="{88C71237-122F-4FD5-AC81-CA9DF5E3E903}" srcOrd="0" destOrd="0" presId="urn:microsoft.com/office/officeart/2005/8/layout/hierarchy6"/>
    <dgm:cxn modelId="{C71B7ED1-3F4A-45FF-8A82-79D2447A09CA}" srcId="{720EF7C6-24F8-4404-9714-5A0EEA4F7160}" destId="{A794FB20-DB69-460F-ABB7-8658F03809C6}" srcOrd="0" destOrd="0" parTransId="{74CD8B3C-6051-4786-AA8B-0F233604F7F2}" sibTransId="{E8C913BB-EF33-4FB8-9C51-D19A0A766B6E}"/>
    <dgm:cxn modelId="{5DC23712-1C96-43A1-86D6-94F720CA3C0F}" srcId="{809AF684-AF0C-4376-A245-955F7C85A8E1}" destId="{96B8DADE-D308-4755-AEA0-3791652AE48A}" srcOrd="1" destOrd="0" parTransId="{0BAE5B81-A6BE-4169-AB3A-9934160B1CBB}" sibTransId="{ACC9B756-985F-4A66-B059-CD533C20BED4}"/>
    <dgm:cxn modelId="{9941E89D-5A7D-4060-8CBB-7605A2AE9916}" type="presOf" srcId="{F6F745AB-C6C7-47D4-A804-A09938AC5464}" destId="{E882D4D6-A4C4-417D-BF77-F8733F912D40}" srcOrd="0" destOrd="0" presId="urn:microsoft.com/office/officeart/2005/8/layout/hierarchy6"/>
    <dgm:cxn modelId="{E1D64452-E79B-4E67-8203-234ADAC9BC21}" type="presOf" srcId="{A7193439-FAA8-4568-B472-FDBAD02CF1A6}" destId="{317F105D-2FB6-43D0-B6CA-17567AA2A14A}" srcOrd="0" destOrd="0" presId="urn:microsoft.com/office/officeart/2005/8/layout/hierarchy6"/>
    <dgm:cxn modelId="{90D42441-E104-43AC-B1B2-2DB4ED0DBC29}" type="presOf" srcId="{4022A612-D8DE-42B4-AA26-81DCBE264A35}" destId="{9DDDB9F2-A01C-47A0-864E-979CBF8AF756}" srcOrd="0" destOrd="0" presId="urn:microsoft.com/office/officeart/2005/8/layout/hierarchy6"/>
    <dgm:cxn modelId="{3193F997-A36C-413E-8E07-8828A2181401}" type="presOf" srcId="{13565741-C250-44C6-98B9-BC064093F3A1}" destId="{3CBEF913-AED0-417F-A539-0BBB4BB5487B}" srcOrd="0" destOrd="0" presId="urn:microsoft.com/office/officeart/2005/8/layout/hierarchy6"/>
    <dgm:cxn modelId="{DA50FE52-4C0B-4B08-A057-3CE237CDB382}" type="presOf" srcId="{1E45BB09-FBF3-4C9A-B8AD-CD39EF0140EB}" destId="{2030E983-BB45-42D4-908F-2153D73147DB}" srcOrd="0" destOrd="0" presId="urn:microsoft.com/office/officeart/2005/8/layout/hierarchy6"/>
    <dgm:cxn modelId="{9B35DDA2-345D-4806-9913-AB66F7FA596D}" srcId="{8909FCCF-5140-4885-93FA-E69FDA8D9C29}" destId="{E10D0378-B855-4B1B-B19C-1B4ADF3A4ECA}" srcOrd="0" destOrd="0" parTransId="{F08B09FF-1F9C-44C9-BFD3-5A87FBD48396}" sibTransId="{13E81C7E-50F5-4D97-894A-3B0DD0920C13}"/>
    <dgm:cxn modelId="{B5CF85A6-5765-4790-8B24-3890E7E439D6}" type="presOf" srcId="{4122D18B-BBED-45CE-B742-83C8402AC537}" destId="{475A27E7-E24D-4B4B-B677-A5CEC1DC590B}" srcOrd="0" destOrd="0" presId="urn:microsoft.com/office/officeart/2005/8/layout/hierarchy6"/>
    <dgm:cxn modelId="{0441AFDA-456B-458E-B024-395E241B6526}" type="presOf" srcId="{3D6CD9F3-6046-40DC-B5D1-E8CE014AC9F4}" destId="{33D9D390-4BB5-4C75-9DD1-134325F796F5}" srcOrd="0" destOrd="0" presId="urn:microsoft.com/office/officeart/2005/8/layout/hierarchy6"/>
    <dgm:cxn modelId="{32752803-AB05-4033-B75E-5C01DFA00E3D}" type="presOf" srcId="{8909FCCF-5140-4885-93FA-E69FDA8D9C29}" destId="{347277B9-6455-4F3D-B91B-43E87F42B68A}" srcOrd="0" destOrd="0" presId="urn:microsoft.com/office/officeart/2005/8/layout/hierarchy6"/>
    <dgm:cxn modelId="{2B5892E2-B23C-440B-AB81-DD4B11B1CFCC}" type="presOf" srcId="{6C552609-AFB8-43F0-94A3-812361A0322C}" destId="{46B65F80-C8AE-4C2F-9FB6-09556B29B044}" srcOrd="0" destOrd="0" presId="urn:microsoft.com/office/officeart/2005/8/layout/hierarchy6"/>
    <dgm:cxn modelId="{227D7888-93CF-4545-A75D-307C4A274EE7}" type="presOf" srcId="{E2918083-02B3-4E09-8ECE-85D0CE1B59E3}" destId="{56D4B722-4BAC-4F8D-84C5-C4FF47014C36}" srcOrd="0" destOrd="0" presId="urn:microsoft.com/office/officeart/2005/8/layout/hierarchy6"/>
    <dgm:cxn modelId="{919EED32-1209-4F88-90BC-125BB3058E03}" srcId="{0E219C46-5799-402F-9D8F-D2809C7B8BD5}" destId="{2F4580E5-A81E-4773-9731-D64987599649}" srcOrd="0" destOrd="0" parTransId="{232AF21E-C130-4B8C-9611-FCF9C8BA4BAA}" sibTransId="{1BD3E12C-B534-47B0-A7D2-5E822A4C14D8}"/>
    <dgm:cxn modelId="{FBD1B703-194E-4466-8D66-745C881F0838}" srcId="{844F63CE-03EB-43D4-B6B0-7E8B5ED84E32}" destId="{4022A612-D8DE-42B4-AA26-81DCBE264A35}" srcOrd="1" destOrd="0" parTransId="{9436D370-2260-4434-B967-2FA2852B57EB}" sibTransId="{495C6FEB-BCEF-44B5-BB4D-09DE3CA9DC75}"/>
    <dgm:cxn modelId="{088733D8-859B-4592-95BC-93493BC52909}" type="presOf" srcId="{E10D0378-B855-4B1B-B19C-1B4ADF3A4ECA}" destId="{664E7654-61A8-4033-836D-39880330AAA6}" srcOrd="0" destOrd="0" presId="urn:microsoft.com/office/officeart/2005/8/layout/hierarchy6"/>
    <dgm:cxn modelId="{FDB27882-2B58-4BFB-9886-3D9669D34E0F}" type="presParOf" srcId="{C5BFB3CC-4CE8-4779-98EB-03729E472E63}" destId="{894250CE-77FC-4070-9F72-E0D84552EC29}" srcOrd="0" destOrd="0" presId="urn:microsoft.com/office/officeart/2005/8/layout/hierarchy6"/>
    <dgm:cxn modelId="{94DB68C2-F088-4FC5-8586-A06436082F46}" type="presParOf" srcId="{894250CE-77FC-4070-9F72-E0D84552EC29}" destId="{0BFA7B88-7BB9-49B2-A0EA-0EBBD104AE7C}" srcOrd="0" destOrd="0" presId="urn:microsoft.com/office/officeart/2005/8/layout/hierarchy6"/>
    <dgm:cxn modelId="{674E9CE8-1B70-4857-B384-ADC6528E3B32}" type="presParOf" srcId="{0BFA7B88-7BB9-49B2-A0EA-0EBBD104AE7C}" destId="{5912AAF7-CE25-45D6-AC36-E959B693A4D7}" srcOrd="0" destOrd="0" presId="urn:microsoft.com/office/officeart/2005/8/layout/hierarchy6"/>
    <dgm:cxn modelId="{36AF350A-10C2-46A4-951B-07EEE7E11AC7}" type="presParOf" srcId="{5912AAF7-CE25-45D6-AC36-E959B693A4D7}" destId="{1C9EEAA1-6998-45DD-B8ED-DE49081C095E}" srcOrd="0" destOrd="0" presId="urn:microsoft.com/office/officeart/2005/8/layout/hierarchy6"/>
    <dgm:cxn modelId="{EE8FA2D9-5691-4A06-B166-3EE1EAB762CD}" type="presParOf" srcId="{5912AAF7-CE25-45D6-AC36-E959B693A4D7}" destId="{45F8A986-B7C5-4889-85F8-556423B2AA37}" srcOrd="1" destOrd="0" presId="urn:microsoft.com/office/officeart/2005/8/layout/hierarchy6"/>
    <dgm:cxn modelId="{166E4BA0-FC77-4EC9-82C1-3D026F79BEFD}" type="presParOf" srcId="{45F8A986-B7C5-4889-85F8-556423B2AA37}" destId="{2030E983-BB45-42D4-908F-2153D73147DB}" srcOrd="0" destOrd="0" presId="urn:microsoft.com/office/officeart/2005/8/layout/hierarchy6"/>
    <dgm:cxn modelId="{0DF16E6C-91D5-4261-AFBE-3988FD825A35}" type="presParOf" srcId="{45F8A986-B7C5-4889-85F8-556423B2AA37}" destId="{BEDF6025-28E3-4EE4-9F60-ED53C4E291C6}" srcOrd="1" destOrd="0" presId="urn:microsoft.com/office/officeart/2005/8/layout/hierarchy6"/>
    <dgm:cxn modelId="{54BAC8AD-01C6-4423-9410-47EAFB0E81E5}" type="presParOf" srcId="{BEDF6025-28E3-4EE4-9F60-ED53C4E291C6}" destId="{A3AC4280-E513-4F8B-AD1E-37050BEC271A}" srcOrd="0" destOrd="0" presId="urn:microsoft.com/office/officeart/2005/8/layout/hierarchy6"/>
    <dgm:cxn modelId="{733F8E24-3DC5-4A61-8924-4280EC898BAD}" type="presParOf" srcId="{BEDF6025-28E3-4EE4-9F60-ED53C4E291C6}" destId="{D4F35E83-92DC-49CD-AE7B-0FF27F59A801}" srcOrd="1" destOrd="0" presId="urn:microsoft.com/office/officeart/2005/8/layout/hierarchy6"/>
    <dgm:cxn modelId="{3E00E2F3-E469-433D-966F-5555E6E28A64}" type="presParOf" srcId="{D4F35E83-92DC-49CD-AE7B-0FF27F59A801}" destId="{FC550E3A-E2BE-4706-999B-91758F7E53EC}" srcOrd="0" destOrd="0" presId="urn:microsoft.com/office/officeart/2005/8/layout/hierarchy6"/>
    <dgm:cxn modelId="{39D5887E-142D-4F99-88B3-CA22C2BA869C}" type="presParOf" srcId="{D4F35E83-92DC-49CD-AE7B-0FF27F59A801}" destId="{C6B10BF0-03B7-46F3-A2F6-C54FE400E562}" srcOrd="1" destOrd="0" presId="urn:microsoft.com/office/officeart/2005/8/layout/hierarchy6"/>
    <dgm:cxn modelId="{272F119F-84B4-4E2D-8602-0542A4C67CDF}" type="presParOf" srcId="{C6B10BF0-03B7-46F3-A2F6-C54FE400E562}" destId="{26F9F61D-81BE-4746-8B16-326F4534306A}" srcOrd="0" destOrd="0" presId="urn:microsoft.com/office/officeart/2005/8/layout/hierarchy6"/>
    <dgm:cxn modelId="{027029C8-2F44-40B7-9EA6-68C56EBD3E5D}" type="presParOf" srcId="{C6B10BF0-03B7-46F3-A2F6-C54FE400E562}" destId="{06DD60DB-F812-4ECD-9F3E-E47439801B74}" srcOrd="1" destOrd="0" presId="urn:microsoft.com/office/officeart/2005/8/layout/hierarchy6"/>
    <dgm:cxn modelId="{EEB8D569-9821-4A89-B015-1F3A0FD42786}" type="presParOf" srcId="{06DD60DB-F812-4ECD-9F3E-E47439801B74}" destId="{25676235-C8EB-4953-AA05-341E12A87B18}" srcOrd="0" destOrd="0" presId="urn:microsoft.com/office/officeart/2005/8/layout/hierarchy6"/>
    <dgm:cxn modelId="{F5833691-D67F-41B2-A090-B8AB24E9C900}" type="presParOf" srcId="{06DD60DB-F812-4ECD-9F3E-E47439801B74}" destId="{B6D817CD-81B1-4561-BC1C-33FAEFFE8B0B}" srcOrd="1" destOrd="0" presId="urn:microsoft.com/office/officeart/2005/8/layout/hierarchy6"/>
    <dgm:cxn modelId="{0C5C3387-8376-4E8C-BD87-C681D372187C}" type="presParOf" srcId="{B6D817CD-81B1-4561-BC1C-33FAEFFE8B0B}" destId="{9B74D6D6-2663-432E-8F09-819C9BAF61CE}" srcOrd="0" destOrd="0" presId="urn:microsoft.com/office/officeart/2005/8/layout/hierarchy6"/>
    <dgm:cxn modelId="{670B86B0-9223-4F06-A2C4-A98CF3B22204}" type="presParOf" srcId="{B6D817CD-81B1-4561-BC1C-33FAEFFE8B0B}" destId="{AE686ABC-07DB-4449-9E3D-FE57BA7B16AC}" srcOrd="1" destOrd="0" presId="urn:microsoft.com/office/officeart/2005/8/layout/hierarchy6"/>
    <dgm:cxn modelId="{37CF6E82-7266-47BE-887B-2E9422B7DEAF}" type="presParOf" srcId="{D4F35E83-92DC-49CD-AE7B-0FF27F59A801}" destId="{88C71237-122F-4FD5-AC81-CA9DF5E3E903}" srcOrd="2" destOrd="0" presId="urn:microsoft.com/office/officeart/2005/8/layout/hierarchy6"/>
    <dgm:cxn modelId="{D93A4A15-F417-4710-868A-2CEA98B8B45C}" type="presParOf" srcId="{D4F35E83-92DC-49CD-AE7B-0FF27F59A801}" destId="{DFE1B308-2936-448E-B8EF-1D5B79EBD525}" srcOrd="3" destOrd="0" presId="urn:microsoft.com/office/officeart/2005/8/layout/hierarchy6"/>
    <dgm:cxn modelId="{29F327DA-809A-4295-B05A-6B2C36726E7C}" type="presParOf" srcId="{DFE1B308-2936-448E-B8EF-1D5B79EBD525}" destId="{50543CC4-9E71-40CB-BA2C-4A991F2FC647}" srcOrd="0" destOrd="0" presId="urn:microsoft.com/office/officeart/2005/8/layout/hierarchy6"/>
    <dgm:cxn modelId="{F2D0FC92-D1C2-4A01-AA94-1AB14529EF50}" type="presParOf" srcId="{DFE1B308-2936-448E-B8EF-1D5B79EBD525}" destId="{FCF0A417-4374-4286-AA33-D4548C570837}" srcOrd="1" destOrd="0" presId="urn:microsoft.com/office/officeart/2005/8/layout/hierarchy6"/>
    <dgm:cxn modelId="{828C2693-0662-4C72-8109-1601A306ACE4}" type="presParOf" srcId="{FCF0A417-4374-4286-AA33-D4548C570837}" destId="{3CBEF913-AED0-417F-A539-0BBB4BB5487B}" srcOrd="0" destOrd="0" presId="urn:microsoft.com/office/officeart/2005/8/layout/hierarchy6"/>
    <dgm:cxn modelId="{6BE013C9-5FC5-4BC2-BE14-96F15F024823}" type="presParOf" srcId="{FCF0A417-4374-4286-AA33-D4548C570837}" destId="{E1AC9C5B-768D-4D6B-AE41-50246C07B46C}" srcOrd="1" destOrd="0" presId="urn:microsoft.com/office/officeart/2005/8/layout/hierarchy6"/>
    <dgm:cxn modelId="{C97D1EDB-5744-4433-9904-AD3D7354A259}" type="presParOf" srcId="{E1AC9C5B-768D-4D6B-AE41-50246C07B46C}" destId="{347277B9-6455-4F3D-B91B-43E87F42B68A}" srcOrd="0" destOrd="0" presId="urn:microsoft.com/office/officeart/2005/8/layout/hierarchy6"/>
    <dgm:cxn modelId="{7DF1FF45-CA7F-48D5-9A8A-A32E0E2A96E0}" type="presParOf" srcId="{E1AC9C5B-768D-4D6B-AE41-50246C07B46C}" destId="{23FF49C8-C513-45B7-971A-D0C06B65ADFB}" srcOrd="1" destOrd="0" presId="urn:microsoft.com/office/officeart/2005/8/layout/hierarchy6"/>
    <dgm:cxn modelId="{05855AF8-BEAE-4185-B3FD-138BA58FEDD7}" type="presParOf" srcId="{23FF49C8-C513-45B7-971A-D0C06B65ADFB}" destId="{FACE4C66-7DDC-4A9F-865A-9D4E1F5887E8}" srcOrd="0" destOrd="0" presId="urn:microsoft.com/office/officeart/2005/8/layout/hierarchy6"/>
    <dgm:cxn modelId="{EA2260D5-0F7D-4F3C-AE08-3511B0A40102}" type="presParOf" srcId="{23FF49C8-C513-45B7-971A-D0C06B65ADFB}" destId="{3B0FC80A-7C60-4221-9075-D7234CEE1CE7}" srcOrd="1" destOrd="0" presId="urn:microsoft.com/office/officeart/2005/8/layout/hierarchy6"/>
    <dgm:cxn modelId="{2EA860EE-A8C3-4CB4-BC89-7AE1BE0D75AA}" type="presParOf" srcId="{3B0FC80A-7C60-4221-9075-D7234CEE1CE7}" destId="{664E7654-61A8-4033-836D-39880330AAA6}" srcOrd="0" destOrd="0" presId="urn:microsoft.com/office/officeart/2005/8/layout/hierarchy6"/>
    <dgm:cxn modelId="{167D260C-48F8-4B55-A2CB-3E24B4EEA5F4}" type="presParOf" srcId="{3B0FC80A-7C60-4221-9075-D7234CEE1CE7}" destId="{ED1B0679-5B07-465E-A579-5D969EFD0C25}" srcOrd="1" destOrd="0" presId="urn:microsoft.com/office/officeart/2005/8/layout/hierarchy6"/>
    <dgm:cxn modelId="{D6C9349C-0185-4DE3-915D-AA0E223D9F22}" type="presParOf" srcId="{ED1B0679-5B07-465E-A579-5D969EFD0C25}" destId="{33D9D390-4BB5-4C75-9DD1-134325F796F5}" srcOrd="0" destOrd="0" presId="urn:microsoft.com/office/officeart/2005/8/layout/hierarchy6"/>
    <dgm:cxn modelId="{F33D2DF3-03FD-4999-B856-139B467ABE06}" type="presParOf" srcId="{ED1B0679-5B07-465E-A579-5D969EFD0C25}" destId="{54B76C4C-8EA4-4D19-9E42-8C474F92922B}" srcOrd="1" destOrd="0" presId="urn:microsoft.com/office/officeart/2005/8/layout/hierarchy6"/>
    <dgm:cxn modelId="{FC99A47A-8D8D-49A0-A689-63D365CECC55}" type="presParOf" srcId="{54B76C4C-8EA4-4D19-9E42-8C474F92922B}" destId="{317F105D-2FB6-43D0-B6CA-17567AA2A14A}" srcOrd="0" destOrd="0" presId="urn:microsoft.com/office/officeart/2005/8/layout/hierarchy6"/>
    <dgm:cxn modelId="{D3682229-A652-4323-882C-EC4FE429BA51}" type="presParOf" srcId="{54B76C4C-8EA4-4D19-9E42-8C474F92922B}" destId="{9686F776-333E-4047-94CA-4657DC63777D}" srcOrd="1" destOrd="0" presId="urn:microsoft.com/office/officeart/2005/8/layout/hierarchy6"/>
    <dgm:cxn modelId="{1EFA7BDF-D3A9-4130-B2E7-8D00AFD51A89}" type="presParOf" srcId="{9686F776-333E-4047-94CA-4657DC63777D}" destId="{B4B8D931-E131-471F-9B79-A4236AC7C449}" srcOrd="0" destOrd="0" presId="urn:microsoft.com/office/officeart/2005/8/layout/hierarchy6"/>
    <dgm:cxn modelId="{D3CEB6CA-AE52-448F-964E-6B9BB8472C3A}" type="presParOf" srcId="{9686F776-333E-4047-94CA-4657DC63777D}" destId="{8E53643E-8C51-4CCD-9E79-7E78A8E4EF33}" srcOrd="1" destOrd="0" presId="urn:microsoft.com/office/officeart/2005/8/layout/hierarchy6"/>
    <dgm:cxn modelId="{C2F1082C-135B-43A1-AFC3-34B207FEFC75}" type="presParOf" srcId="{8E53643E-8C51-4CCD-9E79-7E78A8E4EF33}" destId="{0B9C3BFA-737F-40F8-A7C1-C6EE9EA8E5DC}" srcOrd="0" destOrd="0" presId="urn:microsoft.com/office/officeart/2005/8/layout/hierarchy6"/>
    <dgm:cxn modelId="{F3F9EE87-C791-4A0E-8DE1-572AA42687F7}" type="presParOf" srcId="{8E53643E-8C51-4CCD-9E79-7E78A8E4EF33}" destId="{9DCB21A6-73A2-4B3D-A444-2BD59E596F5E}" srcOrd="1" destOrd="0" presId="urn:microsoft.com/office/officeart/2005/8/layout/hierarchy6"/>
    <dgm:cxn modelId="{8B9CF728-E696-4C94-AB0B-96C36E32F858}" type="presParOf" srcId="{FCF0A417-4374-4286-AA33-D4548C570837}" destId="{823813E0-A044-4F8C-B4B9-A477323009E6}" srcOrd="2" destOrd="0" presId="urn:microsoft.com/office/officeart/2005/8/layout/hierarchy6"/>
    <dgm:cxn modelId="{9E0B9F9B-B1BF-409B-8075-5E2E7A07FF6B}" type="presParOf" srcId="{FCF0A417-4374-4286-AA33-D4548C570837}" destId="{CE8D5349-3024-4056-B0BB-F49CED84A3D5}" srcOrd="3" destOrd="0" presId="urn:microsoft.com/office/officeart/2005/8/layout/hierarchy6"/>
    <dgm:cxn modelId="{58D708D3-8D6E-4744-80C3-3901CD06367A}" type="presParOf" srcId="{CE8D5349-3024-4056-B0BB-F49CED84A3D5}" destId="{C3D96954-3A7D-429A-9771-FF8006ED53C0}" srcOrd="0" destOrd="0" presId="urn:microsoft.com/office/officeart/2005/8/layout/hierarchy6"/>
    <dgm:cxn modelId="{C6D8D6C3-30A5-4614-ABF2-A64EB5607C45}" type="presParOf" srcId="{CE8D5349-3024-4056-B0BB-F49CED84A3D5}" destId="{CA91A6D6-BA55-4892-A2A5-106713FB53C8}" srcOrd="1" destOrd="0" presId="urn:microsoft.com/office/officeart/2005/8/layout/hierarchy6"/>
    <dgm:cxn modelId="{AFE8F108-B810-495D-A97B-0F097F39FBBD}" type="presParOf" srcId="{CA91A6D6-BA55-4892-A2A5-106713FB53C8}" destId="{A671B3C8-1261-4E3E-941C-7ACA9CEC1BD7}" srcOrd="0" destOrd="0" presId="urn:microsoft.com/office/officeart/2005/8/layout/hierarchy6"/>
    <dgm:cxn modelId="{B212AA8F-E676-4DC1-B71D-CF8BD191ADBB}" type="presParOf" srcId="{CA91A6D6-BA55-4892-A2A5-106713FB53C8}" destId="{91A84F17-F0CC-4731-8BD1-544FC56C81C7}" srcOrd="1" destOrd="0" presId="urn:microsoft.com/office/officeart/2005/8/layout/hierarchy6"/>
    <dgm:cxn modelId="{45A66449-4191-441E-800A-88319E64AA96}" type="presParOf" srcId="{91A84F17-F0CC-4731-8BD1-544FC56C81C7}" destId="{134FF916-65F9-44EC-A241-C905F6950376}" srcOrd="0" destOrd="0" presId="urn:microsoft.com/office/officeart/2005/8/layout/hierarchy6"/>
    <dgm:cxn modelId="{C103B064-8F52-4E48-9CA6-117A586F2BE7}" type="presParOf" srcId="{91A84F17-F0CC-4731-8BD1-544FC56C81C7}" destId="{FEF2FEC9-9474-4081-9A19-6A15D0D5E3E3}" srcOrd="1" destOrd="0" presId="urn:microsoft.com/office/officeart/2005/8/layout/hierarchy6"/>
    <dgm:cxn modelId="{66892AB4-A8FD-4C29-98B2-CD1780D60A8E}" type="presParOf" srcId="{FEF2FEC9-9474-4081-9A19-6A15D0D5E3E3}" destId="{E7AB22F7-68A4-473E-B29F-69BA3D96E533}" srcOrd="0" destOrd="0" presId="urn:microsoft.com/office/officeart/2005/8/layout/hierarchy6"/>
    <dgm:cxn modelId="{CD788D20-15FA-4A58-9C1D-67F2CD4E6831}" type="presParOf" srcId="{FEF2FEC9-9474-4081-9A19-6A15D0D5E3E3}" destId="{E4F07BF7-C6CD-4C14-AC79-FDA01FB2FD09}" srcOrd="1" destOrd="0" presId="urn:microsoft.com/office/officeart/2005/8/layout/hierarchy6"/>
    <dgm:cxn modelId="{18A8027B-2A9F-4D1A-A05C-C772F693CC62}" type="presParOf" srcId="{E4F07BF7-C6CD-4C14-AC79-FDA01FB2FD09}" destId="{11516153-5E53-4E35-B189-8C6DC2095E60}" srcOrd="0" destOrd="0" presId="urn:microsoft.com/office/officeart/2005/8/layout/hierarchy6"/>
    <dgm:cxn modelId="{DD4D41EF-965A-499B-AACF-3912521DB653}" type="presParOf" srcId="{E4F07BF7-C6CD-4C14-AC79-FDA01FB2FD09}" destId="{4987EB3D-51D1-4BE8-9513-DB9893E5A7ED}" srcOrd="1" destOrd="0" presId="urn:microsoft.com/office/officeart/2005/8/layout/hierarchy6"/>
    <dgm:cxn modelId="{171FDF21-6FD2-497C-A56F-13498D8D4815}" type="presParOf" srcId="{4987EB3D-51D1-4BE8-9513-DB9893E5A7ED}" destId="{3C3872EB-3407-4911-B823-A4CF2A07247D}" srcOrd="0" destOrd="0" presId="urn:microsoft.com/office/officeart/2005/8/layout/hierarchy6"/>
    <dgm:cxn modelId="{1C08310F-7196-41F1-8D88-4ABA0B740866}" type="presParOf" srcId="{4987EB3D-51D1-4BE8-9513-DB9893E5A7ED}" destId="{F71AF2C0-A51D-4190-94EE-D00F1F03BA3C}" srcOrd="1" destOrd="0" presId="urn:microsoft.com/office/officeart/2005/8/layout/hierarchy6"/>
    <dgm:cxn modelId="{7BFCC3CE-84EC-4107-8E0C-464BA43970E2}" type="presParOf" srcId="{F71AF2C0-A51D-4190-94EE-D00F1F03BA3C}" destId="{F59C047A-1E46-4885-A3CD-CEDC8007D367}" srcOrd="0" destOrd="0" presId="urn:microsoft.com/office/officeart/2005/8/layout/hierarchy6"/>
    <dgm:cxn modelId="{698F0A26-F8DD-46B5-A987-D140AD67A703}" type="presParOf" srcId="{F71AF2C0-A51D-4190-94EE-D00F1F03BA3C}" destId="{3581694C-EAC9-4697-99B0-6B003DACD7F8}" srcOrd="1" destOrd="0" presId="urn:microsoft.com/office/officeart/2005/8/layout/hierarchy6"/>
    <dgm:cxn modelId="{BEEF4388-24BD-437C-A6A0-0A06AA449033}" type="presParOf" srcId="{D4F35E83-92DC-49CD-AE7B-0FF27F59A801}" destId="{475A27E7-E24D-4B4B-B677-A5CEC1DC590B}" srcOrd="4" destOrd="0" presId="urn:microsoft.com/office/officeart/2005/8/layout/hierarchy6"/>
    <dgm:cxn modelId="{72BFDF1E-CB69-47F1-BCF5-52AADDBE37E2}" type="presParOf" srcId="{D4F35E83-92DC-49CD-AE7B-0FF27F59A801}" destId="{2E69C119-432E-45F5-A84C-FF49129C68A2}" srcOrd="5" destOrd="0" presId="urn:microsoft.com/office/officeart/2005/8/layout/hierarchy6"/>
    <dgm:cxn modelId="{7D2E6635-9008-4C05-A1D2-629991DFF80B}" type="presParOf" srcId="{2E69C119-432E-45F5-A84C-FF49129C68A2}" destId="{FD16640B-9C4D-4FEB-870B-579ACB814ABC}" srcOrd="0" destOrd="0" presId="urn:microsoft.com/office/officeart/2005/8/layout/hierarchy6"/>
    <dgm:cxn modelId="{EB2AFC5B-8A30-4A99-A567-9802DB49E268}" type="presParOf" srcId="{2E69C119-432E-45F5-A84C-FF49129C68A2}" destId="{CBD878FD-3F60-4E36-B5C7-052A8F5CC10E}" srcOrd="1" destOrd="0" presId="urn:microsoft.com/office/officeart/2005/8/layout/hierarchy6"/>
    <dgm:cxn modelId="{09D36930-E365-4237-9E21-0E0ADAF15738}" type="presParOf" srcId="{CBD878FD-3F60-4E36-B5C7-052A8F5CC10E}" destId="{21196D24-B481-4149-B5BE-302CE4762F02}" srcOrd="0" destOrd="0" presId="urn:microsoft.com/office/officeart/2005/8/layout/hierarchy6"/>
    <dgm:cxn modelId="{AD865AB4-7824-4001-866F-D684D8EC39F2}" type="presParOf" srcId="{CBD878FD-3F60-4E36-B5C7-052A8F5CC10E}" destId="{9E692F90-E000-43D0-8B55-F1989501ADB5}" srcOrd="1" destOrd="0" presId="urn:microsoft.com/office/officeart/2005/8/layout/hierarchy6"/>
    <dgm:cxn modelId="{6FFF2E8A-A510-46BA-8A49-AF013E4AE6C1}" type="presParOf" srcId="{9E692F90-E000-43D0-8B55-F1989501ADB5}" destId="{C54D679E-B228-4FB8-BE0E-0B4688293439}" srcOrd="0" destOrd="0" presId="urn:microsoft.com/office/officeart/2005/8/layout/hierarchy6"/>
    <dgm:cxn modelId="{8070B0A9-1B28-40F8-9E63-D3A6ACB22ADB}" type="presParOf" srcId="{9E692F90-E000-43D0-8B55-F1989501ADB5}" destId="{8C1264F4-EF1A-4384-A018-3A270D6F690F}" srcOrd="1" destOrd="0" presId="urn:microsoft.com/office/officeart/2005/8/layout/hierarchy6"/>
    <dgm:cxn modelId="{A68803AE-789E-40B0-AA0C-E6CA05BCB1FF}" type="presParOf" srcId="{8C1264F4-EF1A-4384-A018-3A270D6F690F}" destId="{383BA3C3-840D-4BE0-993E-4A47E60D5FEA}" srcOrd="0" destOrd="0" presId="urn:microsoft.com/office/officeart/2005/8/layout/hierarchy6"/>
    <dgm:cxn modelId="{D3E5C8FB-AA26-4DC0-8420-8FA92DC17C86}" type="presParOf" srcId="{8C1264F4-EF1A-4384-A018-3A270D6F690F}" destId="{28C751E3-E006-4E9F-B22F-FCEB559470EA}" srcOrd="1" destOrd="0" presId="urn:microsoft.com/office/officeart/2005/8/layout/hierarchy6"/>
    <dgm:cxn modelId="{DEF40145-58A3-4EAF-BCF9-C1244BED2E75}" type="presParOf" srcId="{28C751E3-E006-4E9F-B22F-FCEB559470EA}" destId="{43087CE1-34D9-4230-84D7-C7B6B1AFC50D}" srcOrd="0" destOrd="0" presId="urn:microsoft.com/office/officeart/2005/8/layout/hierarchy6"/>
    <dgm:cxn modelId="{893EDF55-D98D-4B69-96DF-15EA09441180}" type="presParOf" srcId="{28C751E3-E006-4E9F-B22F-FCEB559470EA}" destId="{8A6A7A91-08B0-4002-9588-F44AE6AF2616}" srcOrd="1" destOrd="0" presId="urn:microsoft.com/office/officeart/2005/8/layout/hierarchy6"/>
    <dgm:cxn modelId="{54DCDAAA-9093-4B5D-9BA5-F85D6F3B1734}" type="presParOf" srcId="{8A6A7A91-08B0-4002-9588-F44AE6AF2616}" destId="{E882D4D6-A4C4-417D-BF77-F8733F912D40}" srcOrd="0" destOrd="0" presId="urn:microsoft.com/office/officeart/2005/8/layout/hierarchy6"/>
    <dgm:cxn modelId="{DF1E9C66-A928-4E27-9B75-244EE44E453B}" type="presParOf" srcId="{8A6A7A91-08B0-4002-9588-F44AE6AF2616}" destId="{9F069A6B-0577-4C83-AE69-2593C2D778F2}" srcOrd="1" destOrd="0" presId="urn:microsoft.com/office/officeart/2005/8/layout/hierarchy6"/>
    <dgm:cxn modelId="{C79FC51F-2635-4AF9-A736-17BF3C498F09}" type="presParOf" srcId="{9F069A6B-0577-4C83-AE69-2593C2D778F2}" destId="{8229A86F-2E15-4CFC-ACB9-453D798100CE}" srcOrd="0" destOrd="0" presId="urn:microsoft.com/office/officeart/2005/8/layout/hierarchy6"/>
    <dgm:cxn modelId="{F2DD22A9-0220-4DA3-95BC-A01F6F219285}" type="presParOf" srcId="{9F069A6B-0577-4C83-AE69-2593C2D778F2}" destId="{51C5CFA4-AA1B-4786-8E26-08981418DFAE}" srcOrd="1" destOrd="0" presId="urn:microsoft.com/office/officeart/2005/8/layout/hierarchy6"/>
    <dgm:cxn modelId="{CEA4CC1A-FA23-445F-BDD1-0A595FDBE353}" type="presParOf" srcId="{45F8A986-B7C5-4889-85F8-556423B2AA37}" destId="{68587D94-95E7-43C6-A58B-C697E9CCB271}" srcOrd="2" destOrd="0" presId="urn:microsoft.com/office/officeart/2005/8/layout/hierarchy6"/>
    <dgm:cxn modelId="{C43D5644-BAC5-4BB4-AA72-9F7E1C344275}" type="presParOf" srcId="{45F8A986-B7C5-4889-85F8-556423B2AA37}" destId="{DF070CB8-CF00-4DBF-9354-4BF995CD4F59}" srcOrd="3" destOrd="0" presId="urn:microsoft.com/office/officeart/2005/8/layout/hierarchy6"/>
    <dgm:cxn modelId="{84C55B62-2189-4B6E-94C2-E75A54FF2A33}" type="presParOf" srcId="{DF070CB8-CF00-4DBF-9354-4BF995CD4F59}" destId="{9DDDB9F2-A01C-47A0-864E-979CBF8AF756}" srcOrd="0" destOrd="0" presId="urn:microsoft.com/office/officeart/2005/8/layout/hierarchy6"/>
    <dgm:cxn modelId="{FA99E7C6-DED1-4443-A37B-D04FBF324558}" type="presParOf" srcId="{DF070CB8-CF00-4DBF-9354-4BF995CD4F59}" destId="{7945F284-6646-4CC7-8298-457C2420C044}" srcOrd="1" destOrd="0" presId="urn:microsoft.com/office/officeart/2005/8/layout/hierarchy6"/>
    <dgm:cxn modelId="{F1BCB67A-640C-4EFC-9141-62874EA90BE6}" type="presParOf" srcId="{7945F284-6646-4CC7-8298-457C2420C044}" destId="{BA4ABF4D-158A-45D6-A843-23F073EBB3E0}" srcOrd="0" destOrd="0" presId="urn:microsoft.com/office/officeart/2005/8/layout/hierarchy6"/>
    <dgm:cxn modelId="{F934A479-B5BF-47AF-A791-A5DA3095FDDE}" type="presParOf" srcId="{7945F284-6646-4CC7-8298-457C2420C044}" destId="{FBED7BA9-A997-4849-981E-310530141DCF}" srcOrd="1" destOrd="0" presId="urn:microsoft.com/office/officeart/2005/8/layout/hierarchy6"/>
    <dgm:cxn modelId="{D9C49E4C-BD14-4E19-8FB0-2EEB05503482}" type="presParOf" srcId="{FBED7BA9-A997-4849-981E-310530141DCF}" destId="{1BE5D23D-17AC-4256-BEF9-7CDBDE4220CF}" srcOrd="0" destOrd="0" presId="urn:microsoft.com/office/officeart/2005/8/layout/hierarchy6"/>
    <dgm:cxn modelId="{CB11A33A-5327-4873-817A-719BA2C6F317}" type="presParOf" srcId="{FBED7BA9-A997-4849-981E-310530141DCF}" destId="{988AA19E-A6D4-4F7D-BFDC-B9D44A864895}" srcOrd="1" destOrd="0" presId="urn:microsoft.com/office/officeart/2005/8/layout/hierarchy6"/>
    <dgm:cxn modelId="{FD7D0A92-BC27-40DB-B16D-A8CDF1E5846E}" type="presParOf" srcId="{7945F284-6646-4CC7-8298-457C2420C044}" destId="{56D4B722-4BAC-4F8D-84C5-C4FF47014C36}" srcOrd="2" destOrd="0" presId="urn:microsoft.com/office/officeart/2005/8/layout/hierarchy6"/>
    <dgm:cxn modelId="{AC711E19-B739-44E2-AA4A-071D7DF71BE2}" type="presParOf" srcId="{7945F284-6646-4CC7-8298-457C2420C044}" destId="{320D7BAF-74C4-4239-BB7A-D69AD86075E6}" srcOrd="3" destOrd="0" presId="urn:microsoft.com/office/officeart/2005/8/layout/hierarchy6"/>
    <dgm:cxn modelId="{B85A9C8C-2228-4F61-8DCC-D7B0BB517658}" type="presParOf" srcId="{320D7BAF-74C4-4239-BB7A-D69AD86075E6}" destId="{46B65F80-C8AE-4C2F-9FB6-09556B29B044}" srcOrd="0" destOrd="0" presId="urn:microsoft.com/office/officeart/2005/8/layout/hierarchy6"/>
    <dgm:cxn modelId="{98A1903F-2704-4FA0-97F1-CC0FC6571106}" type="presParOf" srcId="{320D7BAF-74C4-4239-BB7A-D69AD86075E6}" destId="{B656FC0F-C6D3-4F53-82D1-C86BAB7C8872}" srcOrd="1" destOrd="0" presId="urn:microsoft.com/office/officeart/2005/8/layout/hierarchy6"/>
    <dgm:cxn modelId="{EC0ED411-2F20-481B-82D7-69DDC503259C}" type="presParOf" srcId="{C5BFB3CC-4CE8-4779-98EB-03729E472E63}" destId="{283448C2-F582-4BD8-9567-6DEAFB8A6DD4}" srcOrd="1" destOrd="0" presId="urn:microsoft.com/office/officeart/2005/8/layout/hierarchy6"/>
  </dgm:cxnLst>
  <dgm:bg/>
  <dgm:whole/>
  <dgm:extLst>
    <a:ext xmlns:dsp="http://schemas.microsoft.com/office/drawing/2008/diagram" uri="http://schemas.microsoft.com/office/drawing/2008/diagram">
      <dsp:dataModelExt minVer="http://schemas.openxmlformats.org/drawingml/2006/diagram" relId="rId7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9EEAA1-6998-45DD-B8ED-DE49081C095E}">
      <dsp:nvSpPr>
        <dsp:cNvPr id="0" name=""/>
        <dsp:cNvSpPr/>
      </dsp:nvSpPr>
      <dsp:spPr>
        <a:xfrm>
          <a:off x="4529333" y="377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accent2">
                  <a:lumMod val="75000"/>
                </a:schemeClr>
              </a:solidFill>
            </a:rPr>
            <a:t>Drugs Affecting Balance</a:t>
          </a:r>
          <a:endParaRPr lang="en-US" sz="1200" b="1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4529333" y="377"/>
        <a:ext cx="810517" cy="540345"/>
      </dsp:txXfrm>
    </dsp:sp>
    <dsp:sp modelId="{2030E983-BB45-42D4-908F-2153D73147DB}">
      <dsp:nvSpPr>
        <dsp:cNvPr id="0" name=""/>
        <dsp:cNvSpPr/>
      </dsp:nvSpPr>
      <dsp:spPr>
        <a:xfrm>
          <a:off x="3213526" y="540722"/>
          <a:ext cx="1721066" cy="216138"/>
        </a:xfrm>
        <a:custGeom>
          <a:avLst/>
          <a:gdLst/>
          <a:ahLst/>
          <a:cxnLst/>
          <a:rect l="0" t="0" r="0" b="0"/>
          <a:pathLst>
            <a:path>
              <a:moveTo>
                <a:pt x="1721066" y="0"/>
              </a:moveTo>
              <a:lnTo>
                <a:pt x="1721066" y="108069"/>
              </a:lnTo>
              <a:lnTo>
                <a:pt x="0" y="108069"/>
              </a:lnTo>
              <a:lnTo>
                <a:pt x="0" y="216138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AC4280-E513-4F8B-AD1E-37050BEC271A}">
      <dsp:nvSpPr>
        <dsp:cNvPr id="0" name=""/>
        <dsp:cNvSpPr/>
      </dsp:nvSpPr>
      <dsp:spPr>
        <a:xfrm>
          <a:off x="2808267" y="756860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Drugs to treat vertigo</a:t>
          </a:r>
          <a:endParaRPr lang="en-US" sz="1200" b="1" kern="1200" dirty="0"/>
        </a:p>
      </dsp:txBody>
      <dsp:txXfrm>
        <a:off x="2808267" y="756860"/>
        <a:ext cx="810517" cy="540345"/>
      </dsp:txXfrm>
    </dsp:sp>
    <dsp:sp modelId="{FC550E3A-E2BE-4706-999B-91758F7E53EC}">
      <dsp:nvSpPr>
        <dsp:cNvPr id="0" name=""/>
        <dsp:cNvSpPr/>
      </dsp:nvSpPr>
      <dsp:spPr>
        <a:xfrm>
          <a:off x="1351904" y="1297205"/>
          <a:ext cx="1861621" cy="216138"/>
        </a:xfrm>
        <a:custGeom>
          <a:avLst/>
          <a:gdLst/>
          <a:ahLst/>
          <a:cxnLst/>
          <a:rect l="0" t="0" r="0" b="0"/>
          <a:pathLst>
            <a:path>
              <a:moveTo>
                <a:pt x="1861621" y="0"/>
              </a:moveTo>
              <a:lnTo>
                <a:pt x="1861621" y="108069"/>
              </a:lnTo>
              <a:lnTo>
                <a:pt x="0" y="108069"/>
              </a:lnTo>
              <a:lnTo>
                <a:pt x="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F9F61D-81BE-4746-8B16-326F4534306A}">
      <dsp:nvSpPr>
        <dsp:cNvPr id="0" name=""/>
        <dsp:cNvSpPr/>
      </dsp:nvSpPr>
      <dsp:spPr>
        <a:xfrm>
          <a:off x="946645" y="1513343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Specific</a:t>
          </a:r>
          <a:endParaRPr lang="en-US" sz="1400" kern="1200" dirty="0"/>
        </a:p>
      </dsp:txBody>
      <dsp:txXfrm>
        <a:off x="946645" y="1513343"/>
        <a:ext cx="810517" cy="540345"/>
      </dsp:txXfrm>
    </dsp:sp>
    <dsp:sp modelId="{25676235-C8EB-4953-AA05-341E12A87B18}">
      <dsp:nvSpPr>
        <dsp:cNvPr id="0" name=""/>
        <dsp:cNvSpPr/>
      </dsp:nvSpPr>
      <dsp:spPr>
        <a:xfrm>
          <a:off x="1306184" y="2053689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74D6D6-2663-432E-8F09-819C9BAF61CE}">
      <dsp:nvSpPr>
        <dsp:cNvPr id="0" name=""/>
        <dsp:cNvSpPr/>
      </dsp:nvSpPr>
      <dsp:spPr>
        <a:xfrm>
          <a:off x="946645" y="2269827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 smtClean="0"/>
            <a:t>eg</a:t>
          </a:r>
          <a:r>
            <a:rPr lang="en-US" sz="1100" kern="1200" dirty="0" smtClean="0"/>
            <a:t> Antibiotics</a:t>
          </a:r>
          <a:endParaRPr lang="en-US" sz="1100" kern="1200" dirty="0"/>
        </a:p>
      </dsp:txBody>
      <dsp:txXfrm>
        <a:off x="946645" y="2269827"/>
        <a:ext cx="810517" cy="540345"/>
      </dsp:txXfrm>
    </dsp:sp>
    <dsp:sp modelId="{88C71237-122F-4FD5-AC81-CA9DF5E3E903}">
      <dsp:nvSpPr>
        <dsp:cNvPr id="0" name=""/>
        <dsp:cNvSpPr/>
      </dsp:nvSpPr>
      <dsp:spPr>
        <a:xfrm>
          <a:off x="2932414" y="1297205"/>
          <a:ext cx="281111" cy="216138"/>
        </a:xfrm>
        <a:custGeom>
          <a:avLst/>
          <a:gdLst/>
          <a:ahLst/>
          <a:cxnLst/>
          <a:rect l="0" t="0" r="0" b="0"/>
          <a:pathLst>
            <a:path>
              <a:moveTo>
                <a:pt x="281111" y="0"/>
              </a:moveTo>
              <a:lnTo>
                <a:pt x="281111" y="108069"/>
              </a:lnTo>
              <a:lnTo>
                <a:pt x="0" y="108069"/>
              </a:lnTo>
              <a:lnTo>
                <a:pt x="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543CC4-9E71-40CB-BA2C-4A991F2FC647}">
      <dsp:nvSpPr>
        <dsp:cNvPr id="0" name=""/>
        <dsp:cNvSpPr/>
      </dsp:nvSpPr>
      <dsp:spPr>
        <a:xfrm>
          <a:off x="2412139" y="1513343"/>
          <a:ext cx="1040551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Symptomatic</a:t>
          </a:r>
          <a:endParaRPr lang="en-US" sz="900" b="1" kern="1200" dirty="0"/>
        </a:p>
      </dsp:txBody>
      <dsp:txXfrm>
        <a:off x="2412139" y="1513343"/>
        <a:ext cx="1040551" cy="540345"/>
      </dsp:txXfrm>
    </dsp:sp>
    <dsp:sp modelId="{3CBEF913-AED0-417F-A539-0BBB4BB5487B}">
      <dsp:nvSpPr>
        <dsp:cNvPr id="0" name=""/>
        <dsp:cNvSpPr/>
      </dsp:nvSpPr>
      <dsp:spPr>
        <a:xfrm>
          <a:off x="2405578" y="2053689"/>
          <a:ext cx="526836" cy="216138"/>
        </a:xfrm>
        <a:custGeom>
          <a:avLst/>
          <a:gdLst/>
          <a:ahLst/>
          <a:cxnLst/>
          <a:rect l="0" t="0" r="0" b="0"/>
          <a:pathLst>
            <a:path>
              <a:moveTo>
                <a:pt x="526836" y="0"/>
              </a:moveTo>
              <a:lnTo>
                <a:pt x="526836" y="108069"/>
              </a:lnTo>
              <a:lnTo>
                <a:pt x="0" y="108069"/>
              </a:lnTo>
              <a:lnTo>
                <a:pt x="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7277B9-6455-4F3D-B91B-43E87F42B68A}">
      <dsp:nvSpPr>
        <dsp:cNvPr id="0" name=""/>
        <dsp:cNvSpPr/>
      </dsp:nvSpPr>
      <dsp:spPr>
        <a:xfrm>
          <a:off x="2000319" y="2269827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Vestibular suppressants</a:t>
          </a:r>
          <a:endParaRPr lang="en-US" sz="900" kern="1200" dirty="0"/>
        </a:p>
      </dsp:txBody>
      <dsp:txXfrm>
        <a:off x="2000319" y="2269827"/>
        <a:ext cx="810517" cy="540345"/>
      </dsp:txXfrm>
    </dsp:sp>
    <dsp:sp modelId="{FACE4C66-7DDC-4A9F-865A-9D4E1F5887E8}">
      <dsp:nvSpPr>
        <dsp:cNvPr id="0" name=""/>
        <dsp:cNvSpPr/>
      </dsp:nvSpPr>
      <dsp:spPr>
        <a:xfrm>
          <a:off x="2359858" y="2810172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4E7654-61A8-4033-836D-39880330AAA6}">
      <dsp:nvSpPr>
        <dsp:cNvPr id="0" name=""/>
        <dsp:cNvSpPr/>
      </dsp:nvSpPr>
      <dsp:spPr>
        <a:xfrm>
          <a:off x="2000319" y="3026310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/>
            <a:t>Anticholinergic</a:t>
          </a:r>
          <a:r>
            <a:rPr lang="en-US" sz="700" kern="1200" dirty="0" err="1" smtClean="0"/>
            <a:t>s</a:t>
          </a:r>
          <a:endParaRPr lang="en-US" sz="700" kern="1200" dirty="0"/>
        </a:p>
      </dsp:txBody>
      <dsp:txXfrm>
        <a:off x="2000319" y="3026310"/>
        <a:ext cx="810517" cy="540345"/>
      </dsp:txXfrm>
    </dsp:sp>
    <dsp:sp modelId="{33D9D390-4BB5-4C75-9DD1-134325F796F5}">
      <dsp:nvSpPr>
        <dsp:cNvPr id="0" name=""/>
        <dsp:cNvSpPr/>
      </dsp:nvSpPr>
      <dsp:spPr>
        <a:xfrm>
          <a:off x="2359858" y="3566656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7F105D-2FB6-43D0-B6CA-17567AA2A14A}">
      <dsp:nvSpPr>
        <dsp:cNvPr id="0" name=""/>
        <dsp:cNvSpPr/>
      </dsp:nvSpPr>
      <dsp:spPr>
        <a:xfrm>
          <a:off x="2000319" y="3782794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Benzodiazepines</a:t>
          </a:r>
          <a:endParaRPr lang="en-US" sz="1200" kern="1200" dirty="0"/>
        </a:p>
      </dsp:txBody>
      <dsp:txXfrm>
        <a:off x="2000319" y="3782794"/>
        <a:ext cx="810517" cy="540345"/>
      </dsp:txXfrm>
    </dsp:sp>
    <dsp:sp modelId="{B4B8D931-E131-471F-9B79-A4236AC7C449}">
      <dsp:nvSpPr>
        <dsp:cNvPr id="0" name=""/>
        <dsp:cNvSpPr/>
      </dsp:nvSpPr>
      <dsp:spPr>
        <a:xfrm>
          <a:off x="2359858" y="4323139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9C3BFA-737F-40F8-A7C1-C6EE9EA8E5DC}">
      <dsp:nvSpPr>
        <dsp:cNvPr id="0" name=""/>
        <dsp:cNvSpPr/>
      </dsp:nvSpPr>
      <dsp:spPr>
        <a:xfrm>
          <a:off x="2000319" y="4539277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Betahistine</a:t>
          </a:r>
          <a:endParaRPr lang="en-US" sz="1000" kern="1200" dirty="0"/>
        </a:p>
      </dsp:txBody>
      <dsp:txXfrm>
        <a:off x="2000319" y="4539277"/>
        <a:ext cx="810517" cy="540345"/>
      </dsp:txXfrm>
    </dsp:sp>
    <dsp:sp modelId="{823813E0-A044-4F8C-B4B9-A477323009E6}">
      <dsp:nvSpPr>
        <dsp:cNvPr id="0" name=""/>
        <dsp:cNvSpPr/>
      </dsp:nvSpPr>
      <dsp:spPr>
        <a:xfrm>
          <a:off x="2932414" y="2053689"/>
          <a:ext cx="526836" cy="216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069"/>
              </a:lnTo>
              <a:lnTo>
                <a:pt x="526836" y="108069"/>
              </a:lnTo>
              <a:lnTo>
                <a:pt x="526836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D96954-3A7D-429A-9771-FF8006ED53C0}">
      <dsp:nvSpPr>
        <dsp:cNvPr id="0" name=""/>
        <dsp:cNvSpPr/>
      </dsp:nvSpPr>
      <dsp:spPr>
        <a:xfrm>
          <a:off x="3053992" y="2269827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Antiemetics</a:t>
          </a:r>
          <a:endParaRPr lang="en-US" sz="1000" kern="1200" dirty="0"/>
        </a:p>
      </dsp:txBody>
      <dsp:txXfrm>
        <a:off x="3053992" y="2269827"/>
        <a:ext cx="810517" cy="540345"/>
      </dsp:txXfrm>
    </dsp:sp>
    <dsp:sp modelId="{A671B3C8-1261-4E3E-941C-7ACA9CEC1BD7}">
      <dsp:nvSpPr>
        <dsp:cNvPr id="0" name=""/>
        <dsp:cNvSpPr/>
      </dsp:nvSpPr>
      <dsp:spPr>
        <a:xfrm>
          <a:off x="3413531" y="2810172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4FF916-65F9-44EC-A241-C905F6950376}">
      <dsp:nvSpPr>
        <dsp:cNvPr id="0" name=""/>
        <dsp:cNvSpPr/>
      </dsp:nvSpPr>
      <dsp:spPr>
        <a:xfrm>
          <a:off x="3053992" y="3026310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Antihistamines</a:t>
          </a:r>
          <a:endParaRPr lang="en-US" sz="1100" kern="1200" dirty="0"/>
        </a:p>
      </dsp:txBody>
      <dsp:txXfrm>
        <a:off x="3053992" y="3026310"/>
        <a:ext cx="810517" cy="540345"/>
      </dsp:txXfrm>
    </dsp:sp>
    <dsp:sp modelId="{E7AB22F7-68A4-473E-B29F-69BA3D96E533}">
      <dsp:nvSpPr>
        <dsp:cNvPr id="0" name=""/>
        <dsp:cNvSpPr/>
      </dsp:nvSpPr>
      <dsp:spPr>
        <a:xfrm>
          <a:off x="3413531" y="3566656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516153-5E53-4E35-B189-8C6DC2095E60}">
      <dsp:nvSpPr>
        <dsp:cNvPr id="0" name=""/>
        <dsp:cNvSpPr/>
      </dsp:nvSpPr>
      <dsp:spPr>
        <a:xfrm>
          <a:off x="3053992" y="3782794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/>
            <a:t>Phenothiazines</a:t>
          </a:r>
          <a:endParaRPr lang="en-US" sz="1200" kern="1200" dirty="0"/>
        </a:p>
      </dsp:txBody>
      <dsp:txXfrm>
        <a:off x="3053992" y="3782794"/>
        <a:ext cx="810517" cy="540345"/>
      </dsp:txXfrm>
    </dsp:sp>
    <dsp:sp modelId="{3C3872EB-3407-4911-B823-A4CF2A07247D}">
      <dsp:nvSpPr>
        <dsp:cNvPr id="0" name=""/>
        <dsp:cNvSpPr/>
      </dsp:nvSpPr>
      <dsp:spPr>
        <a:xfrm>
          <a:off x="3413531" y="4323139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9C047A-1E46-4885-A3CD-CEDC8007D367}">
      <dsp:nvSpPr>
        <dsp:cNvPr id="0" name=""/>
        <dsp:cNvSpPr/>
      </dsp:nvSpPr>
      <dsp:spPr>
        <a:xfrm>
          <a:off x="3053992" y="4539277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/>
            <a:t>Dopamine antagonist</a:t>
          </a:r>
          <a:endParaRPr lang="en-US" sz="1000" kern="1200" dirty="0"/>
        </a:p>
      </dsp:txBody>
      <dsp:txXfrm>
        <a:off x="3053992" y="4539277"/>
        <a:ext cx="810517" cy="540345"/>
      </dsp:txXfrm>
    </dsp:sp>
    <dsp:sp modelId="{475A27E7-E24D-4B4B-B677-A5CEC1DC590B}">
      <dsp:nvSpPr>
        <dsp:cNvPr id="0" name=""/>
        <dsp:cNvSpPr/>
      </dsp:nvSpPr>
      <dsp:spPr>
        <a:xfrm>
          <a:off x="3213526" y="1297205"/>
          <a:ext cx="1740044" cy="216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069"/>
              </a:lnTo>
              <a:lnTo>
                <a:pt x="1740044" y="108069"/>
              </a:lnTo>
              <a:lnTo>
                <a:pt x="1740044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16640B-9C4D-4FEB-870B-579ACB814ABC}">
      <dsp:nvSpPr>
        <dsp:cNvPr id="0" name=""/>
        <dsp:cNvSpPr/>
      </dsp:nvSpPr>
      <dsp:spPr>
        <a:xfrm>
          <a:off x="4426734" y="1513343"/>
          <a:ext cx="1053673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 smtClean="0"/>
            <a:t>Prophylactic</a:t>
          </a:r>
          <a:endParaRPr lang="en-US" sz="900" b="1" kern="1200" dirty="0"/>
        </a:p>
      </dsp:txBody>
      <dsp:txXfrm>
        <a:off x="4426734" y="1513343"/>
        <a:ext cx="1053673" cy="540345"/>
      </dsp:txXfrm>
    </dsp:sp>
    <dsp:sp modelId="{21196D24-B481-4149-B5BE-302CE4762F02}">
      <dsp:nvSpPr>
        <dsp:cNvPr id="0" name=""/>
        <dsp:cNvSpPr/>
      </dsp:nvSpPr>
      <dsp:spPr>
        <a:xfrm>
          <a:off x="4907850" y="2053689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4D679E-B228-4FB8-BE0E-0B4688293439}">
      <dsp:nvSpPr>
        <dsp:cNvPr id="0" name=""/>
        <dsp:cNvSpPr/>
      </dsp:nvSpPr>
      <dsp:spPr>
        <a:xfrm>
          <a:off x="4548311" y="2269827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Diuretics</a:t>
          </a:r>
          <a:endParaRPr lang="en-US" sz="1200" kern="1200" dirty="0"/>
        </a:p>
      </dsp:txBody>
      <dsp:txXfrm>
        <a:off x="4548311" y="2269827"/>
        <a:ext cx="810517" cy="540345"/>
      </dsp:txXfrm>
    </dsp:sp>
    <dsp:sp modelId="{383BA3C3-840D-4BE0-993E-4A47E60D5FEA}">
      <dsp:nvSpPr>
        <dsp:cNvPr id="0" name=""/>
        <dsp:cNvSpPr/>
      </dsp:nvSpPr>
      <dsp:spPr>
        <a:xfrm>
          <a:off x="4907850" y="2810172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087CE1-34D9-4230-84D7-C7B6B1AFC50D}">
      <dsp:nvSpPr>
        <dsp:cNvPr id="0" name=""/>
        <dsp:cNvSpPr/>
      </dsp:nvSpPr>
      <dsp:spPr>
        <a:xfrm>
          <a:off x="4548311" y="3026310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Corticosteroids</a:t>
          </a:r>
          <a:endParaRPr lang="en-US" sz="1200" kern="1200" dirty="0"/>
        </a:p>
      </dsp:txBody>
      <dsp:txXfrm>
        <a:off x="4548311" y="3026310"/>
        <a:ext cx="810517" cy="540345"/>
      </dsp:txXfrm>
    </dsp:sp>
    <dsp:sp modelId="{E882D4D6-A4C4-417D-BF77-F8733F912D40}">
      <dsp:nvSpPr>
        <dsp:cNvPr id="0" name=""/>
        <dsp:cNvSpPr/>
      </dsp:nvSpPr>
      <dsp:spPr>
        <a:xfrm>
          <a:off x="4907850" y="3566656"/>
          <a:ext cx="91440" cy="216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29A86F-2E15-4CFC-ACB9-453D798100CE}">
      <dsp:nvSpPr>
        <dsp:cNvPr id="0" name=""/>
        <dsp:cNvSpPr/>
      </dsp:nvSpPr>
      <dsp:spPr>
        <a:xfrm>
          <a:off x="4107665" y="3782794"/>
          <a:ext cx="1691810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/>
            <a:t>Calcium/potassium antagonists</a:t>
          </a:r>
          <a:endParaRPr lang="en-US" sz="1000" b="1" kern="1200" dirty="0"/>
        </a:p>
      </dsp:txBody>
      <dsp:txXfrm>
        <a:off x="4107665" y="3782794"/>
        <a:ext cx="1691810" cy="540345"/>
      </dsp:txXfrm>
    </dsp:sp>
    <dsp:sp modelId="{68587D94-95E7-43C6-A58B-C697E9CCB271}">
      <dsp:nvSpPr>
        <dsp:cNvPr id="0" name=""/>
        <dsp:cNvSpPr/>
      </dsp:nvSpPr>
      <dsp:spPr>
        <a:xfrm>
          <a:off x="4934592" y="540722"/>
          <a:ext cx="1721066" cy="216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069"/>
              </a:lnTo>
              <a:lnTo>
                <a:pt x="1721066" y="108069"/>
              </a:lnTo>
              <a:lnTo>
                <a:pt x="1721066" y="216138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DDB9F2-A01C-47A0-864E-979CBF8AF756}">
      <dsp:nvSpPr>
        <dsp:cNvPr id="0" name=""/>
        <dsp:cNvSpPr/>
      </dsp:nvSpPr>
      <dsp:spPr>
        <a:xfrm>
          <a:off x="6250399" y="756860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Drugs inducing vertigo</a:t>
          </a:r>
          <a:endParaRPr lang="en-US" sz="1200" b="1" kern="1200" dirty="0"/>
        </a:p>
      </dsp:txBody>
      <dsp:txXfrm>
        <a:off x="6250399" y="756860"/>
        <a:ext cx="810517" cy="540345"/>
      </dsp:txXfrm>
    </dsp:sp>
    <dsp:sp modelId="{BA4ABF4D-158A-45D6-A843-23F073EBB3E0}">
      <dsp:nvSpPr>
        <dsp:cNvPr id="0" name=""/>
        <dsp:cNvSpPr/>
      </dsp:nvSpPr>
      <dsp:spPr>
        <a:xfrm>
          <a:off x="6128821" y="1297205"/>
          <a:ext cx="526836" cy="216138"/>
        </a:xfrm>
        <a:custGeom>
          <a:avLst/>
          <a:gdLst/>
          <a:ahLst/>
          <a:cxnLst/>
          <a:rect l="0" t="0" r="0" b="0"/>
          <a:pathLst>
            <a:path>
              <a:moveTo>
                <a:pt x="526836" y="0"/>
              </a:moveTo>
              <a:lnTo>
                <a:pt x="526836" y="108069"/>
              </a:lnTo>
              <a:lnTo>
                <a:pt x="0" y="108069"/>
              </a:lnTo>
              <a:lnTo>
                <a:pt x="0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E5D23D-17AC-4256-BEF9-7CDBDE4220CF}">
      <dsp:nvSpPr>
        <dsp:cNvPr id="0" name=""/>
        <dsp:cNvSpPr/>
      </dsp:nvSpPr>
      <dsp:spPr>
        <a:xfrm>
          <a:off x="5723563" y="1513343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Vestibular </a:t>
          </a:r>
          <a:r>
            <a:rPr lang="en-US" sz="1100" kern="1200" dirty="0" err="1" smtClean="0"/>
            <a:t>toxinss</a:t>
          </a:r>
          <a:endParaRPr lang="en-US" sz="1100" kern="1200" dirty="0"/>
        </a:p>
      </dsp:txBody>
      <dsp:txXfrm>
        <a:off x="5723563" y="1513343"/>
        <a:ext cx="810517" cy="540345"/>
      </dsp:txXfrm>
    </dsp:sp>
    <dsp:sp modelId="{56D4B722-4BAC-4F8D-84C5-C4FF47014C36}">
      <dsp:nvSpPr>
        <dsp:cNvPr id="0" name=""/>
        <dsp:cNvSpPr/>
      </dsp:nvSpPr>
      <dsp:spPr>
        <a:xfrm>
          <a:off x="6655658" y="1297205"/>
          <a:ext cx="526836" cy="216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8069"/>
              </a:lnTo>
              <a:lnTo>
                <a:pt x="526836" y="108069"/>
              </a:lnTo>
              <a:lnTo>
                <a:pt x="526836" y="216138"/>
              </a:lnTo>
            </a:path>
          </a:pathLst>
        </a:custGeom>
        <a:noFill/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B65F80-C8AE-4C2F-9FB6-09556B29B044}">
      <dsp:nvSpPr>
        <dsp:cNvPr id="0" name=""/>
        <dsp:cNvSpPr/>
      </dsp:nvSpPr>
      <dsp:spPr>
        <a:xfrm>
          <a:off x="6777236" y="1513343"/>
          <a:ext cx="810517" cy="5403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Mixed </a:t>
          </a:r>
          <a:r>
            <a:rPr lang="en-US" sz="1200" kern="1200" dirty="0" err="1" smtClean="0"/>
            <a:t>ototoxins</a:t>
          </a:r>
          <a:endParaRPr lang="en-US" sz="1200" kern="1200" dirty="0"/>
        </a:p>
      </dsp:txBody>
      <dsp:txXfrm>
        <a:off x="6777236" y="1513343"/>
        <a:ext cx="810517" cy="5403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standalone="yes" ?><Relationships xmlns="http://schemas.openxmlformats.org/package/2006/relationships"><Relationship Id="rId1" Target="../theme/theme3.xml" Type="http://schemas.openxmlformats.org/officeDocument/2006/relationships/theme"></Relationship></Relationships>
</file>

<file path=ppt/handoutMasters/handoutMaster1.xml><?xml version="1.0" encoding="utf-8"?>
<p:handoutMaster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bg>
      <p:bgRef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x="1001">
        <a:schemeClr val="bg1"/>
      </p:bgRef>
    </p:bg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Header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sz="quarter" type="hd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0" y="0"/>
            <a:ext cx="2971800" cy="457200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bIns="45720" lIns="91440" rIns="91440" rtlCol="0" tIns="45720" vert="horz"/>
          <a:lstStyle>
            <a:lvl1pPr algn="l">
              <a:defRPr sz="1200">
                <a:uFillTx/>
              </a:defRPr>
            </a:lvl1pPr>
          </a:lstStyle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Date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sz="quarter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884613" y="0"/>
            <a:ext cx="2971800" cy="457200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bIns="45720" lIns="91440" rIns="91440" rtlCol="0" tIns="45720" vert="horz"/>
          <a:lstStyle>
            <a:lvl1pPr algn="r">
              <a:defRPr sz="1200">
                <a:uFillTx/>
              </a:defRPr>
            </a:lvl1pPr>
          </a:lstStyle>
          <a:p>
            <a:fld id="{338B5AAE-2D1C-4E67-BA3C-6E73DA6F06E5}" type="datetimeFigureOut">
              <a:rPr lang="en-US" smtClean="0">
                <a:uFillTx/>
              </a:rPr>
              <a:pPr/>
              <a:t>10/5/2020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Footer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2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0" y="8685213"/>
            <a:ext cx="2971800" cy="457200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b" bIns="45720" lIns="91440" rIns="91440" rtlCol="0" tIns="45720" vert="horz"/>
          <a:lstStyle>
            <a:lvl1pPr algn="l">
              <a:defRPr sz="1200">
                <a:uFillTx/>
              </a:defRPr>
            </a:lvl1pPr>
          </a:lstStyle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Slide Number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3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884613" y="8685213"/>
            <a:ext cx="2971800" cy="457200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b" bIns="45720" lIns="91440" rIns="91440" rtlCol="0" tIns="45720" vert="horz"/>
          <a:lstStyle>
            <a:lvl1pPr algn="r">
              <a:defRPr sz="1200">
                <a:uFillTx/>
              </a:defRPr>
            </a:lvl1pPr>
          </a:lstStyle>
          <a:p>
            <a:fld id="{982D2F3D-0037-4D33-96BC-99F540380AB7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</p:spTree>
  </p:cSld>
  <p:clrMap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accent1="accent1" accent2="accent2" accent3="accent3" accent4="accent4" accent5="accent5" accent6="accent6" bg1="lt1" bg2="lt2" folHlink="folHlink" hlink="hlink" tx1="dk1" tx2="dk2"/>
</p:handoutMaster>
</file>

<file path=ppt/notesMasters/_rels/notesMaster1.xml.rels><?xml version="1.0" standalone="yes" ?><Relationships xmlns="http://schemas.openxmlformats.org/package/2006/relationships"><Relationship Id="rId1" Target="../theme/theme2.xml" Type="http://schemas.openxmlformats.org/officeDocument/2006/relationships/theme"></Relationship></Relationships>
</file>

<file path=ppt/notesMasters/notesMaster1.xml><?xml version="1.0" encoding="utf-8"?>
<p:notesMaster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bg>
      <p:bgRef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x="1001">
        <a:schemeClr val="bg1"/>
      </p:bgRef>
    </p:bg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Header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sz="quarter" type="hd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0" y="0"/>
            <a:ext cx="2971800" cy="457200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bIns="45720" lIns="91440" rIns="91440" rtlCol="0" tIns="45720" vert="horz"/>
          <a:lstStyle>
            <a:lvl1pPr algn="l">
              <a:defRPr sz="1200">
                <a:uFillTx/>
              </a:defRPr>
            </a:lvl1pPr>
          </a:lstStyle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Date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884613" y="0"/>
            <a:ext cx="2971800" cy="457200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bIns="45720" lIns="91440" rIns="91440" rtlCol="0" tIns="45720" vert="horz"/>
          <a:lstStyle>
            <a:lvl1pPr algn="r">
              <a:defRPr sz="1200">
                <a:uFillTx/>
              </a:defRPr>
            </a:lvl1pPr>
          </a:lstStyle>
          <a:p>
            <a:fld id="{A1759111-2059-4C75-9EA1-CDB9EEE94157}" type="datetimeFigureOut">
              <a:rPr lang="en-US" smtClean="0">
                <a:uFillTx/>
              </a:rPr>
              <a:pPr/>
              <a:t>10/5/2020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Slide Image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ChangeAspect="1" noGrp="1" noRot="1"/>
          </p:cNvSpPr>
          <p:nvPr>
            <p:ph idx="2" type="sldImg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</a:ln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bIns="45720" lIns="91440" rIns="91440" rtlCol="0" tIns="45720" vert="horz"/>
          <a:lstStyle/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Notes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3" sz="quarter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85800" y="4343400"/>
            <a:ext cx="5486400" cy="4114800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bIns="45720" lIns="91440" rIns="91440" rtlCol="0" tIns="45720" vert="horz">
            <a:normAutofit/>
          </a:bodyPr>
          <a:lstStyle/>
          <a:p>
            <a:pPr lvl="0"/>
            <a:r>
              <a:rPr lang="en-US" smtClean="0">
                <a:uFillTx/>
              </a:rPr>
              <a:t>Click to edit Master text styles</a:t>
            </a:r>
          </a:p>
          <a:p>
            <a:pPr lvl="1"/>
            <a:r>
              <a:rPr lang="en-US" smtClean="0">
                <a:uFillTx/>
              </a:rPr>
              <a:t>Second level</a:t>
            </a:r>
          </a:p>
          <a:p>
            <a:pPr lvl="2"/>
            <a:r>
              <a:rPr lang="en-US" smtClean="0">
                <a:uFillTx/>
              </a:rPr>
              <a:t>Third level</a:t>
            </a:r>
          </a:p>
          <a:p>
            <a:pPr lvl="3"/>
            <a:r>
              <a:rPr lang="en-US" smtClean="0">
                <a:uFillTx/>
              </a:rPr>
              <a:t>Fourth level</a:t>
            </a:r>
          </a:p>
          <a:p>
            <a:pPr lvl="4"/>
            <a:r>
              <a:rPr lang="en-US" smtClean="0">
                <a:uFillTx/>
              </a:rPr>
              <a:t>Fifth level</a:t>
            </a:r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Footer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4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0" y="8685213"/>
            <a:ext cx="2971800" cy="457200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b" bIns="45720" lIns="91440" rIns="91440" rtlCol="0" tIns="45720" vert="horz"/>
          <a:lstStyle>
            <a:lvl1pPr algn="l">
              <a:defRPr sz="1200">
                <a:uFillTx/>
              </a:defRPr>
            </a:lvl1pPr>
          </a:lstStyle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Slide Number Placeholder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5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884613" y="8685213"/>
            <a:ext cx="2971800" cy="457200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b" bIns="45720" lIns="91440" rIns="91440" rtlCol="0" tIns="45720" vert="horz"/>
          <a:lstStyle>
            <a:lvl1pPr algn="r">
              <a:defRPr sz="1200">
                <a:uFillTx/>
              </a:defRPr>
            </a:lvl1pPr>
          </a:lstStyle>
          <a:p>
            <a:fld id="{4FEF690B-1A64-4C8C-8007-ABC8E93A906C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</p:spTree>
  </p:cSld>
  <p:clrMap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accent1="accent1" accent2="accent2" accent3="accent3" accent4="accent4" accent5="accent5" accent6="accent6" bg1="lt1" bg2="lt2" folHlink="folHlink" hlink="hlink" tx1="dk1" tx2="dk2"/>
  <p:notes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lvl1pPr algn="l" defTabSz="914400" eaLnBrk="1" hangingPunct="1" latinLnBrk="0" marL="0" rtl="0">
      <a:defRPr kern="1200" sz="1200">
        <a:solidFill>
          <a:schemeClr val="tx1"/>
        </a:solidFill>
        <a:uFillTx/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200">
        <a:solidFill>
          <a:schemeClr val="tx1"/>
        </a:solidFill>
        <a:uFillTx/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200">
        <a:solidFill>
          <a:schemeClr val="tx1"/>
        </a:solidFill>
        <a:uFillTx/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200">
        <a:solidFill>
          <a:schemeClr val="tx1"/>
        </a:solidFill>
        <a:uFillTx/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200">
        <a:solidFill>
          <a:schemeClr val="tx1"/>
        </a:solidFill>
        <a:uFillTx/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200">
        <a:solidFill>
          <a:schemeClr val="tx1"/>
        </a:solidFill>
        <a:uFillTx/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200">
        <a:solidFill>
          <a:schemeClr val="tx1"/>
        </a:solidFill>
        <a:uFillTx/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200">
        <a:solidFill>
          <a:schemeClr val="tx1"/>
        </a:solidFill>
        <a:uFillTx/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200">
        <a:solidFill>
          <a:schemeClr val="tx1"/>
        </a:solidFill>
        <a:uFillTx/>
        <a:latin typeface="+mn-lt"/>
        <a:ea typeface="+mn-ea"/>
        <a:cs typeface="+mn-cs"/>
      </a:defRPr>
    </a:lvl9pPr>
  </p:notesStyle>
</p:notesMaster>
</file>

<file path=ppt/notesSlides/_rels/notesSlide1.xml.rels><?xml version="1.0" standalone="yes" ?><Relationships xmlns="http://schemas.openxmlformats.org/package/2006/relationships"><Relationship Id="rId1" Target="../slides/slide12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2.xml.rels><?xml version="1.0" standalone="yes" ?><Relationships xmlns="http://schemas.openxmlformats.org/package/2006/relationships"><Relationship Id="rId1" Target="../slides/slide17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notesSlide1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Slide Image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ChangeAspect="1" noGrp="1" noRot="1"/>
          </p:cNvSpPr>
          <p:nvPr>
            <p:ph type="sldImg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Notes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/>
          </a:bodyPr>
          <a:lstStyle/>
          <a:p>
            <a:endParaRPr dirty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Slide Number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4FEF690B-1A64-4C8C-8007-ABC8E93A906C}" type="slidenum">
              <a:rPr lang="en-US" smtClean="0">
                <a:uFillTx/>
              </a:rPr>
              <a:pPr/>
              <a:t>12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Slide Image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ChangeAspect="1" noGrp="1" noRot="1"/>
          </p:cNvSpPr>
          <p:nvPr>
            <p:ph type="sldImg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Notes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Slide Number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4FEF690B-1A64-4C8C-8007-ABC8E93A906C}" type="slidenum">
              <a:rPr lang="en-US" smtClean="0">
                <a:uFillTx/>
              </a:rPr>
              <a:pPr/>
              <a:t>17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notes>
</file>

<file path=ppt/slideLayouts/_rels/slideLayout1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10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11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2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3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4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5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6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7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8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9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slideLayout1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showMasterSp="0" type="title">
  <p:cSld name="Title Slide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Round Diagonal Corner Rectangle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64592" y="146304"/>
            <a:ext cx="8814816" cy="2505456"/>
          </a:xfrm>
          <a:prstGeom prst="round2DiagRect">
            <a:avLst>
              <a:gd fmla="val 11807" name="adj1"/>
              <a:gd fmla="val 0" name="adj2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algn="ctr" cap="rnd" cmpd="sng" w="11000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/>
          <a:lstStyle/>
          <a:p>
            <a:pPr algn="ctr" eaLnBrk="1" hangingPunct="1" latinLnBrk="0"/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itle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ctr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64234" y="381001"/>
            <a:ext cx="8229600" cy="22098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b" lIns="45720" rIns="228600">
            <a:normAutofit/>
          </a:bodyPr>
          <a:lstStyle>
            <a:lvl1pPr algn="r" marL="0">
              <a:defRPr sz="4800">
                <a:uFillTx/>
              </a:defRPr>
            </a:lvl1pPr>
            <a:extLst/>
          </a:lstStyle>
          <a:p>
            <a:r>
              <a:rPr kumimoji="0" lang="en-US" smtClean="0">
                <a:uFillTx/>
              </a:rPr>
              <a:t>Click to edit Master title style</a:t>
            </a:r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Subtitle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type="sub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2133600" y="2819400"/>
            <a:ext cx="6560234" cy="17526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lIns="45720" rIns="246888"/>
          <a:lstStyle>
            <a:lvl1pPr algn="r" indent="0" marL="0">
              <a:spcBef>
                <a:spcPts val="0"/>
              </a:spcBef>
              <a:buNone/>
              <a:defRPr>
                <a:effectLst/>
                <a:uFillTx/>
              </a:defRPr>
            </a:lvl1pPr>
            <a:lvl2pPr algn="ctr" indent="0" marL="457200">
              <a:buNone/>
            </a:lvl2pPr>
            <a:lvl3pPr algn="ctr" indent="0" marL="914400">
              <a:buNone/>
            </a:lvl3pPr>
            <a:lvl4pPr algn="ctr" indent="0" marL="1371600">
              <a:buNone/>
            </a:lvl4pPr>
            <a:lvl5pPr algn="ctr" indent="0" marL="1828800">
              <a:buNone/>
            </a:lvl5pPr>
            <a:lvl6pPr algn="ctr" indent="0" marL="2286000">
              <a:buNone/>
            </a:lvl6pPr>
            <a:lvl7pPr algn="ctr" indent="0" marL="2743200">
              <a:buNone/>
            </a:lvl7pPr>
            <a:lvl8pPr algn="ctr" indent="0" marL="3200400">
              <a:buNone/>
            </a:lvl8pPr>
            <a:lvl9pPr algn="ctr" indent="0" marL="3657600">
              <a:buNone/>
            </a:lvl9pPr>
            <a:extLst/>
          </a:lstStyle>
          <a:p>
            <a:r>
              <a:rPr kumimoji="0" lang="en-US" smtClean="0">
                <a:uFillTx/>
              </a:rPr>
              <a:t>Click to edit Master subtitle style</a:t>
            </a:r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Date Placeholder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562600" y="6509004"/>
            <a:ext cx="3002280" cy="27432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vert="horz"/>
          <a:lstStyle/>
          <a:p>
            <a:fld id="{31137F18-A16E-4489-853F-96C0712F25F2}" type="datetimeFigureOut">
              <a:rPr lang="en-US" smtClean="0">
                <a:uFillTx/>
              </a:rPr>
              <a:pPr/>
              <a:t>10/5/2020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Slide Number Placeholder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638952" y="6509004"/>
            <a:ext cx="464288" cy="27432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vert="horz"/>
          <a:lstStyle>
            <a:lvl1pPr>
              <a:defRPr>
                <a:solidFill>
                  <a:schemeClr val="tx2">
                    <a:shade val="90000"/>
                  </a:schemeClr>
                </a:solidFill>
                <a:uFillTx/>
              </a:defRPr>
            </a:lvl1pPr>
            <a:extLst/>
          </a:lstStyle>
          <a:p>
            <a:fld id="{EFD1F456-4612-451F-88CB-A0D11D0E2CE4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2" name="Footer Placeholder 1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600200" y="6509004"/>
            <a:ext cx="3907464" cy="27432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vert="horz"/>
          <a:lstStyle/>
          <a:p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vertTx">
  <p:cSld name="Title and Vertical Text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kumimoji="0" lang="en-US" smtClean="0">
                <a:uFillTx/>
              </a:rPr>
              <a:t>Click to edit Master title style</a:t>
            </a:r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Vertical Tex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orient="vert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vert="eaVert"/>
          <a:lstStyle/>
          <a:p>
            <a:pPr eaLnBrk="1" hangingPunct="1" latinLnBrk="0" lvl="0"/>
            <a:r>
              <a:rPr lang="en-US" smtClean="0">
                <a:uFillTx/>
              </a:rPr>
              <a:t>Click to edit Master text styles</a:t>
            </a:r>
          </a:p>
          <a:p>
            <a:pPr eaLnBrk="1" hangingPunct="1" latinLnBrk="0" lvl="1"/>
            <a:r>
              <a:rPr lang="en-US" smtClean="0">
                <a:uFillTx/>
              </a:rPr>
              <a:t>Second level</a:t>
            </a:r>
          </a:p>
          <a:p>
            <a:pPr eaLnBrk="1" hangingPunct="1" latinLnBrk="0" lvl="2"/>
            <a:r>
              <a:rPr lang="en-US" smtClean="0">
                <a:uFillTx/>
              </a:rPr>
              <a:t>Third level</a:t>
            </a:r>
          </a:p>
          <a:p>
            <a:pPr eaLnBrk="1" hangingPunct="1" latinLnBrk="0" lvl="3"/>
            <a:r>
              <a:rPr lang="en-US" smtClean="0">
                <a:uFillTx/>
              </a:rPr>
              <a:t>Fourth level</a:t>
            </a:r>
          </a:p>
          <a:p>
            <a:pPr eaLnBrk="1" hangingPunct="1" latinLnBrk="0" lvl="4"/>
            <a:r>
              <a:rPr lang="en-US" smtClean="0">
                <a:uFillTx/>
              </a:rPr>
              <a:t>Fifth level</a:t>
            </a:r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Date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31137F18-A16E-4489-853F-96C0712F25F2}" type="datetimeFigureOut">
              <a:rPr lang="en-US" smtClean="0">
                <a:uFillTx/>
              </a:rPr>
              <a:pPr/>
              <a:t>10/5/2020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Footer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Slide Number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EFD1F456-4612-451F-88CB-A0D11D0E2CE4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vertTitleAndTx">
  <p:cSld name="Vertical Title and Text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Vertical 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orient="vert"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629400" y="274638"/>
            <a:ext cx="2057400" cy="5851525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vert="eaVert"/>
          <a:lstStyle>
            <a:lvl1pPr algn="l">
              <a:defRPr>
                <a:uFillTx/>
              </a:defRPr>
            </a:lvl1pPr>
            <a:extLst/>
          </a:lstStyle>
          <a:p>
            <a:r>
              <a:rPr kumimoji="0" lang="en-US" smtClean="0">
                <a:uFillTx/>
              </a:rPr>
              <a:t>Click to edit Master title style</a:t>
            </a:r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Vertical Tex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orient="vert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274638"/>
            <a:ext cx="6019800" cy="5851525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vert="eaVert"/>
          <a:lstStyle/>
          <a:p>
            <a:pPr eaLnBrk="1" hangingPunct="1" latinLnBrk="0" lvl="0"/>
            <a:r>
              <a:rPr lang="en-US" smtClean="0">
                <a:uFillTx/>
              </a:rPr>
              <a:t>Click to edit Master text styles</a:t>
            </a:r>
          </a:p>
          <a:p>
            <a:pPr eaLnBrk="1" hangingPunct="1" latinLnBrk="0" lvl="1"/>
            <a:r>
              <a:rPr lang="en-US" smtClean="0">
                <a:uFillTx/>
              </a:rPr>
              <a:t>Second level</a:t>
            </a:r>
          </a:p>
          <a:p>
            <a:pPr eaLnBrk="1" hangingPunct="1" latinLnBrk="0" lvl="2"/>
            <a:r>
              <a:rPr lang="en-US" smtClean="0">
                <a:uFillTx/>
              </a:rPr>
              <a:t>Third level</a:t>
            </a:r>
          </a:p>
          <a:p>
            <a:pPr eaLnBrk="1" hangingPunct="1" latinLnBrk="0" lvl="3"/>
            <a:r>
              <a:rPr lang="en-US" smtClean="0">
                <a:uFillTx/>
              </a:rPr>
              <a:t>Fourth level</a:t>
            </a:r>
          </a:p>
          <a:p>
            <a:pPr eaLnBrk="1" hangingPunct="1" latinLnBrk="0" lvl="4"/>
            <a:r>
              <a:rPr lang="en-US" smtClean="0">
                <a:uFillTx/>
              </a:rPr>
              <a:t>Fifth level</a:t>
            </a:r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Date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31137F18-A16E-4489-853F-96C0712F25F2}" type="datetimeFigureOut">
              <a:rPr lang="en-US" smtClean="0">
                <a:uFillTx/>
              </a:rPr>
              <a:pPr/>
              <a:t>10/5/2020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Footer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Slide Number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EFD1F456-4612-451F-88CB-A0D11D0E2CE4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obj">
  <p:cSld name="Title and Content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Rectangle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algn="ctr" cap="rnd" cmpd="sng" w="38100">
            <a:noFill/>
            <a:prstDash val="solid"/>
          </a:ln>
          <a:effectLst>
            <a:outerShdw algn="tl" blurRad="12700" dir="5400000" dist="12900" rotWithShape="0">
              <a:srgbClr val="000000">
                <a:alpha val="75000"/>
              </a:srgbClr>
            </a:outerShdw>
          </a:effectLst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/>
          <a:lstStyle/>
          <a:p>
            <a:pPr algn="ctr" eaLnBrk="1" hangingPunct="1" latinLnBrk="0"/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kumimoji="0" lang="en-US" smtClean="0">
                <a:uFillTx/>
              </a:rPr>
              <a:t>Click to edit Master title style</a:t>
            </a:r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Conten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pPr eaLnBrk="1" hangingPunct="1" latinLnBrk="0" lvl="0"/>
            <a:r>
              <a:rPr lang="en-US" smtClean="0">
                <a:uFillTx/>
              </a:rPr>
              <a:t>Click to edit Master text styles</a:t>
            </a:r>
          </a:p>
          <a:p>
            <a:pPr eaLnBrk="1" hangingPunct="1" latinLnBrk="0" lvl="1"/>
            <a:r>
              <a:rPr lang="en-US" smtClean="0">
                <a:uFillTx/>
              </a:rPr>
              <a:t>Second level</a:t>
            </a:r>
          </a:p>
          <a:p>
            <a:pPr eaLnBrk="1" hangingPunct="1" latinLnBrk="0" lvl="2"/>
            <a:r>
              <a:rPr lang="en-US" smtClean="0">
                <a:uFillTx/>
              </a:rPr>
              <a:t>Third level</a:t>
            </a:r>
          </a:p>
          <a:p>
            <a:pPr eaLnBrk="1" hangingPunct="1" latinLnBrk="0" lvl="3"/>
            <a:r>
              <a:rPr lang="en-US" smtClean="0">
                <a:uFillTx/>
              </a:rPr>
              <a:t>Fourth level</a:t>
            </a:r>
          </a:p>
          <a:p>
            <a:pPr eaLnBrk="1" hangingPunct="1" latinLnBrk="0" lvl="4"/>
            <a:r>
              <a:rPr lang="en-US" smtClean="0">
                <a:uFillTx/>
              </a:rPr>
              <a:t>Fifth level</a:t>
            </a:r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Date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31137F18-A16E-4489-853F-96C0712F25F2}" type="datetimeFigureOut">
              <a:rPr lang="en-US" smtClean="0">
                <a:uFillTx/>
              </a:rPr>
              <a:pPr/>
              <a:t>10/5/2020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Footer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Slide Number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EFD1F456-4612-451F-88CB-A0D11D0E2CE4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showMasterSp="0" type="secHead">
  <p:cSld name="Section Header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Rectangle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algn="ctr" cap="rnd" cmpd="sng" w="38100">
            <a:noFill/>
            <a:prstDash val="solid"/>
          </a:ln>
          <a:effectLst>
            <a:outerShdw algn="tl" blurRad="12700" dir="5400000" dist="12900" rotWithShape="0">
              <a:srgbClr val="000000">
                <a:alpha val="75000"/>
              </a:srgbClr>
            </a:outerShdw>
          </a:effectLst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/>
          <a:lstStyle/>
          <a:p>
            <a:pPr algn="ctr" eaLnBrk="1" hangingPunct="1" latinLnBrk="0"/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722376" y="498230"/>
            <a:ext cx="7772400" cy="2731008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Ins="100584"/>
          <a:lstStyle>
            <a:lvl1pPr algn="r">
              <a:buNone/>
              <a:defRPr b="1" cap="none" sz="4000">
                <a:solidFill>
                  <a:schemeClr val="accent1">
                    <a:tint val="95000"/>
                    <a:satMod val="200000"/>
                  </a:schemeClr>
                </a:solidFill>
                <a:uFillTx/>
              </a:defRPr>
            </a:lvl1pPr>
            <a:extLst/>
          </a:lstStyle>
          <a:p>
            <a:r>
              <a:rPr kumimoji="0" lang="en-US" smtClean="0">
                <a:uFillTx/>
              </a:rPr>
              <a:t>Click to edit Master title style</a:t>
            </a:r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Tex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722313" y="3287713"/>
            <a:ext cx="7772400" cy="1509712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t" rIns="128016"/>
          <a:lstStyle>
            <a:lvl1pPr algn="r" indent="0" marL="0">
              <a:buNone/>
              <a:defRPr sz="2000">
                <a:solidFill>
                  <a:schemeClr val="tx1">
                    <a:tint val="75000"/>
                  </a:schemeClr>
                </a:solidFill>
                <a:uFillTx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  <a:uFillTx/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  <a:uFillTx/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5pPr>
            <a:extLst/>
          </a:lstStyle>
          <a:p>
            <a:pPr eaLnBrk="1" hangingPunct="1" latinLnBrk="0" lvl="0"/>
            <a:r>
              <a:rPr kumimoji="0" lang="en-US" smtClean="0">
                <a:uFillTx/>
              </a:rPr>
              <a:t>Click to edit Master text styles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Date Placeholder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562600" y="6513670"/>
            <a:ext cx="3002280" cy="27432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vert="horz"/>
          <a:lstStyle/>
          <a:p>
            <a:fld id="{31137F18-A16E-4489-853F-96C0712F25F2}" type="datetimeFigureOut">
              <a:rPr lang="en-US" smtClean="0">
                <a:uFillTx/>
              </a:rPr>
              <a:pPr/>
              <a:t>10/5/2020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Slide Number Placeholder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638952" y="6513670"/>
            <a:ext cx="464288" cy="27432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vert="horz"/>
          <a:lstStyle>
            <a:lvl1pPr>
              <a:defRPr>
                <a:solidFill>
                  <a:schemeClr val="tx2">
                    <a:shade val="90000"/>
                  </a:schemeClr>
                </a:solidFill>
                <a:uFillTx/>
              </a:defRPr>
            </a:lvl1pPr>
            <a:extLst/>
          </a:lstStyle>
          <a:p>
            <a:fld id="{EFD1F456-4612-451F-88CB-A0D11D0E2CE4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Footer Placeholder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600200" y="6513670"/>
            <a:ext cx="3907464" cy="27432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vert="horz"/>
          <a:lstStyle/>
          <a:p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twoObj">
  <p:cSld name="Two Content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kumimoji="0" lang="en-US" smtClean="0">
                <a:uFillTx/>
              </a:rPr>
              <a:t>Click to edit Master title style</a:t>
            </a:r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Conten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sz="half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1645920"/>
            <a:ext cx="4038600" cy="452628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>
            <a:lvl1pPr>
              <a:defRPr sz="2800">
                <a:uFillTx/>
              </a:defRPr>
            </a:lvl1pPr>
            <a:lvl2pPr>
              <a:defRPr sz="2400">
                <a:uFillTx/>
              </a:defRPr>
            </a:lvl2pPr>
            <a:lvl3pPr>
              <a:defRPr sz="2000">
                <a:uFillTx/>
              </a:defRPr>
            </a:lvl3pPr>
            <a:lvl4pPr>
              <a:defRPr sz="1800">
                <a:uFillTx/>
              </a:defRPr>
            </a:lvl4pPr>
            <a:lvl5pPr>
              <a:defRPr sz="1800">
                <a:uFillTx/>
              </a:defRPr>
            </a:lvl5pPr>
            <a:extLst/>
          </a:lstStyle>
          <a:p>
            <a:pPr eaLnBrk="1" hangingPunct="1" latinLnBrk="0" lvl="0"/>
            <a:r>
              <a:rPr lang="en-US" smtClean="0">
                <a:uFillTx/>
              </a:rPr>
              <a:t>Click to edit Master text styles</a:t>
            </a:r>
          </a:p>
          <a:p>
            <a:pPr eaLnBrk="1" hangingPunct="1" latinLnBrk="0" lvl="1"/>
            <a:r>
              <a:rPr lang="en-US" smtClean="0">
                <a:uFillTx/>
              </a:rPr>
              <a:t>Second level</a:t>
            </a:r>
          </a:p>
          <a:p>
            <a:pPr eaLnBrk="1" hangingPunct="1" latinLnBrk="0" lvl="2"/>
            <a:r>
              <a:rPr lang="en-US" smtClean="0">
                <a:uFillTx/>
              </a:rPr>
              <a:t>Third level</a:t>
            </a:r>
          </a:p>
          <a:p>
            <a:pPr eaLnBrk="1" hangingPunct="1" latinLnBrk="0" lvl="3"/>
            <a:r>
              <a:rPr lang="en-US" smtClean="0">
                <a:uFillTx/>
              </a:rPr>
              <a:t>Fourth level</a:t>
            </a:r>
          </a:p>
          <a:p>
            <a:pPr eaLnBrk="1" hangingPunct="1" latinLnBrk="0" lvl="4"/>
            <a:r>
              <a:rPr lang="en-US" smtClean="0">
                <a:uFillTx/>
              </a:rPr>
              <a:t>Fifth level</a:t>
            </a:r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Content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2" sz="half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648200" y="1645920"/>
            <a:ext cx="4038600" cy="452628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>
            <a:lvl1pPr>
              <a:defRPr sz="2800">
                <a:uFillTx/>
              </a:defRPr>
            </a:lvl1pPr>
            <a:lvl2pPr>
              <a:defRPr sz="2400">
                <a:uFillTx/>
              </a:defRPr>
            </a:lvl2pPr>
            <a:lvl3pPr>
              <a:defRPr sz="2000">
                <a:uFillTx/>
              </a:defRPr>
            </a:lvl3pPr>
            <a:lvl4pPr>
              <a:defRPr sz="1800">
                <a:uFillTx/>
              </a:defRPr>
            </a:lvl4pPr>
            <a:lvl5pPr>
              <a:defRPr sz="1800">
                <a:uFillTx/>
              </a:defRPr>
            </a:lvl5pPr>
            <a:extLst/>
          </a:lstStyle>
          <a:p>
            <a:pPr eaLnBrk="1" hangingPunct="1" latinLnBrk="0" lvl="0"/>
            <a:r>
              <a:rPr lang="en-US" smtClean="0">
                <a:uFillTx/>
              </a:rPr>
              <a:t>Click to edit Master text styles</a:t>
            </a:r>
          </a:p>
          <a:p>
            <a:pPr eaLnBrk="1" hangingPunct="1" latinLnBrk="0" lvl="1"/>
            <a:r>
              <a:rPr lang="en-US" smtClean="0">
                <a:uFillTx/>
              </a:rPr>
              <a:t>Second level</a:t>
            </a:r>
          </a:p>
          <a:p>
            <a:pPr eaLnBrk="1" hangingPunct="1" latinLnBrk="0" lvl="2"/>
            <a:r>
              <a:rPr lang="en-US" smtClean="0">
                <a:uFillTx/>
              </a:rPr>
              <a:t>Third level</a:t>
            </a:r>
          </a:p>
          <a:p>
            <a:pPr eaLnBrk="1" hangingPunct="1" latinLnBrk="0" lvl="3"/>
            <a:r>
              <a:rPr lang="en-US" smtClean="0">
                <a:uFillTx/>
              </a:rPr>
              <a:t>Fourth level</a:t>
            </a:r>
          </a:p>
          <a:p>
            <a:pPr eaLnBrk="1" hangingPunct="1" latinLnBrk="0" lvl="4"/>
            <a:r>
              <a:rPr lang="en-US" smtClean="0">
                <a:uFillTx/>
              </a:rPr>
              <a:t>Fifth level</a:t>
            </a:r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Date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31137F18-A16E-4489-853F-96C0712F25F2}" type="datetimeFigureOut">
              <a:rPr lang="en-US" smtClean="0">
                <a:uFillTx/>
              </a:rPr>
              <a:pPr/>
              <a:t>10/5/2020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Footer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Slide Number Placeholder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641080" y="6514568"/>
            <a:ext cx="464288" cy="27432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EFD1F456-4612-451F-88CB-A0D11D0E2CE4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Rectangle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algn="ctr" cap="rnd" cmpd="sng" w="38100">
            <a:noFill/>
            <a:prstDash val="solid"/>
          </a:ln>
          <a:effectLst>
            <a:outerShdw algn="tl" blurRad="12700" dir="5400000" dist="12900" rotWithShape="0">
              <a:srgbClr val="000000">
                <a:alpha val="75000"/>
              </a:srgbClr>
            </a:outerShdw>
          </a:effectLst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/>
          <a:lstStyle/>
          <a:p>
            <a:pPr algn="ctr" eaLnBrk="1" hangingPunct="1" latinLnBrk="0"/>
            <a:endParaRPr kumimoji="0"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twoTxTwoObj">
  <p:cSld name="Comparison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Rectangle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algn="ctr" cap="rnd" cmpd="sng" w="38100">
            <a:noFill/>
            <a:prstDash val="solid"/>
          </a:ln>
          <a:effectLst>
            <a:outerShdw algn="tl" blurRad="12700" dir="5400000" dist="12900" rotWithShape="0">
              <a:srgbClr val="000000">
                <a:alpha val="75000"/>
              </a:srgbClr>
            </a:outerShdw>
          </a:effectLst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b"/>
          <a:lstStyle/>
          <a:p>
            <a:pPr algn="ctr" eaLnBrk="1" hangingPunct="1" latinLnBrk="0"/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Rectangle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algn="ctr" cap="rnd" cmpd="sng" w="38100">
            <a:noFill/>
            <a:prstDash val="solid"/>
          </a:ln>
          <a:effectLst>
            <a:outerShdw algn="tl" blurRad="12700" dir="5400000" dist="12900" rotWithShape="0">
              <a:srgbClr val="000000">
                <a:alpha val="75000"/>
              </a:srgbClr>
            </a:outerShdw>
          </a:effectLst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b"/>
          <a:lstStyle/>
          <a:p>
            <a:pPr algn="ctr" eaLnBrk="1" hangingPunct="1" latinLnBrk="0"/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251948"/>
            <a:ext cx="8229600" cy="11430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b"/>
          <a:lstStyle>
            <a:lvl1pPr>
              <a:defRPr>
                <a:uFillTx/>
              </a:defRPr>
            </a:lvl1pPr>
            <a:extLst/>
          </a:lstStyle>
          <a:p>
            <a:r>
              <a:rPr kumimoji="0" lang="en-US" smtClean="0">
                <a:uFillTx/>
              </a:rPr>
              <a:t>Click to edit Master title style</a:t>
            </a:r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Tex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1535113"/>
            <a:ext cx="4040188" cy="639762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b">
            <a:noAutofit/>
          </a:bodyPr>
          <a:lstStyle>
            <a:lvl1pPr algn="l" indent="0" marL="91440">
              <a:spcBef>
                <a:spcPts val="0"/>
              </a:spcBef>
              <a:buNone/>
              <a:defRPr b="0" baseline="0" cap="all" sz="2200">
                <a:uFillTx/>
              </a:defRPr>
            </a:lvl1pPr>
            <a:lvl2pPr>
              <a:buNone/>
              <a:defRPr b="1" sz="2000">
                <a:uFillTx/>
              </a:defRPr>
            </a:lvl2pPr>
            <a:lvl3pPr>
              <a:buNone/>
              <a:defRPr b="1" sz="1800">
                <a:uFillTx/>
              </a:defRPr>
            </a:lvl3pPr>
            <a:lvl4pPr>
              <a:buNone/>
              <a:defRPr b="1" sz="1600">
                <a:uFillTx/>
              </a:defRPr>
            </a:lvl4pPr>
            <a:lvl5pPr>
              <a:buNone/>
              <a:defRPr b="1" sz="1600">
                <a:uFillTx/>
              </a:defRPr>
            </a:lvl5pPr>
            <a:extLst/>
          </a:lstStyle>
          <a:p>
            <a:pPr eaLnBrk="1" hangingPunct="1" latinLnBrk="0" lvl="0"/>
            <a:r>
              <a:rPr kumimoji="0" lang="en-US" smtClean="0">
                <a:uFillTx/>
              </a:rPr>
              <a:t>Click to edit Master text styles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Text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3" sz="half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645025" y="1535113"/>
            <a:ext cx="4041775" cy="639762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b">
            <a:noAutofit/>
          </a:bodyPr>
          <a:lstStyle>
            <a:lvl1pPr algn="l" indent="0" marL="91440">
              <a:spcBef>
                <a:spcPts val="0"/>
              </a:spcBef>
              <a:buNone/>
              <a:defRPr b="0" baseline="0" cap="all" sz="2200">
                <a:uFillTx/>
              </a:defRPr>
            </a:lvl1pPr>
            <a:lvl2pPr>
              <a:buNone/>
              <a:defRPr b="1" sz="2000">
                <a:uFillTx/>
              </a:defRPr>
            </a:lvl2pPr>
            <a:lvl3pPr>
              <a:buNone/>
              <a:defRPr b="1" sz="1800">
                <a:uFillTx/>
              </a:defRPr>
            </a:lvl3pPr>
            <a:lvl4pPr>
              <a:buNone/>
              <a:defRPr b="1" sz="1600">
                <a:uFillTx/>
              </a:defRPr>
            </a:lvl4pPr>
            <a:lvl5pPr>
              <a:buNone/>
              <a:defRPr b="1" sz="1600">
                <a:uFillTx/>
              </a:defRPr>
            </a:lvl5pPr>
            <a:extLst/>
          </a:lstStyle>
          <a:p>
            <a:pPr eaLnBrk="1" hangingPunct="1" latinLnBrk="0" lvl="0"/>
            <a:r>
              <a:rPr kumimoji="0" lang="en-US" smtClean="0">
                <a:uFillTx/>
              </a:rPr>
              <a:t>Click to edit Master text styles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Content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2" sz="quarte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2362200"/>
            <a:ext cx="4040188" cy="3941763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lIns="91440"/>
          <a:lstStyle>
            <a:lvl1pPr>
              <a:defRPr sz="2200">
                <a:uFillTx/>
              </a:defRPr>
            </a:lvl1pPr>
            <a:lvl2pPr>
              <a:defRPr sz="2000">
                <a:uFillTx/>
              </a:defRPr>
            </a:lvl2pPr>
            <a:lvl3pPr>
              <a:defRPr sz="1800">
                <a:uFillTx/>
              </a:defRPr>
            </a:lvl3pPr>
            <a:lvl4pPr>
              <a:defRPr sz="1600">
                <a:uFillTx/>
              </a:defRPr>
            </a:lvl4pPr>
            <a:lvl5pPr>
              <a:defRPr sz="1600">
                <a:uFillTx/>
              </a:defRPr>
            </a:lvl5pPr>
            <a:extLst/>
          </a:lstStyle>
          <a:p>
            <a:pPr eaLnBrk="1" hangingPunct="1" latinLnBrk="0" lvl="0"/>
            <a:r>
              <a:rPr lang="en-US" smtClean="0">
                <a:uFillTx/>
              </a:rPr>
              <a:t>Click to edit Master text styles</a:t>
            </a:r>
          </a:p>
          <a:p>
            <a:pPr eaLnBrk="1" hangingPunct="1" latinLnBrk="0" lvl="1"/>
            <a:r>
              <a:rPr lang="en-US" smtClean="0">
                <a:uFillTx/>
              </a:rPr>
              <a:t>Second level</a:t>
            </a:r>
          </a:p>
          <a:p>
            <a:pPr eaLnBrk="1" hangingPunct="1" latinLnBrk="0" lvl="2"/>
            <a:r>
              <a:rPr lang="en-US" smtClean="0">
                <a:uFillTx/>
              </a:rPr>
              <a:t>Third level</a:t>
            </a:r>
          </a:p>
          <a:p>
            <a:pPr eaLnBrk="1" hangingPunct="1" latinLnBrk="0" lvl="3"/>
            <a:r>
              <a:rPr lang="en-US" smtClean="0">
                <a:uFillTx/>
              </a:rPr>
              <a:t>Fourth level</a:t>
            </a:r>
          </a:p>
          <a:p>
            <a:pPr eaLnBrk="1" hangingPunct="1" latinLnBrk="0" lvl="4"/>
            <a:r>
              <a:rPr lang="en-US" smtClean="0">
                <a:uFillTx/>
              </a:rPr>
              <a:t>Fifth level</a:t>
            </a:r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Content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4" sz="quarte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645025" y="2362200"/>
            <a:ext cx="4041775" cy="3941763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>
            <a:lvl1pPr>
              <a:defRPr sz="2200">
                <a:uFillTx/>
              </a:defRPr>
            </a:lvl1pPr>
            <a:lvl2pPr>
              <a:defRPr sz="2000">
                <a:uFillTx/>
              </a:defRPr>
            </a:lvl2pPr>
            <a:lvl3pPr>
              <a:defRPr sz="1800">
                <a:uFillTx/>
              </a:defRPr>
            </a:lvl3pPr>
            <a:lvl4pPr>
              <a:defRPr sz="1600">
                <a:uFillTx/>
              </a:defRPr>
            </a:lvl4pPr>
            <a:lvl5pPr>
              <a:defRPr sz="1600">
                <a:uFillTx/>
              </a:defRPr>
            </a:lvl5pPr>
            <a:extLst/>
          </a:lstStyle>
          <a:p>
            <a:pPr eaLnBrk="1" hangingPunct="1" latinLnBrk="0" lvl="0"/>
            <a:r>
              <a:rPr lang="en-US" smtClean="0">
                <a:uFillTx/>
              </a:rPr>
              <a:t>Click to edit Master text styles</a:t>
            </a:r>
          </a:p>
          <a:p>
            <a:pPr eaLnBrk="1" hangingPunct="1" latinLnBrk="0" lvl="1"/>
            <a:r>
              <a:rPr lang="en-US" smtClean="0">
                <a:uFillTx/>
              </a:rPr>
              <a:t>Second level</a:t>
            </a:r>
          </a:p>
          <a:p>
            <a:pPr eaLnBrk="1" hangingPunct="1" latinLnBrk="0" lvl="2"/>
            <a:r>
              <a:rPr lang="en-US" smtClean="0">
                <a:uFillTx/>
              </a:rPr>
              <a:t>Third level</a:t>
            </a:r>
          </a:p>
          <a:p>
            <a:pPr eaLnBrk="1" hangingPunct="1" latinLnBrk="0" lvl="3"/>
            <a:r>
              <a:rPr lang="en-US" smtClean="0">
                <a:uFillTx/>
              </a:rPr>
              <a:t>Fourth level</a:t>
            </a:r>
          </a:p>
          <a:p>
            <a:pPr eaLnBrk="1" hangingPunct="1" latinLnBrk="0" lvl="4"/>
            <a:r>
              <a:rPr lang="en-US" smtClean="0">
                <a:uFillTx/>
              </a:rPr>
              <a:t>Fifth level</a:t>
            </a:r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Date Placeholder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31137F18-A16E-4489-853F-96C0712F25F2}" type="datetimeFigureOut">
              <a:rPr lang="en-US" smtClean="0">
                <a:uFillTx/>
              </a:rPr>
              <a:pPr/>
              <a:t>10/5/2020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Footer Placeholder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Slide Number Placeholder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641080" y="6514568"/>
            <a:ext cx="464288" cy="27432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EFD1F456-4612-451F-88CB-A0D11D0E2CE4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titleOnly">
  <p:cSld name="Title Only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253218"/>
            <a:ext cx="8229600" cy="11430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kumimoji="0" lang="en-US" smtClean="0">
                <a:uFillTx/>
              </a:rPr>
              <a:t>Click to edit Master title style</a:t>
            </a:r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Date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31137F18-A16E-4489-853F-96C0712F25F2}" type="datetimeFigureOut">
              <a:rPr lang="en-US" smtClean="0">
                <a:uFillTx/>
              </a:rPr>
              <a:pPr/>
              <a:t>10/5/2020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Footer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Slide Number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EFD1F456-4612-451F-88CB-A0D11D0E2CE4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Rectangle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algn="ctr" cap="rnd" cmpd="sng" w="38100">
            <a:noFill/>
            <a:prstDash val="solid"/>
          </a:ln>
          <a:effectLst>
            <a:outerShdw algn="tl" blurRad="12700" dir="5400000" dist="12900" rotWithShape="0">
              <a:srgbClr val="000000">
                <a:alpha val="75000"/>
              </a:srgbClr>
            </a:outerShdw>
          </a:effectLst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/>
          <a:lstStyle/>
          <a:p>
            <a:pPr algn="ctr" eaLnBrk="1" hangingPunct="1" latinLnBrk="0"/>
            <a:endParaRPr kumimoji="0"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blank">
  <p:cSld name="Blank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Date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31137F18-A16E-4489-853F-96C0712F25F2}" type="datetimeFigureOut">
              <a:rPr lang="en-US" smtClean="0">
                <a:uFillTx/>
              </a:rPr>
              <a:pPr/>
              <a:t>10/5/2020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Footer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Slide Number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EFD1F456-4612-451F-88CB-A0D11D0E2CE4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showMasterSp="0" type="objTx">
  <p:cSld name="Content with Caption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Rectangle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algn="ctr" cap="rnd" cmpd="sng" w="38100">
            <a:noFill/>
            <a:prstDash val="solid"/>
          </a:ln>
          <a:effectLst>
            <a:outerShdw algn="tl" blurRad="12700" dir="5400000" dist="12900" rotWithShape="0">
              <a:srgbClr val="000000">
                <a:alpha val="75000"/>
              </a:srgbClr>
            </a:outerShdw>
          </a:effectLst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/>
          <a:lstStyle/>
          <a:p>
            <a:pPr algn="ctr" eaLnBrk="1" hangingPunct="1" latinLnBrk="0"/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963136" y="304800"/>
            <a:ext cx="3931920" cy="7620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b"/>
          <a:lstStyle>
            <a:lvl1pPr algn="r" marL="0">
              <a:buNone/>
              <a:defRPr b="1" sz="2000">
                <a:uFillTx/>
              </a:defRPr>
            </a:lvl1pPr>
            <a:extLst/>
          </a:lstStyle>
          <a:p>
            <a:r>
              <a:rPr kumimoji="0" lang="en-US" smtClean="0">
                <a:uFillTx/>
              </a:rPr>
              <a:t>Click to edit Master title style</a:t>
            </a:r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Tex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2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963136" y="1107560"/>
            <a:ext cx="3931920" cy="10668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>
            <a:lvl1pPr algn="r" indent="0" marL="0">
              <a:spcBef>
                <a:spcPts val="0"/>
              </a:spcBef>
              <a:buNone/>
              <a:defRPr sz="1400">
                <a:uFillTx/>
              </a:defRPr>
            </a:lvl1pPr>
            <a:lvl2pPr>
              <a:buNone/>
              <a:defRPr sz="1200">
                <a:uFillTx/>
              </a:defRPr>
            </a:lvl2pPr>
            <a:lvl3pPr>
              <a:buNone/>
              <a:defRPr sz="1000">
                <a:uFillTx/>
              </a:defRPr>
            </a:lvl3pPr>
            <a:lvl4pPr>
              <a:buNone/>
              <a:defRPr sz="900">
                <a:uFillTx/>
              </a:defRPr>
            </a:lvl4pPr>
            <a:lvl5pPr>
              <a:buNone/>
              <a:defRPr sz="900">
                <a:uFillTx/>
              </a:defRPr>
            </a:lvl5pPr>
            <a:extLst/>
          </a:lstStyle>
          <a:p>
            <a:pPr eaLnBrk="1" hangingPunct="1" latinLnBrk="0" lvl="0"/>
            <a:r>
              <a:rPr kumimoji="0" lang="en-US" smtClean="0">
                <a:uFillTx/>
              </a:rPr>
              <a:t>Click to edit Master text styles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Content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sz="half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228600" y="2209800"/>
            <a:ext cx="8666456" cy="397764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>
            <a:lvl1pPr marL="292608">
              <a:defRPr sz="3200">
                <a:uFillTx/>
              </a:defRPr>
            </a:lvl1pPr>
            <a:lvl2pPr marL="594360">
              <a:defRPr sz="2800">
                <a:uFillTx/>
              </a:defRPr>
            </a:lvl2pPr>
            <a:lvl3pPr marL="822960">
              <a:defRPr sz="2400">
                <a:uFillTx/>
              </a:defRPr>
            </a:lvl3pPr>
            <a:lvl4pPr marL="1051560">
              <a:defRPr sz="2000">
                <a:uFillTx/>
              </a:defRPr>
            </a:lvl4pPr>
            <a:lvl5pPr marL="1261872">
              <a:defRPr sz="2000">
                <a:uFillTx/>
              </a:defRPr>
            </a:lvl5pPr>
            <a:extLst/>
          </a:lstStyle>
          <a:p>
            <a:pPr eaLnBrk="1" hangingPunct="1" latinLnBrk="0" lvl="0"/>
            <a:r>
              <a:rPr lang="en-US" smtClean="0">
                <a:uFillTx/>
              </a:rPr>
              <a:t>Click to edit Master text styles</a:t>
            </a:r>
          </a:p>
          <a:p>
            <a:pPr eaLnBrk="1" hangingPunct="1" latinLnBrk="0" lvl="1"/>
            <a:r>
              <a:rPr lang="en-US" smtClean="0">
                <a:uFillTx/>
              </a:rPr>
              <a:t>Second level</a:t>
            </a:r>
          </a:p>
          <a:p>
            <a:pPr eaLnBrk="1" hangingPunct="1" latinLnBrk="0" lvl="2"/>
            <a:r>
              <a:rPr lang="en-US" smtClean="0">
                <a:uFillTx/>
              </a:rPr>
              <a:t>Third level</a:t>
            </a:r>
          </a:p>
          <a:p>
            <a:pPr eaLnBrk="1" hangingPunct="1" latinLnBrk="0" lvl="3"/>
            <a:r>
              <a:rPr lang="en-US" smtClean="0">
                <a:uFillTx/>
              </a:rPr>
              <a:t>Fourth level</a:t>
            </a:r>
          </a:p>
          <a:p>
            <a:pPr eaLnBrk="1" hangingPunct="1" latinLnBrk="0" lvl="4"/>
            <a:r>
              <a:rPr lang="en-US" smtClean="0">
                <a:uFillTx/>
              </a:rPr>
              <a:t>Fifth level</a:t>
            </a:r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Date Placeholder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562600" y="6513670"/>
            <a:ext cx="3002280" cy="27432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vert="horz"/>
          <a:lstStyle/>
          <a:p>
            <a:fld id="{31137F18-A16E-4489-853F-96C0712F25F2}" type="datetimeFigureOut">
              <a:rPr lang="en-US" smtClean="0">
                <a:uFillTx/>
              </a:rPr>
              <a:pPr/>
              <a:t>10/5/2020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Slide Number Placeholder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638952" y="6513670"/>
            <a:ext cx="464288" cy="27432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vert="horz"/>
          <a:lstStyle>
            <a:lvl1pPr>
              <a:defRPr>
                <a:solidFill>
                  <a:schemeClr val="tx2">
                    <a:shade val="90000"/>
                  </a:schemeClr>
                </a:solidFill>
                <a:uFillTx/>
              </a:defRPr>
            </a:lvl1pPr>
            <a:extLst/>
          </a:lstStyle>
          <a:p>
            <a:fld id="{EFD1F456-4612-451F-88CB-A0D11D0E2CE4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Footer Placeholder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600200" y="6513670"/>
            <a:ext cx="3907464" cy="27432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vert="horz"/>
          <a:lstStyle/>
          <a:p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showMasterSp="0" type="picTx">
  <p:cSld name="Picture with Caption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040443" y="4724400"/>
            <a:ext cx="5486400" cy="664536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b"/>
          <a:lstStyle>
            <a:lvl1pPr algn="r" marL="0">
              <a:buNone/>
              <a:defRPr b="1" sz="2000">
                <a:uFillTx/>
              </a:defRPr>
            </a:lvl1pPr>
            <a:extLst/>
          </a:lstStyle>
          <a:p>
            <a:r>
              <a:rPr kumimoji="0" lang="en-US" smtClean="0">
                <a:uFillTx/>
              </a:rPr>
              <a:t>Click to edit Master title style</a:t>
            </a:r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Text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2" sz="half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040443" y="5388936"/>
            <a:ext cx="5486400" cy="912255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>
            <a:lvl1pPr algn="r" indent="0" marL="0">
              <a:spcBef>
                <a:spcPts val="0"/>
              </a:spcBef>
              <a:buNone/>
              <a:defRPr sz="1400">
                <a:uFillTx/>
              </a:defRPr>
            </a:lvl1pPr>
            <a:lvl2pPr>
              <a:defRPr sz="1200">
                <a:uFillTx/>
              </a:defRPr>
            </a:lvl2pPr>
            <a:lvl3pPr>
              <a:defRPr sz="1000">
                <a:uFillTx/>
              </a:defRPr>
            </a:lvl3pPr>
            <a:lvl4pPr>
              <a:defRPr sz="900">
                <a:uFillTx/>
              </a:defRPr>
            </a:lvl4pPr>
            <a:lvl5pPr>
              <a:defRPr sz="900">
                <a:uFillTx/>
              </a:defRPr>
            </a:lvl5pPr>
            <a:extLst/>
          </a:lstStyle>
          <a:p>
            <a:pPr eaLnBrk="1" hangingPunct="1" latinLnBrk="0" lvl="0"/>
            <a:r>
              <a:rPr kumimoji="0" lang="en-US" smtClean="0">
                <a:uFillTx/>
              </a:rPr>
              <a:t>Click to edit Master text styles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Picture Placeholder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type="pic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04800" y="249864"/>
            <a:ext cx="8534400" cy="4343400"/>
          </a:xfrm>
          <a:prstGeom prst="round2DiagRect">
            <a:avLst>
              <a:gd fmla="val 11403" name="adj1"/>
              <a:gd fmla="val 0" name="adj2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algn="ctr" cap="rnd" cmpd="sng" w="11000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t"/>
          <a:lstStyle>
            <a:lvl1pPr indent="0">
              <a:buNone/>
              <a:defRPr sz="3200">
                <a:uFillTx/>
              </a:defRPr>
            </a:lvl1pPr>
            <a:extLst/>
          </a:lstStyle>
          <a:p>
            <a:pPr algn="l" eaLnBrk="1" hangingPunct="1" latinLnBrk="0" marL="0" rtl="0"/>
            <a:r>
              <a:rPr kumimoji="0" lang="en-US" smtClean="0">
                <a:solidFill>
                  <a:schemeClr val="lt1"/>
                </a:solidFill>
                <a:uFillTx/>
                <a:latin typeface="+mn-lt"/>
                <a:ea typeface="+mn-ea"/>
                <a:cs typeface="+mn-cs"/>
              </a:rPr>
              <a:t>Click icon to add picture</a:t>
            </a:r>
            <a:endParaRPr dirty="0" kumimoji="0" lang="en-US">
              <a:solidFill>
                <a:schemeClr val="lt1"/>
              </a:solidFill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Date Placeholder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562600" y="6509004"/>
            <a:ext cx="3002280" cy="27432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vert="horz"/>
          <a:lstStyle/>
          <a:p>
            <a:fld id="{31137F18-A16E-4489-853F-96C0712F25F2}" type="datetimeFigureOut">
              <a:rPr lang="en-US" smtClean="0">
                <a:uFillTx/>
              </a:rPr>
              <a:pPr/>
              <a:t>10/5/2020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Slide Number Placeholder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638952" y="6509004"/>
            <a:ext cx="464288" cy="27432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vert="horz"/>
          <a:lstStyle>
            <a:lvl1pPr>
              <a:defRPr>
                <a:solidFill>
                  <a:schemeClr val="tx2">
                    <a:shade val="90000"/>
                  </a:schemeClr>
                </a:solidFill>
                <a:uFillTx/>
              </a:defRPr>
            </a:lvl1pPr>
            <a:extLst/>
          </a:lstStyle>
          <a:p>
            <a:fld id="{EFD1F456-4612-451F-88CB-A0D11D0E2CE4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Footer Placeholder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600200" y="6509004"/>
            <a:ext cx="3907464" cy="27432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vert="horz"/>
          <a:lstStyle/>
          <a:p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Masters/_rels/slideMaster1.xml.rels><?xml version="1.0" standalone="yes" ?><Relationships xmlns="http://schemas.openxmlformats.org/package/2006/relationships"><Relationship Id="rId1" Target="../slideLayouts/slideLayout1.xml" Type="http://schemas.openxmlformats.org/officeDocument/2006/relationships/slideLayout"></Relationship><Relationship Id="rId2" Target="../slideLayouts/slideLayout2.xml" Type="http://schemas.openxmlformats.org/officeDocument/2006/relationships/slideLayout"></Relationship><Relationship Id="rId3" Target="../slideLayouts/slideLayout3.xml" Type="http://schemas.openxmlformats.org/officeDocument/2006/relationships/slideLayout"></Relationship><Relationship Id="rId4" Target="../slideLayouts/slideLayout4.xml" Type="http://schemas.openxmlformats.org/officeDocument/2006/relationships/slideLayout"></Relationship><Relationship Id="rId5" Target="../slideLayouts/slideLayout5.xml" Type="http://schemas.openxmlformats.org/officeDocument/2006/relationships/slideLayout"></Relationship><Relationship Id="rId6" Target="../slideLayouts/slideLayout6.xml" Type="http://schemas.openxmlformats.org/officeDocument/2006/relationships/slideLayout"></Relationship><Relationship Id="rId7" Target="../slideLayouts/slideLayout7.xml" Type="http://schemas.openxmlformats.org/officeDocument/2006/relationships/slideLayout"></Relationship><Relationship Id="rId8" Target="../slideLayouts/slideLayout8.xml" Type="http://schemas.openxmlformats.org/officeDocument/2006/relationships/slideLayout"></Relationship><Relationship Id="rId9" Target="../slideLayouts/slideLayout9.xml" Type="http://schemas.openxmlformats.org/officeDocument/2006/relationships/slideLayout"></Relationship><Relationship Id="rId10" Target="../slideLayouts/slideLayout10.xml" Type="http://schemas.openxmlformats.org/officeDocument/2006/relationships/slideLayout"></Relationship><Relationship Id="rId11" Target="../slideLayouts/slideLayout11.xml" Type="http://schemas.openxmlformats.org/officeDocument/2006/relationships/slideLayout"></Relationship><Relationship Id="rId12" Target="../theme/theme1.xml" Type="http://schemas.openxmlformats.org/officeDocument/2006/relationships/theme"></Relationship></Relationships>
</file>

<file path=ppt/slideMasters/slideMaster1.xml><?xml version="1.0" encoding="utf-8"?>
<p:sldMaster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bg>
      <p:bgRef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x="1002">
        <a:schemeClr val="bg2"/>
      </p:bgRef>
    </p:bg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Round Diagonal Corner Rectangle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64592" y="147085"/>
            <a:ext cx="8810846" cy="6565392"/>
          </a:xfrm>
          <a:prstGeom prst="round2DiagRect">
            <a:avLst>
              <a:gd fmla="val 11807" name="adj1"/>
              <a:gd fmla="val 0" name="adj2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algn="ctr" cap="rnd" cmpd="sng" w="11000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/>
          <a:lstStyle/>
          <a:p>
            <a:pPr algn="ctr" eaLnBrk="1" hangingPunct="1" latinLnBrk="0"/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Footer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3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295400" y="6400800"/>
            <a:ext cx="4212264" cy="274320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>
            <a:lvl1pPr algn="r" eaLnBrk="1" hangingPunct="1" latinLnBrk="0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  <a:uFillTx/>
              </a:defRPr>
            </a:lvl1pPr>
            <a:extLst/>
          </a:lstStyle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4" name="Date Placeholder 1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2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562600" y="6400800"/>
            <a:ext cx="3002280" cy="274320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>
            <a:lvl1pPr algn="l" eaLnBrk="1" hangingPunct="1" latinLnBrk="0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  <a:uFillTx/>
              </a:defRPr>
            </a:lvl1pPr>
            <a:extLst/>
          </a:lstStyle>
          <a:p>
            <a:fld id="{31137F18-A16E-4489-853F-96C0712F25F2}" type="datetimeFigureOut">
              <a:rPr lang="en-US" smtClean="0">
                <a:uFillTx/>
              </a:rPr>
              <a:pPr/>
              <a:t>10/5/2020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3" name="Slide Number Placeholder 2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4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638952" y="6514568"/>
            <a:ext cx="464288" cy="274320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/>
          <a:lstStyle>
            <a:lvl1pPr algn="r" eaLnBrk="1" hangingPunct="1" latinLnBrk="0">
              <a:defRPr kumimoji="0" sz="1600">
                <a:solidFill>
                  <a:schemeClr val="tx2">
                    <a:shade val="90000"/>
                  </a:schemeClr>
                </a:solidFill>
                <a:effectLst/>
                <a:uFillTx/>
              </a:defRPr>
            </a:lvl1pPr>
            <a:extLst/>
          </a:lstStyle>
          <a:p>
            <a:fld id="{EFD1F456-4612-451F-88CB-A0D11D0E2CE4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2" name="Title Placeholder 2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253536"/>
            <a:ext cx="8229600" cy="1143000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b" rIns="91440">
            <a:normAutofit/>
            <a:scene3d>
              <a:camera prst="orthographicFront"/>
              <a:lightRig dir="t" rig="soft">
                <a:rot lat="0" lon="0" rev="2400000"/>
              </a:lightRig>
            </a:scene3d>
            <a:sp3d>
              <a:bevelT h="12700" w="19050"/>
            </a:sp3d>
          </a:bodyPr>
          <a:lstStyle/>
          <a:p>
            <a:r>
              <a:rPr kumimoji="0" lang="en-US" smtClean="0">
                <a:uFillTx/>
              </a:rPr>
              <a:t>Click to edit Master title style</a:t>
            </a:r>
            <a:endParaRPr kumimoji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 Placeholder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1646237"/>
            <a:ext cx="8229600" cy="4526280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/>
          </a:bodyPr>
          <a:lstStyle/>
          <a:p>
            <a:pPr eaLnBrk="1" hangingPunct="1" latinLnBrk="0" lvl="0"/>
            <a:r>
              <a:rPr kumimoji="0" lang="en-US" smtClean="0">
                <a:uFillTx/>
              </a:rPr>
              <a:t>Click to edit Master text styles</a:t>
            </a:r>
          </a:p>
          <a:p>
            <a:pPr eaLnBrk="1" hangingPunct="1" latinLnBrk="0" lvl="1"/>
            <a:r>
              <a:rPr kumimoji="0" lang="en-US" smtClean="0">
                <a:uFillTx/>
              </a:rPr>
              <a:t>Second level</a:t>
            </a:r>
          </a:p>
          <a:p>
            <a:pPr eaLnBrk="1" hangingPunct="1" latinLnBrk="0" lvl="2"/>
            <a:r>
              <a:rPr kumimoji="0" lang="en-US" smtClean="0">
                <a:uFillTx/>
              </a:rPr>
              <a:t>Third level</a:t>
            </a:r>
          </a:p>
          <a:p>
            <a:pPr eaLnBrk="1" hangingPunct="1" latinLnBrk="0" lvl="3"/>
            <a:r>
              <a:rPr kumimoji="0" lang="en-US" smtClean="0">
                <a:uFillTx/>
              </a:rPr>
              <a:t>Fourth level</a:t>
            </a:r>
          </a:p>
          <a:p>
            <a:pPr eaLnBrk="1" hangingPunct="1" latinLnBrk="0" lvl="4"/>
            <a:r>
              <a:rPr kumimoji="0" lang="en-US" smtClean="0">
                <a:uFillTx/>
              </a:rPr>
              <a:t>Fifth level</a:t>
            </a:r>
            <a:endParaRPr kumimoji="0" lang="en-US">
              <a:uFillTx/>
            </a:endParaRPr>
          </a:p>
        </p:txBody>
      </p:sp>
    </p:spTree>
  </p:cSld>
  <p:clrMap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accent1="accent1" accent2="accent2" accent3="accent3" accent4="accent4" accent5="accent5" accent6="accent6" bg1="lt1" bg2="lt2" folHlink="folHlink" hlink="hlink" tx1="dk1" tx2="dk2"/>
  <p:sldLayoutIdLst>
    <p:sldLayoutId r:id="rId1" id="2147483661"/>
    <p:sldLayoutId r:id="rId2" id="2147483662"/>
    <p:sldLayoutId r:id="rId3" id="2147483663"/>
    <p:sldLayoutId r:id="rId4" id="2147483664"/>
    <p:sldLayoutId r:id="rId5" id="2147483665"/>
    <p:sldLayoutId r:id="rId6" id="2147483666"/>
    <p:sldLayoutId r:id="rId7" id="2147483667"/>
    <p:sldLayoutId r:id="rId8" id="2147483668"/>
    <p:sldLayoutId r:id="rId9" id="2147483669"/>
    <p:sldLayoutId r:id="rId10" id="2147483670"/>
    <p:sldLayoutId r:id="rId11" id="2147483671"/>
  </p:sldLayoutIdLst>
  <p:txStyles>
    <p:title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<a:lvl1pPr algn="r" eaLnBrk="1" hangingPunct="1" latinLnBrk="0" marL="54864" rtl="0">
        <a:spcBef>
          <a:spcPct val="0"/>
        </a:spcBef>
        <a:buNone/>
        <a:defRPr kern="1200" kumimoji="0" sz="46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algn="tl" blurRad="38100" dir="5400000" dist="25500" rotWithShape="0">
              <a:srgbClr val="000000">
                <a:satMod val="180000"/>
                <a:alpha val="75000"/>
              </a:srgbClr>
            </a:outerShdw>
          </a:effectLst>
          <a:uFillTx/>
          <a:latin typeface="+mj-lt"/>
          <a:ea typeface="+mj-ea"/>
          <a:cs typeface="+mj-cs"/>
        </a:defRPr>
      </a:lvl1pPr>
      <a:extLst/>
    </p:titleStyle>
    <p:body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<a:lvl1pPr algn="l" eaLnBrk="1" hangingPunct="1" indent="-292100" latinLnBrk="0" marL="292100" rtl="0">
        <a:spcBef>
          <a:spcPts val="0"/>
        </a:spcBef>
        <a:buClr>
          <a:schemeClr val="accent1"/>
        </a:buClr>
        <a:buSzPct val="70000"/>
        <a:buFont typeface="Wingdings 2"/>
        <a:buChar char=""/>
        <a:defRPr kern="1200" kumimoji="0" sz="320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algn="l" eaLnBrk="1" hangingPunct="1" indent="-228600" latinLnBrk="0" marL="640080" rtl="0">
        <a:spcBef>
          <a:spcPts val="400"/>
        </a:spcBef>
        <a:buClr>
          <a:schemeClr val="accent2"/>
        </a:buClr>
        <a:buSzPct val="90000"/>
        <a:buFontTx/>
        <a:buChar char="•"/>
        <a:defRPr kern="1200" kumimoji="0" sz="260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algn="l" eaLnBrk="1" hangingPunct="1" indent="-192024" latinLnBrk="0" marL="822960" rtl="0">
        <a:spcBef>
          <a:spcPts val="400"/>
        </a:spcBef>
        <a:buClr>
          <a:schemeClr val="accent3"/>
        </a:buClr>
        <a:buSzPct val="100000"/>
        <a:buFont typeface="Wingdings 2"/>
        <a:buChar char=""/>
        <a:defRPr kern="1200" kumimoji="0" sz="230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algn="l" eaLnBrk="1" hangingPunct="1" indent="-182880" latinLnBrk="0" marL="1005840" rtl="0">
        <a:spcBef>
          <a:spcPts val="400"/>
        </a:spcBef>
        <a:buClr>
          <a:schemeClr val="accent3"/>
        </a:buClr>
        <a:buSzPct val="100000"/>
        <a:buFont typeface="Wingdings 2"/>
        <a:buChar char=""/>
        <a:defRPr kern="1200" kumimoji="0" sz="200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algn="l" eaLnBrk="1" hangingPunct="1" indent="-182880" latinLnBrk="0" marL="1188720" rtl="0">
        <a:spcBef>
          <a:spcPts val="400"/>
        </a:spcBef>
        <a:buClr>
          <a:schemeClr val="accent3"/>
        </a:buClr>
        <a:buSzPct val="100000"/>
        <a:buFont typeface="Wingdings 2"/>
        <a:buChar char=""/>
        <a:defRPr kern="1200" kumimoji="0" sz="190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algn="l" eaLnBrk="1" hangingPunct="1" indent="-173736" latinLnBrk="0" marL="1371600" rtl="0">
        <a:spcBef>
          <a:spcPts val="400"/>
        </a:spcBef>
        <a:buClr>
          <a:schemeClr val="accent4"/>
        </a:buClr>
        <a:buFont typeface="Wingdings 2"/>
        <a:buChar char=""/>
        <a:defRPr baseline="0" kern="1200" kumimoji="0" sz="1800">
          <a:solidFill>
            <a:schemeClr val="tx1"/>
          </a:solidFill>
          <a:uFillTx/>
          <a:latin typeface="+mn-lt"/>
          <a:ea typeface="+mn-ea"/>
          <a:cs typeface="+mn-cs"/>
        </a:defRPr>
      </a:lvl6pPr>
      <a:lvl7pPr algn="l" eaLnBrk="1" hangingPunct="1" indent="-173736" latinLnBrk="0" marL="1554480" rtl="0">
        <a:spcBef>
          <a:spcPts val="400"/>
        </a:spcBef>
        <a:buClr>
          <a:schemeClr val="accent4"/>
        </a:buClr>
        <a:buFont typeface="Wingdings 2"/>
        <a:buChar char=""/>
        <a:defRPr baseline="0" kern="1200" kumimoji="0" sz="1600">
          <a:solidFill>
            <a:schemeClr val="tx1"/>
          </a:solidFill>
          <a:uFillTx/>
          <a:latin typeface="+mn-lt"/>
          <a:ea typeface="+mn-ea"/>
          <a:cs typeface="+mn-cs"/>
        </a:defRPr>
      </a:lvl7pPr>
      <a:lvl8pPr algn="l" eaLnBrk="1" hangingPunct="1" indent="-173736" latinLnBrk="0" marL="1737360" rtl="0">
        <a:spcBef>
          <a:spcPts val="400"/>
        </a:spcBef>
        <a:buClr>
          <a:schemeClr val="accent4"/>
        </a:buClr>
        <a:buFont typeface="Wingdings 2"/>
        <a:buChar char=""/>
        <a:defRPr baseline="0" kern="1200" kumimoji="0" sz="1600">
          <a:solidFill>
            <a:schemeClr val="tx1"/>
          </a:solidFill>
          <a:uFillTx/>
          <a:latin typeface="+mn-lt"/>
          <a:ea typeface="+mn-ea"/>
          <a:cs typeface="+mn-cs"/>
        </a:defRPr>
      </a:lvl8pPr>
      <a:lvl9pPr algn="l" eaLnBrk="1" hangingPunct="1" indent="-173736" latinLnBrk="0" marL="1920240" rtl="0">
        <a:spcBef>
          <a:spcPts val="400"/>
        </a:spcBef>
        <a:buClr>
          <a:schemeClr val="accent4"/>
        </a:buClr>
        <a:buFont typeface="Wingdings 2"/>
        <a:buChar char=""/>
        <a:defRPr baseline="0" kern="1200" kumimoji="0" sz="1600">
          <a:solidFill>
            <a:schemeClr val="tx1"/>
          </a:solidFill>
          <a:uFillTx/>
          <a:latin typeface="+mn-lt"/>
          <a:ea typeface="+mn-ea"/>
          <a:cs typeface="+mn-cs"/>
        </a:defRPr>
      </a:lvl9pPr>
      <a:extLst/>
    </p:bodyStyle>
    <p:other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<a:lvl1pPr algn="l" eaLnBrk="1" hangingPunct="1" latinLnBrk="0" marL="0" rtl="0">
        <a:defRPr kern="1200" kumimoji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algn="l" eaLnBrk="1" hangingPunct="1" latinLnBrk="0" marL="457200" rtl="0">
        <a:defRPr kern="1200" kumimoji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algn="l" eaLnBrk="1" hangingPunct="1" latinLnBrk="0" marL="914400" rtl="0">
        <a:defRPr kern="1200" kumimoji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algn="l" eaLnBrk="1" hangingPunct="1" latinLnBrk="0" marL="1371600" rtl="0">
        <a:defRPr kern="1200" kumimoji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algn="l" eaLnBrk="1" hangingPunct="1" latinLnBrk="0" marL="1828800" rtl="0">
        <a:defRPr kern="1200" kumimoji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algn="l" eaLnBrk="1" hangingPunct="1" latinLnBrk="0" marL="2286000" rtl="0">
        <a:defRPr kern="1200" kumimoji="0">
          <a:solidFill>
            <a:schemeClr val="tx1"/>
          </a:solidFill>
          <a:uFillTx/>
          <a:latin typeface="+mn-lt"/>
          <a:ea typeface="+mn-ea"/>
          <a:cs typeface="+mn-cs"/>
        </a:defRPr>
      </a:lvl6pPr>
      <a:lvl7pPr algn="l" eaLnBrk="1" hangingPunct="1" latinLnBrk="0" marL="2743200" rtl="0">
        <a:defRPr kern="1200" kumimoji="0">
          <a:solidFill>
            <a:schemeClr val="tx1"/>
          </a:solidFill>
          <a:uFillTx/>
          <a:latin typeface="+mn-lt"/>
          <a:ea typeface="+mn-ea"/>
          <a:cs typeface="+mn-cs"/>
        </a:defRPr>
      </a:lvl7pPr>
      <a:lvl8pPr algn="l" eaLnBrk="1" hangingPunct="1" latinLnBrk="0" marL="3200400" rtl="0">
        <a:defRPr kern="1200" kumimoji="0">
          <a:solidFill>
            <a:schemeClr val="tx1"/>
          </a:solidFill>
          <a:uFillTx/>
          <a:latin typeface="+mn-lt"/>
          <a:ea typeface="+mn-ea"/>
          <a:cs typeface="+mn-cs"/>
        </a:defRPr>
      </a:lvl8pPr>
      <a:lvl9pPr algn="l" eaLnBrk="1" hangingPunct="1" latinLnBrk="0" marL="3657600" rtl="0">
        <a:defRPr kern="1200" kumimoji="0">
          <a:solidFill>
            <a:schemeClr val="tx1"/>
          </a:solidFill>
          <a:uFillTx/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http://www.google.com.eg/url?sa=i&amp;rct=j&amp;q=&amp;esrc=s&amp;source=images&amp;cd=&amp;cad=rja&amp;uact=8&amp;ved=0CAcQjRxqFQoTCO-FxtL-5scCFUNWFAodDa4Akw&amp;url=http://game-fiend.com/pediatric-vestibular-disorders-vestibular-disorders&amp;psig=AFQjCNEBKUB0kpvKJ-b1d_adhejztAfTgQ&amp;ust=1441786188159829" TargetMode="External" Type="http://schemas.openxmlformats.org/officeDocument/2006/relationships/hyperlink"></Relationship><Relationship Id="rId3" Target="../media/image2.gif" Type="http://schemas.openxmlformats.org/officeDocument/2006/relationships/image"></Relationship></Relationships>
</file>

<file path=ppt/slides/_rels/slide10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https://www.google.com.eg/url?sa=i&amp;rct=j&amp;q=&amp;esrc=s&amp;source=images&amp;cd=&amp;cad=rja&amp;uact=8&amp;ved=0ahUKEwje3auS9-LWAhXQzRoKHWvcBZsQjRwIBw&amp;url=https://pixabay.com/tr/orman-a%C4%9Fa%C3%A7lar-g%C3%B6ky%C3%BCz%C3%BC-do%C4%9Fa-ye%C5%9Fil-1366345/&amp;psig=AOvVaw11Xt5OlSJ1E5liy2IU5opt&amp;ust=1507617413278663" TargetMode="External" Type="http://schemas.openxmlformats.org/officeDocument/2006/relationships/hyperlink"></Relationship><Relationship Id="rId3" Target="../media/image14.jpeg" Type="http://schemas.openxmlformats.org/officeDocument/2006/relationships/image"></Relationship></Relationships>
</file>

<file path=ppt/slides/_rels/slide11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media/image15.jpeg" Type="http://schemas.openxmlformats.org/officeDocument/2006/relationships/image"></Relationship><Relationship Id="rId3" Target="../media/image16.png" Type="http://schemas.openxmlformats.org/officeDocument/2006/relationships/image"></Relationship></Relationships>
</file>

<file path=ppt/slides/_rels/slide12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1.xml" Type="http://schemas.openxmlformats.org/officeDocument/2006/relationships/notesSlide"></Relationship><Relationship Id="rId3" Target="../media/image17.jpeg" Type="http://schemas.openxmlformats.org/officeDocument/2006/relationships/image"></Relationship><Relationship Id="rId4" Target="http://www.google.com.eg/url?sa=i&amp;rct=j&amp;q=&amp;esrc=s&amp;source=images&amp;cd=&amp;cad=rja&amp;uact=8&amp;ved=0CAcQjRxqFQoTCOfHgbqY58cCFQO3FAodHmMK-g&amp;url=http://www.thenaturalhealthonline.com/The_Truth_About_Benign_Prostatic_Hyperplasia_(BPH)_and_Best_Home_Remedies_to_Treat_It.html&amp;psig=AFQjCNGiTNi2u_Ogwb-Di7g4bYBfacbw3w&amp;ust=1441793188268018" TargetMode="External" Type="http://schemas.openxmlformats.org/officeDocument/2006/relationships/hyperlink"></Relationship><Relationship Id="rId5" Target="../media/image18.jpeg" Type="http://schemas.openxmlformats.org/officeDocument/2006/relationships/image"></Relationship></Relationships>
</file>

<file path=ppt/slides/_rels/slide13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http://www.google.com.eg/url?sa=i&amp;rct=j&amp;q=&amp;esrc=s&amp;source=images&amp;cd=&amp;cad=rja&amp;uact=8&amp;ved=0ahUKEwi7t-vf9NjWAhWF0hoKHaS8AigQjRwIBw&amp;url=http://vestibular.org/understanding-vestibular-disorder&amp;psig=AOvVaw0pQyqXrBTuFB1PGKD45av4&amp;ust=1507273018188629" TargetMode="External" Type="http://schemas.openxmlformats.org/officeDocument/2006/relationships/hyperlink"></Relationship><Relationship Id="rId3" Target="../media/image19.jpeg" Type="http://schemas.openxmlformats.org/officeDocument/2006/relationships/image"></Relationship></Relationships>
</file>

<file path=ppt/slides/_rels/slide14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http://www.google.com.eg/url?sa=i&amp;rct=j&amp;q=&amp;esrc=s&amp;source=images&amp;cd=&amp;cad=rja&amp;uact=8&amp;ved=0ahUKEwiYz7Go9NjWAhVFWhoKHdTHBfoQjRwIBw&amp;url=http://www.positivehealth.com/article/medical-conditions/coping-with-vestibular-inner-ear-trauma&amp;psig=AOvVaw0pQyqXrBTuFB1PGKD45av4&amp;ust=1507273018188629" TargetMode="External" Type="http://schemas.openxmlformats.org/officeDocument/2006/relationships/hyperlink"></Relationship><Relationship Id="rId3" Target="../media/image20.gif" Type="http://schemas.openxmlformats.org/officeDocument/2006/relationships/image"></Relationship></Relationships>
</file>

<file path=ppt/slides/_rels/slide15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media/image21.gif" Type="http://schemas.openxmlformats.org/officeDocument/2006/relationships/image"></Relationship></Relationships>
</file>

<file path=ppt/slides/_rels/slide16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http://www.medicinenet.com/balance_disorders_pictures_slideshow/article.htm" TargetMode="External" Type="http://schemas.openxmlformats.org/officeDocument/2006/relationships/hyperlink"></Relationship><Relationship Id="rId3" Target="../media/image22.jpeg" Type="http://schemas.openxmlformats.org/officeDocument/2006/relationships/image"></Relationship></Relationships>
</file>

<file path=ppt/slides/_rels/slide17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2.xml" Type="http://schemas.openxmlformats.org/officeDocument/2006/relationships/notesSlide"></Relationship></Relationships>
</file>

<file path=ppt/slides/_rels/slide18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media/image23.png" Type="http://schemas.openxmlformats.org/officeDocument/2006/relationships/image"></Relationship><Relationship Id="rId3" Target="../media/image24.png" Type="http://schemas.openxmlformats.org/officeDocument/2006/relationships/image"></Relationship></Relationships>
</file>

<file path=ppt/slides/_rels/slide19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diagrams/data1.xml" Type="http://schemas.openxmlformats.org/officeDocument/2006/relationships/diagramData"></Relationship><Relationship Id="rId3" Target="../diagrams/layout1.xml" Type="http://schemas.openxmlformats.org/officeDocument/2006/relationships/diagramLayout"></Relationship><Relationship Id="rId4" Target="../diagrams/quickStyle1.xml" Type="http://schemas.openxmlformats.org/officeDocument/2006/relationships/diagramQuickStyle"></Relationship><Relationship Id="rId5" Target="../diagrams/colors1.xml" Type="http://schemas.openxmlformats.org/officeDocument/2006/relationships/diagramColors"></Relationship><Relationship Id="rId6" Target="../media/image25.png" Type="http://schemas.openxmlformats.org/officeDocument/2006/relationships/image"></Relationship><Relationship Id="rId7" Target="../diagrams/drawing1.xml" Type="http://schemas.microsoft.com/office/2007/relationships/diagramDrawing"></Relationship></Relationships>
</file>

<file path=ppt/slides/_rels/slide2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http://www.google.com.eg/url?sa=i&amp;rct=j&amp;q=&amp;esrc=s&amp;source=images&amp;cd=&amp;cad=rja&amp;uact=8&amp;ved=0CAcQjRxqFQoTCJ3UoYHv4ccCFcHVFAodyvID1A&amp;url=http://www.neurodiagnosticdevices.com/causes-and-symptoms-of-vertigo-and-dizziness.htm&amp;psig=AFQjCNEOwQAghqmuXXHxzF9Ozlc0bOeBcQ&amp;ust=1441609577797305" TargetMode="External" Type="http://schemas.openxmlformats.org/officeDocument/2006/relationships/hyperlink"></Relationship><Relationship Id="rId3" Target="../media/image3.jpeg" Type="http://schemas.openxmlformats.org/officeDocument/2006/relationships/image"></Relationship></Relationships>
</file>

<file path=ppt/slides/_rels/slide3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http://en.wikipedia.org/wiki/File:Optokinetic_nystagmus.gif" TargetMode="External" Type="http://schemas.openxmlformats.org/officeDocument/2006/relationships/hyperlink"></Relationship><Relationship Id="rId3" Target="../media/image4.gif" Type="http://schemas.openxmlformats.org/officeDocument/2006/relationships/image"></Relationship><Relationship Id="rId4" Target="http://www.google.com.eg/url?sa=i&amp;rct=j&amp;q=&amp;esrc=s&amp;source=images&amp;cd=&amp;cad=rja&amp;uact=8&amp;ved=0CAcQjRxqFQoTCIu6gJfs4ccCFYfDFAodKq4FuA&amp;url=http://www.bestfayettevillechiropractor.com/index.php?p=215094&amp;psig=AFQjCNGVjwW8viNaaIMoKBnUOUt_vdk1_g&amp;ust=1441609488324450" TargetMode="External" Type="http://schemas.openxmlformats.org/officeDocument/2006/relationships/hyperlink"></Relationship><Relationship Id="rId5" Target="../media/image5.jpeg" Type="http://schemas.openxmlformats.org/officeDocument/2006/relationships/image"></Relationship></Relationships>
</file>

<file path=ppt/slides/_rels/slide4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media/image6.png" Type="http://schemas.openxmlformats.org/officeDocument/2006/relationships/image"></Relationship></Relationships>
</file>

<file path=ppt/slides/_rels/slide5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media/image7.gif" Type="http://schemas.openxmlformats.org/officeDocument/2006/relationships/image"></Relationship><Relationship Id="rId3" Target="http://www.google.com.eg/url?sa=i&amp;rct=j&amp;q=&amp;esrc=s&amp;source=images&amp;cd=&amp;cad=rja&amp;uact=8&amp;ved=0ahUKEwjSoe-UnNnWAhVCChoKHccSAtUQjRwIBw&amp;url=http://www.foxvalleyenthearing.com/balance-disorders.asp&amp;psig=AOvVaw2Aus5XoCsOSlTnOc8GeLTY&amp;ust=1507283814279348" TargetMode="External" Type="http://schemas.openxmlformats.org/officeDocument/2006/relationships/hyperlink"></Relationship><Relationship Id="rId4" Target="../media/image8.jpeg" Type="http://schemas.openxmlformats.org/officeDocument/2006/relationships/image"></Relationship></Relationships>
</file>

<file path=ppt/slides/_rels/slide6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http://www.google.com.eg/url?sa=i&amp;rct=j&amp;q=&amp;esrc=s&amp;source=images&amp;cd=&amp;cad=rja&amp;uact=8&amp;ved=0ahUKEwjphP3Z-eLWAhWF2BoKHSbSBZsQjRwIBw&amp;url=http://weburbanist.com/2016/12/30/vertigo-wallpaper-warped-3d-room-illusions-transform-flat-gallery-surfaces/&amp;psig=AOvVaw11Xt5OlSJ1E5liy2IU5opt&amp;ust=1507617413278663" TargetMode="External" Type="http://schemas.openxmlformats.org/officeDocument/2006/relationships/hyperlink"></Relationship><Relationship Id="rId3" Target="../media/image9.jpeg" Type="http://schemas.openxmlformats.org/officeDocument/2006/relationships/image"></Relationship></Relationships>
</file>

<file path=ppt/slides/_rels/slide7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/Relationships>
</file>

<file path=ppt/slides/_rels/slide8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media/image10.png" Type="http://schemas.openxmlformats.org/officeDocument/2006/relationships/image"></Relationship><Relationship Id="rId3" Target="../media/image11.png" Type="http://schemas.openxmlformats.org/officeDocument/2006/relationships/image"></Relationship><Relationship Id="rId4" Target="../media/image12.png" Type="http://schemas.openxmlformats.org/officeDocument/2006/relationships/image"></Relationship></Relationships>
</file>

<file path=ppt/slides/_rels/slide9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http://www.google.com.eg/url?sa=i&amp;rct=j&amp;q=&amp;esrc=s&amp;source=images&amp;cd=&amp;cad=rja&amp;uact=8&amp;ved=0CAcQjRxqFQoTCMPWvom488cCFUNVGgod1fAPCg&amp;url=http://nethealthbook.com/hormones/adrenal-gland-hormones/pheochromocytoma/&amp;psig=AFQjCNExdVMLVo6OQPoJaGJ7c8WKp17HAQ&amp;ust=1442213917237460" TargetMode="External" Type="http://schemas.openxmlformats.org/officeDocument/2006/relationships/hyperlink"></Relationship><Relationship Id="rId3" Target="../media/image13.jpeg" Type="http://schemas.openxmlformats.org/officeDocument/2006/relationships/image"></Relationship></Relationships>
</file>

<file path=ppt/slides/slide1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TextBox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5791200"/>
            <a:ext cx="52578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Roughly 50% of fractured hips will not function normally.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TextBox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5261591"/>
            <a:ext cx="52578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1% of falls results in hip fracture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Box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3052865"/>
            <a:ext cx="52578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Accounts for 3% of total visits to emergency department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TextBox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3972562"/>
            <a:ext cx="52578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The incidence of falling due to imbalance is 25% in subjects older than 65 years.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TextBox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2093527"/>
            <a:ext cx="52578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It reaches 40% in patients older than 40 years.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TextBox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1134189"/>
            <a:ext cx="52578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The overall incidence of dizziness, vertigo, and imbalance is 5-10%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762000" y="304800"/>
            <a:ext cx="76962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3200">
                <a:uFillTx/>
                <a:latin charset="0" pitchFamily="82" typeface="Algerian"/>
              </a:rPr>
              <a:t>Drugs Related to Balance System</a:t>
            </a:r>
            <a:endParaRPr b="1" dirty="0" lang="en-US" sz="3200">
              <a:uFillTx/>
              <a:latin charset="0" pitchFamily="82" typeface="Algerian"/>
            </a:endParaRP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http://i183.photobucket.com/albums/x62/GraphEmp/COMMENTS/QUOTES/ele025.gif?t=1252881386" id="1026" name="Picture 2">
            <a:hlinkClick r:id="rId2"/>
          </p:cNvPr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 noCrop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3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6019800" y="2362200"/>
            <a:ext cx="2819400" cy="2447925"/>
          </a:xfrm>
          <a:prstGeom prst="rect">
            <a:avLst/>
          </a:prstGeom>
          <a:noFill/>
        </p:spPr>
      </p:pic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Box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762000" y="1371600"/>
            <a:ext cx="38862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800">
                <a:uFillTx/>
              </a:rPr>
              <a:t>ADRs:-</a:t>
            </a:r>
            <a:endParaRPr b="1" dirty="0" lang="en-US" sz="28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457200"/>
            <a:ext cx="23622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err="1" lang="en-US" smtClean="0" sz="2800">
                <a:uFillTx/>
              </a:rPr>
              <a:t>Betahistine</a:t>
            </a:r>
            <a:endParaRPr b="1" dirty="0" lang="en-US" sz="28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7" name="TextBox 1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85800" y="1371600"/>
            <a:ext cx="38862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800">
                <a:uFillTx/>
              </a:rPr>
              <a:t>Clinical indication</a:t>
            </a:r>
            <a:endParaRPr b="1" dirty="0" lang="en-US" sz="28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نتيجة بحث الصور عن ‪pheochromocytoma‬‏" id="10242" name="AutoShape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ChangeArrowheads="1" noChangeAspect="1"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0" y="-144463"/>
            <a:ext cx="304800" cy="304801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نتيجة بحث الصور عن ‪pheochromocytoma‬‏" id="10244" name="AutoShape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ChangeArrowheads="1" noChangeAspect="1"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0" y="-144463"/>
            <a:ext cx="304800" cy="304801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3" name="TextBox 2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33400" y="2133600"/>
            <a:ext cx="49530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err="1" lang="en-US" smtClean="0" sz="2400">
                <a:uFillTx/>
              </a:rPr>
              <a:t>Betahistine</a:t>
            </a:r>
            <a:r>
              <a:rPr dirty="0" lang="en-US" smtClean="0" sz="2400">
                <a:uFillTx/>
              </a:rPr>
              <a:t> is indicated for treatment of </a:t>
            </a:r>
            <a:r>
              <a:rPr dirty="0" err="1" lang="en-US" smtClean="0" sz="2400">
                <a:uFillTx/>
              </a:rPr>
              <a:t>Ménière's</a:t>
            </a:r>
            <a:r>
              <a:rPr dirty="0" lang="en-US" smtClean="0" sz="2400">
                <a:uFillTx/>
              </a:rPr>
              <a:t> syndrome. 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4" name="TextBox 2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33400" y="3124200"/>
            <a:ext cx="4953000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94% of ENT surgeons in Britain prescribe </a:t>
            </a:r>
            <a:r>
              <a:rPr dirty="0" err="1" lang="en-US" smtClean="0" sz="2400">
                <a:uFillTx/>
              </a:rPr>
              <a:t>betahistine</a:t>
            </a:r>
            <a:r>
              <a:rPr dirty="0" lang="en-US" smtClean="0" sz="2400">
                <a:uFillTx/>
              </a:rPr>
              <a:t> for </a:t>
            </a:r>
            <a:r>
              <a:rPr dirty="0" err="1" lang="en-US" smtClean="0" sz="2400">
                <a:uFillTx/>
              </a:rPr>
              <a:t>Ménière's</a:t>
            </a:r>
            <a:r>
              <a:rPr dirty="0" lang="en-US" smtClean="0" sz="2400">
                <a:uFillTx/>
              </a:rPr>
              <a:t> disease, while in USA they think it is no better than a placebo . 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0" name="TextBox 1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09600" y="2133600"/>
            <a:ext cx="4343400" cy="37856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i="1" lang="en-US" smtClean="0" sz="2400">
                <a:uFillTx/>
              </a:rPr>
              <a:t>Efficacy and safety of </a:t>
            </a:r>
            <a:r>
              <a:rPr b="1" dirty="0" err="1" i="1" lang="en-US" smtClean="0" sz="2400">
                <a:uFillTx/>
              </a:rPr>
              <a:t>betahistine</a:t>
            </a:r>
            <a:r>
              <a:rPr b="1" dirty="0" i="1" lang="en-US" smtClean="0" sz="2400">
                <a:uFillTx/>
              </a:rPr>
              <a:t> treatment in patients with </a:t>
            </a:r>
            <a:r>
              <a:rPr b="1" dirty="0" err="1" i="1" lang="en-US" smtClean="0" sz="2400">
                <a:uFillTx/>
              </a:rPr>
              <a:t>Meniere’s</a:t>
            </a:r>
            <a:r>
              <a:rPr b="1" dirty="0" i="1" lang="en-US" smtClean="0" sz="2400">
                <a:uFillTx/>
              </a:rPr>
              <a:t> disease: primary results of a long term, multicentre, double blind, </a:t>
            </a:r>
            <a:r>
              <a:rPr b="1" dirty="0" err="1" i="1" lang="en-US" smtClean="0" sz="2400">
                <a:uFillTx/>
              </a:rPr>
              <a:t>randomised</a:t>
            </a:r>
            <a:r>
              <a:rPr b="1" dirty="0" i="1" lang="en-US" smtClean="0" sz="2400">
                <a:uFillTx/>
              </a:rPr>
              <a:t>, placebo controlled, dose defining trial (BEMED trial)</a:t>
            </a:r>
            <a:r>
              <a:rPr dirty="0" i="1" lang="en-US" smtClean="0" sz="2400">
                <a:uFillTx/>
              </a:rPr>
              <a:t> BMJ 2016; 352</a:t>
            </a:r>
            <a:endParaRPr dirty="0" lang="en-US" smtClean="0" sz="2400">
              <a:uFillTx/>
            </a:endParaRPr>
          </a:p>
          <a:p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9" name="TextBox 1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33400" y="2133600"/>
            <a:ext cx="4953000" cy="267765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800">
                <a:uFillTx/>
              </a:rPr>
              <a:t>Current evidence is limited as to whether </a:t>
            </a:r>
            <a:r>
              <a:rPr dirty="0" err="1" lang="en-US" smtClean="0" sz="2800">
                <a:uFillTx/>
              </a:rPr>
              <a:t>betahistine</a:t>
            </a:r>
            <a:r>
              <a:rPr dirty="0" lang="en-US" smtClean="0" sz="2800">
                <a:uFillTx/>
              </a:rPr>
              <a:t> prevents vertigo attacks caused by </a:t>
            </a:r>
            <a:r>
              <a:rPr dirty="0" err="1" lang="en-US" smtClean="0" sz="2800">
                <a:uFillTx/>
              </a:rPr>
              <a:t>Meniere’s</a:t>
            </a:r>
            <a:r>
              <a:rPr dirty="0" lang="en-US" smtClean="0" sz="2800">
                <a:uFillTx/>
              </a:rPr>
              <a:t> disease, compared with placebo reactions</a:t>
            </a:r>
            <a:endParaRPr dirty="0" lang="en-US" sz="2800">
              <a:uFillTx/>
            </a:endParaRP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صورة ذات صلة" id="13314" name="Picture 2">
            <a:hlinkClick r:id="rId2"/>
          </p:cNvPr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3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5715000" y="1828800"/>
            <a:ext cx="3124200" cy="4048125"/>
          </a:xfrm>
          <a:prstGeom prst="rect">
            <a:avLst/>
          </a:prstGeom>
          <a:noFill/>
        </p:spPr>
      </p:pic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6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23"/>
      <p:bldP advAuto="4294967295" animBg="1" grpId="0" spid="24"/>
      <p:bldP advAuto="4294967295" animBg="1" grpId="0" spid="20"/>
      <p:bldP advAuto="4294967295" animBg="1" grpId="0" spid="19"/>
    </p:bldLst>
  </p:timing>
</p:sld>
</file>

<file path=ppt/slides/slide11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Box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4724400"/>
            <a:ext cx="60198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uFillTx/>
              </a:rPr>
              <a:t>Dopamine antagonists </a:t>
            </a:r>
            <a:r>
              <a:rPr dirty="0" lang="en-US" smtClean="0" sz="2400">
                <a:uFillTx/>
              </a:rPr>
              <a:t>e.g. </a:t>
            </a:r>
            <a:r>
              <a:rPr b="1" dirty="0" err="1" lang="en-US" smtClean="0" sz="2400">
                <a:solidFill>
                  <a:srgbClr val="7030A0"/>
                </a:solidFill>
                <a:uFillTx/>
              </a:rPr>
              <a:t>metoclopramide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TextBox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3810000"/>
            <a:ext cx="60198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err="1" lang="en-US" smtClean="0" sz="2400">
                <a:uFillTx/>
              </a:rPr>
              <a:t>Phenothiazines</a:t>
            </a:r>
            <a:r>
              <a:rPr b="1" dirty="0" lang="en-US" smtClean="0" sz="2400">
                <a:uFillTx/>
              </a:rPr>
              <a:t> </a:t>
            </a:r>
            <a:r>
              <a:rPr dirty="0" lang="en-US" smtClean="0" sz="2400">
                <a:uFillTx/>
              </a:rPr>
              <a:t>e.g. </a:t>
            </a:r>
            <a:r>
              <a:rPr dirty="0" err="1" lang="en-US" smtClean="0" sz="2400">
                <a:uFillTx/>
              </a:rPr>
              <a:t>prochlorperazine</a:t>
            </a:r>
            <a:r>
              <a:rPr dirty="0" lang="en-US" smtClean="0" sz="2400">
                <a:uFillTx/>
              </a:rPr>
              <a:t> 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TextBox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2895600"/>
            <a:ext cx="5410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uFillTx/>
              </a:rPr>
              <a:t>Antihistamines e.g. </a:t>
            </a:r>
            <a:r>
              <a:rPr dirty="0" err="1" lang="en-US" smtClean="0" sz="2400">
                <a:uFillTx/>
              </a:rPr>
              <a:t>diminhydrinate</a:t>
            </a:r>
            <a:r>
              <a:rPr b="1" dirty="0" lang="en-US" smtClean="0" sz="2400">
                <a:uFillTx/>
              </a:rPr>
              <a:t> 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TextBox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1676400"/>
            <a:ext cx="45720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err="1" lang="en-US" smtClean="0" sz="2400">
                <a:uFillTx/>
              </a:rPr>
              <a:t>Antiemetics</a:t>
            </a:r>
            <a:r>
              <a:rPr dirty="0" lang="en-US" smtClean="0" sz="2400">
                <a:uFillTx/>
              </a:rPr>
              <a:t> are drugs used to control vomiting and nausea 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2514600" y="533400"/>
            <a:ext cx="28194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err="1" lang="en-US" smtClean="0" sz="3200">
                <a:uFillTx/>
                <a:latin charset="0" pitchFamily="82" typeface="Algerian"/>
              </a:rPr>
              <a:t>Antiemetics</a:t>
            </a:r>
            <a:endParaRPr b="1" dirty="0" lang="en-US" sz="3200">
              <a:uFillTx/>
              <a:latin charset="0" pitchFamily="82" typeface="Algerian"/>
            </a:endParaRP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نتيجة بحث الصور عن ‪motion sickness‬‏" id="12" name="Picture 2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2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6629400" y="1371600"/>
            <a:ext cx="2143125" cy="2143125"/>
          </a:xfrm>
          <a:prstGeom prst="rect">
            <a:avLst/>
          </a:prstGeom>
          <a:noFill/>
        </p:spPr>
      </p:pic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Picture 1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3"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2590800"/>
            <a:ext cx="6477000" cy="3962400"/>
          </a:xfrm>
          <a:prstGeom prst="rect">
            <a:avLst/>
          </a:prstGeom>
        </p:spPr>
      </p:pic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id="21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3" nodeType="with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8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5">
                      <p:stCondLst>
                        <p:cond delay="indefinite"/>
                      </p:stCondLst>
                      <p:childTnLst>
                        <p:par>
                          <p:cTn fill="hold" id="4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5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2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5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7">
                      <p:stCondLst>
                        <p:cond delay="indefinite"/>
                      </p:stCondLst>
                      <p:childTnLst>
                        <p:par>
                          <p:cTn fill="hold" id="5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9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6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6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64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6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6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8"/>
      <p:bldP advAuto="4294967295" animBg="1" grpId="0" spid="9"/>
      <p:bldP advAuto="4294967295" animBg="1" grpId="0" spid="10"/>
      <p:bldP advAuto="4294967295" animBg="1" grpId="0" spid="11"/>
    </p:bldLst>
  </p:timing>
</p:sld>
</file>

<file path=ppt/slides/slide12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TextBox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33400" y="4191000"/>
            <a:ext cx="34290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uFillTx/>
              </a:rPr>
              <a:t>Contraindications:-</a:t>
            </a:r>
          </a:p>
          <a:p>
            <a:r>
              <a:rPr dirty="0" lang="en-US" smtClean="0" sz="2400">
                <a:uFillTx/>
              </a:rPr>
              <a:t>Glaucoma</a:t>
            </a:r>
          </a:p>
          <a:p>
            <a:r>
              <a:rPr dirty="0" lang="en-US" smtClean="0" sz="2400">
                <a:uFillTx/>
              </a:rPr>
              <a:t>Prostatic enlargement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TextBox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33400" y="1524000"/>
            <a:ext cx="3886200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uFillTx/>
              </a:rPr>
              <a:t>ADRs:-</a:t>
            </a:r>
          </a:p>
          <a:p>
            <a:r>
              <a:rPr dirty="0" lang="en-US" smtClean="0" sz="2400">
                <a:uFillTx/>
              </a:rPr>
              <a:t>Sedation</a:t>
            </a:r>
          </a:p>
          <a:p>
            <a:r>
              <a:rPr dirty="0" err="1" lang="en-US" smtClean="0" sz="2400">
                <a:uFillTx/>
              </a:rPr>
              <a:t>Diziness</a:t>
            </a:r>
            <a:endParaRPr dirty="0" lang="en-US" smtClean="0" sz="2400">
              <a:uFillTx/>
            </a:endParaRPr>
          </a:p>
          <a:p>
            <a:r>
              <a:rPr dirty="0" err="1" lang="en-US" smtClean="0" sz="2400">
                <a:uFillTx/>
              </a:rPr>
              <a:t>Anticholinergic</a:t>
            </a:r>
            <a:r>
              <a:rPr dirty="0" lang="en-US" smtClean="0" sz="2400">
                <a:uFillTx/>
              </a:rPr>
              <a:t> side effects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TextBox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33400" y="2895600"/>
            <a:ext cx="43434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uFillTx/>
                <a:latin charset="0" pitchFamily="34" typeface="Arial Narrow"/>
              </a:rPr>
              <a:t>↓ Excitability in the labyrinth &amp; blocking conduction in vestibular-</a:t>
            </a:r>
            <a:r>
              <a:rPr b="1" dirty="0" err="1" lang="en-US" smtClean="0" sz="2400">
                <a:uFillTx/>
                <a:latin charset="0" pitchFamily="34" typeface="Arial Narrow"/>
              </a:rPr>
              <a:t>cerebellar</a:t>
            </a:r>
            <a:r>
              <a:rPr b="1" dirty="0" lang="en-US" smtClean="0" sz="2400">
                <a:uFillTx/>
                <a:latin charset="0" pitchFamily="34" typeface="Arial Narrow"/>
              </a:rPr>
              <a:t> pathways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Box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09600" y="5791200"/>
            <a:ext cx="25908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Motion sickness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TextBox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09600" y="5105400"/>
            <a:ext cx="17526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In vertigo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TextBox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09600" y="4343400"/>
            <a:ext cx="2286000" cy="4247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en-US" smtClean="0" sz="2400">
                <a:solidFill>
                  <a:schemeClr val="tx2"/>
                </a:solidFill>
                <a:uFillTx/>
                <a:latin charset="0" pitchFamily="18" typeface="Bernard MT Condensed"/>
              </a:rPr>
              <a:t>Indications</a:t>
            </a:r>
            <a:endParaRPr dirty="0" lang="en-US" sz="2400">
              <a:solidFill>
                <a:schemeClr val="tx2"/>
              </a:solidFill>
              <a:uFillTx/>
              <a:latin charset="0" pitchFamily="18" typeface="Bernard MT Condensed"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TextBox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33400" y="1524000"/>
            <a:ext cx="59436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  <a:latin charset="0" pitchFamily="34" typeface="Arial Narrow"/>
              </a:rPr>
              <a:t>Block </a:t>
            </a:r>
            <a:r>
              <a:rPr b="1" dirty="0" lang="en-US" smtClean="0" sz="2400">
                <a:uFillTx/>
                <a:latin charset="0" pitchFamily="34" typeface="Arial Narrow"/>
              </a:rPr>
              <a:t>H</a:t>
            </a:r>
            <a:r>
              <a:rPr b="1" baseline="-25000" dirty="0" lang="en-US" smtClean="0" sz="2400">
                <a:uFillTx/>
                <a:latin charset="0" pitchFamily="34" typeface="Arial Narrow"/>
              </a:rPr>
              <a:t>1</a:t>
            </a:r>
            <a:r>
              <a:rPr b="1" dirty="0" lang="en-US" smtClean="0" sz="2400">
                <a:uFillTx/>
                <a:latin charset="0" pitchFamily="34" typeface="Arial Narrow"/>
              </a:rPr>
              <a:t> receptors in the vomiting center &amp; CTZ</a:t>
            </a:r>
          </a:p>
          <a:p>
            <a:r>
              <a:rPr b="1" dirty="0" lang="en-US" smtClean="0" sz="2400">
                <a:uFillTx/>
                <a:latin charset="0" pitchFamily="34" typeface="Arial Narrow"/>
              </a:rPr>
              <a:t>Sedative effects</a:t>
            </a:r>
          </a:p>
          <a:p>
            <a:r>
              <a:rPr b="1" dirty="0" lang="en-US" smtClean="0" sz="2400">
                <a:uFillTx/>
                <a:latin charset="0" pitchFamily="34" typeface="Arial Narrow"/>
              </a:rPr>
              <a:t>Weak </a:t>
            </a:r>
            <a:r>
              <a:rPr b="1" dirty="0" err="1" lang="en-US" smtClean="0" sz="2400">
                <a:uFillTx/>
                <a:latin charset="0" pitchFamily="34" typeface="Arial Narrow"/>
              </a:rPr>
              <a:t>anticholinergic</a:t>
            </a:r>
            <a:r>
              <a:rPr b="1" dirty="0" lang="en-US" smtClean="0" sz="2400">
                <a:uFillTx/>
                <a:latin charset="0" pitchFamily="34" typeface="Arial Narrow"/>
              </a:rPr>
              <a:t> effects</a:t>
            </a:r>
            <a:endParaRPr b="1" dirty="0" lang="en-US" sz="2400">
              <a:uFillTx/>
              <a:latin charset="0" pitchFamily="34" typeface="Arial Narrow"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609600"/>
            <a:ext cx="40386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err="1" lang="en-US" smtClean="0" sz="3200">
                <a:uFillTx/>
                <a:latin charset="0" pitchFamily="82" typeface="Algerian"/>
              </a:rPr>
              <a:t>Diminhydrinate</a:t>
            </a:r>
            <a:endParaRPr b="1" dirty="0" lang="en-US" sz="3200">
              <a:uFillTx/>
              <a:latin charset="0" pitchFamily="82" typeface="Algerian"/>
            </a:endParaRP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sea_sick_railing_cartoon" id="12" name="Picture 8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3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6324600" y="3962400"/>
            <a:ext cx="2343150" cy="2308225"/>
          </a:xfrm>
          <a:prstGeom prst="rect">
            <a:avLst/>
          </a:prstGeom>
          <a:noFill/>
        </p:spPr>
      </p:pic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http://www.thenaturalhealthonline.com/images/Benign_Prostatic_Hyperplasia_(BPH).jpg" id="14" name="Picture 4">
            <a:hlinkClick r:id="rId4"/>
          </p:cNvPr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5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5562600" y="3200400"/>
            <a:ext cx="3238500" cy="3276600"/>
          </a:xfrm>
          <a:prstGeom prst="rect">
            <a:avLst/>
          </a:prstGeom>
          <a:noFill/>
        </p:spPr>
      </p:pic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6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1">
                      <p:stCondLst>
                        <p:cond delay="indefinite"/>
                      </p:stCondLst>
                      <p:childTnLst>
                        <p:par>
                          <p:cTn fill="hold" id="5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3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5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8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6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63" nodeType="with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6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6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68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7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3">
                      <p:stCondLst>
                        <p:cond delay="indefinite"/>
                      </p:stCondLst>
                      <p:childTnLst>
                        <p:par>
                          <p:cTn fill="hold" id="74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75" nodeType="click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76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77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78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7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8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81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82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83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84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85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86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87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88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89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90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9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9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3">
                      <p:stCondLst>
                        <p:cond delay="indefinite"/>
                      </p:stCondLst>
                      <p:childTnLst>
                        <p:par>
                          <p:cTn fill="hold" id="9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9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0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0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0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0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5">
                      <p:stCondLst>
                        <p:cond delay="indefinite"/>
                      </p:stCondLst>
                      <p:childTnLst>
                        <p:par>
                          <p:cTn fill="hold" id="10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0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1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12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1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7">
                            <p:stCondLst>
                              <p:cond delay="1000"/>
                            </p:stCondLst>
                            <p:childTnLst>
                              <p:par>
                                <p:cTn fill="hold" id="118" nodeType="after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22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23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26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5"/>
      <p:bldP advAuto="4294967295" animBg="1" grpId="0" spid="6"/>
      <p:bldP advAuto="4294967295" animBg="1" grpId="0" spid="7"/>
      <p:bldP advAuto="4294967295" animBg="1" grpId="1" spid="7"/>
      <p:bldP advAuto="4294967295" animBg="1" grpId="0" spid="8"/>
      <p:bldP advAuto="4294967295" animBg="1" grpId="1" spid="8"/>
      <p:bldP advAuto="4294967295" animBg="1" grpId="0" spid="9"/>
      <p:bldP advAuto="4294967295" animBg="1" grpId="1" spid="9"/>
      <p:bldP advAuto="4294967295" animBg="1" grpId="0" spid="10"/>
      <p:bldP advAuto="4294967295" animBg="1" grpId="1" spid="10"/>
      <p:bldP advAuto="4294967295" animBg="1" grpId="0" spid="11"/>
      <p:bldP advAuto="4294967295" animBg="1" grpId="1" spid="11"/>
    </p:bldLst>
  </p:timing>
</p:sld>
</file>

<file path=ppt/slides/slide13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Box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762000" y="4648200"/>
            <a:ext cx="5486400" cy="83612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pPr>
              <a:lnSpc>
                <a:spcPts val="2600"/>
              </a:lnSpc>
              <a:spcBef>
                <a:spcPts val="600"/>
              </a:spcBef>
            </a:pPr>
            <a:r>
              <a:rPr b="1" dirty="0" lang="en-US" smtClean="0" sz="2400">
                <a:uFillTx/>
                <a:latin charset="0" pitchFamily="34" typeface="Arial Narrow"/>
              </a:rPr>
              <a:t>One of the best </a:t>
            </a:r>
            <a:r>
              <a:rPr b="1" dirty="0" err="1" lang="en-US" smtClean="0" sz="2400">
                <a:uFillTx/>
                <a:latin charset="0" pitchFamily="34" typeface="Arial Narrow"/>
              </a:rPr>
              <a:t>antiemetics</a:t>
            </a:r>
            <a:r>
              <a:rPr b="1" dirty="0" lang="en-US" smtClean="0" sz="2400">
                <a:uFillTx/>
                <a:latin charset="0" pitchFamily="34" typeface="Arial Narrow"/>
              </a:rPr>
              <a:t> in vertigo, </a:t>
            </a:r>
          </a:p>
          <a:p>
            <a:pPr>
              <a:lnSpc>
                <a:spcPts val="2600"/>
              </a:lnSpc>
              <a:spcBef>
                <a:spcPts val="600"/>
              </a:spcBef>
            </a:pPr>
            <a:r>
              <a:rPr b="1" dirty="0" lang="en-US" smtClean="0" sz="2400">
                <a:uFillTx/>
                <a:latin charset="0" pitchFamily="34" typeface="Arial Narrow"/>
              </a:rPr>
              <a:t>has some vestibular suppressant action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TextBox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762000" y="3810000"/>
            <a:ext cx="3886200" cy="4247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en-US" smtClean="0" sz="2400">
                <a:solidFill>
                  <a:schemeClr val="tx2"/>
                </a:solidFill>
                <a:uFillTx/>
                <a:latin charset="0" pitchFamily="18" typeface="Bernard MT Condensed"/>
              </a:rPr>
              <a:t>Indications</a:t>
            </a:r>
            <a:endParaRPr dirty="0" lang="en-US" sz="2400">
              <a:solidFill>
                <a:schemeClr val="tx2"/>
              </a:solidFill>
              <a:uFillTx/>
              <a:latin charset="0" pitchFamily="18" typeface="Bernard MT Condensed"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TextBox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762000" y="2971800"/>
            <a:ext cx="5410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uFillTx/>
                <a:latin charset="0" pitchFamily="34" typeface="Arial Narrow"/>
              </a:rPr>
              <a:t>Antipsychotic , some sedation + antiemetic</a:t>
            </a:r>
            <a:endParaRPr dirty="0" lang="en-US" sz="2400">
              <a:uFillTx/>
              <a:latin charset="0" pitchFamily="34" typeface="Arial Narrow"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TextBox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762000" y="2133600"/>
            <a:ext cx="4953000" cy="45140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pPr>
              <a:lnSpc>
                <a:spcPts val="2800"/>
              </a:lnSpc>
            </a:pPr>
            <a:r>
              <a:rPr b="1" dirty="0" lang="en-US" smtClean="0" sz="2400">
                <a:uFillTx/>
                <a:latin charset="0" pitchFamily="34" typeface="Arial Narrow"/>
              </a:rPr>
              <a:t>Blocks dopamine  receptors at CRTZ 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2133600" y="609600"/>
            <a:ext cx="41910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err="1" lang="en-US" smtClean="0" sz="3200">
                <a:uFillTx/>
                <a:latin charset="0" pitchFamily="82" typeface="Algerian"/>
              </a:rPr>
              <a:t>Prochlorperazine</a:t>
            </a:r>
            <a:endParaRPr b="1" dirty="0" lang="en-US" sz="3200">
              <a:uFillTx/>
              <a:latin charset="0" pitchFamily="82" typeface="Algerian"/>
            </a:endParaRP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نتيجة بحث الصور عن ‪treatment of balance disorders review‬‏" id="9218" name="Picture 2">
            <a:hlinkClick r:id="rId2"/>
          </p:cNvPr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3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6248400" y="2819400"/>
            <a:ext cx="2619375" cy="1743076"/>
          </a:xfrm>
          <a:prstGeom prst="rect">
            <a:avLst/>
          </a:prstGeom>
          <a:noFill/>
        </p:spPr>
      </p:pic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39" nodeType="with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4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8"/>
      <p:bldP advAuto="4294967295" animBg="1" grpId="0" spid="9"/>
      <p:bldP advAuto="4294967295" animBg="1" grpId="0" spid="10"/>
      <p:bldP advAuto="4294967295" animBg="1" grpId="0" spid="11"/>
    </p:bldLst>
  </p:timing>
</p:sld>
</file>

<file path=ppt/slides/slide14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Box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066800" y="4114800"/>
            <a:ext cx="3886200" cy="16312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800">
                <a:uFillTx/>
              </a:rPr>
              <a:t>ADRS:-</a:t>
            </a:r>
          </a:p>
          <a:p>
            <a:r>
              <a:rPr b="1" dirty="0" lang="en-US" smtClean="0" sz="2400">
                <a:uFillTx/>
                <a:latin charset="0" pitchFamily="34" typeface="Arial Narrow"/>
              </a:rPr>
              <a:t>Restlessness or drowsiness  </a:t>
            </a:r>
          </a:p>
          <a:p>
            <a:r>
              <a:rPr b="1" dirty="0" err="1" lang="en-US" smtClean="0" sz="2400">
                <a:uFillTx/>
                <a:latin charset="0" pitchFamily="34" typeface="Arial Narrow"/>
              </a:rPr>
              <a:t>Extrapyramidal</a:t>
            </a:r>
            <a:r>
              <a:rPr b="1" dirty="0" lang="en-US" smtClean="0" sz="2400">
                <a:uFillTx/>
                <a:latin charset="0" pitchFamily="34" typeface="Arial Narrow"/>
              </a:rPr>
              <a:t> manifestations  on prolonged use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TextBox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066800" y="3352800"/>
            <a:ext cx="44958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uFillTx/>
                <a:latin charset="0" pitchFamily="34" typeface="Arial Narrow"/>
              </a:rPr>
              <a:t>Has potent </a:t>
            </a:r>
            <a:r>
              <a:rPr dirty="0" err="1" lang="en-US" smtClean="0" sz="2400">
                <a:uFillTx/>
                <a:latin charset="0" pitchFamily="18" typeface="Bernard MT Condensed"/>
              </a:rPr>
              <a:t>gastroprokinetic</a:t>
            </a:r>
            <a:r>
              <a:rPr dirty="0" lang="en-US" smtClean="0" sz="2400">
                <a:uFillTx/>
                <a:latin charset="0" pitchFamily="18" typeface="Bernard MT Condensed"/>
              </a:rPr>
              <a:t> </a:t>
            </a:r>
            <a:r>
              <a:rPr b="1" dirty="0" lang="en-US" smtClean="0" sz="2400">
                <a:uFillTx/>
                <a:latin charset="0" pitchFamily="34" typeface="Arial Narrow"/>
              </a:rPr>
              <a:t>effect 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TextBox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066800" y="2667000"/>
            <a:ext cx="3810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uFillTx/>
                <a:latin charset="0" pitchFamily="34" typeface="Arial Narrow"/>
              </a:rPr>
              <a:t>Has some sedative action 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TextBox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066800" y="1828800"/>
            <a:ext cx="5410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uFillTx/>
                <a:latin charset="0" pitchFamily="34" typeface="Arial Narrow"/>
              </a:rPr>
              <a:t>A potent central antiemetic  acting on CRTZ 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066800" y="838200"/>
            <a:ext cx="37338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pPr>
              <a:defRPr>
                <a:uFillTx/>
              </a:defRPr>
            </a:pPr>
            <a:r>
              <a:rPr b="1" dirty="0" err="1" lang="en-US" smtClean="0" sz="3200">
                <a:effectLst>
                  <a:outerShdw algn="ctr" blurRad="50800" dir="5400000" dist="63500" rotWithShape="0">
                    <a:srgbClr val="002060"/>
                  </a:outerShdw>
                </a:effectLst>
                <a:uFillTx/>
                <a:latin charset="0" pitchFamily="82" typeface="Algerian"/>
              </a:rPr>
              <a:t>Metoclopramide</a:t>
            </a:r>
            <a:endParaRPr b="1" dirty="0" lang="en-US" sz="3200">
              <a:effectLst>
                <a:outerShdw algn="ctr" blurRad="50800" dir="5400000" dist="63500" rotWithShape="0">
                  <a:srgbClr val="002060"/>
                </a:outerShdw>
              </a:effectLst>
              <a:uFillTx/>
              <a:latin charset="0" pitchFamily="82" typeface="Algerian"/>
            </a:endParaRP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نتيجة بحث الصور عن ‪treatment of balance disorders review‬‏" id="8194" name="Picture 2">
            <a:hlinkClick r:id="rId2"/>
          </p:cNvPr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3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5715000" y="2895600"/>
            <a:ext cx="3086100" cy="3238501"/>
          </a:xfrm>
          <a:prstGeom prst="rect">
            <a:avLst/>
          </a:prstGeom>
          <a:noFill/>
        </p:spPr>
      </p:pic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6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8"/>
      <p:bldP advAuto="4294967295" animBg="1" grpId="0" spid="9"/>
      <p:bldP advAuto="4294967295" animBg="1" grpId="0" spid="10"/>
      <p:bldP advAuto="4294967295" animBg="1" grpId="0" spid="11"/>
    </p:bldLst>
  </p:timing>
</p:sld>
</file>

<file path=ppt/slides/slide15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TextBox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33400" y="5410200"/>
            <a:ext cx="83058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Inhibition of K+ currents lessen the vertigo and motion-induced nausea by dampening the over-reactivity of the vestibular hair cells.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Box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3429000"/>
            <a:ext cx="4648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err="1" lang="en-US" smtClean="0" sz="2400">
                <a:uFillTx/>
              </a:rPr>
              <a:t>Cinnarizine</a:t>
            </a:r>
            <a:r>
              <a:rPr dirty="0" lang="en-US" smtClean="0" sz="2400">
                <a:uFillTx/>
              </a:rPr>
              <a:t> inhibits K+ currents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TextBox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2514600"/>
            <a:ext cx="59436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Increased hydrostatic pressure on hair cells activates K+ currents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TextBox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33400" y="1524000"/>
            <a:ext cx="44196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3200">
                <a:uFillTx/>
              </a:rPr>
              <a:t>Mechanism of action</a:t>
            </a:r>
            <a:endParaRPr b="1" dirty="0" lang="en-US" sz="32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TextBox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33400" y="2743200"/>
            <a:ext cx="51816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It promotes cerebral blood flow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2" name="TextBox 1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33400" y="1524000"/>
            <a:ext cx="77724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Selective calcium  &amp; potassium channels blocker, antihistamine, </a:t>
            </a:r>
            <a:r>
              <a:rPr dirty="0" err="1" lang="en-US" smtClean="0" sz="2400">
                <a:uFillTx/>
              </a:rPr>
              <a:t>antiserotonin</a:t>
            </a:r>
            <a:r>
              <a:rPr dirty="0" lang="en-US" smtClean="0" sz="2400">
                <a:uFillTx/>
              </a:rPr>
              <a:t>, </a:t>
            </a:r>
            <a:r>
              <a:rPr dirty="0" err="1" lang="en-US" smtClean="0" sz="2400">
                <a:uFillTx/>
              </a:rPr>
              <a:t>antidopamine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85800" y="457200"/>
            <a:ext cx="34290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err="1" lang="en-US" smtClean="0" sz="3200">
                <a:uFillTx/>
                <a:latin charset="0" pitchFamily="82" typeface="Algerian"/>
              </a:rPr>
              <a:t>Cinnarizine</a:t>
            </a:r>
            <a:endParaRPr b="1" dirty="0" lang="en-US" sz="3200">
              <a:uFillTx/>
              <a:latin charset="0" pitchFamily="82" typeface="Algerian"/>
            </a:endParaRP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Ouverture des canaux de transduction et adaptation" id="14" name="Picture 2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 noCrop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2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6629400" y="2514600"/>
            <a:ext cx="2162175" cy="2762250"/>
          </a:xfrm>
          <a:prstGeom prst="rect">
            <a:avLst/>
          </a:prstGeom>
          <a:noFill/>
        </p:spPr>
      </p:pic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29" nodeType="click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3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32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33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2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7">
                      <p:stCondLst>
                        <p:cond delay="indefinite"/>
                      </p:stCondLst>
                      <p:childTnLst>
                        <p:par>
                          <p:cTn fill="hold" id="4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9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5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4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5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9">
                      <p:stCondLst>
                        <p:cond delay="indefinite"/>
                      </p:stCondLst>
                      <p:childTnLst>
                        <p:par>
                          <p:cTn fill="hold" id="6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1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6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66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6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71" nodeType="with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7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76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7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1">
                      <p:stCondLst>
                        <p:cond delay="indefinite"/>
                      </p:stCondLst>
                      <p:childTnLst>
                        <p:par>
                          <p:cTn fill="hold" id="8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83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8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8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9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7"/>
      <p:bldP advAuto="4294967295" animBg="1" grpId="0" spid="8"/>
      <p:bldP advAuto="4294967295" animBg="1" grpId="0" spid="9"/>
      <p:bldP advAuto="4294967295" animBg="1" grpId="0" spid="10"/>
      <p:bldP advAuto="4294967295" animBg="1" grpId="0" spid="11"/>
      <p:bldP advAuto="4294967295" animBg="1" grpId="1" spid="11"/>
      <p:bldP advAuto="4294967295" animBg="1" grpId="0" spid="12"/>
      <p:bldP advAuto="4294967295" animBg="1" grpId="1" spid="12"/>
    </p:bldLst>
  </p:timing>
</p:sld>
</file>

<file path=ppt/slides/slide16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TextBox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2971800"/>
            <a:ext cx="17526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Headache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TextBox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35814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Drowsiness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TextBox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914400" y="1676400"/>
            <a:ext cx="38862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800">
                <a:uFillTx/>
              </a:rPr>
              <a:t>ADRS:-</a:t>
            </a:r>
            <a:endParaRPr b="1" dirty="0" lang="en-US" sz="28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TextBox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4038600"/>
            <a:ext cx="70104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If administered IV in lipid emulsion, it has better bioavailability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Box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2971800"/>
            <a:ext cx="74676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Low oral bioavailability due to hepatic first pass metabolism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TextBox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22860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Rapidly absorbed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TextBox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16764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Taken orally in tablet form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TextBox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914400" y="838200"/>
            <a:ext cx="50292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3200">
                <a:uFillTx/>
                <a:latin charset="0" pitchFamily="82" typeface="Algerian"/>
              </a:rPr>
              <a:t>Pharmacokinetics</a:t>
            </a:r>
            <a:endParaRPr b="1" dirty="0" lang="en-US" sz="3200">
              <a:uFillTx/>
              <a:latin charset="0" pitchFamily="82" typeface="Algerian"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4" name="TextBox 1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2286000"/>
            <a:ext cx="17526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Sweating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5" name="TextBox 1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914400" y="4343400"/>
            <a:ext cx="4343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Muscle rigidity and tremor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2" name="TextBox 1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1676400"/>
            <a:ext cx="7010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uFillTx/>
              </a:rPr>
              <a:t>Contraindications</a:t>
            </a:r>
            <a:endParaRPr b="1"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24384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Parkinsonism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6" name="TextBox 1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34290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Car drivers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7" name="TextBox 1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1676400"/>
            <a:ext cx="3581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uFillTx/>
              </a:rPr>
              <a:t>Clinical uses:-</a:t>
            </a:r>
            <a:endParaRPr b="1"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8" name="TextBox 1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2362200"/>
            <a:ext cx="73914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Used to treat nausea and vomiting associated with motion sickness, vertigo, </a:t>
            </a:r>
            <a:r>
              <a:rPr dirty="0" err="1" lang="en-US" smtClean="0" sz="2400">
                <a:uFillTx/>
              </a:rPr>
              <a:t>Meniere’s</a:t>
            </a:r>
            <a:r>
              <a:rPr dirty="0" lang="en-US" smtClean="0" sz="2400">
                <a:uFillTx/>
              </a:rPr>
              <a:t> disease.</a:t>
            </a:r>
            <a:endParaRPr dirty="0" lang="en-US" sz="2400">
              <a:uFillTx/>
            </a:endParaRP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Vertigo is a hallucination of motion that in most cases implies a disorder of the inner ear or vestibular system." id="19" name="Picture 2">
            <a:hlinkClick r:id="rId2"/>
          </p:cNvPr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3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152400" y="5017531"/>
            <a:ext cx="8763000" cy="1749623"/>
          </a:xfrm>
          <a:prstGeom prst="rect">
            <a:avLst/>
          </a:prstGeom>
          <a:noFill/>
        </p:spPr>
      </p:pic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6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1">
                      <p:stCondLst>
                        <p:cond delay="indefinite"/>
                      </p:stCondLst>
                      <p:childTnLst>
                        <p:par>
                          <p:cTn fill="hold" id="52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53" nodeType="click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54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56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57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58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59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6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6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62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63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6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5">
                      <p:stCondLst>
                        <p:cond delay="indefinite"/>
                      </p:stCondLst>
                      <p:childTnLst>
                        <p:par>
                          <p:cTn fill="hold" id="6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7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72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7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7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7">
                      <p:stCondLst>
                        <p:cond delay="indefinite"/>
                      </p:stCondLst>
                      <p:childTnLst>
                        <p:par>
                          <p:cTn fill="hold" id="7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9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8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8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4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8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8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9">
                      <p:stCondLst>
                        <p:cond delay="indefinite"/>
                      </p:stCondLst>
                      <p:childTnLst>
                        <p:par>
                          <p:cTn fill="hold" id="9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1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9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6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9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1">
                      <p:stCondLst>
                        <p:cond delay="indefinite"/>
                      </p:stCondLst>
                      <p:childTnLst>
                        <p:par>
                          <p:cTn fill="hold" id="10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3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0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0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0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1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3">
                      <p:stCondLst>
                        <p:cond delay="indefinite"/>
                      </p:stCondLst>
                      <p:childTnLst>
                        <p:par>
                          <p:cTn fill="hold" id="1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1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2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2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5">
                      <p:stCondLst>
                        <p:cond delay="indefinite"/>
                      </p:stCondLst>
                      <p:childTnLst>
                        <p:par>
                          <p:cTn fill="hold" id="126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127" nodeType="click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128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29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130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13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3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133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134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35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136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13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38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139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14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4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2">
                      <p:stCondLst>
                        <p:cond delay="indefinite"/>
                      </p:stCondLst>
                      <p:childTnLst>
                        <p:par>
                          <p:cTn fill="hold" id="14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44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48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9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52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5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4">
                      <p:stCondLst>
                        <p:cond delay="indefinite"/>
                      </p:stCondLst>
                      <p:childTnLst>
                        <p:par>
                          <p:cTn fill="hold" id="15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6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6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64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6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6">
                      <p:stCondLst>
                        <p:cond delay="indefinite"/>
                      </p:stCondLst>
                      <p:childTnLst>
                        <p:par>
                          <p:cTn fill="hold" id="16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68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72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73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76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8">
                      <p:stCondLst>
                        <p:cond delay="indefinite"/>
                      </p:stCondLst>
                      <p:childTnLst>
                        <p:par>
                          <p:cTn fill="hold" id="179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180" nodeType="click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18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8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183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184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85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186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187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88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9">
                      <p:stCondLst>
                        <p:cond delay="indefinite"/>
                      </p:stCondLst>
                      <p:childTnLst>
                        <p:par>
                          <p:cTn fill="hold" id="19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91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9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9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96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9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9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201" nodeType="with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20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0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0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06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0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0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0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2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4"/>
      <p:bldP advAuto="4294967295" animBg="1" grpId="1" spid="4"/>
      <p:bldP advAuto="4294967295" animBg="1" grpId="0" spid="5"/>
      <p:bldP advAuto="4294967295" animBg="1" grpId="1" spid="5"/>
      <p:bldP advAuto="4294967295" animBg="1" grpId="0" spid="6"/>
      <p:bldP advAuto="4294967295" animBg="1" grpId="1" spid="6"/>
      <p:bldP advAuto="4294967295" animBg="1" grpId="0" spid="7"/>
      <p:bldP advAuto="4294967295" animBg="1" grpId="1" spid="7"/>
      <p:bldP advAuto="4294967295" animBg="1" grpId="0" spid="8"/>
      <p:bldP advAuto="4294967295" animBg="1" grpId="1" spid="8"/>
      <p:bldP advAuto="4294967295" animBg="1" grpId="0" spid="9"/>
      <p:bldP advAuto="4294967295" animBg="1" grpId="1" spid="9"/>
      <p:bldP advAuto="4294967295" animBg="1" grpId="0" spid="10"/>
      <p:bldP advAuto="4294967295" animBg="1" grpId="1" spid="10"/>
      <p:bldP advAuto="4294967295" animBg="1" grpId="0" spid="14"/>
      <p:bldP advAuto="4294967295" animBg="1" grpId="1" spid="14"/>
      <p:bldP advAuto="4294967295" animBg="1" grpId="0" spid="15"/>
      <p:bldP advAuto="4294967295" animBg="1" grpId="1" spid="15"/>
      <p:bldP advAuto="4294967295" animBg="1" grpId="0" spid="12"/>
      <p:bldP advAuto="4294967295" animBg="1" grpId="1" spid="12"/>
      <p:bldP advAuto="4294967295" animBg="1" grpId="0" spid="13"/>
      <p:bldP advAuto="4294967295" animBg="1" grpId="1" spid="13"/>
      <p:bldP advAuto="4294967295" animBg="1" grpId="0" spid="16"/>
      <p:bldP advAuto="4294967295" animBg="1" grpId="1" spid="16"/>
      <p:bldP advAuto="4294967295" animBg="1" grpId="0" spid="17"/>
      <p:bldP advAuto="4294967295" animBg="1" grpId="0" spid="18"/>
    </p:bldLst>
  </p:timing>
</p:sld>
</file>

<file path=ppt/slides/slide17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TextBox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5400000">
            <a:off x="4498032" y="4417368"/>
            <a:ext cx="2438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solidFill>
                  <a:srgbClr val="00B050"/>
                </a:solidFill>
                <a:uFillTx/>
              </a:rPr>
              <a:t>Alter function</a:t>
            </a:r>
            <a:endParaRPr dirty="0" lang="en-US" sz="2400">
              <a:solidFill>
                <a:srgbClr val="00B050"/>
              </a:solidFill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TextBox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066800" y="4252158"/>
            <a:ext cx="3886200" cy="22467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pPr indent="-342900" marL="342900">
              <a:lnSpc>
                <a:spcPts val="2800"/>
              </a:lnSpc>
            </a:pPr>
            <a:r>
              <a:rPr b="1" dirty="0" lang="en-US" smtClean="0" sz="2400">
                <a:uFillTx/>
                <a:latin charset="0" pitchFamily="34" typeface="Arial Narrow"/>
              </a:rPr>
              <a:t>Drugs altering vestibular firing</a:t>
            </a:r>
          </a:p>
          <a:p>
            <a:pPr indent="-342900" marL="342900">
              <a:lnSpc>
                <a:spcPts val="2800"/>
              </a:lnSpc>
            </a:pPr>
            <a:r>
              <a:rPr b="1" dirty="0" lang="en-US" smtClean="0" sz="2400">
                <a:uFillTx/>
                <a:latin charset="0" pitchFamily="34" typeface="Arial Narrow"/>
              </a:rPr>
              <a:t>  </a:t>
            </a:r>
            <a:r>
              <a:rPr b="1" dirty="0" lang="en-US" smtClean="0" sz="2400">
                <a:solidFill>
                  <a:srgbClr val="7030A0"/>
                </a:solidFill>
                <a:uFillTx/>
                <a:latin charset="0" pitchFamily="34" typeface="Arial Narrow"/>
              </a:rPr>
              <a:t>Anticonvulsants</a:t>
            </a:r>
          </a:p>
          <a:p>
            <a:pPr indent="-342900" marL="342900">
              <a:lnSpc>
                <a:spcPts val="2800"/>
              </a:lnSpc>
            </a:pPr>
            <a:r>
              <a:rPr b="1" dirty="0" lang="en-US" smtClean="0" sz="2400">
                <a:solidFill>
                  <a:srgbClr val="7030A0"/>
                </a:solidFill>
                <a:uFillTx/>
                <a:latin charset="0" pitchFamily="34" typeface="Arial Narrow"/>
              </a:rPr>
              <a:t>  Antidepressants</a:t>
            </a:r>
          </a:p>
          <a:p>
            <a:pPr indent="-342900" marL="342900">
              <a:lnSpc>
                <a:spcPts val="2800"/>
              </a:lnSpc>
            </a:pPr>
            <a:r>
              <a:rPr b="1" dirty="0" lang="en-US" smtClean="0" sz="2400">
                <a:solidFill>
                  <a:srgbClr val="7030A0"/>
                </a:solidFill>
                <a:uFillTx/>
                <a:latin charset="0" pitchFamily="34" typeface="Arial Narrow"/>
              </a:rPr>
              <a:t>  Sedative hypnotics</a:t>
            </a:r>
          </a:p>
          <a:p>
            <a:pPr indent="-342900" marL="342900">
              <a:lnSpc>
                <a:spcPts val="2800"/>
              </a:lnSpc>
            </a:pPr>
            <a:r>
              <a:rPr b="1" dirty="0" lang="en-US" smtClean="0" sz="2400">
                <a:solidFill>
                  <a:srgbClr val="7030A0"/>
                </a:solidFill>
                <a:uFillTx/>
                <a:latin charset="0" pitchFamily="34" typeface="Arial Narrow"/>
              </a:rPr>
              <a:t>  Alcohol</a:t>
            </a:r>
          </a:p>
          <a:p>
            <a:pPr indent="-342900" marL="342900">
              <a:lnSpc>
                <a:spcPts val="2800"/>
              </a:lnSpc>
            </a:pPr>
            <a:r>
              <a:rPr b="1" dirty="0" lang="en-US" smtClean="0" sz="2400">
                <a:solidFill>
                  <a:srgbClr val="7030A0"/>
                </a:solidFill>
                <a:uFillTx/>
                <a:latin charset="0" pitchFamily="34" typeface="Arial Narrow"/>
              </a:rPr>
              <a:t>  Cocaine</a:t>
            </a:r>
            <a:endParaRPr b="1" dirty="0" lang="en-US" sz="2400">
              <a:solidFill>
                <a:srgbClr val="7030A0"/>
              </a:solidFill>
              <a:uFillTx/>
              <a:latin charset="0" pitchFamily="34" typeface="Arial Narrow"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Box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066800" y="2984013"/>
            <a:ext cx="3048000" cy="11695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pPr indent="-342900" marL="342900">
              <a:lnSpc>
                <a:spcPts val="2800"/>
              </a:lnSpc>
            </a:pPr>
            <a:r>
              <a:rPr b="1" dirty="0" lang="en-US" smtClean="0" sz="2400">
                <a:uFillTx/>
                <a:latin charset="0" pitchFamily="34" typeface="Arial Narrow"/>
              </a:rPr>
              <a:t>Drugs altering fluid &amp; electrolyte balance</a:t>
            </a:r>
          </a:p>
          <a:p>
            <a:pPr indent="-342900" marL="342900">
              <a:lnSpc>
                <a:spcPts val="2800"/>
              </a:lnSpc>
            </a:pPr>
            <a:r>
              <a:rPr b="1" dirty="0" lang="en-US" smtClean="0" sz="2400">
                <a:solidFill>
                  <a:srgbClr val="7030A0"/>
                </a:solidFill>
                <a:uFillTx/>
                <a:latin charset="0" pitchFamily="34" typeface="Arial Narrow"/>
              </a:rPr>
              <a:t>Diuretics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TextBox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105400" y="2362200"/>
            <a:ext cx="33528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800">
                <a:uFillTx/>
              </a:rPr>
              <a:t>Mixed </a:t>
            </a:r>
            <a:r>
              <a:rPr dirty="0" err="1" lang="en-US" smtClean="0" sz="2800">
                <a:uFillTx/>
              </a:rPr>
              <a:t>ototoxins</a:t>
            </a:r>
            <a:endParaRPr dirty="0" lang="en-US" sz="28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TextBox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066800" y="2362200"/>
            <a:ext cx="32766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err="1" lang="en-US" smtClean="0" sz="2800">
                <a:uFillTx/>
              </a:rPr>
              <a:t>Vesibular</a:t>
            </a:r>
            <a:r>
              <a:rPr dirty="0" lang="en-US" smtClean="0" sz="2800">
                <a:uFillTx/>
              </a:rPr>
              <a:t> toxins</a:t>
            </a:r>
            <a:endParaRPr dirty="0" lang="en-US" sz="28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TextBox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990600" y="990600"/>
            <a:ext cx="5715000" cy="126188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uFillTx/>
                <a:latin charset="0" pitchFamily="34" typeface="Arial Narrow"/>
              </a:rPr>
              <a:t>Drugs producing damaging effects on </a:t>
            </a:r>
            <a:r>
              <a:rPr b="1" dirty="0" lang="en-US" smtClean="0" sz="2800" u="sng">
                <a:solidFill>
                  <a:schemeClr val="bg2">
                    <a:lumMod val="75000"/>
                  </a:schemeClr>
                </a:solidFill>
                <a:uFillTx/>
                <a:latin charset="0" pitchFamily="34" typeface="Arial Narrow"/>
              </a:rPr>
              <a:t>structure</a:t>
            </a:r>
            <a:r>
              <a:rPr b="1" dirty="0" lang="en-US" smtClean="0" sz="2400" u="sng">
                <a:uFillTx/>
                <a:latin charset="0" pitchFamily="34" typeface="Arial Narrow"/>
              </a:rPr>
              <a:t> </a:t>
            </a:r>
            <a:r>
              <a:rPr b="1" dirty="0" lang="en-US" smtClean="0" sz="2400">
                <a:uFillTx/>
                <a:latin charset="0" pitchFamily="34" typeface="Arial Narrow"/>
              </a:rPr>
              <a:t>or </a:t>
            </a:r>
            <a:r>
              <a:rPr b="1" dirty="0" lang="en-US" smtClean="0" sz="2800" u="sng">
                <a:solidFill>
                  <a:schemeClr val="bg2">
                    <a:lumMod val="75000"/>
                  </a:schemeClr>
                </a:solidFill>
                <a:uFillTx/>
                <a:latin charset="0" pitchFamily="34" typeface="Arial Narrow"/>
              </a:rPr>
              <a:t>function </a:t>
            </a:r>
            <a:r>
              <a:rPr b="1" dirty="0" lang="en-US" smtClean="0" sz="2400">
                <a:uFillTx/>
                <a:latin charset="0" pitchFamily="34" typeface="Arial Narrow"/>
              </a:rPr>
              <a:t>of labyrinthine hair cells &amp;/ or their neuronal connections 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066800" y="228600"/>
            <a:ext cx="55626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3200">
                <a:uFillTx/>
                <a:latin charset="0" pitchFamily="82" typeface="Algerian"/>
              </a:rPr>
              <a:t>Drugs inducing vertigo</a:t>
            </a:r>
            <a:endParaRPr b="1" dirty="0" lang="en-US" sz="3200">
              <a:uFillTx/>
              <a:latin charset="0" pitchFamily="82" typeface="Algerian"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41" nodeType="click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42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4">
                      <p:stCondLst>
                        <p:cond delay="indefinite"/>
                      </p:stCondLst>
                      <p:childTnLst>
                        <p:par>
                          <p:cTn fill="hold" id="4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6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5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54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6">
                      <p:stCondLst>
                        <p:cond delay="indefinite"/>
                      </p:stCondLst>
                      <p:childTnLst>
                        <p:par>
                          <p:cTn fill="hold" id="5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8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6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62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63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6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66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8">
                      <p:stCondLst>
                        <p:cond delay="indefinite"/>
                      </p:stCondLst>
                      <p:childTnLst>
                        <p:par>
                          <p:cTn fill="hold" id="6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0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74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75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78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7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6"/>
      <p:bldP advAuto="4294967295" animBg="1" grpId="0" spid="7"/>
      <p:bldP advAuto="4294967295" animBg="1" grpId="0" spid="8"/>
      <p:bldP advAuto="4294967295" animBg="1" grpId="0" spid="9"/>
      <p:bldP advAuto="4294967295" animBg="1" grpId="1" spid="9"/>
      <p:bldP advAuto="4294967295" animBg="1" grpId="0" spid="10"/>
      <p:bldP advAuto="4294967295" animBg="1" grpId="0" spid="11"/>
    </p:bldLst>
  </p:timing>
</p:sld>
</file>

<file path=ppt/slides/slide18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TextBox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5400000">
            <a:off x="5755332" y="3083868"/>
            <a:ext cx="2362201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solidFill>
                  <a:schemeClr val="accent1"/>
                </a:solidFill>
                <a:uFillTx/>
              </a:rPr>
              <a:t>A </a:t>
            </a:r>
            <a:r>
              <a:rPr dirty="0" err="1" lang="en-US" smtClean="0" sz="2400">
                <a:solidFill>
                  <a:schemeClr val="accent1"/>
                </a:solidFill>
                <a:uFillTx/>
              </a:rPr>
              <a:t>lter</a:t>
            </a:r>
            <a:r>
              <a:rPr dirty="0" lang="en-US" smtClean="0" sz="2400">
                <a:solidFill>
                  <a:schemeClr val="accent1"/>
                </a:solidFill>
                <a:uFillTx/>
              </a:rPr>
              <a:t> function</a:t>
            </a:r>
            <a:endParaRPr dirty="0" lang="en-US" sz="2400">
              <a:solidFill>
                <a:schemeClr val="accent1"/>
              </a:solidFill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Box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5400000">
            <a:off x="6784032" y="5179368"/>
            <a:ext cx="25908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solidFill>
                  <a:schemeClr val="accent1"/>
                </a:solidFill>
                <a:uFillTx/>
              </a:rPr>
              <a:t>Alter structures</a:t>
            </a:r>
            <a:endParaRPr dirty="0" lang="en-US" sz="2400">
              <a:solidFill>
                <a:schemeClr val="accent1"/>
              </a:solidFill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TextBox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09600" y="1371600"/>
            <a:ext cx="3886200" cy="23083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pPr indent="-342900" marL="342900">
              <a:buBlip>
                <a:blip r:embed="rId2"/>
              </a:buBlip>
            </a:pPr>
            <a:r>
              <a:rPr b="1" dirty="0" lang="en-US" smtClean="0" sz="2400">
                <a:uFillTx/>
                <a:latin charset="0" pitchFamily="34" typeface="Arial Narrow"/>
              </a:rPr>
              <a:t>Quinine,  </a:t>
            </a:r>
            <a:r>
              <a:rPr b="1" dirty="0" err="1" lang="en-US" smtClean="0" sz="2400">
                <a:uFillTx/>
                <a:latin charset="0" pitchFamily="34" typeface="Arial Narrow"/>
              </a:rPr>
              <a:t>chloroquine</a:t>
            </a:r>
            <a:r>
              <a:rPr b="1" dirty="0" lang="en-US" smtClean="0" sz="2400">
                <a:uFillTx/>
                <a:latin charset="0" pitchFamily="34" typeface="Arial Narrow"/>
              </a:rPr>
              <a:t>,  </a:t>
            </a:r>
            <a:r>
              <a:rPr b="1" dirty="0" err="1" lang="en-US" smtClean="0" sz="2400">
                <a:uFillTx/>
                <a:latin charset="0" pitchFamily="34" typeface="Arial Narrow"/>
              </a:rPr>
              <a:t>quinidine</a:t>
            </a:r>
            <a:endParaRPr b="1" dirty="0" lang="en-US" smtClean="0" sz="2400">
              <a:uFillTx/>
              <a:latin charset="0" pitchFamily="34" typeface="Arial Narrow"/>
            </a:endParaRPr>
          </a:p>
          <a:p>
            <a:pPr indent="-342900" marL="342900">
              <a:buBlip>
                <a:blip r:embed="rId2"/>
              </a:buBlip>
            </a:pPr>
            <a:r>
              <a:rPr b="1" dirty="0" lang="en-US" smtClean="0" sz="2400">
                <a:uFillTx/>
                <a:latin charset="0" pitchFamily="34" typeface="Arial Narrow"/>
              </a:rPr>
              <a:t>Nitrogen mustard</a:t>
            </a:r>
          </a:p>
          <a:p>
            <a:pPr indent="-342900" marL="342900">
              <a:buBlip>
                <a:blip r:embed="rId2"/>
              </a:buBlip>
            </a:pPr>
            <a:r>
              <a:rPr b="1" dirty="0" lang="en-US" smtClean="0" sz="2400">
                <a:uFillTx/>
                <a:latin charset="0" pitchFamily="34" typeface="Arial Narrow"/>
              </a:rPr>
              <a:t>Loop diuretics</a:t>
            </a:r>
          </a:p>
          <a:p>
            <a:pPr indent="-342900" marL="342900">
              <a:buBlip>
                <a:blip r:embed="rId2"/>
              </a:buBlip>
            </a:pPr>
            <a:r>
              <a:rPr b="1" dirty="0" lang="en-US" smtClean="0" sz="2400">
                <a:uFillTx/>
                <a:latin charset="0" pitchFamily="34" typeface="Arial Narrow"/>
              </a:rPr>
              <a:t>NSAIDs</a:t>
            </a:r>
          </a:p>
          <a:p>
            <a:pPr indent="-342900" marL="342900">
              <a:buBlip>
                <a:blip r:embed="rId2"/>
              </a:buBlip>
            </a:pPr>
            <a:r>
              <a:rPr b="1" dirty="0" lang="en-US" smtClean="0" sz="2400">
                <a:uFillTx/>
                <a:latin charset="0" pitchFamily="34" typeface="Arial Narrow"/>
              </a:rPr>
              <a:t>Tobacco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TextBox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85800" y="1371600"/>
            <a:ext cx="38862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err="1" lang="en-US" smtClean="0" sz="2400">
                <a:uFillTx/>
                <a:latin charset="0" pitchFamily="34" typeface="Arial Narrow"/>
              </a:rPr>
              <a:t>Aminoglycoside</a:t>
            </a:r>
            <a:r>
              <a:rPr b="1" dirty="0" lang="en-US" smtClean="0" sz="2400">
                <a:uFillTx/>
                <a:latin charset="0" pitchFamily="34" typeface="Arial Narrow"/>
              </a:rPr>
              <a:t> antibiotics; </a:t>
            </a:r>
            <a:r>
              <a:rPr b="1" dirty="0" err="1" i="1" lang="en-US" smtClean="0" sz="2400">
                <a:uFillTx/>
                <a:latin charset="0" pitchFamily="34" typeface="Arial Narrow"/>
              </a:rPr>
              <a:t>gentamycin</a:t>
            </a:r>
            <a:r>
              <a:rPr b="1" dirty="0" i="1" lang="en-US" smtClean="0" sz="2400">
                <a:uFillTx/>
                <a:latin charset="0" pitchFamily="34" typeface="Arial Narrow"/>
              </a:rPr>
              <a:t>, </a:t>
            </a:r>
            <a:r>
              <a:rPr b="1" dirty="0" err="1" i="1" lang="en-US" smtClean="0" sz="2400">
                <a:uFillTx/>
                <a:latin charset="0" pitchFamily="34" typeface="Arial Narrow"/>
              </a:rPr>
              <a:t>kanamycin</a:t>
            </a:r>
            <a:r>
              <a:rPr b="1" dirty="0" i="1" lang="en-US" smtClean="0" sz="2400">
                <a:uFillTx/>
                <a:latin charset="0" pitchFamily="34" typeface="Arial Narrow"/>
              </a:rPr>
              <a:t>, neomycin, streptomycin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066800" y="457200"/>
            <a:ext cx="40386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3200">
                <a:uFillTx/>
                <a:latin charset="0" pitchFamily="82" typeface="Algerian"/>
              </a:rPr>
              <a:t>Mixed </a:t>
            </a:r>
            <a:r>
              <a:rPr b="1" dirty="0" err="1" lang="en-US" smtClean="0" sz="3200">
                <a:uFillTx/>
                <a:latin charset="0" pitchFamily="82" typeface="Algerian"/>
              </a:rPr>
              <a:t>ototoxins</a:t>
            </a:r>
            <a:endParaRPr b="1" dirty="0" lang="en-US" sz="3200">
              <a:uFillTx/>
              <a:latin charset="0" pitchFamily="82" typeface="Algerian"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4" name="TextBox 1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09600" y="4114800"/>
            <a:ext cx="3581400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uFillTx/>
                <a:latin typeface="Calibri"/>
              </a:rPr>
              <a:t>↓Local blood flow → biochemical changes → ↓ electromechanical transduction</a:t>
            </a:r>
            <a:r>
              <a:rPr b="1" dirty="0" lang="en-US" smtClean="0" sz="2400">
                <a:uFillTx/>
                <a:latin charset="0" pitchFamily="34" typeface="Arial Narrow"/>
              </a:rPr>
              <a:t> </a:t>
            </a:r>
            <a:r>
              <a:rPr b="1" dirty="0" lang="en-US" smtClean="0" sz="2400">
                <a:uFillTx/>
                <a:latin typeface="Calibri"/>
              </a:rPr>
              <a:t>→ ↓</a:t>
            </a:r>
            <a:r>
              <a:rPr b="1" dirty="0" lang="en-US" smtClean="0" sz="2400">
                <a:uFillTx/>
                <a:latin charset="0" pitchFamily="34" typeface="Arial Narrow"/>
              </a:rPr>
              <a:t>firing of impulse</a:t>
            </a:r>
            <a:endParaRPr b="1" dirty="0" lang="en-US" sz="2400">
              <a:uFillTx/>
              <a:latin charset="0" pitchFamily="34" typeface="Arial Narrow"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5" name="TextBox 1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029200" y="2819400"/>
            <a:ext cx="38862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solidFill>
                  <a:srgbClr val="2E31B8"/>
                </a:solidFill>
                <a:uFillTx/>
                <a:latin charset="0" pitchFamily="34" typeface="Arial Narrow"/>
              </a:rPr>
              <a:t>Neomycin</a:t>
            </a:r>
            <a:r>
              <a:rPr b="1" dirty="0" lang="en-US" smtClean="0" sz="2400">
                <a:uFillTx/>
                <a:latin charset="0" pitchFamily="34" typeface="Arial Narrow"/>
              </a:rPr>
              <a:t> →Induce apoptosis by  activating </a:t>
            </a:r>
            <a:r>
              <a:rPr b="1" dirty="0" err="1" lang="en-US" smtClean="0" sz="2400">
                <a:uFillTx/>
                <a:latin charset="0" pitchFamily="34" typeface="Arial Narrow"/>
              </a:rPr>
              <a:t>caspases</a:t>
            </a:r>
            <a:r>
              <a:rPr b="1" dirty="0" lang="en-US" smtClean="0" sz="2400">
                <a:uFillTx/>
                <a:latin charset="0" pitchFamily="34" typeface="Arial Narrow"/>
              </a:rPr>
              <a:t> → </a:t>
            </a:r>
            <a:r>
              <a:rPr b="1" dirty="0" lang="en-US" smtClean="0" sz="2400">
                <a:solidFill>
                  <a:srgbClr val="FF0000"/>
                </a:solidFill>
                <a:uFillTx/>
                <a:latin charset="0" pitchFamily="34" typeface="Arial Narrow"/>
              </a:rPr>
              <a:t>Death Receptor Pathway</a:t>
            </a:r>
            <a:endParaRPr b="1" dirty="0" lang="en-US" sz="2400">
              <a:solidFill>
                <a:srgbClr val="FF0000"/>
              </a:solidFill>
              <a:uFillTx/>
              <a:latin charset="0" pitchFamily="34" typeface="Arial Narrow"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6" name="TextBox 1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09600" y="2819400"/>
            <a:ext cx="42672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err="1" lang="en-US" smtClean="0" sz="2400">
                <a:solidFill>
                  <a:srgbClr val="2E31B8"/>
                </a:solidFill>
                <a:uFillTx/>
                <a:latin charset="0" pitchFamily="34" typeface="Arial Narrow"/>
              </a:rPr>
              <a:t>Gentamycin</a:t>
            </a:r>
            <a:r>
              <a:rPr b="1" dirty="0" lang="en-US" smtClean="0" sz="2400">
                <a:uFillTx/>
                <a:latin charset="0" pitchFamily="34" typeface="Arial Narrow"/>
              </a:rPr>
              <a:t> </a:t>
            </a:r>
            <a:r>
              <a:rPr b="1" dirty="0" lang="en-US" smtClean="0" sz="2400">
                <a:uFillTx/>
                <a:latin typeface="Calibri"/>
              </a:rPr>
              <a:t>→</a:t>
            </a:r>
            <a:r>
              <a:rPr b="1" dirty="0" lang="en-US" smtClean="0" sz="2400">
                <a:uFillTx/>
                <a:latin charset="0" pitchFamily="34" typeface="Arial Narrow"/>
              </a:rPr>
              <a:t> Induce apoptosis by</a:t>
            </a:r>
            <a:r>
              <a:rPr b="1" dirty="0" lang="en-US" smtClean="0" sz="2400">
                <a:uFillTx/>
                <a:latin typeface="Calibri"/>
              </a:rPr>
              <a:t> </a:t>
            </a:r>
            <a:r>
              <a:rPr b="1" dirty="0" lang="en-US" smtClean="0" sz="2400">
                <a:uFillTx/>
                <a:latin charset="0" pitchFamily="34" typeface="Arial Narrow"/>
              </a:rPr>
              <a:t>evoking free radicals </a:t>
            </a:r>
            <a:r>
              <a:rPr b="1" dirty="0" lang="en-US" smtClean="0" sz="2400">
                <a:uFillTx/>
                <a:latin typeface="Calibri"/>
              </a:rPr>
              <a:t>→</a:t>
            </a:r>
            <a:r>
              <a:rPr b="1" dirty="0" lang="en-US" smtClean="0" sz="2400">
                <a:uFillTx/>
                <a:latin charset="0" pitchFamily="34" typeface="Arial Narrow"/>
              </a:rPr>
              <a:t> </a:t>
            </a:r>
            <a:r>
              <a:rPr b="1" dirty="0" lang="en-US" smtClean="0" sz="2400">
                <a:solidFill>
                  <a:srgbClr val="FF0000"/>
                </a:solidFill>
                <a:uFillTx/>
                <a:latin charset="0" pitchFamily="34" typeface="Arial Narrow"/>
              </a:rPr>
              <a:t>Mitochondrial Pathway </a:t>
            </a:r>
            <a:endParaRPr b="1" dirty="0" lang="en-US" sz="2400">
              <a:solidFill>
                <a:srgbClr val="FF0000"/>
              </a:solidFill>
              <a:uFillTx/>
              <a:latin charset="0" pitchFamily="34" typeface="Arial Narrow"/>
            </a:endParaRP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073" name="Picture 1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3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1295400" y="4038600"/>
            <a:ext cx="6096000" cy="2667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id="41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6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1">
                      <p:stCondLst>
                        <p:cond delay="indefinite"/>
                      </p:stCondLst>
                      <p:childTnLst>
                        <p:par>
                          <p:cTn fill="hold" id="5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3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5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8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6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3">
                      <p:stCondLst>
                        <p:cond delay="indefinite"/>
                      </p:stCondLst>
                      <p:childTnLst>
                        <p:par>
                          <p:cTn fill="hold" id="64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65" nodeType="click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66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67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68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69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7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71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72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73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4">
                            <p:stCondLst>
                              <p:cond delay="500"/>
                            </p:stCondLst>
                            <p:childTnLst>
                              <p:par>
                                <p:cTn fill="hold" grpId="1" id="75" nodeType="after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76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77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78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79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8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1">
                      <p:stCondLst>
                        <p:cond delay="indefinite"/>
                      </p:stCondLst>
                      <p:childTnLst>
                        <p:par>
                          <p:cTn fill="hold" id="8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83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8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8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9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3">
                      <p:stCondLst>
                        <p:cond delay="indefinite"/>
                      </p:stCondLst>
                      <p:childTnLst>
                        <p:par>
                          <p:cTn fill="hold" id="9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9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0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0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0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0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5">
                      <p:stCondLst>
                        <p:cond delay="indefinite"/>
                      </p:stCondLst>
                      <p:childTnLst>
                        <p:par>
                          <p:cTn fill="hold" id="10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0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1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12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1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7"/>
      <p:bldP advAuto="4294967295" animBg="1" grpId="0" spid="8"/>
      <p:bldP advAuto="4294967295" animBg="1" grpId="1" spid="8"/>
      <p:bldP advAuto="4294967295" animBg="1" grpId="0" spid="9"/>
      <p:bldP advAuto="4294967295" animBg="1" grpId="0" spid="11"/>
      <p:bldP advAuto="4294967295" animBg="1" grpId="1" spid="11"/>
      <p:bldP advAuto="4294967295" animBg="1" grpId="0" spid="14"/>
      <p:bldP advAuto="4294967295" animBg="1" grpId="0" spid="15"/>
      <p:bldP advAuto="4294967295" animBg="1" grpId="1" spid="15"/>
      <p:bldP advAuto="4294967295" animBg="1" grpId="0" spid="16"/>
      <p:bldP advAuto="4294967295" animBg="1" grpId="1" spid="16"/>
    </p:bldLst>
  </p:timing>
</p:sld>
</file>

<file path=ppt/slides/slide19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2133600" y="609600"/>
            <a:ext cx="41910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3200">
                <a:uFillTx/>
                <a:latin charset="0" pitchFamily="82" typeface="Algerian"/>
              </a:rPr>
              <a:t>Synopsis</a:t>
            </a:r>
            <a:endParaRPr b="1" dirty="0" lang="en-US" sz="3200">
              <a:uFillTx/>
              <a:latin charset="0" pitchFamily="82" typeface="Algerian"/>
            </a:endParaRPr>
          </a:p>
        </p:txBody>
      </p:sp>
      <p:graphicFrame>
        <p:nvGraphicFrame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Diagram 6"/>
          <p:cNvGraphicFrame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  <p:nvPr/>
        </p:nvGraphicFramePr>
        <p:xfrm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off x="381000" y="1397000"/>
          <a:ext cx="8534400" cy="5080000"/>
        </p:xfrm>
        <a:graphic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graphicData uri="http://schemas.openxmlformats.org/drawingml/2006/diagram">
            <dgm:relIds r:dm="rId2" r:lo="rId3" r:qs="rId4" r:cs="rId5"/>
          </a:graphicData>
        </a:graphic>
      </p:graphicFrame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049" name="Picture 1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6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1066800" y="1371600"/>
            <a:ext cx="7010400" cy="51054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17" nodeType="click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18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0">
                      <p:stCondLst>
                        <p:cond delay="indefinite"/>
                      </p:stCondLst>
                      <p:childTnLst>
                        <p:par>
                          <p:cTn fill="hold" id="21">
                            <p:stCondLst>
                              <p:cond delay="0"/>
                            </p:stCondLst>
                            <p:childTnLst>
                              <p:par>
                                <p:cTn fill="hold" id="22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6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7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TextBox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5715000"/>
            <a:ext cx="4648200" cy="75918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pPr indent="-514350" marL="514350">
              <a:lnSpc>
                <a:spcPts val="2600"/>
              </a:lnSpc>
              <a:spcBef>
                <a:spcPts val="900"/>
              </a:spcBef>
              <a:spcAft>
                <a:spcPts val="600"/>
              </a:spcAft>
            </a:pPr>
            <a:r>
              <a:rPr b="1" dirty="0" lang="en-US" smtClean="0" sz="2400">
                <a:uFillTx/>
                <a:latin charset="0" pitchFamily="34" typeface="Arial Narrow"/>
              </a:rPr>
              <a:t>To identify drugs that can precipitate vertigo</a:t>
            </a:r>
            <a:endParaRPr b="1" dirty="0" lang="en-US" sz="2400">
              <a:uFillTx/>
              <a:latin charset="0" pitchFamily="34" typeface="Arial Narrow"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TextBox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3048000"/>
            <a:ext cx="4648200" cy="10926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pPr indent="-514350" marL="514350">
              <a:lnSpc>
                <a:spcPts val="2600"/>
              </a:lnSpc>
              <a:spcBef>
                <a:spcPts val="900"/>
              </a:spcBef>
              <a:spcAft>
                <a:spcPts val="600"/>
              </a:spcAft>
            </a:pPr>
            <a:r>
              <a:rPr b="1" dirty="0" lang="en-US" smtClean="0" sz="2400">
                <a:uFillTx/>
                <a:latin charset="0" pitchFamily="34" typeface="Arial Narrow"/>
              </a:rPr>
              <a:t>To differentiate between classes of drugs used  </a:t>
            </a:r>
            <a:r>
              <a:rPr b="1" dirty="0" lang="en-US" smtClean="0" sz="2400">
                <a:solidFill>
                  <a:srgbClr val="7030A0"/>
                </a:solidFill>
                <a:uFillTx/>
                <a:latin charset="0" pitchFamily="34" typeface="Arial Narrow"/>
              </a:rPr>
              <a:t>to control </a:t>
            </a:r>
            <a:r>
              <a:rPr b="1" dirty="0" lang="en-US" smtClean="0" sz="2400">
                <a:uFillTx/>
                <a:latin charset="0" pitchFamily="34" typeface="Arial Narrow"/>
              </a:rPr>
              <a:t>or to </a:t>
            </a:r>
            <a:r>
              <a:rPr b="1" dirty="0" lang="en-US" smtClean="0" sz="2400">
                <a:solidFill>
                  <a:srgbClr val="7030A0"/>
                </a:solidFill>
                <a:uFillTx/>
                <a:latin charset="0" pitchFamily="34" typeface="Arial Narrow"/>
              </a:rPr>
              <a:t>prevent</a:t>
            </a:r>
            <a:r>
              <a:rPr b="1" dirty="0" lang="en-US" smtClean="0" sz="2400">
                <a:uFillTx/>
                <a:latin charset="0" pitchFamily="34" typeface="Arial Narrow"/>
              </a:rPr>
              <a:t>  vertigo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2" name="TextBox 1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85800" y="2209800"/>
            <a:ext cx="14478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800">
                <a:uFillTx/>
              </a:rPr>
              <a:t>ILOS</a:t>
            </a:r>
            <a:endParaRPr b="1" dirty="0" lang="en-US" sz="28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85800" y="914400"/>
            <a:ext cx="74676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3200">
                <a:uFillTx/>
                <a:latin charset="0" pitchFamily="82" typeface="Algerian"/>
              </a:rPr>
              <a:t>Drugs Related to Balance System</a:t>
            </a:r>
            <a:endParaRPr b="1" dirty="0" lang="en-US" sz="3200">
              <a:uFillTx/>
              <a:latin charset="0" pitchFamily="82" typeface="Algerian"/>
            </a:endParaRP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http://i.ehow.com/images/a04/fa/ug/cure-vertigo-800X800.jpg" id="6" name="Picture 2">
            <a:hlinkClick r:id="rId2"/>
          </p:cNvPr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3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5181600" y="2209800"/>
            <a:ext cx="3629025" cy="4267200"/>
          </a:xfrm>
          <a:prstGeom prst="rect">
            <a:avLst/>
          </a:prstGeom>
          <a:noFill/>
        </p:spPr>
      </p:pic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TextBox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4800600"/>
            <a:ext cx="4648200" cy="75918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pPr indent="-514350" marL="514350">
              <a:lnSpc>
                <a:spcPts val="2600"/>
              </a:lnSpc>
              <a:spcBef>
                <a:spcPts val="900"/>
              </a:spcBef>
              <a:spcAft>
                <a:spcPts val="600"/>
              </a:spcAft>
            </a:pPr>
            <a:r>
              <a:rPr b="1" dirty="0" lang="en-US" smtClean="0" sz="2400">
                <a:uFillTx/>
                <a:latin charset="0" pitchFamily="34" typeface="Arial Narrow"/>
              </a:rPr>
              <a:t>To detail on some drugs used  </a:t>
            </a:r>
            <a:r>
              <a:rPr b="1" dirty="0" lang="en-US" smtClean="0" sz="2400">
                <a:solidFill>
                  <a:srgbClr val="7030A0"/>
                </a:solidFill>
                <a:uFillTx/>
                <a:latin charset="0" pitchFamily="34" typeface="Arial Narrow"/>
              </a:rPr>
              <a:t>to control </a:t>
            </a:r>
            <a:r>
              <a:rPr b="1" dirty="0" lang="en-US" smtClean="0" sz="2400">
                <a:uFillTx/>
                <a:latin charset="0" pitchFamily="34" typeface="Arial Narrow"/>
              </a:rPr>
              <a:t>or to </a:t>
            </a:r>
            <a:r>
              <a:rPr b="1" dirty="0" lang="en-US" smtClean="0" sz="2400">
                <a:solidFill>
                  <a:srgbClr val="7030A0"/>
                </a:solidFill>
                <a:uFillTx/>
                <a:latin charset="0" pitchFamily="34" typeface="Arial Narrow"/>
              </a:rPr>
              <a:t>prevent</a:t>
            </a:r>
            <a:r>
              <a:rPr b="1" dirty="0" lang="en-US" smtClean="0" sz="2400">
                <a:uFillTx/>
                <a:latin charset="0" pitchFamily="34" typeface="Arial Narrow"/>
              </a:rPr>
              <a:t>  vertigo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Box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4267200"/>
            <a:ext cx="4648200" cy="4257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pPr indent="-514350" marL="514350">
              <a:lnSpc>
                <a:spcPts val="2600"/>
              </a:lnSpc>
              <a:spcBef>
                <a:spcPts val="900"/>
              </a:spcBef>
              <a:spcAft>
                <a:spcPts val="600"/>
              </a:spcAft>
            </a:pPr>
            <a:r>
              <a:rPr b="1" dirty="0" lang="en-US" smtClean="0" sz="2400">
                <a:uFillTx/>
                <a:latin charset="0" pitchFamily="34" typeface="Arial Narrow"/>
              </a:rPr>
              <a:t>To hint on some disorders of balance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6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10"/>
      <p:bldP advAuto="4294967295" animBg="1" grpId="0" spid="11"/>
      <p:bldP advAuto="4294967295" animBg="1" grpId="0" spid="7"/>
      <p:bldP advAuto="4294967295" animBg="1" grpId="0" spid="8"/>
    </p:bldLst>
  </p:timing>
</p:sld>
</file>

<file path=ppt/slides/slide3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Box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33400" y="6019800"/>
            <a:ext cx="5486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Abnormal eye movement (</a:t>
            </a:r>
            <a:r>
              <a:rPr dirty="0" err="1" lang="en-US" smtClean="0" sz="2400">
                <a:uFillTx/>
              </a:rPr>
              <a:t>nystagmus</a:t>
            </a:r>
            <a:r>
              <a:rPr dirty="0" lang="en-US" smtClean="0">
                <a:uFillTx/>
              </a:rPr>
              <a:t>)</a:t>
            </a:r>
            <a:endParaRPr dirty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TextBox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33400" y="5410200"/>
            <a:ext cx="1905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Sweating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TextBox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33400" y="46482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Nausea or vomiting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TextBox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33400" y="2057400"/>
            <a:ext cx="2819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uFillTx/>
                <a:latin charset="0" pitchFamily="34" typeface="Arial Narrow"/>
              </a:rPr>
              <a:t>Spinning (vertigo)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066800" y="685800"/>
            <a:ext cx="28194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3200">
                <a:uFillTx/>
                <a:latin charset="0" pitchFamily="82" typeface="Algerian"/>
              </a:rPr>
              <a:t>Symptoms</a:t>
            </a:r>
            <a:endParaRPr b="1" dirty="0" lang="en-US" sz="3200">
              <a:uFillTx/>
              <a:latin charset="0" pitchFamily="82" typeface="Algerian"/>
            </a:endParaRP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Optokinetic nystagmus.gif" id="14" name="Picture 5">
            <a:hlinkClick r:id="rId2"/>
          </p:cNvPr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 noCrop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3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6096000" y="5105400"/>
            <a:ext cx="2681064" cy="1371600"/>
          </a:xfrm>
          <a:prstGeom prst="rect">
            <a:avLst/>
          </a:prstGeom>
          <a:noFill/>
        </p:spPr>
      </p:pic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http://www.bestfayettevillechiropractor.com/img/dizziness.jpg" id="15" name="Picture 2">
            <a:hlinkClick r:id="rId4"/>
          </p:cNvPr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5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6096000" y="1828800"/>
            <a:ext cx="2381250" cy="2457451"/>
          </a:xfrm>
          <a:prstGeom prst="rect">
            <a:avLst/>
          </a:prstGeom>
          <a:noFill/>
        </p:spPr>
      </p:pic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6" name="TextBox 1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33400" y="2819400"/>
            <a:ext cx="39624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uFillTx/>
                <a:latin charset="0" pitchFamily="34" typeface="Arial Narrow"/>
              </a:rPr>
              <a:t>Confusion or disorientation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7" name="TextBox 1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33400" y="3581400"/>
            <a:ext cx="41910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pPr lvl="0"/>
            <a:r>
              <a:rPr dirty="0" lang="en-US" smtClean="0" sz="2400">
                <a:uFillTx/>
              </a:rPr>
              <a:t>Falling or feeling as if one is going to fall</a:t>
            </a:r>
            <a:endParaRPr dirty="0" lang="en-US" sz="2400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2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7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22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27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32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3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35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6">
                      <p:stCondLst>
                        <p:cond delay="indefinite"/>
                      </p:stCondLst>
                      <p:childTnLst>
                        <p:par>
                          <p:cTn fill="hold" id="37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38" nodeType="clickEffect" presetClass="emph" presetID="6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dur="2000" fill="hold" id="39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fill="hold" grpId="1" id="40" nodeType="with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41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8"/>
      <p:bldP advAuto="4294967295" animBg="1" grpId="0" spid="9"/>
      <p:bldP advAuto="4294967295" animBg="1" grpId="0" spid="10"/>
      <p:bldP advAuto="4294967295" animBg="1" grpId="1" spid="10"/>
      <p:bldP advAuto="4294967295" animBg="1" grpId="0" spid="11"/>
      <p:bldP advAuto="4294967295" animBg="1" grpId="1" spid="11"/>
      <p:bldP advAuto="4294967295" animBg="1" grpId="0" spid="16"/>
      <p:bldP advAuto="4294967295" animBg="1" grpId="0" spid="17"/>
    </p:bldLst>
  </p:timing>
</p:sld>
</file>

<file path=ppt/slides/slide4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066800" y="381000"/>
            <a:ext cx="55626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3200">
                <a:uFillTx/>
                <a:latin charset="0" pitchFamily="82" typeface="Algerian"/>
              </a:rPr>
              <a:t>Balance disorders</a:t>
            </a:r>
            <a:endParaRPr b="1" dirty="0" lang="en-US" sz="3200">
              <a:uFillTx/>
              <a:latin charset="0" pitchFamily="82" typeface="Algerian"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9" name="TextBox 1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059873" y="1295400"/>
            <a:ext cx="5791200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err="1" lang="en-US" smtClean="0" sz="2400">
                <a:uFillTx/>
              </a:rPr>
              <a:t>Ménière's</a:t>
            </a:r>
            <a:r>
              <a:rPr b="1" dirty="0" lang="en-US" smtClean="0" sz="2400">
                <a:uFillTx/>
              </a:rPr>
              <a:t> disease:-</a:t>
            </a:r>
            <a:r>
              <a:rPr dirty="0" lang="en-US" smtClean="0" sz="2400">
                <a:uFillTx/>
              </a:rPr>
              <a:t>This </a:t>
            </a:r>
            <a:r>
              <a:rPr lang="en-US" smtClean="0" sz="2400">
                <a:uFillTx/>
              </a:rPr>
              <a:t>causes repeated </a:t>
            </a:r>
            <a:r>
              <a:rPr dirty="0" lang="en-US" smtClean="0" sz="2400">
                <a:uFillTx/>
              </a:rPr>
              <a:t>episodes of dizziness, usually with ringing in the ear and progressive low-frequency hearing loss. </a:t>
            </a:r>
          </a:p>
          <a:p>
            <a:r>
              <a:rPr b="1" dirty="0" lang="en-US" smtClean="0" sz="2400">
                <a:uFillTx/>
              </a:rPr>
              <a:t> </a:t>
            </a:r>
            <a:endParaRPr dirty="0" lang="en-US">
              <a:uFillTx/>
            </a:endParaRP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8433" name="Picture 1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2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1059873" y="3345873"/>
            <a:ext cx="7086600" cy="35052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19"/>
    </p:bldLst>
  </p:timing>
</p:sld>
</file>

<file path=ppt/slides/slide5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TextBox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810000" y="4495800"/>
            <a:ext cx="44196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pPr>
              <a:buBlip>
                <a:blip r:embed="rId2"/>
              </a:buBlip>
            </a:pPr>
            <a:r>
              <a:rPr b="1" dirty="0" lang="en-US" smtClean="0" sz="2400">
                <a:uFillTx/>
                <a:latin charset="0" pitchFamily="34" typeface="Arial Narrow"/>
              </a:rPr>
              <a:t>Diuretics (but not loop diuretics)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TextBox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810000" y="3581400"/>
            <a:ext cx="48006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Aims to reduce the recurrence of specific vertiginous conditions.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TextBox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85800" y="30480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solidFill>
                  <a:srgbClr val="7030A0"/>
                </a:solidFill>
                <a:uFillTx/>
              </a:rPr>
              <a:t>Prophylactic treatment </a:t>
            </a:r>
            <a:endParaRPr b="1" dirty="0" lang="en-US" sz="2400">
              <a:solidFill>
                <a:srgbClr val="7030A0"/>
              </a:solidFill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Box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876800" y="1524000"/>
            <a:ext cx="3886200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Involves targeting the underlying cause of the vertigo (e.g., ear infection). 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TextBox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85800" y="1752600"/>
            <a:ext cx="29718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solidFill>
                  <a:srgbClr val="7030A0"/>
                </a:solidFill>
                <a:uFillTx/>
              </a:rPr>
              <a:t>Specific treatment </a:t>
            </a:r>
            <a:endParaRPr b="1" dirty="0" lang="en-US" sz="2400">
              <a:solidFill>
                <a:srgbClr val="7030A0"/>
              </a:solidFill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TextBox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876800" y="2438400"/>
            <a:ext cx="3886200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Involves controlling                                                                                                      the acute symptoms and autonomic complaints (e.g., vertigo and vomiting)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TextBox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85800" y="2438400"/>
            <a:ext cx="3810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solidFill>
                  <a:srgbClr val="7030A0"/>
                </a:solidFill>
                <a:uFillTx/>
              </a:rPr>
              <a:t>Symptomatic treatment</a:t>
            </a:r>
            <a:endParaRPr b="1" dirty="0" lang="en-US" sz="2400">
              <a:solidFill>
                <a:srgbClr val="7030A0"/>
              </a:solidFill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533400"/>
            <a:ext cx="70104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3200">
                <a:uFillTx/>
                <a:latin charset="0" pitchFamily="82" typeface="Algerian"/>
              </a:rPr>
              <a:t>Pharmacologic approach</a:t>
            </a:r>
            <a:endParaRPr b="1" dirty="0" lang="en-US" sz="3200">
              <a:uFillTx/>
              <a:latin charset="0" pitchFamily="82" typeface="Algerian"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4" name="TextBox 1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810000" y="5715000"/>
            <a:ext cx="38862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pPr>
              <a:buBlip>
                <a:blip r:embed="rId2"/>
              </a:buBlip>
            </a:pPr>
            <a:r>
              <a:rPr b="1" dirty="0" lang="en-US" smtClean="0" sz="2400">
                <a:uFillTx/>
                <a:latin charset="0" pitchFamily="34" typeface="Arial Narrow"/>
              </a:rPr>
              <a:t>Ca /K Channel Blockers</a:t>
            </a:r>
          </a:p>
          <a:p>
            <a:pPr>
              <a:buBlip>
                <a:blip r:embed="rId2"/>
              </a:buBlip>
            </a:pPr>
            <a:r>
              <a:rPr b="1" dirty="0" err="1" lang="en-US" smtClean="0" sz="2400">
                <a:solidFill>
                  <a:schemeClr val="accent6"/>
                </a:solidFill>
                <a:uFillTx/>
                <a:latin charset="0" pitchFamily="34" typeface="Arial Narrow"/>
              </a:rPr>
              <a:t>Cinnarizine</a:t>
            </a:r>
            <a:r>
              <a:rPr b="1" dirty="0" lang="en-US" smtClean="0" sz="2400">
                <a:uFillTx/>
                <a:latin charset="0" pitchFamily="34" typeface="Arial Narrow"/>
              </a:rPr>
              <a:t>, </a:t>
            </a:r>
            <a:r>
              <a:rPr b="1" dirty="0" err="1" lang="en-US" smtClean="0" sz="2400">
                <a:uFillTx/>
                <a:latin charset="0" pitchFamily="34" typeface="Arial Narrow"/>
              </a:rPr>
              <a:t>Verapamil</a:t>
            </a:r>
            <a:endParaRPr b="1" dirty="0" lang="en-US" smtClean="0" sz="2400">
              <a:uFillTx/>
              <a:latin charset="0" pitchFamily="34" typeface="Arial Narrow"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5" name="TextBox 1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810000" y="5105400"/>
            <a:ext cx="2362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uFillTx/>
                <a:latin charset="0" pitchFamily="34" typeface="Arial Narrow"/>
              </a:rPr>
              <a:t>Corticosteroids </a:t>
            </a:r>
            <a:endParaRPr dirty="0" lang="en-US" sz="2400">
              <a:uFillTx/>
            </a:endParaRP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نتيجة بحث الصور عن ‪balance disorders‬‏" id="17410" name="Picture 2">
            <a:hlinkClick r:id="rId3"/>
          </p:cNvPr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4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685800" y="3657600"/>
            <a:ext cx="2952750" cy="2971800"/>
          </a:xfrm>
          <a:prstGeom prst="rect">
            <a:avLst/>
          </a:prstGeom>
          <a:noFill/>
        </p:spPr>
      </p:pic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5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41" nodeType="clickEffect" presetClass="exit" presetID="3" presetSubtype="10">
                                  <p:stCondLst>
                                    <p:cond delay="0"/>
                                  </p:stCondLst>
                                  <p:childTnLst>
                                    <p:animEffect filter="blinds(horizontal)" transition="out">
                                      <p:cBhvr>
                                        <p:cTn dur="500" id="42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44" nodeType="withEffect" presetClass="exit" presetID="3" presetSubtype="10">
                                  <p:stCondLst>
                                    <p:cond delay="0"/>
                                  </p:stCondLst>
                                  <p:childTnLst>
                                    <p:animEffect filter="blinds(horizontal)" transition="out">
                                      <p:cBhvr>
                                        <p:cTn dur="500" id="45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grpId="1" id="47" nodeType="withEffect" presetClass="emph" presetID="15" presetSubtype="0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dur="indefinite" id="48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9">
                      <p:stCondLst>
                        <p:cond delay="indefinite"/>
                      </p:stCondLst>
                      <p:childTnLst>
                        <p:par>
                          <p:cTn fill="hold" id="5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1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5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5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6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5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1">
                      <p:stCondLst>
                        <p:cond delay="indefinite"/>
                      </p:stCondLst>
                      <p:childTnLst>
                        <p:par>
                          <p:cTn fill="hold" id="62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63" nodeType="click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64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65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6">
                      <p:stCondLst>
                        <p:cond delay="indefinite"/>
                      </p:stCondLst>
                      <p:childTnLst>
                        <p:par>
                          <p:cTn fill="hold" id="67">
                            <p:stCondLst>
                              <p:cond delay="0"/>
                            </p:stCondLst>
                            <p:childTnLst>
                              <p:par>
                                <p:cTn fill="hold" grpId="2" id="68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72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73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76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78" nodeType="with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82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3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86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8">
                      <p:stCondLst>
                        <p:cond delay="indefinite"/>
                      </p:stCondLst>
                      <p:childTnLst>
                        <p:par>
                          <p:cTn fill="hold" id="89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90" nodeType="click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9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9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3">
                      <p:stCondLst>
                        <p:cond delay="indefinite"/>
                      </p:stCondLst>
                      <p:childTnLst>
                        <p:par>
                          <p:cTn fill="hold" id="94">
                            <p:stCondLst>
                              <p:cond delay="0"/>
                            </p:stCondLst>
                            <p:childTnLst>
                              <p:par>
                                <p:cTn fill="hold" grpId="2" id="9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9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0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0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0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0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05" nodeType="with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0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0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0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1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1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5">
                      <p:stCondLst>
                        <p:cond delay="indefinite"/>
                      </p:stCondLst>
                      <p:childTnLst>
                        <p:par>
                          <p:cTn fill="hold" id="1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2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22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2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7">
                      <p:stCondLst>
                        <p:cond delay="indefinite"/>
                      </p:stCondLst>
                      <p:childTnLst>
                        <p:par>
                          <p:cTn fill="hold" id="1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29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3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34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3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9">
                      <p:stCondLst>
                        <p:cond delay="indefinite"/>
                      </p:stCondLst>
                      <p:childTnLst>
                        <p:par>
                          <p:cTn fill="hold" id="1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41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4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6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4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5"/>
      <p:bldP advAuto="4294967295" animBg="1" grpId="0" spid="6"/>
      <p:bldP advAuto="4294967295" animBg="1" grpId="0" spid="7"/>
      <p:bldP advAuto="4294967295" animBg="1" grpId="1" spid="7"/>
      <p:bldP advAuto="4294967295" animBg="1" grpId="2" spid="7"/>
      <p:bldP advAuto="4294967295" animBg="1" grpId="0" spid="8"/>
      <p:bldP advAuto="4294967295" animBg="1" grpId="1" spid="8"/>
      <p:bldP advAuto="4294967295" animBg="1" grpId="0" spid="9"/>
      <p:bldP advAuto="4294967295" animBg="1" grpId="1" spid="9"/>
      <p:bldP advAuto="4294967295" animBg="1" grpId="0" spid="10"/>
      <p:bldP advAuto="4294967295" animBg="1" grpId="1" spid="10"/>
      <p:bldP advAuto="4294967295" animBg="1" grpId="0" spid="11"/>
      <p:bldP advAuto="4294967295" animBg="1" grpId="1" spid="11"/>
      <p:bldP advAuto="4294967295" animBg="1" grpId="2" spid="11"/>
      <p:bldP advAuto="4294967295" animBg="1" grpId="0" spid="14"/>
      <p:bldP advAuto="4294967295" animBg="1" grpId="0" spid="15"/>
    </p:bldLst>
  </p:timing>
</p:sld>
</file>

<file path=ppt/slides/slide6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TextBox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029200" y="4419600"/>
            <a:ext cx="3048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uFillTx/>
              </a:rPr>
              <a:t>1-Anticholinergics 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TextBox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029200" y="5715000"/>
            <a:ext cx="2286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uFillTx/>
              </a:rPr>
              <a:t>3-Betahistine</a:t>
            </a:r>
            <a:endParaRPr b="1"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Box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029200" y="5029200"/>
            <a:ext cx="3048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400">
                <a:uFillTx/>
              </a:rPr>
              <a:t>2-Benzodiazepines 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TextBox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029200" y="2209800"/>
            <a:ext cx="3886200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Vestibular suppressants are drugs that reduce the intensity of vertigo and </a:t>
            </a:r>
            <a:r>
              <a:rPr dirty="0" err="1" lang="en-US" smtClean="0" sz="2400">
                <a:uFillTx/>
              </a:rPr>
              <a:t>nystagmus</a:t>
            </a:r>
            <a:r>
              <a:rPr dirty="0" lang="en-US" smtClean="0" sz="2400">
                <a:uFillTx/>
              </a:rPr>
              <a:t> evoked by a vestibular imbalance. 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TextBox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172200" y="2209800"/>
            <a:ext cx="24384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err="1" lang="en-US" smtClean="0" sz="2800">
                <a:uFillTx/>
              </a:rPr>
              <a:t>Antiemetics</a:t>
            </a:r>
            <a:endParaRPr dirty="0" lang="en-US" sz="28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TextBox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09600" y="2209800"/>
            <a:ext cx="41910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800">
                <a:uFillTx/>
              </a:rPr>
              <a:t>Vestibular suppressants </a:t>
            </a:r>
            <a:endParaRPr dirty="0" lang="en-US" sz="28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914400"/>
            <a:ext cx="49530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3200">
                <a:uFillTx/>
                <a:latin charset="0" pitchFamily="82" typeface="Algerian"/>
              </a:rPr>
              <a:t>Symptomatic control</a:t>
            </a:r>
            <a:endParaRPr b="1" dirty="0" lang="en-US" sz="3200">
              <a:uFillTx/>
              <a:latin charset="0" pitchFamily="82" typeface="Algerian"/>
            </a:endParaRP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صورة ذات صلة" id="17410" name="Picture 2">
            <a:hlinkClick r:id="rId2"/>
          </p:cNvPr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3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304800" y="3124200"/>
            <a:ext cx="4191000" cy="3457576"/>
          </a:xfrm>
          <a:prstGeom prst="rect">
            <a:avLst/>
          </a:prstGeom>
          <a:noFill/>
        </p:spPr>
      </p:pic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29" nodeType="click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3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2">
                      <p:stCondLst>
                        <p:cond delay="indefinite"/>
                      </p:stCondLst>
                      <p:childTnLst>
                        <p:par>
                          <p:cTn fill="hold" id="3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4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8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9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2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4">
                      <p:stCondLst>
                        <p:cond delay="indefinite"/>
                      </p:stCondLst>
                      <p:childTnLst>
                        <p:par>
                          <p:cTn fill="hold" id="4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6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5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54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6">
                      <p:stCondLst>
                        <p:cond delay="indefinite"/>
                      </p:stCondLst>
                      <p:childTnLst>
                        <p:par>
                          <p:cTn fill="hold" id="5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8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6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62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63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6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66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8">
                      <p:stCondLst>
                        <p:cond delay="indefinite"/>
                      </p:stCondLst>
                      <p:childTnLst>
                        <p:par>
                          <p:cTn fill="hold" id="6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0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74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75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78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7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6"/>
      <p:bldP advAuto="4294967295" animBg="1" grpId="0" spid="7"/>
      <p:bldP advAuto="4294967295" animBg="1" grpId="0" spid="8"/>
      <p:bldP advAuto="4294967295" animBg="1" grpId="0" spid="9"/>
      <p:bldP advAuto="4294967295" animBg="1" grpId="0" spid="10"/>
      <p:bldP advAuto="4294967295" animBg="1" grpId="1" spid="10"/>
      <p:bldP advAuto="4294967295" animBg="1" grpId="0" spid="11"/>
    </p:bldLst>
  </p:timing>
</p:sld>
</file>

<file path=ppt/slides/slide7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TextBox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953000" y="3048000"/>
            <a:ext cx="33528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Minimize anxiety and panic associated with vertigo 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TextBox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953000" y="1676400"/>
            <a:ext cx="34290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In small dosages useful for the management of acute vertigo 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TextBox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953000" y="838200"/>
            <a:ext cx="35814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800">
                <a:uFillTx/>
              </a:rPr>
              <a:t>2-Benzodiazepines</a:t>
            </a:r>
            <a:r>
              <a:rPr b="1" dirty="0" lang="en-US" smtClean="0">
                <a:uFillTx/>
              </a:rPr>
              <a:t> </a:t>
            </a:r>
            <a:endParaRPr dirty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Box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5715000"/>
            <a:ext cx="41148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ADRs:- dry mouth, blurred vision, sedation 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TextBox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4572000"/>
            <a:ext cx="41910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e.g. </a:t>
            </a:r>
            <a:r>
              <a:rPr b="1" dirty="0" err="1" lang="en-US" smtClean="0" sz="2400">
                <a:solidFill>
                  <a:srgbClr val="7030A0"/>
                </a:solidFill>
                <a:uFillTx/>
              </a:rPr>
              <a:t>hyoscine</a:t>
            </a:r>
            <a:r>
              <a:rPr dirty="0" lang="en-US" smtClean="0" sz="2400">
                <a:uFillTx/>
              </a:rPr>
              <a:t>, also useful in motion sickness, sedation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TextBox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3505200"/>
            <a:ext cx="38862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Reduce the velocity of vestibular </a:t>
            </a:r>
            <a:r>
              <a:rPr dirty="0" err="1" lang="en-US" smtClean="0" sz="2400">
                <a:uFillTx/>
              </a:rPr>
              <a:t>nystagmus</a:t>
            </a:r>
            <a:r>
              <a:rPr dirty="0" lang="en-US" smtClean="0" sz="2400">
                <a:uFillTx/>
              </a:rPr>
              <a:t> 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TextBox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1676400"/>
            <a:ext cx="38862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err="1" lang="en-US" smtClean="0" sz="2400">
                <a:uFillTx/>
              </a:rPr>
              <a:t>Anticholinergics</a:t>
            </a:r>
            <a:r>
              <a:rPr dirty="0" lang="en-US" smtClean="0" sz="2400">
                <a:uFillTx/>
              </a:rPr>
              <a:t> inhibit firing in vestibular nucleus neurons 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914400"/>
            <a:ext cx="36576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800">
                <a:uFillTx/>
              </a:rPr>
              <a:t>1-Anticholinergics</a:t>
            </a:r>
            <a:endParaRPr b="1" dirty="0" lang="en-US" sz="28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5" name="TextBox 1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953000" y="4419600"/>
            <a:ext cx="3429000" cy="73353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pPr>
              <a:lnSpc>
                <a:spcPts val="2500"/>
              </a:lnSpc>
            </a:pPr>
            <a:r>
              <a:rPr b="1" dirty="0" err="1" lang="en-US" smtClean="0" sz="2400">
                <a:solidFill>
                  <a:srgbClr val="6600FF"/>
                </a:solidFill>
                <a:uFillTx/>
                <a:latin charset="0" pitchFamily="34" typeface="Arial Narrow"/>
              </a:rPr>
              <a:t>Lorazepam</a:t>
            </a:r>
            <a:r>
              <a:rPr b="1" dirty="0" lang="en-US" smtClean="0" sz="2400">
                <a:solidFill>
                  <a:srgbClr val="6600FF"/>
                </a:solidFill>
                <a:uFillTx/>
                <a:latin charset="0" pitchFamily="34" typeface="Arial Narrow"/>
              </a:rPr>
              <a:t>, </a:t>
            </a:r>
            <a:r>
              <a:rPr b="1" dirty="0" err="1" lang="en-US" smtClean="0" sz="2400">
                <a:solidFill>
                  <a:srgbClr val="6600FF"/>
                </a:solidFill>
                <a:uFillTx/>
                <a:latin charset="0" pitchFamily="34" typeface="Arial Narrow"/>
              </a:rPr>
              <a:t>Clonzepam</a:t>
            </a:r>
            <a:r>
              <a:rPr b="1" dirty="0" lang="en-US" smtClean="0" sz="2400">
                <a:solidFill>
                  <a:srgbClr val="6600FF"/>
                </a:solidFill>
                <a:uFillTx/>
                <a:latin charset="0" pitchFamily="34" typeface="Arial Narrow"/>
              </a:rPr>
              <a:t>, Diazepam 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6" name="TextBox 1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953000" y="5257800"/>
            <a:ext cx="35814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ADRs:- Dependence, impaired memory, increased risk of falling. </a:t>
            </a:r>
            <a:endParaRPr dirty="0" lang="en-US" sz="2400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6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1">
                      <p:stCondLst>
                        <p:cond delay="indefinite"/>
                      </p:stCondLst>
                      <p:childTnLst>
                        <p:par>
                          <p:cTn fill="hold" id="5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3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5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8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6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3">
                      <p:stCondLst>
                        <p:cond delay="indefinite"/>
                      </p:stCondLst>
                      <p:childTnLst>
                        <p:par>
                          <p:cTn fill="hold" id="6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6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7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7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5">
                      <p:stCondLst>
                        <p:cond delay="indefinite"/>
                      </p:stCondLst>
                      <p:childTnLst>
                        <p:par>
                          <p:cTn fill="hold" id="7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8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2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8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7">
                      <p:stCondLst>
                        <p:cond delay="indefinite"/>
                      </p:stCondLst>
                      <p:childTnLst>
                        <p:par>
                          <p:cTn fill="hold" id="8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89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9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4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9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9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9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5"/>
      <p:bldP advAuto="4294967295" animBg="1" grpId="0" spid="6"/>
      <p:bldP advAuto="4294967295" animBg="1" grpId="0" spid="8"/>
      <p:bldP advAuto="4294967295" animBg="1" grpId="0" spid="9"/>
      <p:bldP advAuto="4294967295" animBg="1" grpId="0" spid="10"/>
      <p:bldP advAuto="4294967295" animBg="1" grpId="0" spid="11"/>
      <p:bldP advAuto="4294967295" animBg="1" grpId="0" spid="15"/>
      <p:bldP advAuto="4294967295" animBg="1" grpId="0" spid="16"/>
    </p:bldLst>
  </p:timing>
</p:sld>
</file>

<file path=ppt/slides/slide8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Box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04800" y="2514600"/>
            <a:ext cx="78486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err="1" lang="en-US" smtClean="0" sz="2400">
                <a:uFillTx/>
              </a:rPr>
              <a:t>Betahistine</a:t>
            </a:r>
            <a:r>
              <a:rPr dirty="0" lang="en-US" smtClean="0" sz="2400">
                <a:uFillTx/>
              </a:rPr>
              <a:t> increases the level of serotonin in the brainstem </a:t>
            </a:r>
            <a:r>
              <a:rPr dirty="0" lang="en-US" smtClean="0" sz="2400">
                <a:uFillTx/>
                <a:latin typeface="Calibri"/>
              </a:rPr>
              <a:t>→↓</a:t>
            </a:r>
            <a:r>
              <a:rPr dirty="0" lang="en-US" smtClean="0" sz="2400">
                <a:uFillTx/>
              </a:rPr>
              <a:t>the activity of vestibular nuclei.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TextBox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04800" y="2743200"/>
            <a:ext cx="800100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By </a:t>
            </a:r>
            <a:r>
              <a:rPr dirty="0" err="1" lang="en-US" smtClean="0" sz="2400">
                <a:uFillTx/>
              </a:rPr>
              <a:t>bloking</a:t>
            </a:r>
            <a:r>
              <a:rPr dirty="0" lang="en-US" smtClean="0" sz="2400">
                <a:uFillTx/>
              </a:rPr>
              <a:t> H3 receptors, </a:t>
            </a:r>
            <a:r>
              <a:rPr dirty="0" err="1" lang="en-US" smtClean="0" sz="2400">
                <a:uFillTx/>
              </a:rPr>
              <a:t>Betahistine</a:t>
            </a:r>
            <a:r>
              <a:rPr dirty="0" lang="en-US" smtClean="0" sz="2400">
                <a:uFillTx/>
              </a:rPr>
              <a:t> increases the local concentration of histamine in the inner ear.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TextBox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04800" y="2514600"/>
            <a:ext cx="7772400" cy="15696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By stimulating H</a:t>
            </a:r>
            <a:r>
              <a:rPr baseline="-25000" dirty="0" lang="en-US" smtClean="0" sz="2400">
                <a:uFillTx/>
              </a:rPr>
              <a:t>1</a:t>
            </a:r>
            <a:r>
              <a:rPr dirty="0" lang="en-US" smtClean="0" sz="2400">
                <a:uFillTx/>
              </a:rPr>
              <a:t> receptors located on blood vessels in the inner ear</a:t>
            </a:r>
            <a:r>
              <a:rPr dirty="0" lang="en-US" smtClean="0" sz="2400">
                <a:uFillTx/>
                <a:latin typeface="Calibri"/>
              </a:rPr>
              <a:t>→</a:t>
            </a:r>
            <a:r>
              <a:rPr dirty="0" lang="en-US" smtClean="0" sz="2400">
                <a:uFillTx/>
              </a:rPr>
              <a:t>  local </a:t>
            </a:r>
            <a:r>
              <a:rPr dirty="0" err="1" lang="en-US" smtClean="0" sz="2400">
                <a:uFillTx/>
              </a:rPr>
              <a:t>vasodilation</a:t>
            </a:r>
            <a:r>
              <a:rPr dirty="0" lang="en-US" smtClean="0" sz="2400">
                <a:uFillTx/>
              </a:rPr>
              <a:t> and increased permeability, which helps to reverse the underlying problem of </a:t>
            </a:r>
            <a:r>
              <a:rPr dirty="0" err="1" lang="en-US" smtClean="0" sz="2400">
                <a:uFillTx/>
              </a:rPr>
              <a:t>endolymphatic</a:t>
            </a:r>
            <a:r>
              <a:rPr dirty="0" lang="en-US" smtClean="0" sz="2400">
                <a:uFillTx/>
              </a:rPr>
              <a:t> </a:t>
            </a:r>
            <a:r>
              <a:rPr dirty="0" err="1" lang="en-US" smtClean="0" sz="2400">
                <a:uFillTx/>
              </a:rPr>
              <a:t>hydrops</a:t>
            </a:r>
            <a:r>
              <a:rPr dirty="0" lang="en-US" smtClean="0" sz="2400">
                <a:uFillTx/>
              </a:rPr>
              <a:t>.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TextBox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04800" y="2514600"/>
            <a:ext cx="73914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It is a structural analog of histamine with weak histamine H</a:t>
            </a:r>
            <a:r>
              <a:rPr dirty="0" lang="en-US" smtClean="0">
                <a:uFillTx/>
              </a:rPr>
              <a:t>1</a:t>
            </a:r>
            <a:r>
              <a:rPr dirty="0" lang="en-US" smtClean="0" sz="2400">
                <a:uFillTx/>
              </a:rPr>
              <a:t> receptor agonist and more potent </a:t>
            </a:r>
            <a:r>
              <a:rPr dirty="0" lang="pt-BR" smtClean="0" sz="2400">
                <a:uFillTx/>
              </a:rPr>
              <a:t>histamine H</a:t>
            </a:r>
            <a:r>
              <a:rPr dirty="0" lang="pt-BR" smtClean="0">
                <a:uFillTx/>
              </a:rPr>
              <a:t>3</a:t>
            </a:r>
            <a:r>
              <a:rPr dirty="0" lang="pt-BR" smtClean="0" sz="2400">
                <a:uFillTx/>
              </a:rPr>
              <a:t> receptor antagonist properties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2" name="TextBox 1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1752600"/>
            <a:ext cx="38100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err="1" lang="en-US" smtClean="0" sz="2800">
                <a:uFillTx/>
              </a:rPr>
              <a:t>Mehanism</a:t>
            </a:r>
            <a:r>
              <a:rPr dirty="0" lang="en-US" smtClean="0" sz="2800">
                <a:uFillTx/>
              </a:rPr>
              <a:t> of Action:-</a:t>
            </a:r>
            <a:endParaRPr dirty="0" lang="en-US" sz="28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762000"/>
            <a:ext cx="28194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3200">
                <a:uFillTx/>
              </a:rPr>
              <a:t>3-Betahistine</a:t>
            </a:r>
            <a:endParaRPr b="1" dirty="0" lang="en-US" sz="3200">
              <a:uFillTx/>
            </a:endParaRP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Picture 2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2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6248400" y="152400"/>
            <a:ext cx="2719388" cy="12382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28" name="Picture 4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3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6248400" y="1371600"/>
            <a:ext cx="1752600" cy="10096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4337" name="Picture 1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4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304800" y="3733800"/>
            <a:ext cx="7229475" cy="30099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5" nodeType="with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5" nodeType="with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37" nodeType="click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38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40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4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43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44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5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6">
                      <p:stCondLst>
                        <p:cond delay="indefinite"/>
                      </p:stCondLst>
                      <p:childTnLst>
                        <p:par>
                          <p:cTn fill="hold" id="4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8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52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3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56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5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8">
                      <p:stCondLst>
                        <p:cond delay="indefinite"/>
                      </p:stCondLst>
                      <p:childTnLst>
                        <p:par>
                          <p:cTn fill="hold" id="59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60" nodeType="click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6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6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3">
                      <p:stCondLst>
                        <p:cond delay="indefinite"/>
                      </p:stCondLst>
                      <p:childTnLst>
                        <p:par>
                          <p:cTn fill="hold" id="6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6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7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7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75" nodeType="with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7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0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8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8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5">
                      <p:stCondLst>
                        <p:cond delay="indefinite"/>
                      </p:stCondLst>
                      <p:childTnLst>
                        <p:par>
                          <p:cTn fill="hold" id="86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87" nodeType="click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88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89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90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91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9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3">
                      <p:stCondLst>
                        <p:cond delay="indefinite"/>
                      </p:stCondLst>
                      <p:childTnLst>
                        <p:par>
                          <p:cTn fill="hold" id="9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9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0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0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0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0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8"/>
      <p:bldP advAuto="4294967295" animBg="1" grpId="0" spid="9"/>
      <p:bldP advAuto="4294967295" animBg="1" grpId="1" spid="9"/>
      <p:bldP advAuto="4294967295" animBg="1" grpId="0" spid="10"/>
      <p:bldP advAuto="4294967295" animBg="1" grpId="1" spid="10"/>
      <p:bldP advAuto="4294967295" animBg="1" grpId="0" spid="11"/>
      <p:bldP advAuto="4294967295" animBg="1" grpId="1" spid="11"/>
    </p:bldLst>
  </p:timing>
</p:sld>
</file>

<file path=ppt/slides/slide9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TextBox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762000" y="44958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Hypersensitivity reactions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TextBox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36576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GIT side effects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TextBox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29718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Nausea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TextBox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914400" y="2286000"/>
            <a:ext cx="22860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Headache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Box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762000" y="1371600"/>
            <a:ext cx="38862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800">
                <a:uFillTx/>
              </a:rPr>
              <a:t>ADRs:-</a:t>
            </a:r>
            <a:endParaRPr b="1" dirty="0" lang="en-US" sz="28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TextBox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35814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Low protein binding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TextBox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2971800"/>
            <a:ext cx="70866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t½= 3-4 hours excreted in urine within 24 hours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TextBox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2286000"/>
            <a:ext cx="5029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Rapidly and completely absorbed. 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2" name="TextBox 1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1371600"/>
            <a:ext cx="55626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Formulated as tablet or oral solution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457200"/>
            <a:ext cx="40386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800">
                <a:uFillTx/>
              </a:rPr>
              <a:t>Pharmacokinetics</a:t>
            </a:r>
            <a:endParaRPr b="1" dirty="0" lang="en-US" sz="28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4" name="TextBox 1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36576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History of peptic ulcer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5" name="TextBox 1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30480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lang="en-US" smtClean="0" sz="2400">
                <a:uFillTx/>
              </a:rPr>
              <a:t>Bronchial asthma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6" name="TextBox 1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838200" y="2286000"/>
            <a:ext cx="38862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dirty="0" err="1" lang="en-US" smtClean="0" sz="2400">
                <a:uFillTx/>
              </a:rPr>
              <a:t>Phaeochromocytoma</a:t>
            </a:r>
            <a:endParaRPr dirty="0" lang="en-US" sz="2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7" name="TextBox 1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85800" y="1371600"/>
            <a:ext cx="388620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algn="ctr" blurRad="107950" dir="5400000" dist="12700">
              <a:srgbClr val="000000"/>
            </a:outerShdw>
          </a:effectLst>
          <a:scene3d>
            <a:camera prst="orthographicFront">
              <a:rot lat="0" lon="0" rev="0"/>
            </a:camera>
            <a:lightRig dir="t" rig="soft">
              <a:rot lat="0" lon="0" rev="0"/>
            </a:lightRig>
          </a:scene3d>
          <a:sp3d contourW="44450" prstMaterial="matte">
            <a:bevelT h="63500" prst="artDeco" w="63500"/>
            <a:contourClr>
              <a:srgbClr val="FFFFFF"/>
            </a:contourClr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mtClean="0" sz="2800">
                <a:uFillTx/>
              </a:rPr>
              <a:t>Contraindications</a:t>
            </a:r>
            <a:endParaRPr b="1" dirty="0" lang="en-US" sz="28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نتيجة بحث الصور عن ‪pheochromocytoma‬‏" id="10242" name="AutoShape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ChangeArrowheads="1" noChangeAspect="1"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0" y="-144463"/>
            <a:ext cx="304800" cy="304801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نتيجة بحث الصور عن ‪pheochromocytoma‬‏" id="10244" name="AutoShape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ChangeArrowheads="1" noChangeAspect="1"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0" y="-144463"/>
            <a:ext cx="304800" cy="304801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en-US">
              <a:uFillTx/>
            </a:endParaRP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http://health-pictures.com/images/Pheochromocytoma.jpg" id="10246" name="Picture 6">
            <a:hlinkClick r:id="rId2"/>
          </p:cNvPr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3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5410200" y="3505200"/>
            <a:ext cx="3067050" cy="2466975"/>
          </a:xfrm>
          <a:prstGeom prst="rect">
            <a:avLst/>
          </a:prstGeom>
          <a:noFill/>
        </p:spPr>
      </p:pic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2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3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6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4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1">
                      <p:stCondLst>
                        <p:cond delay="indefinite"/>
                      </p:stCondLst>
                      <p:childTnLst>
                        <p:par>
                          <p:cTn fill="hold" id="52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53" nodeType="click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54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56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57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58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59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6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6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62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63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6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5">
                      <p:stCondLst>
                        <p:cond delay="indefinite"/>
                      </p:stCondLst>
                      <p:childTnLst>
                        <p:par>
                          <p:cTn fill="hold" id="6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7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7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72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7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7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7">
                      <p:stCondLst>
                        <p:cond delay="indefinite"/>
                      </p:stCondLst>
                      <p:childTnLst>
                        <p:par>
                          <p:cTn fill="hold" id="7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9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8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8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4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8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8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9">
                      <p:stCondLst>
                        <p:cond delay="indefinite"/>
                      </p:stCondLst>
                      <p:childTnLst>
                        <p:par>
                          <p:cTn fill="hold" id="9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1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9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5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6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9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9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1">
                      <p:stCondLst>
                        <p:cond delay="indefinite"/>
                      </p:stCondLst>
                      <p:childTnLst>
                        <p:par>
                          <p:cTn fill="hold" id="10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3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0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07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0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11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3">
                      <p:stCondLst>
                        <p:cond delay="indefinite"/>
                      </p:stCondLst>
                      <p:childTnLst>
                        <p:par>
                          <p:cTn fill="hold" id="1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5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19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2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23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5">
                      <p:stCondLst>
                        <p:cond delay="indefinite"/>
                      </p:stCondLst>
                      <p:childTnLst>
                        <p:par>
                          <p:cTn fill="hold" id="126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127" nodeType="click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128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29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130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13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3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133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134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35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136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13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38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139" nodeType="withEffect" presetClass="exit" presetID="4" presetSubtype="16">
                                  <p:stCondLst>
                                    <p:cond delay="0"/>
                                  </p:stCondLst>
                                  <p:childTnLst>
                                    <p:animEffect filter="box(in)" transition="out">
                                      <p:cBhvr>
                                        <p:cTn dur="500" id="14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14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2">
                      <p:stCondLst>
                        <p:cond delay="indefinite"/>
                      </p:stCondLst>
                      <p:childTnLst>
                        <p:par>
                          <p:cTn fill="hold" id="14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44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48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9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52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5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4">
                      <p:stCondLst>
                        <p:cond delay="indefinite"/>
                      </p:stCondLst>
                      <p:childTnLst>
                        <p:par>
                          <p:cTn fill="hold" id="15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6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6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64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6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66" nodeType="with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7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71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7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74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6">
                      <p:stCondLst>
                        <p:cond delay="indefinite"/>
                      </p:stCondLst>
                      <p:childTnLst>
                        <p:par>
                          <p:cTn fill="hold" id="177">
                            <p:stCondLst>
                              <p:cond delay="0"/>
                            </p:stCondLst>
                            <p:childTnLst>
                              <p:par>
                                <p:cTn fill="hold" id="178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8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82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83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8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8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86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8">
                      <p:stCondLst>
                        <p:cond delay="indefinite"/>
                      </p:stCondLst>
                      <p:childTnLst>
                        <p:par>
                          <p:cTn fill="hold" id="18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90" nodeType="clickEffect" presetClass="entr" presetID="2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ecel="50000" dur="500" fill="hold" id="19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94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95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9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50000" dur="500" fill="hold" id="1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50000" dur="500" fill="hold" id="198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ecel="50000" dur="1000" id="1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4"/>
      <p:bldP advAuto="4294967295" animBg="1" grpId="1" spid="4"/>
      <p:bldP advAuto="4294967295" animBg="1" grpId="0" spid="5"/>
      <p:bldP advAuto="4294967295" animBg="1" grpId="1" spid="5"/>
      <p:bldP advAuto="4294967295" animBg="1" grpId="0" spid="6"/>
      <p:bldP advAuto="4294967295" animBg="1" grpId="1" spid="6"/>
      <p:bldP advAuto="4294967295" animBg="1" grpId="0" spid="7"/>
      <p:bldP advAuto="4294967295" animBg="1" grpId="1" spid="7"/>
      <p:bldP advAuto="4294967295" animBg="1" grpId="0" spid="8"/>
      <p:bldP advAuto="4294967295" animBg="1" grpId="1" spid="8"/>
      <p:bldP advAuto="4294967295" animBg="1" grpId="0" spid="9"/>
      <p:bldP advAuto="4294967295" animBg="1" grpId="1" spid="9"/>
      <p:bldP advAuto="4294967295" animBg="1" grpId="0" spid="10"/>
      <p:bldP advAuto="4294967295" animBg="1" grpId="1" spid="10"/>
      <p:bldP advAuto="4294967295" animBg="1" grpId="0" spid="11"/>
      <p:bldP advAuto="4294967295" animBg="1" grpId="1" spid="11"/>
      <p:bldP advAuto="4294967295" animBg="1" grpId="0" spid="12"/>
      <p:bldP advAuto="4294967295" animBg="1" grpId="1" spid="12"/>
      <p:bldP advAuto="4294967295" animBg="1" grpId="0" spid="14"/>
      <p:bldP advAuto="4294967295" animBg="1" grpId="0" spid="16"/>
      <p:bldP advAuto="4294967295" animBg="1" grpId="0" spid="17"/>
    </p:bldLst>
  </p:timing>
</p:sld>
</file>

<file path=ppt/theme/_rels/theme1.xml.rels><?xml version="1.0" standalone="yes" ?><Relationships xmlns="http://schemas.openxmlformats.org/package/2006/relationships"><Relationship Id="rId1" Target="../media/image1.jpeg" Type="http://schemas.openxmlformats.org/officeDocument/2006/relationships/image"></Relationship></Relationships>
</file>

<file path=ppt/theme/theme1.xml><?xml version="1.0" encoding="utf-8"?>
<a:theme xmlns:a="http://schemas.openxmlformats.org/drawingml/2006/main"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p="http://schemas.openxmlformats.org/presentationml/2006/main" xmlns:s="http://schemas.openxmlformats.org/officeDocument/2006/sharedTypes" xmlns:r="http://schemas.openxmlformats.org/officeDocument/2006/relationships" xmlns:dgm="http://schemas.openxmlformats.org/drawingml/2006/diagram" xmlns:wpc="http://schemas.microsoft.com/office/word/2010/wordprocessingCanvas" name="Foundry">
  <a:themeElements>
    <a:clrScheme name="Metro">
      <a:dk1>
        <a:srgbClr val="000000"/>
      </a:dk1>
      <a:lt1>
        <a:srgbClr val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80000"/>
            </a:schemeClr>
          </a:solidFill>
          <a:prstDash val="solid"/>
        </a:ln>
        <a:ln algn="ctr" cap="flat" cmpd="sng" w="38100">
          <a:solidFill>
            <a:schemeClr val="phClr"/>
          </a:solidFill>
          <a:prstDash val="solid"/>
        </a:ln>
        <a:ln algn="ctr" cap="flat" cmpd="sng"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r="5400000" dist="381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r="5400000" dist="381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r="5400000" dist="38100" rotWithShape="0">
              <a:srgbClr val="000000">
                <a:alpha val="43137"/>
              </a:srgbClr>
            </a:outerShdw>
          </a:effectLst>
          <a:scene3d>
            <a:camera fov="0" prst="orthographicFront">
              <a:rot lat="0" lon="0" rev="0"/>
            </a:camera>
            <a:lightRig dir="tl" rig="soft">
              <a:rot lat="0" lon="0" rev="20000000"/>
            </a:lightRig>
          </a:scene3d>
          <a:sp3d prstMaterial="matte">
            <a:bevelT h="63500" prst="coolSlant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b="65000" l="67500" r="32500" t="35000"/>
          </a:path>
        </a:gradFill>
        <a:blipFill>
          <a:blip r:embed="rId1">
            <a:duotone>
              <a:schemeClr val="phClr">
                <a:shade val="30000"/>
                <a:satMod val="120000"/>
                <a:tint val="70000"/>
                <a:satMod val="250000"/>
              </a:schemeClr>
              <a:schemeClr val="phClr">
                <a:shade val="30000"/>
                <a:satMod val="120000"/>
                <a:tint val="70000"/>
                <a:satMod val="250000"/>
              </a:schemeClr>
            </a:duotone>
          </a:blip>
          <a:tile algn="t" flip="none" sx="50000" sy="50000" tx="0" ty="0"/>
        </a:blip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p="http://schemas.openxmlformats.org/presentationml/2006/main" xmlns:s="http://schemas.openxmlformats.org/officeDocument/2006/sharedTypes" xmlns:r="http://schemas.openxmlformats.org/officeDocument/2006/relationships" xmlns:dgm="http://schemas.openxmlformats.org/drawingml/2006/diagram" xmlns:wpc="http://schemas.microsoft.com/office/word/2010/wordprocessingCanva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</a:ln>
        <a:ln algn="ctr" cap="flat" cmpd="sng" w="25400">
          <a:solidFill>
            <a:schemeClr val="phClr"/>
          </a:solidFill>
          <a:prstDash val="solid"/>
        </a:ln>
        <a:ln algn="ctr" cap="flat" cmpd="sng"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3.xml><?xml version="1.0" encoding="utf-8"?>
<a:theme xmlns:a="http://schemas.openxmlformats.org/drawingml/2006/main"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p="http://schemas.openxmlformats.org/presentationml/2006/main" xmlns:s="http://schemas.openxmlformats.org/officeDocument/2006/sharedTypes" xmlns:r="http://schemas.openxmlformats.org/officeDocument/2006/relationships" xmlns:dgm="http://schemas.openxmlformats.org/drawingml/2006/diagram" xmlns:wpc="http://schemas.microsoft.com/office/word/2010/wordprocessingCanva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</a:ln>
        <a:ln algn="ctr" cap="flat" cmpd="sng" w="25400">
          <a:solidFill>
            <a:schemeClr val="phClr"/>
          </a:solidFill>
          <a:prstDash val="solid"/>
        </a:ln>
        <a:ln algn="ctr" cap="flat" cmpd="sng"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16716</TotalTime>
  <Words>947</Words>
  <Application>Microsoft Office PowerPoint</Application>
  <PresentationFormat>On-screen Show (4:3)</PresentationFormat>
  <Paragraphs>181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Algerian</vt:lpstr>
      <vt:lpstr>Arial Narrow</vt:lpstr>
      <vt:lpstr>Bernard MT Condensed</vt:lpstr>
      <vt:lpstr>Calibri</vt:lpstr>
      <vt:lpstr>Rockwell</vt:lpstr>
      <vt:lpstr>Wingdings 2</vt:lpstr>
      <vt:lpstr>Foundry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Osama</dc:creator>
  <cp:lastModifiedBy>Osamah Y. Mohamed</cp:lastModifiedBy>
  <cp:revision>211</cp:revision>
  <dcterms:created xsi:type="dcterms:W3CDTF">2015-09-06T08:58:29Z</dcterms:created>
  <dcterms:modified xsi:type="dcterms:W3CDTF">2020-10-05T05:09:21Z</dcterms:modified>
</cp:coreProperties>
</file>