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4.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7" r:id="rId1"/>
    <p:sldMasterId id="2147483745" r:id="rId2"/>
    <p:sldMasterId id="2147483772" r:id="rId3"/>
    <p:sldMasterId id="2147483790" r:id="rId4"/>
    <p:sldMasterId id="2147483808" r:id="rId5"/>
  </p:sldMasterIdLst>
  <p:notesMasterIdLst>
    <p:notesMasterId r:id="rId53"/>
  </p:notesMasterIdLst>
  <p:sldIdLst>
    <p:sldId id="514" r:id="rId6"/>
    <p:sldId id="571" r:id="rId7"/>
    <p:sldId id="572" r:id="rId8"/>
    <p:sldId id="377" r:id="rId9"/>
    <p:sldId id="573" r:id="rId10"/>
    <p:sldId id="589" r:id="rId11"/>
    <p:sldId id="608" r:id="rId12"/>
    <p:sldId id="378" r:id="rId13"/>
    <p:sldId id="588" r:id="rId14"/>
    <p:sldId id="533" r:id="rId15"/>
    <p:sldId id="534" r:id="rId16"/>
    <p:sldId id="535" r:id="rId17"/>
    <p:sldId id="600" r:id="rId18"/>
    <p:sldId id="602" r:id="rId19"/>
    <p:sldId id="599" r:id="rId20"/>
    <p:sldId id="385" r:id="rId21"/>
    <p:sldId id="387" r:id="rId22"/>
    <p:sldId id="594" r:id="rId23"/>
    <p:sldId id="595" r:id="rId24"/>
    <p:sldId id="590" r:id="rId25"/>
    <p:sldId id="591" r:id="rId26"/>
    <p:sldId id="592" r:id="rId27"/>
    <p:sldId id="593" r:id="rId28"/>
    <p:sldId id="586" r:id="rId29"/>
    <p:sldId id="544" r:id="rId30"/>
    <p:sldId id="536" r:id="rId31"/>
    <p:sldId id="598" r:id="rId32"/>
    <p:sldId id="538" r:id="rId33"/>
    <p:sldId id="540" r:id="rId34"/>
    <p:sldId id="543" r:id="rId35"/>
    <p:sldId id="542" r:id="rId36"/>
    <p:sldId id="582" r:id="rId37"/>
    <p:sldId id="585" r:id="rId38"/>
    <p:sldId id="549" r:id="rId39"/>
    <p:sldId id="606" r:id="rId40"/>
    <p:sldId id="560" r:id="rId41"/>
    <p:sldId id="561" r:id="rId42"/>
    <p:sldId id="553" r:id="rId43"/>
    <p:sldId id="558" r:id="rId44"/>
    <p:sldId id="559" r:id="rId45"/>
    <p:sldId id="563" r:id="rId46"/>
    <p:sldId id="565" r:id="rId47"/>
    <p:sldId id="605" r:id="rId48"/>
    <p:sldId id="570" r:id="rId49"/>
    <p:sldId id="567" r:id="rId50"/>
    <p:sldId id="569" r:id="rId51"/>
    <p:sldId id="604" r:id="rId5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Garamond" pitchFamily="18" charset="0"/>
        <a:ea typeface="+mn-ea"/>
        <a:cs typeface="Arial" charset="0"/>
      </a:defRPr>
    </a:lvl1pPr>
    <a:lvl2pPr marL="457200" algn="l" rtl="0" fontAlgn="base">
      <a:spcBef>
        <a:spcPct val="0"/>
      </a:spcBef>
      <a:spcAft>
        <a:spcPct val="0"/>
      </a:spcAft>
      <a:defRPr kern="1200">
        <a:solidFill>
          <a:schemeClr val="tx1"/>
        </a:solidFill>
        <a:latin typeface="Garamond" pitchFamily="18" charset="0"/>
        <a:ea typeface="+mn-ea"/>
        <a:cs typeface="Arial" charset="0"/>
      </a:defRPr>
    </a:lvl2pPr>
    <a:lvl3pPr marL="914400" algn="l" rtl="0" fontAlgn="base">
      <a:spcBef>
        <a:spcPct val="0"/>
      </a:spcBef>
      <a:spcAft>
        <a:spcPct val="0"/>
      </a:spcAft>
      <a:defRPr kern="1200">
        <a:solidFill>
          <a:schemeClr val="tx1"/>
        </a:solidFill>
        <a:latin typeface="Garamond" pitchFamily="18" charset="0"/>
        <a:ea typeface="+mn-ea"/>
        <a:cs typeface="Arial" charset="0"/>
      </a:defRPr>
    </a:lvl3pPr>
    <a:lvl4pPr marL="1371600" algn="l" rtl="0" fontAlgn="base">
      <a:spcBef>
        <a:spcPct val="0"/>
      </a:spcBef>
      <a:spcAft>
        <a:spcPct val="0"/>
      </a:spcAft>
      <a:defRPr kern="1200">
        <a:solidFill>
          <a:schemeClr val="tx1"/>
        </a:solidFill>
        <a:latin typeface="Garamond" pitchFamily="18" charset="0"/>
        <a:ea typeface="+mn-ea"/>
        <a:cs typeface="Arial" charset="0"/>
      </a:defRPr>
    </a:lvl4pPr>
    <a:lvl5pPr marL="1828800" algn="l" rtl="0" fontAlgn="base">
      <a:spcBef>
        <a:spcPct val="0"/>
      </a:spcBef>
      <a:spcAft>
        <a:spcPct val="0"/>
      </a:spcAft>
      <a:defRPr kern="1200">
        <a:solidFill>
          <a:schemeClr val="tx1"/>
        </a:solidFill>
        <a:latin typeface="Garamond" pitchFamily="18" charset="0"/>
        <a:ea typeface="+mn-ea"/>
        <a:cs typeface="Arial" charset="0"/>
      </a:defRPr>
    </a:lvl5pPr>
    <a:lvl6pPr marL="2286000" algn="l" defTabSz="914400" rtl="0" eaLnBrk="1" latinLnBrk="0" hangingPunct="1">
      <a:defRPr kern="1200">
        <a:solidFill>
          <a:schemeClr val="tx1"/>
        </a:solidFill>
        <a:latin typeface="Garamond" pitchFamily="18" charset="0"/>
        <a:ea typeface="+mn-ea"/>
        <a:cs typeface="Arial" charset="0"/>
      </a:defRPr>
    </a:lvl6pPr>
    <a:lvl7pPr marL="2743200" algn="l" defTabSz="914400" rtl="0" eaLnBrk="1" latinLnBrk="0" hangingPunct="1">
      <a:defRPr kern="1200">
        <a:solidFill>
          <a:schemeClr val="tx1"/>
        </a:solidFill>
        <a:latin typeface="Garamond" pitchFamily="18" charset="0"/>
        <a:ea typeface="+mn-ea"/>
        <a:cs typeface="Arial" charset="0"/>
      </a:defRPr>
    </a:lvl7pPr>
    <a:lvl8pPr marL="3200400" algn="l" defTabSz="914400" rtl="0" eaLnBrk="1" latinLnBrk="0" hangingPunct="1">
      <a:defRPr kern="1200">
        <a:solidFill>
          <a:schemeClr val="tx1"/>
        </a:solidFill>
        <a:latin typeface="Garamond" pitchFamily="18" charset="0"/>
        <a:ea typeface="+mn-ea"/>
        <a:cs typeface="Arial" charset="0"/>
      </a:defRPr>
    </a:lvl8pPr>
    <a:lvl9pPr marL="3657600" algn="l" defTabSz="914400" rtl="0" eaLnBrk="1" latinLnBrk="0" hangingPunct="1">
      <a:defRPr kern="1200">
        <a:solidFill>
          <a:schemeClr val="tx1"/>
        </a:solidFill>
        <a:latin typeface="Garamond" pitchFamily="18"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a:srgbClr val="00FF00"/>
    <a:srgbClr val="660033"/>
    <a:srgbClr val="FFFF00"/>
    <a:srgbClr val="000000"/>
    <a:srgbClr val="FF66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088" autoAdjust="0"/>
    <p:restoredTop sz="96127" autoAdjust="0"/>
  </p:normalViewPr>
  <p:slideViewPr>
    <p:cSldViewPr>
      <p:cViewPr varScale="1">
        <p:scale>
          <a:sx n="70" d="100"/>
          <a:sy n="70" d="100"/>
        </p:scale>
        <p:origin x="1692" y="72"/>
      </p:cViewPr>
      <p:guideLst>
        <p:guide orient="horz" pos="2160"/>
        <p:guide pos="2880"/>
      </p:guideLst>
    </p:cSldViewPr>
  </p:slideViewPr>
  <p:notesTextViewPr>
    <p:cViewPr>
      <p:scale>
        <a:sx n="150" d="100"/>
        <a:sy n="15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notesMaster" Target="notesMasters/notesMaster1.xml"/><Relationship Id="rId5" Type="http://schemas.openxmlformats.org/officeDocument/2006/relationships/slideMaster" Target="slideMasters/slideMaster5.xml"/><Relationship Id="rId19"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tableStyles" Target="tableStyle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5.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7.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22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endParaRPr lang="en-US"/>
          </a:p>
        </p:txBody>
      </p:sp>
      <p:sp>
        <p:nvSpPr>
          <p:cNvPr id="1822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endParaRPr lang="en-US"/>
          </a:p>
        </p:txBody>
      </p:sp>
      <p:sp>
        <p:nvSpPr>
          <p:cNvPr id="1822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822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822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endParaRPr lang="en-US"/>
          </a:p>
        </p:txBody>
      </p:sp>
      <p:sp>
        <p:nvSpPr>
          <p:cNvPr id="1822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fld id="{50377691-DC27-41B4-B3FB-D394BC9E078C}" type="slidenum">
              <a:rPr lang="ar-SA"/>
              <a:pPr/>
              <a:t>‹#›</a:t>
            </a:fld>
            <a:endParaRPr lang="en-US"/>
          </a:p>
        </p:txBody>
      </p:sp>
    </p:spTree>
    <p:extLst>
      <p:ext uri="{BB962C8B-B14F-4D97-AF65-F5344CB8AC3E}">
        <p14:creationId xmlns:p14="http://schemas.microsoft.com/office/powerpoint/2010/main" val="2960314354"/>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Arial" charset="0"/>
      </a:defRPr>
    </a:lvl1pPr>
    <a:lvl2pPr marL="457200" algn="l" rtl="0" fontAlgn="base">
      <a:spcBef>
        <a:spcPct val="30000"/>
      </a:spcBef>
      <a:spcAft>
        <a:spcPct val="0"/>
      </a:spcAft>
      <a:defRPr sz="1200" kern="1200">
        <a:solidFill>
          <a:schemeClr val="tx1"/>
        </a:solidFill>
        <a:latin typeface="Arial" charset="0"/>
        <a:ea typeface="+mn-ea"/>
        <a:cs typeface="Arial" charset="0"/>
      </a:defRPr>
    </a:lvl2pPr>
    <a:lvl3pPr marL="914400" algn="l" rtl="0" fontAlgn="base">
      <a:spcBef>
        <a:spcPct val="30000"/>
      </a:spcBef>
      <a:spcAft>
        <a:spcPct val="0"/>
      </a:spcAft>
      <a:defRPr sz="1200" kern="1200">
        <a:solidFill>
          <a:schemeClr val="tx1"/>
        </a:solidFill>
        <a:latin typeface="Arial" charset="0"/>
        <a:ea typeface="+mn-ea"/>
        <a:cs typeface="Arial" charset="0"/>
      </a:defRPr>
    </a:lvl3pPr>
    <a:lvl4pPr marL="1371600" algn="l" rtl="0" fontAlgn="base">
      <a:spcBef>
        <a:spcPct val="30000"/>
      </a:spcBef>
      <a:spcAft>
        <a:spcPct val="0"/>
      </a:spcAft>
      <a:defRPr sz="1200" kern="1200">
        <a:solidFill>
          <a:schemeClr val="tx1"/>
        </a:solidFill>
        <a:latin typeface="Arial" charset="0"/>
        <a:ea typeface="+mn-ea"/>
        <a:cs typeface="Arial" charset="0"/>
      </a:defRPr>
    </a:lvl4pPr>
    <a:lvl5pPr marL="1828800" algn="l" rtl="0" fontAlgn="base">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E1A4BAF-E53B-47FA-9184-7E0B1D62BEA7}" type="slidenum">
              <a:rPr lang="ar-SA"/>
              <a:pPr/>
              <a:t>4</a:t>
            </a:fld>
            <a:endParaRPr lang="en-US"/>
          </a:p>
        </p:txBody>
      </p:sp>
      <p:sp>
        <p:nvSpPr>
          <p:cNvPr id="189442" name="Rectangle 2"/>
          <p:cNvSpPr>
            <a:spLocks noGrp="1" noRot="1" noChangeAspect="1" noChangeArrowheads="1" noTextEdit="1"/>
          </p:cNvSpPr>
          <p:nvPr>
            <p:ph type="sldImg"/>
          </p:nvPr>
        </p:nvSpPr>
        <p:spPr>
          <a:ln/>
        </p:spPr>
      </p:sp>
      <p:sp>
        <p:nvSpPr>
          <p:cNvPr id="18944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4907690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Rot="1" noChangeAspect="1" noChangeArrowheads="1" noTextEdit="1"/>
          </p:cNvSpPr>
          <p:nvPr>
            <p:ph type="sldImg"/>
          </p:nvPr>
        </p:nvSpPr>
        <p:spPr>
          <a:ln/>
        </p:spPr>
      </p:sp>
      <p:sp>
        <p:nvSpPr>
          <p:cNvPr id="115715" name="Rectangle 3"/>
          <p:cNvSpPr>
            <a:spLocks noGrp="1" noChangeArrowheads="1"/>
          </p:cNvSpPr>
          <p:nvPr>
            <p:ph type="body" idx="1"/>
          </p:nvPr>
        </p:nvSpPr>
        <p:spPr>
          <a:noFill/>
          <a:ln/>
        </p:spPr>
        <p:txBody>
          <a:bodyPr/>
          <a:lstStyle/>
          <a:p>
            <a:endParaRPr lang="en-US" smtClean="0"/>
          </a:p>
        </p:txBody>
      </p:sp>
    </p:spTree>
    <p:extLst>
      <p:ext uri="{BB962C8B-B14F-4D97-AF65-F5344CB8AC3E}">
        <p14:creationId xmlns:p14="http://schemas.microsoft.com/office/powerpoint/2010/main" val="8138719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a:noFill/>
        </p:spPr>
        <p:txBody>
          <a:bodyPr/>
          <a:lstStyle/>
          <a:p>
            <a:fld id="{78EA79CF-F4F4-4DB7-8436-25DDCE2A7DA4}" type="slidenum">
              <a:rPr lang="ar-SA" smtClean="0"/>
              <a:pPr/>
              <a:t>34</a:t>
            </a:fld>
            <a:endParaRPr lang="en-US" smtClean="0"/>
          </a:p>
        </p:txBody>
      </p:sp>
      <p:sp>
        <p:nvSpPr>
          <p:cNvPr id="174083" name="Rectangle 2"/>
          <p:cNvSpPr>
            <a:spLocks noGrp="1" noRot="1" noChangeAspect="1" noChangeArrowheads="1" noTextEdit="1"/>
          </p:cNvSpPr>
          <p:nvPr>
            <p:ph type="sldImg"/>
          </p:nvPr>
        </p:nvSpPr>
        <p:spPr>
          <a:ln/>
        </p:spPr>
      </p:sp>
      <p:sp>
        <p:nvSpPr>
          <p:cNvPr id="174084" name="Rectangle 3"/>
          <p:cNvSpPr>
            <a:spLocks noGrp="1" noChangeArrowheads="1"/>
          </p:cNvSpPr>
          <p:nvPr>
            <p:ph type="body" idx="1"/>
          </p:nvPr>
        </p:nvSpPr>
        <p:spPr>
          <a:noFill/>
          <a:ln/>
        </p:spPr>
        <p:txBody>
          <a:bodyPr/>
          <a:lstStyle/>
          <a:p>
            <a:pPr eaLnBrk="1" hangingPunct="1"/>
            <a:endParaRPr lang="en-US" smtClean="0"/>
          </a:p>
        </p:txBody>
      </p:sp>
    </p:spTree>
    <p:extLst>
      <p:ext uri="{BB962C8B-B14F-4D97-AF65-F5344CB8AC3E}">
        <p14:creationId xmlns:p14="http://schemas.microsoft.com/office/powerpoint/2010/main" val="40537576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a:spLocks noGrp="1" noChangeArrowheads="1"/>
          </p:cNvSpPr>
          <p:nvPr>
            <p:ph type="sldNum" sz="quarter" idx="5"/>
          </p:nvPr>
        </p:nvSpPr>
        <p:spPr>
          <a:noFill/>
        </p:spPr>
        <p:txBody>
          <a:bodyPr/>
          <a:lstStyle/>
          <a:p>
            <a:fld id="{576804FD-A419-47F0-8D73-18621E287BD0}" type="slidenum">
              <a:rPr lang="ar-SA" smtClean="0"/>
              <a:pPr/>
              <a:t>38</a:t>
            </a:fld>
            <a:endParaRPr lang="en-US" smtClean="0"/>
          </a:p>
        </p:txBody>
      </p:sp>
      <p:sp>
        <p:nvSpPr>
          <p:cNvPr id="175107" name="Rectangle 2"/>
          <p:cNvSpPr>
            <a:spLocks noGrp="1" noRot="1" noChangeAspect="1" noChangeArrowheads="1" noTextEdit="1"/>
          </p:cNvSpPr>
          <p:nvPr>
            <p:ph type="sldImg"/>
          </p:nvPr>
        </p:nvSpPr>
        <p:spPr>
          <a:ln/>
        </p:spPr>
      </p:sp>
      <p:sp>
        <p:nvSpPr>
          <p:cNvPr id="175108" name="Rectangle 3"/>
          <p:cNvSpPr>
            <a:spLocks noGrp="1" noChangeArrowheads="1"/>
          </p:cNvSpPr>
          <p:nvPr>
            <p:ph type="body" idx="1"/>
          </p:nvPr>
        </p:nvSpPr>
        <p:spPr>
          <a:noFill/>
          <a:ln/>
        </p:spPr>
        <p:txBody>
          <a:bodyPr/>
          <a:lstStyle/>
          <a:p>
            <a:pPr eaLnBrk="1" hangingPunct="1"/>
            <a:endParaRPr lang="en-US" smtClean="0"/>
          </a:p>
        </p:txBody>
      </p:sp>
    </p:spTree>
    <p:extLst>
      <p:ext uri="{BB962C8B-B14F-4D97-AF65-F5344CB8AC3E}">
        <p14:creationId xmlns:p14="http://schemas.microsoft.com/office/powerpoint/2010/main" val="8677853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102B67B-810D-41EC-A08F-CC267696E898}" type="slidenum">
              <a:rPr lang="ar-SA">
                <a:solidFill>
                  <a:prstClr val="black"/>
                </a:solidFill>
              </a:rPr>
              <a:pPr/>
              <a:t>39</a:t>
            </a:fld>
            <a:endParaRPr lang="en-US">
              <a:solidFill>
                <a:prstClr val="black"/>
              </a:solidFill>
            </a:endParaRPr>
          </a:p>
        </p:txBody>
      </p:sp>
      <p:sp>
        <p:nvSpPr>
          <p:cNvPr id="220162" name="Rectangle 2"/>
          <p:cNvSpPr>
            <a:spLocks noGrp="1" noRot="1" noChangeAspect="1" noChangeArrowheads="1" noTextEdit="1"/>
          </p:cNvSpPr>
          <p:nvPr>
            <p:ph type="sldImg"/>
          </p:nvPr>
        </p:nvSpPr>
        <p:spPr>
          <a:ln/>
        </p:spPr>
      </p:sp>
      <p:sp>
        <p:nvSpPr>
          <p:cNvPr id="22016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1517933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71C7C30-3F88-6A47-A2C5-352E9ADA214D}" type="slidenum">
              <a:rPr lang="en-US" smtClean="0"/>
              <a:pPr/>
              <a:t>41</a:t>
            </a:fld>
            <a:endParaRPr lang="en-US" dirty="0"/>
          </a:p>
        </p:txBody>
      </p:sp>
    </p:spTree>
    <p:extLst>
      <p:ext uri="{BB962C8B-B14F-4D97-AF65-F5344CB8AC3E}">
        <p14:creationId xmlns:p14="http://schemas.microsoft.com/office/powerpoint/2010/main" val="1571006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71C7C30-3F88-6A47-A2C5-352E9ADA214D}" type="slidenum">
              <a:rPr lang="en-US" smtClean="0"/>
              <a:pPr/>
              <a:t>42</a:t>
            </a:fld>
            <a:endParaRPr lang="en-US" dirty="0"/>
          </a:p>
        </p:txBody>
      </p:sp>
    </p:spTree>
    <p:extLst>
      <p:ext uri="{BB962C8B-B14F-4D97-AF65-F5344CB8AC3E}">
        <p14:creationId xmlns:p14="http://schemas.microsoft.com/office/powerpoint/2010/main" val="19916692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p>
            <a:fld id="{91EC3DB6-82F6-4AEE-8929-D384FA39E958}" type="slidenum">
              <a:rPr lang="ar-SA" smtClean="0">
                <a:latin typeface="Arial" charset="0"/>
                <a:cs typeface="Arial" charset="0"/>
              </a:rPr>
              <a:pPr/>
              <a:t>46</a:t>
            </a:fld>
            <a:endParaRPr lang="en-US" smtClean="0">
              <a:latin typeface="Arial" charset="0"/>
              <a:cs typeface="Arial" charset="0"/>
            </a:endParaRPr>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a:ln/>
        </p:spPr>
        <p:txBody>
          <a:bodyPr/>
          <a:lstStyle/>
          <a:p>
            <a:pPr eaLnBrk="1" hangingPunct="1">
              <a:buFontTx/>
              <a:buChar char="•"/>
            </a:pPr>
            <a:endParaRPr lang="ar-SA" smtClean="0">
              <a:latin typeface="Arial" charset="0"/>
              <a:cs typeface="Arial" charset="0"/>
            </a:endParaRPr>
          </a:p>
        </p:txBody>
      </p:sp>
    </p:spTree>
    <p:extLst>
      <p:ext uri="{BB962C8B-B14F-4D97-AF65-F5344CB8AC3E}">
        <p14:creationId xmlns:p14="http://schemas.microsoft.com/office/powerpoint/2010/main" val="37907789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ACCE61A-D78F-4712-A1CB-A27343E39407}" type="slidenum">
              <a:rPr lang="ar-SA">
                <a:solidFill>
                  <a:prstClr val="black"/>
                </a:solidFill>
              </a:rPr>
              <a:pPr/>
              <a:t>6</a:t>
            </a:fld>
            <a:endParaRPr lang="en-US">
              <a:solidFill>
                <a:prstClr val="black"/>
              </a:solidFill>
            </a:endParaRPr>
          </a:p>
        </p:txBody>
      </p:sp>
      <p:sp>
        <p:nvSpPr>
          <p:cNvPr id="197634" name="Rectangle 2"/>
          <p:cNvSpPr>
            <a:spLocks noGrp="1" noRot="1" noChangeAspect="1" noChangeArrowheads="1" noTextEdit="1"/>
          </p:cNvSpPr>
          <p:nvPr>
            <p:ph type="sldImg"/>
          </p:nvPr>
        </p:nvSpPr>
        <p:spPr>
          <a:ln/>
        </p:spPr>
      </p:sp>
      <p:sp>
        <p:nvSpPr>
          <p:cNvPr id="19763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1513962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0B2C209-99EE-40EE-84B5-16826CB0FF36}" type="slidenum">
              <a:rPr lang="ar-SA"/>
              <a:pPr/>
              <a:t>8</a:t>
            </a:fld>
            <a:endParaRPr lang="en-US"/>
          </a:p>
        </p:txBody>
      </p:sp>
      <p:sp>
        <p:nvSpPr>
          <p:cNvPr id="317442" name="Rectangle 2"/>
          <p:cNvSpPr>
            <a:spLocks noGrp="1" noRot="1" noChangeAspect="1" noChangeArrowheads="1" noTextEdit="1"/>
          </p:cNvSpPr>
          <p:nvPr>
            <p:ph type="sldImg"/>
          </p:nvPr>
        </p:nvSpPr>
        <p:spPr>
          <a:ln/>
        </p:spPr>
      </p:sp>
      <p:sp>
        <p:nvSpPr>
          <p:cNvPr id="317443"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37304667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5E804E3-3107-4D38-BC59-05EE48A86587}" type="slidenum">
              <a:rPr lang="ar-SA">
                <a:solidFill>
                  <a:prstClr val="black"/>
                </a:solidFill>
              </a:rPr>
              <a:pPr/>
              <a:t>9</a:t>
            </a:fld>
            <a:endParaRPr lang="en-US">
              <a:solidFill>
                <a:prstClr val="black"/>
              </a:solidFill>
            </a:endParaRPr>
          </a:p>
        </p:txBody>
      </p:sp>
      <p:sp>
        <p:nvSpPr>
          <p:cNvPr id="318466" name="Rectangle 2"/>
          <p:cNvSpPr>
            <a:spLocks noGrp="1" noRot="1" noChangeAspect="1" noChangeArrowheads="1" noTextEdit="1"/>
          </p:cNvSpPr>
          <p:nvPr>
            <p:ph type="sldImg"/>
          </p:nvPr>
        </p:nvSpPr>
        <p:spPr>
          <a:ln/>
        </p:spPr>
      </p:sp>
      <p:sp>
        <p:nvSpPr>
          <p:cNvPr id="31846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0744643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a:ln/>
        </p:spPr>
      </p:sp>
      <p:sp>
        <p:nvSpPr>
          <p:cNvPr id="1259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anose="020B0604020202020204" pitchFamily="34" charset="0"/>
              <a:cs typeface="Arial" panose="020B0604020202020204" pitchFamily="34" charset="0"/>
            </a:endParaRPr>
          </a:p>
        </p:txBody>
      </p:sp>
      <p:sp>
        <p:nvSpPr>
          <p:cNvPr id="1259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95991BAE-7E36-42B3-9E09-3F9F92615793}" type="slidenum">
              <a:rPr lang="ar-SA">
                <a:solidFill>
                  <a:srgbClr val="000000"/>
                </a:solidFill>
              </a:rPr>
              <a:pPr eaLnBrk="1" hangingPunct="1"/>
              <a:t>14</a:t>
            </a:fld>
            <a:endParaRPr lang="en-US">
              <a:solidFill>
                <a:srgbClr val="000000"/>
              </a:solidFill>
            </a:endParaRPr>
          </a:p>
        </p:txBody>
      </p:sp>
    </p:spTree>
    <p:extLst>
      <p:ext uri="{BB962C8B-B14F-4D97-AF65-F5344CB8AC3E}">
        <p14:creationId xmlns:p14="http://schemas.microsoft.com/office/powerpoint/2010/main" val="30884418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A72AEB6-8BC9-430A-9346-E8CB8B0E0ACC}" type="slidenum">
              <a:rPr lang="ar-SA"/>
              <a:pPr/>
              <a:t>17</a:t>
            </a:fld>
            <a:endParaRPr lang="en-US"/>
          </a:p>
        </p:txBody>
      </p:sp>
      <p:sp>
        <p:nvSpPr>
          <p:cNvPr id="305154" name="Rectangle 2"/>
          <p:cNvSpPr>
            <a:spLocks noGrp="1" noRot="1" noChangeAspect="1" noChangeArrowheads="1" noTextEdit="1"/>
          </p:cNvSpPr>
          <p:nvPr>
            <p:ph type="sldImg"/>
          </p:nvPr>
        </p:nvSpPr>
        <p:spPr>
          <a:ln/>
        </p:spPr>
      </p:sp>
      <p:sp>
        <p:nvSpPr>
          <p:cNvPr id="30515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40396764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p:spPr>
        <p:txBody>
          <a:bodyPr/>
          <a:lstStyle/>
          <a:p>
            <a:fld id="{78BC33E7-1C0E-4EF3-B3ED-87B9FA9C877B}" type="slidenum">
              <a:rPr lang="ar-SA" smtClean="0">
                <a:solidFill>
                  <a:prstClr val="black"/>
                </a:solidFill>
              </a:rPr>
              <a:pPr/>
              <a:t>20</a:t>
            </a:fld>
            <a:endParaRPr lang="en-US" smtClean="0">
              <a:solidFill>
                <a:prstClr val="black"/>
              </a:solidFill>
            </a:endParaRPr>
          </a:p>
        </p:txBody>
      </p:sp>
      <p:sp>
        <p:nvSpPr>
          <p:cNvPr id="133123" name="Rectangle 2"/>
          <p:cNvSpPr>
            <a:spLocks noGrp="1" noRot="1" noChangeAspect="1" noChangeArrowheads="1" noTextEdit="1"/>
          </p:cNvSpPr>
          <p:nvPr>
            <p:ph type="sldImg"/>
          </p:nvPr>
        </p:nvSpPr>
        <p:spPr>
          <a:ln/>
        </p:spPr>
      </p:sp>
      <p:sp>
        <p:nvSpPr>
          <p:cNvPr id="133124" name="Rectangle 3"/>
          <p:cNvSpPr>
            <a:spLocks noGrp="1" noChangeArrowheads="1"/>
          </p:cNvSpPr>
          <p:nvPr>
            <p:ph type="body" idx="1"/>
          </p:nvPr>
        </p:nvSpPr>
        <p:spPr>
          <a:noFill/>
          <a:ln/>
        </p:spPr>
        <p:txBody>
          <a:bodyPr/>
          <a:lstStyle/>
          <a:p>
            <a:pPr eaLnBrk="1" hangingPunct="1"/>
            <a:endParaRPr lang="en-US" smtClean="0"/>
          </a:p>
        </p:txBody>
      </p:sp>
    </p:spTree>
    <p:extLst>
      <p:ext uri="{BB962C8B-B14F-4D97-AF65-F5344CB8AC3E}">
        <p14:creationId xmlns:p14="http://schemas.microsoft.com/office/powerpoint/2010/main" val="17375673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06EFE29-C03F-4262-8E0F-7CDFF7956C44}" type="slidenum">
              <a:rPr lang="ar-SA">
                <a:solidFill>
                  <a:prstClr val="black"/>
                </a:solidFill>
              </a:rPr>
              <a:pPr/>
              <a:t>21</a:t>
            </a:fld>
            <a:endParaRPr lang="en-US">
              <a:solidFill>
                <a:prstClr val="black"/>
              </a:solidFill>
            </a:endParaRPr>
          </a:p>
        </p:txBody>
      </p:sp>
      <p:sp>
        <p:nvSpPr>
          <p:cNvPr id="216066" name="Rectangle 2"/>
          <p:cNvSpPr>
            <a:spLocks noGrp="1" noRot="1" noChangeAspect="1" noChangeArrowheads="1" noTextEdit="1"/>
          </p:cNvSpPr>
          <p:nvPr>
            <p:ph type="sldImg"/>
          </p:nvPr>
        </p:nvSpPr>
        <p:spPr>
          <a:ln/>
        </p:spPr>
      </p:sp>
      <p:sp>
        <p:nvSpPr>
          <p:cNvPr id="21606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5611661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p>
            <a:fld id="{2841B334-E7A4-47FC-81B7-6CE78F3CBFFD}" type="slidenum">
              <a:rPr lang="ar-SA" smtClean="0"/>
              <a:pPr/>
              <a:t>29</a:t>
            </a:fld>
            <a:endParaRPr lang="en-US" smtClean="0"/>
          </a:p>
        </p:txBody>
      </p:sp>
      <p:sp>
        <p:nvSpPr>
          <p:cNvPr id="116739"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noFill/>
          <a:ln/>
        </p:spPr>
        <p:txBody>
          <a:bodyPr/>
          <a:lstStyle/>
          <a:p>
            <a:pPr eaLnBrk="1" hangingPunct="1"/>
            <a:endParaRPr lang="en-US" smtClean="0"/>
          </a:p>
        </p:txBody>
      </p:sp>
    </p:spTree>
    <p:extLst>
      <p:ext uri="{BB962C8B-B14F-4D97-AF65-F5344CB8AC3E}">
        <p14:creationId xmlns:p14="http://schemas.microsoft.com/office/powerpoint/2010/main" val="1664037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E18A04-1F68-4908-804C-A9D58430930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69F6FC-F8ED-4C43-85F8-8F82A9DA56D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474D948-8B78-4C42-91BC-7EC5E986E454}"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37E277C-CBF3-4961-AC3B-22F1587907A0}" type="slidenum">
              <a:rPr lang="ar-SA"/>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dgm">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SmartArt Placeholder 2"/>
          <p:cNvSpPr>
            <a:spLocks noGrp="1"/>
          </p:cNvSpPr>
          <p:nvPr>
            <p:ph type="dgm" idx="1"/>
          </p:nvPr>
        </p:nvSpPr>
        <p:spPr>
          <a:xfrm>
            <a:off x="457200" y="1600200"/>
            <a:ext cx="8229600" cy="4525963"/>
          </a:xfrm>
        </p:spPr>
        <p:txBody>
          <a:bodyPr/>
          <a:lstStyle/>
          <a:p>
            <a:pPr lvl="0"/>
            <a:endParaRPr 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68123B2-7034-4FC0-A579-ECB0386A2418}" type="slidenum">
              <a:rPr lang="ar-SA"/>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FC27BBE-80B6-4C08-AB68-C7EFD5F8454A}" type="datetime1">
              <a:rPr lang="ar-SA" smtClean="0">
                <a:solidFill>
                  <a:srgbClr val="FFFFFF"/>
                </a:solidFill>
              </a:rPr>
              <a:pPr/>
              <a:t>11/02/1442</a:t>
            </a:fld>
            <a:endParaRPr lang="en-US">
              <a:solidFill>
                <a:srgbClr val="FFFFFF"/>
              </a:solidFill>
            </a:endParaRPr>
          </a:p>
        </p:txBody>
      </p:sp>
      <p:sp>
        <p:nvSpPr>
          <p:cNvPr id="5" name="Footer Placeholder 4"/>
          <p:cNvSpPr>
            <a:spLocks noGrp="1"/>
          </p:cNvSpPr>
          <p:nvPr>
            <p:ph type="ftr" sz="quarter" idx="11"/>
          </p:nvPr>
        </p:nvSpPr>
        <p:spPr/>
        <p:txBody>
          <a:bodyPr/>
          <a:lstStyle/>
          <a:p>
            <a:endParaRPr lang="en-US">
              <a:solidFill>
                <a:srgbClr val="FFFFFF"/>
              </a:solidFill>
            </a:endParaRPr>
          </a:p>
        </p:txBody>
      </p:sp>
      <p:sp>
        <p:nvSpPr>
          <p:cNvPr id="6" name="Slide Number Placeholder 5"/>
          <p:cNvSpPr>
            <a:spLocks noGrp="1"/>
          </p:cNvSpPr>
          <p:nvPr>
            <p:ph type="sldNum" sz="quarter" idx="12"/>
          </p:nvPr>
        </p:nvSpPr>
        <p:spPr/>
        <p:txBody>
          <a:bodyPr/>
          <a:lstStyle/>
          <a:p>
            <a:fld id="{35E18A04-1F68-4908-804C-A9D584309307}" type="slidenum">
              <a:rPr lang="en-US" smtClean="0">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40963196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0A9BAE5-CD44-4691-B0B3-EC136016A7F2}" type="datetime1">
              <a:rPr lang="ar-SA" smtClean="0">
                <a:solidFill>
                  <a:srgbClr val="FFFFFF"/>
                </a:solidFill>
              </a:rPr>
              <a:pPr/>
              <a:t>11/02/1442</a:t>
            </a:fld>
            <a:endParaRPr lang="en-US">
              <a:solidFill>
                <a:srgbClr val="FFFFFF"/>
              </a:solidFill>
            </a:endParaRPr>
          </a:p>
        </p:txBody>
      </p:sp>
      <p:sp>
        <p:nvSpPr>
          <p:cNvPr id="5" name="Footer Placeholder 4"/>
          <p:cNvSpPr>
            <a:spLocks noGrp="1"/>
          </p:cNvSpPr>
          <p:nvPr>
            <p:ph type="ftr" sz="quarter" idx="11"/>
          </p:nvPr>
        </p:nvSpPr>
        <p:spPr/>
        <p:txBody>
          <a:bodyPr/>
          <a:lstStyle/>
          <a:p>
            <a:endParaRPr lang="en-US">
              <a:solidFill>
                <a:srgbClr val="FFFFFF"/>
              </a:solidFill>
            </a:endParaRPr>
          </a:p>
        </p:txBody>
      </p:sp>
      <p:sp>
        <p:nvSpPr>
          <p:cNvPr id="6" name="Slide Number Placeholder 5"/>
          <p:cNvSpPr>
            <a:spLocks noGrp="1"/>
          </p:cNvSpPr>
          <p:nvPr>
            <p:ph type="sldNum" sz="quarter" idx="12"/>
          </p:nvPr>
        </p:nvSpPr>
        <p:spPr/>
        <p:txBody>
          <a:bodyPr/>
          <a:lstStyle/>
          <a:p>
            <a:fld id="{D159ABCE-50F1-4791-AC28-2A3158F9FE9F}" type="slidenum">
              <a:rPr lang="en-US" smtClean="0">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9384745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CFC845C-7C2B-41F2-AC8F-F437B53577B2}" type="datetime1">
              <a:rPr lang="ar-SA" smtClean="0">
                <a:solidFill>
                  <a:srgbClr val="FFFFFF"/>
                </a:solidFill>
              </a:rPr>
              <a:pPr/>
              <a:t>11/02/1442</a:t>
            </a:fld>
            <a:endParaRPr lang="en-US">
              <a:solidFill>
                <a:srgbClr val="FFFFFF"/>
              </a:solidFill>
            </a:endParaRPr>
          </a:p>
        </p:txBody>
      </p:sp>
      <p:sp>
        <p:nvSpPr>
          <p:cNvPr id="5" name="Footer Placeholder 4"/>
          <p:cNvSpPr>
            <a:spLocks noGrp="1"/>
          </p:cNvSpPr>
          <p:nvPr>
            <p:ph type="ftr" sz="quarter" idx="11"/>
          </p:nvPr>
        </p:nvSpPr>
        <p:spPr/>
        <p:txBody>
          <a:bodyPr/>
          <a:lstStyle/>
          <a:p>
            <a:endParaRPr lang="en-US">
              <a:solidFill>
                <a:srgbClr val="FFFFFF"/>
              </a:solidFill>
            </a:endParaRPr>
          </a:p>
        </p:txBody>
      </p:sp>
      <p:sp>
        <p:nvSpPr>
          <p:cNvPr id="6" name="Slide Number Placeholder 5"/>
          <p:cNvSpPr>
            <a:spLocks noGrp="1"/>
          </p:cNvSpPr>
          <p:nvPr>
            <p:ph type="sldNum" sz="quarter" idx="12"/>
          </p:nvPr>
        </p:nvSpPr>
        <p:spPr/>
        <p:txBody>
          <a:bodyPr/>
          <a:lstStyle/>
          <a:p>
            <a:fld id="{23D23664-2D8C-4045-A116-E9CD136B40ED}" type="slidenum">
              <a:rPr lang="en-US" smtClean="0">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5593119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F5CE624-6B8C-4E16-8F5C-FDF6E004892E}" type="datetime1">
              <a:rPr lang="ar-SA" smtClean="0">
                <a:solidFill>
                  <a:srgbClr val="FFFFFF"/>
                </a:solidFill>
              </a:rPr>
              <a:pPr/>
              <a:t>11/02/1442</a:t>
            </a:fld>
            <a:endParaRPr lang="en-US">
              <a:solidFill>
                <a:srgbClr val="FFFFFF"/>
              </a:solidFill>
            </a:endParaRPr>
          </a:p>
        </p:txBody>
      </p:sp>
      <p:sp>
        <p:nvSpPr>
          <p:cNvPr id="6" name="Footer Placeholder 5"/>
          <p:cNvSpPr>
            <a:spLocks noGrp="1"/>
          </p:cNvSpPr>
          <p:nvPr>
            <p:ph type="ftr" sz="quarter" idx="11"/>
          </p:nvPr>
        </p:nvSpPr>
        <p:spPr/>
        <p:txBody>
          <a:bodyPr/>
          <a:lstStyle/>
          <a:p>
            <a:endParaRPr lang="en-US">
              <a:solidFill>
                <a:srgbClr val="FFFFFF"/>
              </a:solidFill>
            </a:endParaRPr>
          </a:p>
        </p:txBody>
      </p:sp>
      <p:sp>
        <p:nvSpPr>
          <p:cNvPr id="7" name="Slide Number Placeholder 6"/>
          <p:cNvSpPr>
            <a:spLocks noGrp="1"/>
          </p:cNvSpPr>
          <p:nvPr>
            <p:ph type="sldNum" sz="quarter" idx="12"/>
          </p:nvPr>
        </p:nvSpPr>
        <p:spPr/>
        <p:txBody>
          <a:bodyPr/>
          <a:lstStyle/>
          <a:p>
            <a:fld id="{B0A7E10B-9E2A-46C1-A96D-5D6B964621B8}" type="slidenum">
              <a:rPr lang="en-US" smtClean="0">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6867738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4BE10B5-46D1-4D2F-850D-6457EE664AEE}" type="datetime1">
              <a:rPr lang="ar-SA" smtClean="0">
                <a:solidFill>
                  <a:srgbClr val="FFFFFF"/>
                </a:solidFill>
              </a:rPr>
              <a:pPr/>
              <a:t>11/02/1442</a:t>
            </a:fld>
            <a:endParaRPr lang="en-US">
              <a:solidFill>
                <a:srgbClr val="FFFFFF"/>
              </a:solidFill>
            </a:endParaRPr>
          </a:p>
        </p:txBody>
      </p:sp>
      <p:sp>
        <p:nvSpPr>
          <p:cNvPr id="8" name="Footer Placeholder 7"/>
          <p:cNvSpPr>
            <a:spLocks noGrp="1"/>
          </p:cNvSpPr>
          <p:nvPr>
            <p:ph type="ftr" sz="quarter" idx="11"/>
          </p:nvPr>
        </p:nvSpPr>
        <p:spPr/>
        <p:txBody>
          <a:bodyPr/>
          <a:lstStyle/>
          <a:p>
            <a:endParaRPr lang="en-US">
              <a:solidFill>
                <a:srgbClr val="FFFFFF"/>
              </a:solidFill>
            </a:endParaRPr>
          </a:p>
        </p:txBody>
      </p:sp>
      <p:sp>
        <p:nvSpPr>
          <p:cNvPr id="9" name="Slide Number Placeholder 8"/>
          <p:cNvSpPr>
            <a:spLocks noGrp="1"/>
          </p:cNvSpPr>
          <p:nvPr>
            <p:ph type="sldNum" sz="quarter" idx="12"/>
          </p:nvPr>
        </p:nvSpPr>
        <p:spPr/>
        <p:txBody>
          <a:bodyPr/>
          <a:lstStyle/>
          <a:p>
            <a:fld id="{7DA33DD1-78C4-4B4A-A89C-0687873A1808}" type="slidenum">
              <a:rPr lang="en-US" smtClean="0">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3109814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3F6822A-F05F-4A56-AE2B-E62090848735}" type="datetime1">
              <a:rPr lang="ar-SA" smtClean="0">
                <a:solidFill>
                  <a:srgbClr val="FFFFFF"/>
                </a:solidFill>
              </a:rPr>
              <a:pPr/>
              <a:t>11/02/1442</a:t>
            </a:fld>
            <a:endParaRPr lang="en-US">
              <a:solidFill>
                <a:srgbClr val="FFFFFF"/>
              </a:solidFill>
            </a:endParaRPr>
          </a:p>
        </p:txBody>
      </p:sp>
      <p:sp>
        <p:nvSpPr>
          <p:cNvPr id="4" name="Footer Placeholder 3"/>
          <p:cNvSpPr>
            <a:spLocks noGrp="1"/>
          </p:cNvSpPr>
          <p:nvPr>
            <p:ph type="ftr" sz="quarter" idx="11"/>
          </p:nvPr>
        </p:nvSpPr>
        <p:spPr/>
        <p:txBody>
          <a:bodyPr/>
          <a:lstStyle/>
          <a:p>
            <a:endParaRPr lang="en-US">
              <a:solidFill>
                <a:srgbClr val="FFFFFF"/>
              </a:solidFill>
            </a:endParaRPr>
          </a:p>
        </p:txBody>
      </p:sp>
      <p:sp>
        <p:nvSpPr>
          <p:cNvPr id="5" name="Slide Number Placeholder 4"/>
          <p:cNvSpPr>
            <a:spLocks noGrp="1"/>
          </p:cNvSpPr>
          <p:nvPr>
            <p:ph type="sldNum" sz="quarter" idx="12"/>
          </p:nvPr>
        </p:nvSpPr>
        <p:spPr/>
        <p:txBody>
          <a:bodyPr/>
          <a:lstStyle/>
          <a:p>
            <a:fld id="{88D5CCDD-A34E-478F-9A16-A8471EF6581A}" type="slidenum">
              <a:rPr lang="en-US" smtClean="0">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6466877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59ABCE-50F1-4791-AC28-2A3158F9FE9F}"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F532C33-B41F-4D6D-A369-EA698533EFA2}" type="datetime1">
              <a:rPr lang="ar-SA" smtClean="0">
                <a:solidFill>
                  <a:srgbClr val="FFFFFF"/>
                </a:solidFill>
              </a:rPr>
              <a:pPr/>
              <a:t>11/02/1442</a:t>
            </a:fld>
            <a:endParaRPr lang="en-US">
              <a:solidFill>
                <a:srgbClr val="FFFFFF"/>
              </a:solidFill>
            </a:endParaRPr>
          </a:p>
        </p:txBody>
      </p:sp>
      <p:sp>
        <p:nvSpPr>
          <p:cNvPr id="3" name="Footer Placeholder 2"/>
          <p:cNvSpPr>
            <a:spLocks noGrp="1"/>
          </p:cNvSpPr>
          <p:nvPr>
            <p:ph type="ftr" sz="quarter" idx="11"/>
          </p:nvPr>
        </p:nvSpPr>
        <p:spPr/>
        <p:txBody>
          <a:bodyPr/>
          <a:lstStyle/>
          <a:p>
            <a:endParaRPr lang="en-US">
              <a:solidFill>
                <a:srgbClr val="FFFFFF"/>
              </a:solidFill>
            </a:endParaRPr>
          </a:p>
        </p:txBody>
      </p:sp>
      <p:sp>
        <p:nvSpPr>
          <p:cNvPr id="4" name="Slide Number Placeholder 3"/>
          <p:cNvSpPr>
            <a:spLocks noGrp="1"/>
          </p:cNvSpPr>
          <p:nvPr>
            <p:ph type="sldNum" sz="quarter" idx="12"/>
          </p:nvPr>
        </p:nvSpPr>
        <p:spPr/>
        <p:txBody>
          <a:bodyPr/>
          <a:lstStyle/>
          <a:p>
            <a:fld id="{91F819A8-E6F2-4905-801B-11C2A8948EED}" type="slidenum">
              <a:rPr lang="en-US" smtClean="0">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1651751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E1EC966-B4F6-4C2F-AEF8-EDDE24538EB7}" type="datetime1">
              <a:rPr lang="ar-SA" smtClean="0">
                <a:solidFill>
                  <a:srgbClr val="FFFFFF"/>
                </a:solidFill>
              </a:rPr>
              <a:pPr/>
              <a:t>11/02/1442</a:t>
            </a:fld>
            <a:endParaRPr lang="en-US">
              <a:solidFill>
                <a:srgbClr val="FFFFFF"/>
              </a:solidFill>
            </a:endParaRPr>
          </a:p>
        </p:txBody>
      </p:sp>
      <p:sp>
        <p:nvSpPr>
          <p:cNvPr id="6" name="Footer Placeholder 5"/>
          <p:cNvSpPr>
            <a:spLocks noGrp="1"/>
          </p:cNvSpPr>
          <p:nvPr>
            <p:ph type="ftr" sz="quarter" idx="11"/>
          </p:nvPr>
        </p:nvSpPr>
        <p:spPr/>
        <p:txBody>
          <a:bodyPr/>
          <a:lstStyle/>
          <a:p>
            <a:endParaRPr lang="en-US">
              <a:solidFill>
                <a:srgbClr val="FFFFFF"/>
              </a:solidFill>
            </a:endParaRPr>
          </a:p>
        </p:txBody>
      </p:sp>
      <p:sp>
        <p:nvSpPr>
          <p:cNvPr id="7" name="Slide Number Placeholder 6"/>
          <p:cNvSpPr>
            <a:spLocks noGrp="1"/>
          </p:cNvSpPr>
          <p:nvPr>
            <p:ph type="sldNum" sz="quarter" idx="12"/>
          </p:nvPr>
        </p:nvSpPr>
        <p:spPr/>
        <p:txBody>
          <a:bodyPr/>
          <a:lstStyle/>
          <a:p>
            <a:fld id="{D91677B5-6ECE-439D-8475-CDC86B358626}" type="slidenum">
              <a:rPr lang="en-US" smtClean="0">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7185577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F66167-823B-4AC0-BB2E-44BFCF4448C9}" type="datetime1">
              <a:rPr lang="ar-SA" smtClean="0">
                <a:solidFill>
                  <a:srgbClr val="FFFFFF"/>
                </a:solidFill>
              </a:rPr>
              <a:pPr/>
              <a:t>11/02/1442</a:t>
            </a:fld>
            <a:endParaRPr lang="en-US">
              <a:solidFill>
                <a:srgbClr val="FFFFFF"/>
              </a:solidFill>
            </a:endParaRPr>
          </a:p>
        </p:txBody>
      </p:sp>
      <p:sp>
        <p:nvSpPr>
          <p:cNvPr id="6" name="Footer Placeholder 5"/>
          <p:cNvSpPr>
            <a:spLocks noGrp="1"/>
          </p:cNvSpPr>
          <p:nvPr>
            <p:ph type="ftr" sz="quarter" idx="11"/>
          </p:nvPr>
        </p:nvSpPr>
        <p:spPr/>
        <p:txBody>
          <a:bodyPr/>
          <a:lstStyle/>
          <a:p>
            <a:endParaRPr lang="en-US">
              <a:solidFill>
                <a:srgbClr val="FFFFFF"/>
              </a:solidFill>
            </a:endParaRPr>
          </a:p>
        </p:txBody>
      </p:sp>
      <p:sp>
        <p:nvSpPr>
          <p:cNvPr id="7" name="Slide Number Placeholder 6"/>
          <p:cNvSpPr>
            <a:spLocks noGrp="1"/>
          </p:cNvSpPr>
          <p:nvPr>
            <p:ph type="sldNum" sz="quarter" idx="12"/>
          </p:nvPr>
        </p:nvSpPr>
        <p:spPr/>
        <p:txBody>
          <a:bodyPr/>
          <a:lstStyle/>
          <a:p>
            <a:fld id="{812F74C9-7255-49DD-9312-65FBDB48A560}" type="slidenum">
              <a:rPr lang="en-US" smtClean="0">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58404492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579167F-1BB2-4505-84A9-A25DA015CDDA}" type="datetime1">
              <a:rPr lang="ar-SA" smtClean="0">
                <a:solidFill>
                  <a:srgbClr val="FFFFFF"/>
                </a:solidFill>
              </a:rPr>
              <a:pPr/>
              <a:t>11/02/1442</a:t>
            </a:fld>
            <a:endParaRPr lang="en-US">
              <a:solidFill>
                <a:srgbClr val="FFFFFF"/>
              </a:solidFill>
            </a:endParaRPr>
          </a:p>
        </p:txBody>
      </p:sp>
      <p:sp>
        <p:nvSpPr>
          <p:cNvPr id="5" name="Footer Placeholder 4"/>
          <p:cNvSpPr>
            <a:spLocks noGrp="1"/>
          </p:cNvSpPr>
          <p:nvPr>
            <p:ph type="ftr" sz="quarter" idx="11"/>
          </p:nvPr>
        </p:nvSpPr>
        <p:spPr/>
        <p:txBody>
          <a:bodyPr/>
          <a:lstStyle/>
          <a:p>
            <a:endParaRPr lang="en-US">
              <a:solidFill>
                <a:srgbClr val="FFFFFF"/>
              </a:solidFill>
            </a:endParaRPr>
          </a:p>
        </p:txBody>
      </p:sp>
      <p:sp>
        <p:nvSpPr>
          <p:cNvPr id="6" name="Slide Number Placeholder 5"/>
          <p:cNvSpPr>
            <a:spLocks noGrp="1"/>
          </p:cNvSpPr>
          <p:nvPr>
            <p:ph type="sldNum" sz="quarter" idx="12"/>
          </p:nvPr>
        </p:nvSpPr>
        <p:spPr/>
        <p:txBody>
          <a:bodyPr/>
          <a:lstStyle/>
          <a:p>
            <a:fld id="{5C69F6FC-F8ED-4C43-85F8-8F82A9DA56DA}" type="slidenum">
              <a:rPr lang="en-US" smtClean="0">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8648795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10CE3CB-82C7-465D-98F6-869CD9BCB8B3}" type="datetime1">
              <a:rPr lang="ar-SA" smtClean="0">
                <a:solidFill>
                  <a:srgbClr val="FFFFFF"/>
                </a:solidFill>
              </a:rPr>
              <a:pPr/>
              <a:t>11/02/1442</a:t>
            </a:fld>
            <a:endParaRPr lang="en-US">
              <a:solidFill>
                <a:srgbClr val="FFFFFF"/>
              </a:solidFill>
            </a:endParaRPr>
          </a:p>
        </p:txBody>
      </p:sp>
      <p:sp>
        <p:nvSpPr>
          <p:cNvPr id="5" name="Footer Placeholder 4"/>
          <p:cNvSpPr>
            <a:spLocks noGrp="1"/>
          </p:cNvSpPr>
          <p:nvPr>
            <p:ph type="ftr" sz="quarter" idx="11"/>
          </p:nvPr>
        </p:nvSpPr>
        <p:spPr/>
        <p:txBody>
          <a:bodyPr/>
          <a:lstStyle/>
          <a:p>
            <a:endParaRPr lang="en-US">
              <a:solidFill>
                <a:srgbClr val="FFFFFF"/>
              </a:solidFill>
            </a:endParaRPr>
          </a:p>
        </p:txBody>
      </p:sp>
      <p:sp>
        <p:nvSpPr>
          <p:cNvPr id="6" name="Slide Number Placeholder 5"/>
          <p:cNvSpPr>
            <a:spLocks noGrp="1"/>
          </p:cNvSpPr>
          <p:nvPr>
            <p:ph type="sldNum" sz="quarter" idx="12"/>
          </p:nvPr>
        </p:nvSpPr>
        <p:spPr/>
        <p:txBody>
          <a:bodyPr/>
          <a:lstStyle/>
          <a:p>
            <a:fld id="{5474D948-8B78-4C42-91BC-7EC5E986E454}" type="slidenum">
              <a:rPr lang="en-US" smtClean="0">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57795215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82296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3941763"/>
            <a:ext cx="82296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43638"/>
            <a:ext cx="2133600" cy="457200"/>
          </a:xfrm>
        </p:spPr>
        <p:txBody>
          <a:bodyPr/>
          <a:lstStyle>
            <a:lvl1pPr>
              <a:defRPr/>
            </a:lvl1pPr>
          </a:lstStyle>
          <a:p>
            <a:fld id="{29AFF375-2D6D-4056-B18B-2EE315BF2F59}" type="datetime1">
              <a:rPr lang="ar-SA">
                <a:solidFill>
                  <a:srgbClr val="FFFFFF"/>
                </a:solidFill>
              </a:rPr>
              <a:pPr/>
              <a:t>11/02/1442</a:t>
            </a:fld>
            <a:endParaRPr lang="en-US">
              <a:solidFill>
                <a:srgbClr val="FFFFFF"/>
              </a:solidFill>
            </a:endParaRPr>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endParaRPr lang="en-US">
              <a:solidFill>
                <a:srgbClr val="FFFFFF"/>
              </a:solidFill>
            </a:endParaRPr>
          </a:p>
        </p:txBody>
      </p:sp>
      <p:sp>
        <p:nvSpPr>
          <p:cNvPr id="7" name="Slide Number Placeholder 6"/>
          <p:cNvSpPr>
            <a:spLocks noGrp="1"/>
          </p:cNvSpPr>
          <p:nvPr>
            <p:ph type="sldNum" sz="quarter" idx="12"/>
          </p:nvPr>
        </p:nvSpPr>
        <p:spPr>
          <a:xfrm>
            <a:off x="6553200" y="6243638"/>
            <a:ext cx="2133600" cy="457200"/>
          </a:xfrm>
        </p:spPr>
        <p:txBody>
          <a:bodyPr/>
          <a:lstStyle>
            <a:lvl1pPr>
              <a:defRPr/>
            </a:lvl1pPr>
          </a:lstStyle>
          <a:p>
            <a:fld id="{AB60A8F0-33BC-41B4-8CC6-E818332CD532}" type="slidenum">
              <a:rPr lang="en-US">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34325342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70B2E2AF-1E90-444F-A33A-22E03EE9A069}" type="slidenum">
              <a:rPr lang="ar-SA">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74127970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7F3A02B9-1447-4599-9762-EB89AD592247}" type="slidenum">
              <a:rPr lang="ar-SA">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38176347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667359E7-B5D7-458D-92C3-2FB53DDB2930}" type="slidenum">
              <a:rPr lang="ar-SA">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407432227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8116F445-D760-4ABB-BF98-E0EA0AB9A664}" type="slidenum">
              <a:rPr lang="ar-SA">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882400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D23664-2D8C-4045-A116-E9CD136B40ED}"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C8E1D040-EEF1-4E18-AAAF-4CE972016DA3}" type="slidenum">
              <a:rPr lang="ar-SA">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55049040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8F19351C-A370-43D7-B61B-8409EB7F79BE}" type="slidenum">
              <a:rPr lang="ar-SA">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31560814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84A8C94C-FFF0-4937-A0A9-0BC3697E6A67}" type="slidenum">
              <a:rPr lang="ar-SA">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62212632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00A1363D-BD79-4F6B-BBB3-8E3F80EE7A48}" type="slidenum">
              <a:rPr lang="ar-SA">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53103620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BC6F5F09-1952-4D16-9C0D-6D5F89CA3764}" type="slidenum">
              <a:rPr lang="ar-SA">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95488317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06A05B6C-00E0-49D4-9DF4-8AEC61308936}" type="slidenum">
              <a:rPr lang="ar-SA">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410225267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BE184459-9598-4CC2-B629-7B2D582A9031}" type="slidenum">
              <a:rPr lang="ar-SA">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44233333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BBCDF7F9-4744-4F78-B8B3-FD581EABB6E3}" type="slidenum">
              <a:rPr lang="ar-SA">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61954312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06C41F45-4BE3-4775-8B58-23B8BAB5CB4C}" type="slidenum">
              <a:rPr lang="ar-SA">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3817977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2FF2FF5E-E9B9-4C76-9106-FD39498E640B}" type="slidenum">
              <a:rPr lang="ar-SA">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9858204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0A7E10B-9E2A-46C1-A96D-5D6B964621B8}"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600200"/>
            <a:ext cx="4038600" cy="4525963"/>
          </a:xfrm>
        </p:spPr>
        <p:txBody>
          <a:bodyPr/>
          <a:lstStyle/>
          <a:p>
            <a:pPr lvl="0"/>
            <a:endParaRPr lang="en-US" noProof="0" smtClean="0"/>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C9F3D67D-1850-4C6E-8580-E4206AD1117D}" type="slidenum">
              <a:rPr lang="ar-SA">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07098352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SmartArt Placeholder 2"/>
          <p:cNvSpPr>
            <a:spLocks noGrp="1"/>
          </p:cNvSpPr>
          <p:nvPr>
            <p:ph type="dgm" idx="1"/>
          </p:nvPr>
        </p:nvSpPr>
        <p:spPr>
          <a:xfrm>
            <a:off x="457200" y="1600200"/>
            <a:ext cx="8229600" cy="4525963"/>
          </a:xfrm>
        </p:spPr>
        <p:txBody>
          <a:bodyPr/>
          <a:lstStyle/>
          <a:p>
            <a:pPr lvl="0"/>
            <a:endParaRPr 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C5384DA8-4944-497D-9D09-3D6E60CB089C}" type="slidenum">
              <a:rPr lang="ar-SA">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37553910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457200" y="1600200"/>
            <a:ext cx="4038600" cy="4525963"/>
          </a:xfrm>
        </p:spPr>
        <p:txBody>
          <a:bodyPr/>
          <a:lstStyle/>
          <a:p>
            <a:pPr lvl="0"/>
            <a:endParaRPr lang="en-US" noProof="0" smtClean="0"/>
          </a:p>
        </p:txBody>
      </p:sp>
      <p:sp>
        <p:nvSpPr>
          <p:cNvPr id="4" name="Text Placeholder 3"/>
          <p:cNvSpPr>
            <a:spLocks noGrp="1"/>
          </p:cNvSpPr>
          <p:nvPr>
            <p:ph type="body"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16ABAA71-290F-4F44-A922-3295A777F6C8}" type="slidenum">
              <a:rPr lang="ar-SA">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82198442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showMasterPhAnim="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12700" y="1808163"/>
            <a:ext cx="9204325" cy="5106987"/>
            <a:chOff x="-8" y="1139"/>
            <a:chExt cx="5798" cy="3217"/>
          </a:xfrm>
        </p:grpSpPr>
        <p:grpSp>
          <p:nvGrpSpPr>
            <p:cNvPr id="5" name="Group 3"/>
            <p:cNvGrpSpPr>
              <a:grpSpLocks/>
            </p:cNvGrpSpPr>
            <p:nvPr/>
          </p:nvGrpSpPr>
          <p:grpSpPr bwMode="auto">
            <a:xfrm>
              <a:off x="-8" y="1844"/>
              <a:ext cx="5798" cy="2512"/>
              <a:chOff x="-8" y="1844"/>
              <a:chExt cx="5798" cy="2512"/>
            </a:xfrm>
          </p:grpSpPr>
          <p:sp>
            <p:nvSpPr>
              <p:cNvPr id="9" name="Rectangle 4"/>
              <p:cNvSpPr>
                <a:spLocks noChangeArrowheads="1"/>
              </p:cNvSpPr>
              <p:nvPr/>
            </p:nvSpPr>
            <p:spPr bwMode="auto">
              <a:xfrm>
                <a:off x="-8" y="1844"/>
                <a:ext cx="5798" cy="2059"/>
              </a:xfrm>
              <a:prstGeom prst="rect">
                <a:avLst/>
              </a:prstGeom>
              <a:gradFill rotWithShape="0">
                <a:gsLst>
                  <a:gs pos="0">
                    <a:schemeClr val="bg1"/>
                  </a:gs>
                  <a:gs pos="100000">
                    <a:schemeClr val="accent1"/>
                  </a:gs>
                </a:gsLst>
                <a:lin ang="5400000" scaled="1"/>
              </a:gradFill>
              <a:ln w="9525">
                <a:noFill/>
                <a:miter lim="800000"/>
                <a:headEnd/>
                <a:tailEnd/>
              </a:ln>
            </p:spPr>
            <p:txBody>
              <a:bodyPr wrap="none" anchor="ctr"/>
              <a:lstStyle/>
              <a:p>
                <a:pPr>
                  <a:defRPr/>
                </a:pPr>
                <a:endParaRPr lang="ar-SA">
                  <a:solidFill>
                    <a:srgbClr val="FFFFFF"/>
                  </a:solidFill>
                  <a:latin typeface="Times New Roman" pitchFamily="18" charset="0"/>
                </a:endParaRPr>
              </a:p>
            </p:txBody>
          </p:sp>
          <p:sp>
            <p:nvSpPr>
              <p:cNvPr id="10" name="Rectangle 5"/>
              <p:cNvSpPr>
                <a:spLocks noChangeArrowheads="1"/>
              </p:cNvSpPr>
              <p:nvPr/>
            </p:nvSpPr>
            <p:spPr bwMode="auto">
              <a:xfrm>
                <a:off x="-8" y="3903"/>
                <a:ext cx="5798" cy="453"/>
              </a:xfrm>
              <a:prstGeom prst="rect">
                <a:avLst/>
              </a:prstGeom>
              <a:gradFill rotWithShape="0">
                <a:gsLst>
                  <a:gs pos="0">
                    <a:schemeClr val="accent1"/>
                  </a:gs>
                  <a:gs pos="100000">
                    <a:schemeClr val="accent2"/>
                  </a:gs>
                </a:gsLst>
                <a:lin ang="5400000" scaled="1"/>
              </a:gradFill>
              <a:ln w="9525">
                <a:noFill/>
                <a:miter lim="800000"/>
                <a:headEnd/>
                <a:tailEnd/>
              </a:ln>
            </p:spPr>
            <p:txBody>
              <a:bodyPr wrap="none" anchor="ctr"/>
              <a:lstStyle/>
              <a:p>
                <a:pPr>
                  <a:defRPr/>
                </a:pPr>
                <a:endParaRPr lang="ar-SA">
                  <a:solidFill>
                    <a:srgbClr val="FFFFFF"/>
                  </a:solidFill>
                  <a:latin typeface="Times New Roman" pitchFamily="18" charset="0"/>
                </a:endParaRPr>
              </a:p>
            </p:txBody>
          </p:sp>
        </p:grpSp>
        <p:grpSp>
          <p:nvGrpSpPr>
            <p:cNvPr id="6" name="Group 6"/>
            <p:cNvGrpSpPr>
              <a:grpSpLocks/>
            </p:cNvGrpSpPr>
            <p:nvPr/>
          </p:nvGrpSpPr>
          <p:grpSpPr bwMode="auto">
            <a:xfrm>
              <a:off x="528" y="1139"/>
              <a:ext cx="5232" cy="1327"/>
              <a:chOff x="528" y="1139"/>
              <a:chExt cx="5232" cy="1327"/>
            </a:xfrm>
          </p:grpSpPr>
          <p:sp>
            <p:nvSpPr>
              <p:cNvPr id="7" name="Freeform 7"/>
              <p:cNvSpPr>
                <a:spLocks/>
              </p:cNvSpPr>
              <p:nvPr/>
            </p:nvSpPr>
            <p:spPr bwMode="auto">
              <a:xfrm>
                <a:off x="528" y="1139"/>
                <a:ext cx="5232" cy="1324"/>
              </a:xfrm>
              <a:custGeom>
                <a:avLst/>
                <a:gdLst>
                  <a:gd name="T0" fmla="*/ 4809 w 5232"/>
                  <a:gd name="T1" fmla="*/ 512 h 1324"/>
                  <a:gd name="T2" fmla="*/ 4889 w 5232"/>
                  <a:gd name="T3" fmla="*/ 428 h 1324"/>
                  <a:gd name="T4" fmla="*/ 4787 w 5232"/>
                  <a:gd name="T5" fmla="*/ 373 h 1324"/>
                  <a:gd name="T6" fmla="*/ 4925 w 5232"/>
                  <a:gd name="T7" fmla="*/ 299 h 1324"/>
                  <a:gd name="T8" fmla="*/ 4898 w 5232"/>
                  <a:gd name="T9" fmla="*/ 268 h 1324"/>
                  <a:gd name="T10" fmla="*/ 4960 w 5232"/>
                  <a:gd name="T11" fmla="*/ 203 h 1324"/>
                  <a:gd name="T12" fmla="*/ 4965 w 5232"/>
                  <a:gd name="T13" fmla="*/ 138 h 1324"/>
                  <a:gd name="T14" fmla="*/ 4991 w 5232"/>
                  <a:gd name="T15" fmla="*/ 72 h 1324"/>
                  <a:gd name="T16" fmla="*/ 4975 w 5232"/>
                  <a:gd name="T17" fmla="*/ 25 h 1324"/>
                  <a:gd name="T18" fmla="*/ 4532 w 5232"/>
                  <a:gd name="T19" fmla="*/ 107 h 1324"/>
                  <a:gd name="T20" fmla="*/ 3855 w 5232"/>
                  <a:gd name="T21" fmla="*/ 244 h 1324"/>
                  <a:gd name="T22" fmla="*/ 3053 w 5232"/>
                  <a:gd name="T23" fmla="*/ 409 h 1324"/>
                  <a:gd name="T24" fmla="*/ 2644 w 5232"/>
                  <a:gd name="T25" fmla="*/ 501 h 1324"/>
                  <a:gd name="T26" fmla="*/ 2038 w 5232"/>
                  <a:gd name="T27" fmla="*/ 639 h 1324"/>
                  <a:gd name="T28" fmla="*/ 1352 w 5232"/>
                  <a:gd name="T29" fmla="*/ 808 h 1324"/>
                  <a:gd name="T30" fmla="*/ 676 w 5232"/>
                  <a:gd name="T31" fmla="*/ 994 h 1324"/>
                  <a:gd name="T32" fmla="*/ 153 w 5232"/>
                  <a:gd name="T33" fmla="*/ 1182 h 1324"/>
                  <a:gd name="T34" fmla="*/ 24 w 5232"/>
                  <a:gd name="T35" fmla="*/ 1256 h 1324"/>
                  <a:gd name="T36" fmla="*/ 0 w 5232"/>
                  <a:gd name="T37" fmla="*/ 1297 h 1324"/>
                  <a:gd name="T38" fmla="*/ 24 w 5232"/>
                  <a:gd name="T39" fmla="*/ 1323 h 1324"/>
                  <a:gd name="T40" fmla="*/ 93 w 5232"/>
                  <a:gd name="T41" fmla="*/ 1291 h 1324"/>
                  <a:gd name="T42" fmla="*/ 146 w 5232"/>
                  <a:gd name="T43" fmla="*/ 1254 h 1324"/>
                  <a:gd name="T44" fmla="*/ 252 w 5232"/>
                  <a:gd name="T45" fmla="*/ 1211 h 1324"/>
                  <a:gd name="T46" fmla="*/ 392 w 5232"/>
                  <a:gd name="T47" fmla="*/ 1168 h 1324"/>
                  <a:gd name="T48" fmla="*/ 615 w 5232"/>
                  <a:gd name="T49" fmla="*/ 1113 h 1324"/>
                  <a:gd name="T50" fmla="*/ 914 w 5232"/>
                  <a:gd name="T51" fmla="*/ 1050 h 1324"/>
                  <a:gd name="T52" fmla="*/ 1397 w 5232"/>
                  <a:gd name="T53" fmla="*/ 966 h 1324"/>
                  <a:gd name="T54" fmla="*/ 2349 w 5232"/>
                  <a:gd name="T55" fmla="*/ 827 h 1324"/>
                  <a:gd name="T56" fmla="*/ 3188 w 5232"/>
                  <a:gd name="T57" fmla="*/ 722 h 1324"/>
                  <a:gd name="T58" fmla="*/ 3772 w 5232"/>
                  <a:gd name="T59" fmla="*/ 653 h 1324"/>
                  <a:gd name="T60" fmla="*/ 4370 w 5232"/>
                  <a:gd name="T61" fmla="*/ 594 h 1324"/>
                  <a:gd name="T62" fmla="*/ 4933 w 5232"/>
                  <a:gd name="T63" fmla="*/ 536 h 13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232" h="1324">
                    <a:moveTo>
                      <a:pt x="4933" y="536"/>
                    </a:moveTo>
                    <a:lnTo>
                      <a:pt x="4809" y="512"/>
                    </a:lnTo>
                    <a:lnTo>
                      <a:pt x="5157" y="452"/>
                    </a:lnTo>
                    <a:lnTo>
                      <a:pt x="4889" y="428"/>
                    </a:lnTo>
                    <a:lnTo>
                      <a:pt x="5052" y="391"/>
                    </a:lnTo>
                    <a:lnTo>
                      <a:pt x="4787" y="373"/>
                    </a:lnTo>
                    <a:lnTo>
                      <a:pt x="5225" y="287"/>
                    </a:lnTo>
                    <a:lnTo>
                      <a:pt x="4925" y="299"/>
                    </a:lnTo>
                    <a:lnTo>
                      <a:pt x="5110" y="240"/>
                    </a:lnTo>
                    <a:lnTo>
                      <a:pt x="4898" y="268"/>
                    </a:lnTo>
                    <a:lnTo>
                      <a:pt x="5231" y="164"/>
                    </a:lnTo>
                    <a:lnTo>
                      <a:pt x="4960" y="203"/>
                    </a:lnTo>
                    <a:lnTo>
                      <a:pt x="5135" y="117"/>
                    </a:lnTo>
                    <a:lnTo>
                      <a:pt x="4965" y="138"/>
                    </a:lnTo>
                    <a:lnTo>
                      <a:pt x="5209" y="39"/>
                    </a:lnTo>
                    <a:lnTo>
                      <a:pt x="4991" y="72"/>
                    </a:lnTo>
                    <a:lnTo>
                      <a:pt x="5124" y="0"/>
                    </a:lnTo>
                    <a:lnTo>
                      <a:pt x="4975" y="25"/>
                    </a:lnTo>
                    <a:lnTo>
                      <a:pt x="4789" y="60"/>
                    </a:lnTo>
                    <a:lnTo>
                      <a:pt x="4532" y="107"/>
                    </a:lnTo>
                    <a:lnTo>
                      <a:pt x="4115" y="189"/>
                    </a:lnTo>
                    <a:lnTo>
                      <a:pt x="3855" y="244"/>
                    </a:lnTo>
                    <a:lnTo>
                      <a:pt x="3591" y="295"/>
                    </a:lnTo>
                    <a:lnTo>
                      <a:pt x="3053" y="409"/>
                    </a:lnTo>
                    <a:lnTo>
                      <a:pt x="2809" y="463"/>
                    </a:lnTo>
                    <a:lnTo>
                      <a:pt x="2644" y="501"/>
                    </a:lnTo>
                    <a:lnTo>
                      <a:pt x="2375" y="559"/>
                    </a:lnTo>
                    <a:lnTo>
                      <a:pt x="2038" y="639"/>
                    </a:lnTo>
                    <a:lnTo>
                      <a:pt x="1614" y="741"/>
                    </a:lnTo>
                    <a:lnTo>
                      <a:pt x="1352" y="808"/>
                    </a:lnTo>
                    <a:lnTo>
                      <a:pt x="909" y="929"/>
                    </a:lnTo>
                    <a:lnTo>
                      <a:pt x="676" y="994"/>
                    </a:lnTo>
                    <a:lnTo>
                      <a:pt x="279" y="1129"/>
                    </a:lnTo>
                    <a:lnTo>
                      <a:pt x="153" y="1182"/>
                    </a:lnTo>
                    <a:lnTo>
                      <a:pt x="82" y="1217"/>
                    </a:lnTo>
                    <a:lnTo>
                      <a:pt x="24" y="1256"/>
                    </a:lnTo>
                    <a:lnTo>
                      <a:pt x="5" y="1277"/>
                    </a:lnTo>
                    <a:lnTo>
                      <a:pt x="0" y="1297"/>
                    </a:lnTo>
                    <a:lnTo>
                      <a:pt x="6" y="1311"/>
                    </a:lnTo>
                    <a:lnTo>
                      <a:pt x="24" y="1323"/>
                    </a:lnTo>
                    <a:lnTo>
                      <a:pt x="57" y="1321"/>
                    </a:lnTo>
                    <a:lnTo>
                      <a:pt x="93" y="1291"/>
                    </a:lnTo>
                    <a:lnTo>
                      <a:pt x="114" y="1272"/>
                    </a:lnTo>
                    <a:lnTo>
                      <a:pt x="146" y="1254"/>
                    </a:lnTo>
                    <a:lnTo>
                      <a:pt x="187" y="1232"/>
                    </a:lnTo>
                    <a:lnTo>
                      <a:pt x="252" y="1211"/>
                    </a:lnTo>
                    <a:lnTo>
                      <a:pt x="308" y="1191"/>
                    </a:lnTo>
                    <a:lnTo>
                      <a:pt x="392" y="1168"/>
                    </a:lnTo>
                    <a:lnTo>
                      <a:pt x="487" y="1142"/>
                    </a:lnTo>
                    <a:lnTo>
                      <a:pt x="615" y="1113"/>
                    </a:lnTo>
                    <a:lnTo>
                      <a:pt x="756" y="1082"/>
                    </a:lnTo>
                    <a:lnTo>
                      <a:pt x="914" y="1050"/>
                    </a:lnTo>
                    <a:lnTo>
                      <a:pt x="1185" y="1003"/>
                    </a:lnTo>
                    <a:lnTo>
                      <a:pt x="1397" y="966"/>
                    </a:lnTo>
                    <a:lnTo>
                      <a:pt x="1838" y="898"/>
                    </a:lnTo>
                    <a:lnTo>
                      <a:pt x="2349" y="827"/>
                    </a:lnTo>
                    <a:lnTo>
                      <a:pt x="2771" y="769"/>
                    </a:lnTo>
                    <a:lnTo>
                      <a:pt x="3188" y="722"/>
                    </a:lnTo>
                    <a:lnTo>
                      <a:pt x="3514" y="683"/>
                    </a:lnTo>
                    <a:lnTo>
                      <a:pt x="3772" y="653"/>
                    </a:lnTo>
                    <a:lnTo>
                      <a:pt x="4056" y="628"/>
                    </a:lnTo>
                    <a:lnTo>
                      <a:pt x="4370" y="594"/>
                    </a:lnTo>
                    <a:lnTo>
                      <a:pt x="4619" y="569"/>
                    </a:lnTo>
                    <a:lnTo>
                      <a:pt x="4933" y="536"/>
                    </a:lnTo>
                  </a:path>
                </a:pathLst>
              </a:custGeom>
              <a:gradFill rotWithShape="0">
                <a:gsLst>
                  <a:gs pos="0">
                    <a:schemeClr val="folHlink"/>
                  </a:gs>
                  <a:gs pos="100000">
                    <a:schemeClr val="bg1"/>
                  </a:gs>
                </a:gsLst>
                <a:lin ang="0" scaled="1"/>
              </a:gradFill>
              <a:ln w="9525" cap="rnd">
                <a:noFill/>
                <a:round/>
                <a:headEnd/>
                <a:tailEnd/>
              </a:ln>
            </p:spPr>
            <p:txBody>
              <a:bodyPr/>
              <a:lstStyle/>
              <a:p>
                <a:pPr>
                  <a:defRPr/>
                </a:pPr>
                <a:endParaRPr lang="en-US">
                  <a:solidFill>
                    <a:srgbClr val="FFFFFF"/>
                  </a:solidFill>
                  <a:latin typeface="Arial" charset="0"/>
                </a:endParaRPr>
              </a:p>
            </p:txBody>
          </p:sp>
          <p:sp>
            <p:nvSpPr>
              <p:cNvPr id="8" name="Freeform 8"/>
              <p:cNvSpPr>
                <a:spLocks/>
              </p:cNvSpPr>
              <p:nvPr/>
            </p:nvSpPr>
            <p:spPr bwMode="auto">
              <a:xfrm>
                <a:off x="531" y="2171"/>
                <a:ext cx="714" cy="295"/>
              </a:xfrm>
              <a:custGeom>
                <a:avLst/>
                <a:gdLst>
                  <a:gd name="T0" fmla="*/ 0 w 714"/>
                  <a:gd name="T1" fmla="*/ 250 h 295"/>
                  <a:gd name="T2" fmla="*/ 24 w 714"/>
                  <a:gd name="T3" fmla="*/ 233 h 295"/>
                  <a:gd name="T4" fmla="*/ 48 w 714"/>
                  <a:gd name="T5" fmla="*/ 211 h 295"/>
                  <a:gd name="T6" fmla="*/ 73 w 714"/>
                  <a:gd name="T7" fmla="*/ 197 h 295"/>
                  <a:gd name="T8" fmla="*/ 129 w 714"/>
                  <a:gd name="T9" fmla="*/ 170 h 295"/>
                  <a:gd name="T10" fmla="*/ 220 w 714"/>
                  <a:gd name="T11" fmla="*/ 129 h 295"/>
                  <a:gd name="T12" fmla="*/ 391 w 714"/>
                  <a:gd name="T13" fmla="*/ 76 h 295"/>
                  <a:gd name="T14" fmla="*/ 556 w 714"/>
                  <a:gd name="T15" fmla="*/ 27 h 295"/>
                  <a:gd name="T16" fmla="*/ 713 w 714"/>
                  <a:gd name="T17" fmla="*/ 0 h 295"/>
                  <a:gd name="T18" fmla="*/ 569 w 714"/>
                  <a:gd name="T19" fmla="*/ 52 h 295"/>
                  <a:gd name="T20" fmla="*/ 460 w 714"/>
                  <a:gd name="T21" fmla="*/ 88 h 295"/>
                  <a:gd name="T22" fmla="*/ 349 w 714"/>
                  <a:gd name="T23" fmla="*/ 129 h 295"/>
                  <a:gd name="T24" fmla="*/ 252 w 714"/>
                  <a:gd name="T25" fmla="*/ 162 h 295"/>
                  <a:gd name="T26" fmla="*/ 145 w 714"/>
                  <a:gd name="T27" fmla="*/ 203 h 295"/>
                  <a:gd name="T28" fmla="*/ 85 w 714"/>
                  <a:gd name="T29" fmla="*/ 245 h 295"/>
                  <a:gd name="T30" fmla="*/ 65 w 714"/>
                  <a:gd name="T31" fmla="*/ 274 h 295"/>
                  <a:gd name="T32" fmla="*/ 39 w 714"/>
                  <a:gd name="T33" fmla="*/ 288 h 295"/>
                  <a:gd name="T34" fmla="*/ 16 w 714"/>
                  <a:gd name="T35" fmla="*/ 294 h 295"/>
                  <a:gd name="T36" fmla="*/ 6 w 714"/>
                  <a:gd name="T37" fmla="*/ 286 h 295"/>
                  <a:gd name="T38" fmla="*/ 0 w 714"/>
                  <a:gd name="T39" fmla="*/ 274 h 295"/>
                  <a:gd name="T40" fmla="*/ 0 w 714"/>
                  <a:gd name="T41" fmla="*/ 250 h 29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14" h="295">
                    <a:moveTo>
                      <a:pt x="0" y="250"/>
                    </a:moveTo>
                    <a:lnTo>
                      <a:pt x="24" y="233"/>
                    </a:lnTo>
                    <a:lnTo>
                      <a:pt x="48" y="211"/>
                    </a:lnTo>
                    <a:lnTo>
                      <a:pt x="73" y="197"/>
                    </a:lnTo>
                    <a:lnTo>
                      <a:pt x="129" y="170"/>
                    </a:lnTo>
                    <a:lnTo>
                      <a:pt x="220" y="129"/>
                    </a:lnTo>
                    <a:lnTo>
                      <a:pt x="391" y="76"/>
                    </a:lnTo>
                    <a:lnTo>
                      <a:pt x="556" y="27"/>
                    </a:lnTo>
                    <a:lnTo>
                      <a:pt x="713" y="0"/>
                    </a:lnTo>
                    <a:lnTo>
                      <a:pt x="569" y="52"/>
                    </a:lnTo>
                    <a:lnTo>
                      <a:pt x="460" y="88"/>
                    </a:lnTo>
                    <a:lnTo>
                      <a:pt x="349" y="129"/>
                    </a:lnTo>
                    <a:lnTo>
                      <a:pt x="252" y="162"/>
                    </a:lnTo>
                    <a:lnTo>
                      <a:pt x="145" y="203"/>
                    </a:lnTo>
                    <a:lnTo>
                      <a:pt x="85" y="245"/>
                    </a:lnTo>
                    <a:lnTo>
                      <a:pt x="65" y="274"/>
                    </a:lnTo>
                    <a:lnTo>
                      <a:pt x="39" y="288"/>
                    </a:lnTo>
                    <a:lnTo>
                      <a:pt x="16" y="294"/>
                    </a:lnTo>
                    <a:lnTo>
                      <a:pt x="6" y="286"/>
                    </a:lnTo>
                    <a:lnTo>
                      <a:pt x="0" y="274"/>
                    </a:lnTo>
                    <a:lnTo>
                      <a:pt x="0" y="250"/>
                    </a:lnTo>
                  </a:path>
                </a:pathLst>
              </a:custGeom>
              <a:gradFill rotWithShape="0">
                <a:gsLst>
                  <a:gs pos="0">
                    <a:srgbClr val="FFFFCC"/>
                  </a:gs>
                  <a:gs pos="100000">
                    <a:schemeClr val="folHlink"/>
                  </a:gs>
                </a:gsLst>
                <a:lin ang="0" scaled="1"/>
              </a:gradFill>
              <a:ln w="9525" cap="rnd">
                <a:noFill/>
                <a:round/>
                <a:headEnd/>
                <a:tailEnd/>
              </a:ln>
            </p:spPr>
            <p:txBody>
              <a:bodyPr/>
              <a:lstStyle/>
              <a:p>
                <a:pPr>
                  <a:defRPr/>
                </a:pPr>
                <a:endParaRPr lang="en-US">
                  <a:solidFill>
                    <a:srgbClr val="FFFFFF"/>
                  </a:solidFill>
                  <a:latin typeface="Arial" charset="0"/>
                </a:endParaRPr>
              </a:p>
            </p:txBody>
          </p:sp>
        </p:grpSp>
      </p:grpSp>
      <p:sp>
        <p:nvSpPr>
          <p:cNvPr id="50185" name="Rectangle 9"/>
          <p:cNvSpPr>
            <a:spLocks noGrp="1" noChangeArrowheads="1"/>
          </p:cNvSpPr>
          <p:nvPr>
            <p:ph type="ctrTitle" sz="quarter"/>
          </p:nvPr>
        </p:nvSpPr>
        <p:spPr>
          <a:xfrm>
            <a:off x="685800" y="1133475"/>
            <a:ext cx="7772400" cy="1143000"/>
          </a:xfrm>
        </p:spPr>
        <p:txBody>
          <a:bodyPr anchor="b"/>
          <a:lstStyle>
            <a:lvl1pPr>
              <a:defRPr>
                <a:solidFill>
                  <a:srgbClr val="FFCC66"/>
                </a:solidFill>
              </a:defRPr>
            </a:lvl1pPr>
          </a:lstStyle>
          <a:p>
            <a:r>
              <a:rPr lang="en-US" smtClean="0"/>
              <a:t>Click to edit Master title style</a:t>
            </a:r>
            <a:endParaRPr lang="en-US"/>
          </a:p>
        </p:txBody>
      </p:sp>
      <p:sp>
        <p:nvSpPr>
          <p:cNvPr id="50186" name="Rectangle 10"/>
          <p:cNvSpPr>
            <a:spLocks noGrp="1" noChangeArrowheads="1"/>
          </p:cNvSpPr>
          <p:nvPr>
            <p:ph type="subTitle" sz="quarter" idx="1"/>
          </p:nvPr>
        </p:nvSpPr>
        <p:spPr>
          <a:xfrm>
            <a:off x="1371600" y="3886200"/>
            <a:ext cx="6400800" cy="1752600"/>
          </a:xfrm>
        </p:spPr>
        <p:txBody>
          <a:bodyPr/>
          <a:lstStyle>
            <a:lvl1pPr marL="0" indent="0" algn="ctr">
              <a:buFontTx/>
              <a:buNone/>
              <a:defRPr>
                <a:solidFill>
                  <a:srgbClr val="FFFFFF"/>
                </a:solidFill>
              </a:defRPr>
            </a:lvl1pPr>
          </a:lstStyle>
          <a:p>
            <a:r>
              <a:rPr lang="en-US" smtClean="0"/>
              <a:t>Click to edit Master subtitle style</a:t>
            </a:r>
            <a:endParaRPr lang="en-US"/>
          </a:p>
        </p:txBody>
      </p:sp>
      <p:sp>
        <p:nvSpPr>
          <p:cNvPr id="11" name="Rectangle 11"/>
          <p:cNvSpPr>
            <a:spLocks noGrp="1" noChangeArrowheads="1"/>
          </p:cNvSpPr>
          <p:nvPr>
            <p:ph type="dt" sz="quarter" idx="10"/>
          </p:nvPr>
        </p:nvSpPr>
        <p:spPr/>
        <p:txBody>
          <a:bodyPr/>
          <a:lstStyle>
            <a:lvl1pPr>
              <a:defRPr>
                <a:solidFill>
                  <a:srgbClr val="000080"/>
                </a:solidFill>
              </a:defRPr>
            </a:lvl1pPr>
          </a:lstStyle>
          <a:p>
            <a:pPr>
              <a:defRPr/>
            </a:pPr>
            <a:fld id="{92737532-3D96-4B83-BC17-78F56EE4D0F2}" type="datetimeFigureOut">
              <a:rPr lang="en-US"/>
              <a:pPr>
                <a:defRPr/>
              </a:pPr>
              <a:t>9/28/2020</a:t>
            </a:fld>
            <a:endParaRPr lang="en-US"/>
          </a:p>
        </p:txBody>
      </p:sp>
      <p:sp>
        <p:nvSpPr>
          <p:cNvPr id="12" name="Rectangle 12"/>
          <p:cNvSpPr>
            <a:spLocks noGrp="1" noChangeArrowheads="1"/>
          </p:cNvSpPr>
          <p:nvPr>
            <p:ph type="ftr" sz="quarter" idx="11"/>
          </p:nvPr>
        </p:nvSpPr>
        <p:spPr/>
        <p:txBody>
          <a:bodyPr/>
          <a:lstStyle>
            <a:lvl1pPr>
              <a:defRPr>
                <a:solidFill>
                  <a:srgbClr val="000080"/>
                </a:solidFill>
              </a:defRPr>
            </a:lvl1pPr>
          </a:lstStyle>
          <a:p>
            <a:pPr>
              <a:defRPr/>
            </a:pPr>
            <a:endParaRPr lang="en-US"/>
          </a:p>
        </p:txBody>
      </p:sp>
      <p:sp>
        <p:nvSpPr>
          <p:cNvPr id="13" name="Rectangle 13"/>
          <p:cNvSpPr>
            <a:spLocks noGrp="1" noChangeArrowheads="1"/>
          </p:cNvSpPr>
          <p:nvPr>
            <p:ph type="sldNum" sz="quarter" idx="12"/>
          </p:nvPr>
        </p:nvSpPr>
        <p:spPr/>
        <p:txBody>
          <a:bodyPr/>
          <a:lstStyle>
            <a:lvl1pPr>
              <a:defRPr>
                <a:solidFill>
                  <a:srgbClr val="000080"/>
                </a:solidFill>
              </a:defRPr>
            </a:lvl1pPr>
          </a:lstStyle>
          <a:p>
            <a:fld id="{3C1ECC04-BD97-4775-81A6-DA4058036CB2}" type="slidenum">
              <a:rPr lang="en-US"/>
              <a:pPr/>
              <a:t>‹#›</a:t>
            </a:fld>
            <a:endParaRPr lang="en-US"/>
          </a:p>
        </p:txBody>
      </p:sp>
    </p:spTree>
    <p:extLst>
      <p:ext uri="{BB962C8B-B14F-4D97-AF65-F5344CB8AC3E}">
        <p14:creationId xmlns:p14="http://schemas.microsoft.com/office/powerpoint/2010/main" val="1304196471"/>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dt" sz="half" idx="10"/>
          </p:nvPr>
        </p:nvSpPr>
        <p:spPr/>
        <p:txBody>
          <a:bodyPr/>
          <a:lstStyle>
            <a:lvl1pPr>
              <a:defRPr/>
            </a:lvl1pPr>
          </a:lstStyle>
          <a:p>
            <a:pPr>
              <a:defRPr/>
            </a:pPr>
            <a:fld id="{9B744AFB-F847-4EE8-AF2A-267AB2FD8BAB}" type="datetimeFigureOut">
              <a:rPr lang="en-US">
                <a:solidFill>
                  <a:srgbClr val="000080"/>
                </a:solidFill>
              </a:rPr>
              <a:pPr>
                <a:defRPr/>
              </a:pPr>
              <a:t>9/28/2020</a:t>
            </a:fld>
            <a:endParaRPr lang="en-US">
              <a:solidFill>
                <a:srgbClr val="000080"/>
              </a:solidFill>
            </a:endParaRPr>
          </a:p>
        </p:txBody>
      </p:sp>
      <p:sp>
        <p:nvSpPr>
          <p:cNvPr id="5" name="Rectangle 12"/>
          <p:cNvSpPr>
            <a:spLocks noGrp="1" noChangeArrowheads="1"/>
          </p:cNvSpPr>
          <p:nvPr>
            <p:ph type="ftr" sz="quarter" idx="11"/>
          </p:nvPr>
        </p:nvSpPr>
        <p:spPr/>
        <p:txBody>
          <a:bodyPr/>
          <a:lstStyle>
            <a:lvl1pPr>
              <a:defRPr/>
            </a:lvl1pPr>
          </a:lstStyle>
          <a:p>
            <a:pPr>
              <a:defRPr/>
            </a:pPr>
            <a:endParaRPr lang="en-US">
              <a:solidFill>
                <a:srgbClr val="000080"/>
              </a:solidFill>
            </a:endParaRPr>
          </a:p>
        </p:txBody>
      </p:sp>
      <p:sp>
        <p:nvSpPr>
          <p:cNvPr id="6" name="Rectangle 13"/>
          <p:cNvSpPr>
            <a:spLocks noGrp="1" noChangeArrowheads="1"/>
          </p:cNvSpPr>
          <p:nvPr>
            <p:ph type="sldNum" sz="quarter" idx="12"/>
          </p:nvPr>
        </p:nvSpPr>
        <p:spPr/>
        <p:txBody>
          <a:bodyPr/>
          <a:lstStyle>
            <a:lvl1pPr>
              <a:defRPr/>
            </a:lvl1pPr>
          </a:lstStyle>
          <a:p>
            <a:fld id="{2ECE4C70-1799-45A9-B5D5-E9BAF7B64E5D}" type="slidenum">
              <a:rPr lang="en-US">
                <a:solidFill>
                  <a:srgbClr val="000080"/>
                </a:solidFill>
              </a:rPr>
              <a:pPr/>
              <a:t>‹#›</a:t>
            </a:fld>
            <a:endParaRPr lang="en-US">
              <a:solidFill>
                <a:srgbClr val="000080"/>
              </a:solidFill>
            </a:endParaRPr>
          </a:p>
        </p:txBody>
      </p:sp>
    </p:spTree>
    <p:extLst>
      <p:ext uri="{BB962C8B-B14F-4D97-AF65-F5344CB8AC3E}">
        <p14:creationId xmlns:p14="http://schemas.microsoft.com/office/powerpoint/2010/main" val="61289565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1"/>
          <p:cNvSpPr>
            <a:spLocks noGrp="1" noChangeArrowheads="1"/>
          </p:cNvSpPr>
          <p:nvPr>
            <p:ph type="dt" sz="half" idx="10"/>
          </p:nvPr>
        </p:nvSpPr>
        <p:spPr/>
        <p:txBody>
          <a:bodyPr/>
          <a:lstStyle>
            <a:lvl1pPr>
              <a:defRPr/>
            </a:lvl1pPr>
          </a:lstStyle>
          <a:p>
            <a:pPr>
              <a:defRPr/>
            </a:pPr>
            <a:fld id="{ABDAEEA8-EF5B-4155-9DAF-5ECA9FB8EE13}" type="datetimeFigureOut">
              <a:rPr lang="en-US">
                <a:solidFill>
                  <a:srgbClr val="000080"/>
                </a:solidFill>
              </a:rPr>
              <a:pPr>
                <a:defRPr/>
              </a:pPr>
              <a:t>9/28/2020</a:t>
            </a:fld>
            <a:endParaRPr lang="en-US">
              <a:solidFill>
                <a:srgbClr val="000080"/>
              </a:solidFill>
            </a:endParaRPr>
          </a:p>
        </p:txBody>
      </p:sp>
      <p:sp>
        <p:nvSpPr>
          <p:cNvPr id="5" name="Rectangle 12"/>
          <p:cNvSpPr>
            <a:spLocks noGrp="1" noChangeArrowheads="1"/>
          </p:cNvSpPr>
          <p:nvPr>
            <p:ph type="ftr" sz="quarter" idx="11"/>
          </p:nvPr>
        </p:nvSpPr>
        <p:spPr/>
        <p:txBody>
          <a:bodyPr/>
          <a:lstStyle>
            <a:lvl1pPr>
              <a:defRPr/>
            </a:lvl1pPr>
          </a:lstStyle>
          <a:p>
            <a:pPr>
              <a:defRPr/>
            </a:pPr>
            <a:endParaRPr lang="en-US">
              <a:solidFill>
                <a:srgbClr val="000080"/>
              </a:solidFill>
            </a:endParaRPr>
          </a:p>
        </p:txBody>
      </p:sp>
      <p:sp>
        <p:nvSpPr>
          <p:cNvPr id="6" name="Rectangle 13"/>
          <p:cNvSpPr>
            <a:spLocks noGrp="1" noChangeArrowheads="1"/>
          </p:cNvSpPr>
          <p:nvPr>
            <p:ph type="sldNum" sz="quarter" idx="12"/>
          </p:nvPr>
        </p:nvSpPr>
        <p:spPr/>
        <p:txBody>
          <a:bodyPr/>
          <a:lstStyle>
            <a:lvl1pPr>
              <a:defRPr/>
            </a:lvl1pPr>
          </a:lstStyle>
          <a:p>
            <a:fld id="{C82F124B-4247-4EBF-8298-976C8CA9F64F}" type="slidenum">
              <a:rPr lang="en-US">
                <a:solidFill>
                  <a:srgbClr val="000080"/>
                </a:solidFill>
              </a:rPr>
              <a:pPr/>
              <a:t>‹#›</a:t>
            </a:fld>
            <a:endParaRPr lang="en-US">
              <a:solidFill>
                <a:srgbClr val="000080"/>
              </a:solidFill>
            </a:endParaRPr>
          </a:p>
        </p:txBody>
      </p:sp>
    </p:spTree>
    <p:extLst>
      <p:ext uri="{BB962C8B-B14F-4D97-AF65-F5344CB8AC3E}">
        <p14:creationId xmlns:p14="http://schemas.microsoft.com/office/powerpoint/2010/main" val="32206753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21336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1336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1"/>
          <p:cNvSpPr>
            <a:spLocks noGrp="1" noChangeArrowheads="1"/>
          </p:cNvSpPr>
          <p:nvPr>
            <p:ph type="dt" sz="half" idx="10"/>
          </p:nvPr>
        </p:nvSpPr>
        <p:spPr/>
        <p:txBody>
          <a:bodyPr/>
          <a:lstStyle>
            <a:lvl1pPr>
              <a:defRPr/>
            </a:lvl1pPr>
          </a:lstStyle>
          <a:p>
            <a:pPr>
              <a:defRPr/>
            </a:pPr>
            <a:fld id="{B7D60C60-5051-4555-A5C7-87CFDF23B37D}" type="datetimeFigureOut">
              <a:rPr lang="en-US">
                <a:solidFill>
                  <a:srgbClr val="000080"/>
                </a:solidFill>
              </a:rPr>
              <a:pPr>
                <a:defRPr/>
              </a:pPr>
              <a:t>9/28/2020</a:t>
            </a:fld>
            <a:endParaRPr lang="en-US">
              <a:solidFill>
                <a:srgbClr val="000080"/>
              </a:solidFill>
            </a:endParaRPr>
          </a:p>
        </p:txBody>
      </p:sp>
      <p:sp>
        <p:nvSpPr>
          <p:cNvPr id="6" name="Rectangle 12"/>
          <p:cNvSpPr>
            <a:spLocks noGrp="1" noChangeArrowheads="1"/>
          </p:cNvSpPr>
          <p:nvPr>
            <p:ph type="ftr" sz="quarter" idx="11"/>
          </p:nvPr>
        </p:nvSpPr>
        <p:spPr/>
        <p:txBody>
          <a:bodyPr/>
          <a:lstStyle>
            <a:lvl1pPr>
              <a:defRPr/>
            </a:lvl1pPr>
          </a:lstStyle>
          <a:p>
            <a:pPr>
              <a:defRPr/>
            </a:pPr>
            <a:endParaRPr lang="en-US">
              <a:solidFill>
                <a:srgbClr val="000080"/>
              </a:solidFill>
            </a:endParaRPr>
          </a:p>
        </p:txBody>
      </p:sp>
      <p:sp>
        <p:nvSpPr>
          <p:cNvPr id="7" name="Rectangle 13"/>
          <p:cNvSpPr>
            <a:spLocks noGrp="1" noChangeArrowheads="1"/>
          </p:cNvSpPr>
          <p:nvPr>
            <p:ph type="sldNum" sz="quarter" idx="12"/>
          </p:nvPr>
        </p:nvSpPr>
        <p:spPr/>
        <p:txBody>
          <a:bodyPr/>
          <a:lstStyle>
            <a:lvl1pPr>
              <a:defRPr/>
            </a:lvl1pPr>
          </a:lstStyle>
          <a:p>
            <a:fld id="{981881FC-6B81-4B6A-8125-607A28C082C8}" type="slidenum">
              <a:rPr lang="en-US">
                <a:solidFill>
                  <a:srgbClr val="000080"/>
                </a:solidFill>
              </a:rPr>
              <a:pPr/>
              <a:t>‹#›</a:t>
            </a:fld>
            <a:endParaRPr lang="en-US">
              <a:solidFill>
                <a:srgbClr val="000080"/>
              </a:solidFill>
            </a:endParaRPr>
          </a:p>
        </p:txBody>
      </p:sp>
    </p:spTree>
    <p:extLst>
      <p:ext uri="{BB962C8B-B14F-4D97-AF65-F5344CB8AC3E}">
        <p14:creationId xmlns:p14="http://schemas.microsoft.com/office/powerpoint/2010/main" val="383405727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1"/>
          <p:cNvSpPr>
            <a:spLocks noGrp="1" noChangeArrowheads="1"/>
          </p:cNvSpPr>
          <p:nvPr>
            <p:ph type="dt" sz="half" idx="10"/>
          </p:nvPr>
        </p:nvSpPr>
        <p:spPr/>
        <p:txBody>
          <a:bodyPr/>
          <a:lstStyle>
            <a:lvl1pPr>
              <a:defRPr/>
            </a:lvl1pPr>
          </a:lstStyle>
          <a:p>
            <a:pPr>
              <a:defRPr/>
            </a:pPr>
            <a:fld id="{3E98DF44-6850-40D5-8260-6EBAAC2986CD}" type="datetimeFigureOut">
              <a:rPr lang="en-US">
                <a:solidFill>
                  <a:srgbClr val="000080"/>
                </a:solidFill>
              </a:rPr>
              <a:pPr>
                <a:defRPr/>
              </a:pPr>
              <a:t>9/28/2020</a:t>
            </a:fld>
            <a:endParaRPr lang="en-US">
              <a:solidFill>
                <a:srgbClr val="000080"/>
              </a:solidFill>
            </a:endParaRPr>
          </a:p>
        </p:txBody>
      </p:sp>
      <p:sp>
        <p:nvSpPr>
          <p:cNvPr id="8" name="Rectangle 12"/>
          <p:cNvSpPr>
            <a:spLocks noGrp="1" noChangeArrowheads="1"/>
          </p:cNvSpPr>
          <p:nvPr>
            <p:ph type="ftr" sz="quarter" idx="11"/>
          </p:nvPr>
        </p:nvSpPr>
        <p:spPr/>
        <p:txBody>
          <a:bodyPr/>
          <a:lstStyle>
            <a:lvl1pPr>
              <a:defRPr/>
            </a:lvl1pPr>
          </a:lstStyle>
          <a:p>
            <a:pPr>
              <a:defRPr/>
            </a:pPr>
            <a:endParaRPr lang="en-US">
              <a:solidFill>
                <a:srgbClr val="000080"/>
              </a:solidFill>
            </a:endParaRPr>
          </a:p>
        </p:txBody>
      </p:sp>
      <p:sp>
        <p:nvSpPr>
          <p:cNvPr id="9" name="Rectangle 13"/>
          <p:cNvSpPr>
            <a:spLocks noGrp="1" noChangeArrowheads="1"/>
          </p:cNvSpPr>
          <p:nvPr>
            <p:ph type="sldNum" sz="quarter" idx="12"/>
          </p:nvPr>
        </p:nvSpPr>
        <p:spPr/>
        <p:txBody>
          <a:bodyPr/>
          <a:lstStyle>
            <a:lvl1pPr>
              <a:defRPr/>
            </a:lvl1pPr>
          </a:lstStyle>
          <a:p>
            <a:fld id="{ADDBF7CB-A1EE-4930-AAF4-055F9332130B}" type="slidenum">
              <a:rPr lang="en-US">
                <a:solidFill>
                  <a:srgbClr val="000080"/>
                </a:solidFill>
              </a:rPr>
              <a:pPr/>
              <a:t>‹#›</a:t>
            </a:fld>
            <a:endParaRPr lang="en-US">
              <a:solidFill>
                <a:srgbClr val="000080"/>
              </a:solidFill>
            </a:endParaRPr>
          </a:p>
        </p:txBody>
      </p:sp>
    </p:spTree>
    <p:extLst>
      <p:ext uri="{BB962C8B-B14F-4D97-AF65-F5344CB8AC3E}">
        <p14:creationId xmlns:p14="http://schemas.microsoft.com/office/powerpoint/2010/main" val="119218268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1"/>
          <p:cNvSpPr>
            <a:spLocks noGrp="1" noChangeArrowheads="1"/>
          </p:cNvSpPr>
          <p:nvPr>
            <p:ph type="dt" sz="half" idx="10"/>
          </p:nvPr>
        </p:nvSpPr>
        <p:spPr/>
        <p:txBody>
          <a:bodyPr/>
          <a:lstStyle>
            <a:lvl1pPr>
              <a:defRPr/>
            </a:lvl1pPr>
          </a:lstStyle>
          <a:p>
            <a:pPr>
              <a:defRPr/>
            </a:pPr>
            <a:fld id="{F5BFDB75-2677-4438-A936-B0E5600FEEB5}" type="datetimeFigureOut">
              <a:rPr lang="en-US">
                <a:solidFill>
                  <a:srgbClr val="000080"/>
                </a:solidFill>
              </a:rPr>
              <a:pPr>
                <a:defRPr/>
              </a:pPr>
              <a:t>9/28/2020</a:t>
            </a:fld>
            <a:endParaRPr lang="en-US">
              <a:solidFill>
                <a:srgbClr val="000080"/>
              </a:solidFill>
            </a:endParaRPr>
          </a:p>
        </p:txBody>
      </p:sp>
      <p:sp>
        <p:nvSpPr>
          <p:cNvPr id="4" name="Rectangle 12"/>
          <p:cNvSpPr>
            <a:spLocks noGrp="1" noChangeArrowheads="1"/>
          </p:cNvSpPr>
          <p:nvPr>
            <p:ph type="ftr" sz="quarter" idx="11"/>
          </p:nvPr>
        </p:nvSpPr>
        <p:spPr/>
        <p:txBody>
          <a:bodyPr/>
          <a:lstStyle>
            <a:lvl1pPr>
              <a:defRPr/>
            </a:lvl1pPr>
          </a:lstStyle>
          <a:p>
            <a:pPr>
              <a:defRPr/>
            </a:pPr>
            <a:endParaRPr lang="en-US">
              <a:solidFill>
                <a:srgbClr val="000080"/>
              </a:solidFill>
            </a:endParaRPr>
          </a:p>
        </p:txBody>
      </p:sp>
      <p:sp>
        <p:nvSpPr>
          <p:cNvPr id="5" name="Rectangle 13"/>
          <p:cNvSpPr>
            <a:spLocks noGrp="1" noChangeArrowheads="1"/>
          </p:cNvSpPr>
          <p:nvPr>
            <p:ph type="sldNum" sz="quarter" idx="12"/>
          </p:nvPr>
        </p:nvSpPr>
        <p:spPr/>
        <p:txBody>
          <a:bodyPr/>
          <a:lstStyle>
            <a:lvl1pPr>
              <a:defRPr/>
            </a:lvl1pPr>
          </a:lstStyle>
          <a:p>
            <a:fld id="{02857484-28E7-43A0-9A9A-13ACEB5A959A}" type="slidenum">
              <a:rPr lang="en-US">
                <a:solidFill>
                  <a:srgbClr val="000080"/>
                </a:solidFill>
              </a:rPr>
              <a:pPr/>
              <a:t>‹#›</a:t>
            </a:fld>
            <a:endParaRPr lang="en-US">
              <a:solidFill>
                <a:srgbClr val="000080"/>
              </a:solidFill>
            </a:endParaRPr>
          </a:p>
        </p:txBody>
      </p:sp>
    </p:spTree>
    <p:extLst>
      <p:ext uri="{BB962C8B-B14F-4D97-AF65-F5344CB8AC3E}">
        <p14:creationId xmlns:p14="http://schemas.microsoft.com/office/powerpoint/2010/main" val="141348760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p:txBody>
          <a:bodyPr/>
          <a:lstStyle>
            <a:lvl1pPr>
              <a:defRPr/>
            </a:lvl1pPr>
          </a:lstStyle>
          <a:p>
            <a:pPr>
              <a:defRPr/>
            </a:pPr>
            <a:fld id="{F6F961B7-C1AA-4083-A166-5C3B17150DC3}" type="datetimeFigureOut">
              <a:rPr lang="en-US">
                <a:solidFill>
                  <a:srgbClr val="000080"/>
                </a:solidFill>
              </a:rPr>
              <a:pPr>
                <a:defRPr/>
              </a:pPr>
              <a:t>9/28/2020</a:t>
            </a:fld>
            <a:endParaRPr lang="en-US">
              <a:solidFill>
                <a:srgbClr val="000080"/>
              </a:solidFill>
            </a:endParaRPr>
          </a:p>
        </p:txBody>
      </p:sp>
      <p:sp>
        <p:nvSpPr>
          <p:cNvPr id="3" name="Rectangle 12"/>
          <p:cNvSpPr>
            <a:spLocks noGrp="1" noChangeArrowheads="1"/>
          </p:cNvSpPr>
          <p:nvPr>
            <p:ph type="ftr" sz="quarter" idx="11"/>
          </p:nvPr>
        </p:nvSpPr>
        <p:spPr/>
        <p:txBody>
          <a:bodyPr/>
          <a:lstStyle>
            <a:lvl1pPr>
              <a:defRPr/>
            </a:lvl1pPr>
          </a:lstStyle>
          <a:p>
            <a:pPr>
              <a:defRPr/>
            </a:pPr>
            <a:endParaRPr lang="en-US">
              <a:solidFill>
                <a:srgbClr val="000080"/>
              </a:solidFill>
            </a:endParaRPr>
          </a:p>
        </p:txBody>
      </p:sp>
      <p:sp>
        <p:nvSpPr>
          <p:cNvPr id="4" name="Rectangle 13"/>
          <p:cNvSpPr>
            <a:spLocks noGrp="1" noChangeArrowheads="1"/>
          </p:cNvSpPr>
          <p:nvPr>
            <p:ph type="sldNum" sz="quarter" idx="12"/>
          </p:nvPr>
        </p:nvSpPr>
        <p:spPr/>
        <p:txBody>
          <a:bodyPr/>
          <a:lstStyle>
            <a:lvl1pPr>
              <a:defRPr/>
            </a:lvl1pPr>
          </a:lstStyle>
          <a:p>
            <a:fld id="{2874ECA1-E92F-4D0B-910A-6F91931A0B01}" type="slidenum">
              <a:rPr lang="en-US">
                <a:solidFill>
                  <a:srgbClr val="000080"/>
                </a:solidFill>
              </a:rPr>
              <a:pPr/>
              <a:t>‹#›</a:t>
            </a:fld>
            <a:endParaRPr lang="en-US">
              <a:solidFill>
                <a:srgbClr val="000080"/>
              </a:solidFill>
            </a:endParaRPr>
          </a:p>
        </p:txBody>
      </p:sp>
    </p:spTree>
    <p:extLst>
      <p:ext uri="{BB962C8B-B14F-4D97-AF65-F5344CB8AC3E}">
        <p14:creationId xmlns:p14="http://schemas.microsoft.com/office/powerpoint/2010/main" val="6812853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DA33DD1-78C4-4B4A-A89C-0687873A1808}" type="slidenum">
              <a:rPr lang="en-US" smtClean="0"/>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dt" sz="half" idx="10"/>
          </p:nvPr>
        </p:nvSpPr>
        <p:spPr/>
        <p:txBody>
          <a:bodyPr/>
          <a:lstStyle>
            <a:lvl1pPr>
              <a:defRPr/>
            </a:lvl1pPr>
          </a:lstStyle>
          <a:p>
            <a:pPr>
              <a:defRPr/>
            </a:pPr>
            <a:fld id="{7D220409-FC5A-4B36-B989-6A49452831FA}" type="datetimeFigureOut">
              <a:rPr lang="en-US">
                <a:solidFill>
                  <a:srgbClr val="000080"/>
                </a:solidFill>
              </a:rPr>
              <a:pPr>
                <a:defRPr/>
              </a:pPr>
              <a:t>9/28/2020</a:t>
            </a:fld>
            <a:endParaRPr lang="en-US">
              <a:solidFill>
                <a:srgbClr val="000080"/>
              </a:solidFill>
            </a:endParaRPr>
          </a:p>
        </p:txBody>
      </p:sp>
      <p:sp>
        <p:nvSpPr>
          <p:cNvPr id="6" name="Rectangle 12"/>
          <p:cNvSpPr>
            <a:spLocks noGrp="1" noChangeArrowheads="1"/>
          </p:cNvSpPr>
          <p:nvPr>
            <p:ph type="ftr" sz="quarter" idx="11"/>
          </p:nvPr>
        </p:nvSpPr>
        <p:spPr/>
        <p:txBody>
          <a:bodyPr/>
          <a:lstStyle>
            <a:lvl1pPr>
              <a:defRPr/>
            </a:lvl1pPr>
          </a:lstStyle>
          <a:p>
            <a:pPr>
              <a:defRPr/>
            </a:pPr>
            <a:endParaRPr lang="en-US">
              <a:solidFill>
                <a:srgbClr val="000080"/>
              </a:solidFill>
            </a:endParaRPr>
          </a:p>
        </p:txBody>
      </p:sp>
      <p:sp>
        <p:nvSpPr>
          <p:cNvPr id="7" name="Rectangle 13"/>
          <p:cNvSpPr>
            <a:spLocks noGrp="1" noChangeArrowheads="1"/>
          </p:cNvSpPr>
          <p:nvPr>
            <p:ph type="sldNum" sz="quarter" idx="12"/>
          </p:nvPr>
        </p:nvSpPr>
        <p:spPr/>
        <p:txBody>
          <a:bodyPr/>
          <a:lstStyle>
            <a:lvl1pPr>
              <a:defRPr/>
            </a:lvl1pPr>
          </a:lstStyle>
          <a:p>
            <a:fld id="{1DBF1B85-3089-455B-A5C1-06B185185E7D}" type="slidenum">
              <a:rPr lang="en-US">
                <a:solidFill>
                  <a:srgbClr val="000080"/>
                </a:solidFill>
              </a:rPr>
              <a:pPr/>
              <a:t>‹#›</a:t>
            </a:fld>
            <a:endParaRPr lang="en-US">
              <a:solidFill>
                <a:srgbClr val="000080"/>
              </a:solidFill>
            </a:endParaRPr>
          </a:p>
        </p:txBody>
      </p:sp>
    </p:spTree>
    <p:extLst>
      <p:ext uri="{BB962C8B-B14F-4D97-AF65-F5344CB8AC3E}">
        <p14:creationId xmlns:p14="http://schemas.microsoft.com/office/powerpoint/2010/main" val="291579534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dt" sz="half" idx="10"/>
          </p:nvPr>
        </p:nvSpPr>
        <p:spPr/>
        <p:txBody>
          <a:bodyPr/>
          <a:lstStyle>
            <a:lvl1pPr>
              <a:defRPr/>
            </a:lvl1pPr>
          </a:lstStyle>
          <a:p>
            <a:pPr>
              <a:defRPr/>
            </a:pPr>
            <a:fld id="{3D277AE9-1F40-4E12-8CD5-CF2AAB433262}" type="datetimeFigureOut">
              <a:rPr lang="en-US">
                <a:solidFill>
                  <a:srgbClr val="000080"/>
                </a:solidFill>
              </a:rPr>
              <a:pPr>
                <a:defRPr/>
              </a:pPr>
              <a:t>9/28/2020</a:t>
            </a:fld>
            <a:endParaRPr lang="en-US">
              <a:solidFill>
                <a:srgbClr val="000080"/>
              </a:solidFill>
            </a:endParaRPr>
          </a:p>
        </p:txBody>
      </p:sp>
      <p:sp>
        <p:nvSpPr>
          <p:cNvPr id="6" name="Rectangle 12"/>
          <p:cNvSpPr>
            <a:spLocks noGrp="1" noChangeArrowheads="1"/>
          </p:cNvSpPr>
          <p:nvPr>
            <p:ph type="ftr" sz="quarter" idx="11"/>
          </p:nvPr>
        </p:nvSpPr>
        <p:spPr/>
        <p:txBody>
          <a:bodyPr/>
          <a:lstStyle>
            <a:lvl1pPr>
              <a:defRPr/>
            </a:lvl1pPr>
          </a:lstStyle>
          <a:p>
            <a:pPr>
              <a:defRPr/>
            </a:pPr>
            <a:endParaRPr lang="en-US">
              <a:solidFill>
                <a:srgbClr val="000080"/>
              </a:solidFill>
            </a:endParaRPr>
          </a:p>
        </p:txBody>
      </p:sp>
      <p:sp>
        <p:nvSpPr>
          <p:cNvPr id="7" name="Rectangle 13"/>
          <p:cNvSpPr>
            <a:spLocks noGrp="1" noChangeArrowheads="1"/>
          </p:cNvSpPr>
          <p:nvPr>
            <p:ph type="sldNum" sz="quarter" idx="12"/>
          </p:nvPr>
        </p:nvSpPr>
        <p:spPr/>
        <p:txBody>
          <a:bodyPr/>
          <a:lstStyle>
            <a:lvl1pPr>
              <a:defRPr/>
            </a:lvl1pPr>
          </a:lstStyle>
          <a:p>
            <a:fld id="{E1A39210-1153-4FDF-9321-B54F22A4DD0A}" type="slidenum">
              <a:rPr lang="en-US">
                <a:solidFill>
                  <a:srgbClr val="000080"/>
                </a:solidFill>
              </a:rPr>
              <a:pPr/>
              <a:t>‹#›</a:t>
            </a:fld>
            <a:endParaRPr lang="en-US">
              <a:solidFill>
                <a:srgbClr val="000080"/>
              </a:solidFill>
            </a:endParaRPr>
          </a:p>
        </p:txBody>
      </p:sp>
    </p:spTree>
    <p:extLst>
      <p:ext uri="{BB962C8B-B14F-4D97-AF65-F5344CB8AC3E}">
        <p14:creationId xmlns:p14="http://schemas.microsoft.com/office/powerpoint/2010/main" val="283472873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dt" sz="half" idx="10"/>
          </p:nvPr>
        </p:nvSpPr>
        <p:spPr/>
        <p:txBody>
          <a:bodyPr/>
          <a:lstStyle>
            <a:lvl1pPr>
              <a:defRPr/>
            </a:lvl1pPr>
          </a:lstStyle>
          <a:p>
            <a:pPr>
              <a:defRPr/>
            </a:pPr>
            <a:fld id="{9B0ADA6A-2C66-4A2D-B3EF-9CC3723E3DAE}" type="datetimeFigureOut">
              <a:rPr lang="en-US">
                <a:solidFill>
                  <a:srgbClr val="000080"/>
                </a:solidFill>
              </a:rPr>
              <a:pPr>
                <a:defRPr/>
              </a:pPr>
              <a:t>9/28/2020</a:t>
            </a:fld>
            <a:endParaRPr lang="en-US">
              <a:solidFill>
                <a:srgbClr val="000080"/>
              </a:solidFill>
            </a:endParaRPr>
          </a:p>
        </p:txBody>
      </p:sp>
      <p:sp>
        <p:nvSpPr>
          <p:cNvPr id="5" name="Rectangle 12"/>
          <p:cNvSpPr>
            <a:spLocks noGrp="1" noChangeArrowheads="1"/>
          </p:cNvSpPr>
          <p:nvPr>
            <p:ph type="ftr" sz="quarter" idx="11"/>
          </p:nvPr>
        </p:nvSpPr>
        <p:spPr/>
        <p:txBody>
          <a:bodyPr/>
          <a:lstStyle>
            <a:lvl1pPr>
              <a:defRPr/>
            </a:lvl1pPr>
          </a:lstStyle>
          <a:p>
            <a:pPr>
              <a:defRPr/>
            </a:pPr>
            <a:endParaRPr lang="en-US">
              <a:solidFill>
                <a:srgbClr val="000080"/>
              </a:solidFill>
            </a:endParaRPr>
          </a:p>
        </p:txBody>
      </p:sp>
      <p:sp>
        <p:nvSpPr>
          <p:cNvPr id="6" name="Rectangle 13"/>
          <p:cNvSpPr>
            <a:spLocks noGrp="1" noChangeArrowheads="1"/>
          </p:cNvSpPr>
          <p:nvPr>
            <p:ph type="sldNum" sz="quarter" idx="12"/>
          </p:nvPr>
        </p:nvSpPr>
        <p:spPr/>
        <p:txBody>
          <a:bodyPr/>
          <a:lstStyle>
            <a:lvl1pPr>
              <a:defRPr/>
            </a:lvl1pPr>
          </a:lstStyle>
          <a:p>
            <a:fld id="{8F913ED7-9C7F-4071-86F6-FC25662C707A}" type="slidenum">
              <a:rPr lang="en-US">
                <a:solidFill>
                  <a:srgbClr val="000080"/>
                </a:solidFill>
              </a:rPr>
              <a:pPr/>
              <a:t>‹#›</a:t>
            </a:fld>
            <a:endParaRPr lang="en-US">
              <a:solidFill>
                <a:srgbClr val="000080"/>
              </a:solidFill>
            </a:endParaRPr>
          </a:p>
        </p:txBody>
      </p:sp>
    </p:spTree>
    <p:extLst>
      <p:ext uri="{BB962C8B-B14F-4D97-AF65-F5344CB8AC3E}">
        <p14:creationId xmlns:p14="http://schemas.microsoft.com/office/powerpoint/2010/main" val="195258439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7620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7620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dt" sz="half" idx="10"/>
          </p:nvPr>
        </p:nvSpPr>
        <p:spPr/>
        <p:txBody>
          <a:bodyPr/>
          <a:lstStyle>
            <a:lvl1pPr>
              <a:defRPr/>
            </a:lvl1pPr>
          </a:lstStyle>
          <a:p>
            <a:pPr>
              <a:defRPr/>
            </a:pPr>
            <a:fld id="{607835D2-469D-4725-9360-EDD4922E611A}" type="datetimeFigureOut">
              <a:rPr lang="en-US">
                <a:solidFill>
                  <a:srgbClr val="000080"/>
                </a:solidFill>
              </a:rPr>
              <a:pPr>
                <a:defRPr/>
              </a:pPr>
              <a:t>9/28/2020</a:t>
            </a:fld>
            <a:endParaRPr lang="en-US">
              <a:solidFill>
                <a:srgbClr val="000080"/>
              </a:solidFill>
            </a:endParaRPr>
          </a:p>
        </p:txBody>
      </p:sp>
      <p:sp>
        <p:nvSpPr>
          <p:cNvPr id="5" name="Rectangle 12"/>
          <p:cNvSpPr>
            <a:spLocks noGrp="1" noChangeArrowheads="1"/>
          </p:cNvSpPr>
          <p:nvPr>
            <p:ph type="ftr" sz="quarter" idx="11"/>
          </p:nvPr>
        </p:nvSpPr>
        <p:spPr/>
        <p:txBody>
          <a:bodyPr/>
          <a:lstStyle>
            <a:lvl1pPr>
              <a:defRPr/>
            </a:lvl1pPr>
          </a:lstStyle>
          <a:p>
            <a:pPr>
              <a:defRPr/>
            </a:pPr>
            <a:endParaRPr lang="en-US">
              <a:solidFill>
                <a:srgbClr val="000080"/>
              </a:solidFill>
            </a:endParaRPr>
          </a:p>
        </p:txBody>
      </p:sp>
      <p:sp>
        <p:nvSpPr>
          <p:cNvPr id="6" name="Rectangle 13"/>
          <p:cNvSpPr>
            <a:spLocks noGrp="1" noChangeArrowheads="1"/>
          </p:cNvSpPr>
          <p:nvPr>
            <p:ph type="sldNum" sz="quarter" idx="12"/>
          </p:nvPr>
        </p:nvSpPr>
        <p:spPr/>
        <p:txBody>
          <a:bodyPr/>
          <a:lstStyle>
            <a:lvl1pPr>
              <a:defRPr/>
            </a:lvl1pPr>
          </a:lstStyle>
          <a:p>
            <a:fld id="{2AB00D9C-12EE-46DD-AC0B-37CCD0180AEE}" type="slidenum">
              <a:rPr lang="en-US">
                <a:solidFill>
                  <a:srgbClr val="000080"/>
                </a:solidFill>
              </a:rPr>
              <a:pPr/>
              <a:t>‹#›</a:t>
            </a:fld>
            <a:endParaRPr lang="en-US">
              <a:solidFill>
                <a:srgbClr val="000080"/>
              </a:solidFill>
            </a:endParaRPr>
          </a:p>
        </p:txBody>
      </p:sp>
    </p:spTree>
    <p:extLst>
      <p:ext uri="{BB962C8B-B14F-4D97-AF65-F5344CB8AC3E}">
        <p14:creationId xmlns:p14="http://schemas.microsoft.com/office/powerpoint/2010/main" val="120413899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7620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21336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1336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1"/>
          <p:cNvSpPr>
            <a:spLocks noGrp="1" noChangeArrowheads="1"/>
          </p:cNvSpPr>
          <p:nvPr>
            <p:ph type="dt" sz="half" idx="10"/>
          </p:nvPr>
        </p:nvSpPr>
        <p:spPr/>
        <p:txBody>
          <a:bodyPr/>
          <a:lstStyle>
            <a:lvl1pPr>
              <a:defRPr/>
            </a:lvl1pPr>
          </a:lstStyle>
          <a:p>
            <a:pPr>
              <a:defRPr/>
            </a:pPr>
            <a:fld id="{9A4149AE-3CC7-467C-93E1-76197418DC1F}" type="datetime1">
              <a:rPr lang="en-US">
                <a:solidFill>
                  <a:srgbClr val="000080"/>
                </a:solidFill>
              </a:rPr>
              <a:pPr>
                <a:defRPr/>
              </a:pPr>
              <a:t>9/28/2020</a:t>
            </a:fld>
            <a:endParaRPr lang="en-US">
              <a:solidFill>
                <a:srgbClr val="000080"/>
              </a:solidFill>
            </a:endParaRPr>
          </a:p>
        </p:txBody>
      </p:sp>
      <p:sp>
        <p:nvSpPr>
          <p:cNvPr id="6" name="Rectangle 12"/>
          <p:cNvSpPr>
            <a:spLocks noGrp="1" noChangeArrowheads="1"/>
          </p:cNvSpPr>
          <p:nvPr>
            <p:ph type="ftr" sz="quarter" idx="11"/>
          </p:nvPr>
        </p:nvSpPr>
        <p:spPr/>
        <p:txBody>
          <a:bodyPr/>
          <a:lstStyle>
            <a:lvl1pPr>
              <a:defRPr/>
            </a:lvl1pPr>
          </a:lstStyle>
          <a:p>
            <a:pPr>
              <a:defRPr/>
            </a:pPr>
            <a:r>
              <a:rPr lang="en-US">
                <a:solidFill>
                  <a:srgbClr val="000080"/>
                </a:solidFill>
              </a:rPr>
              <a:t>Dr Sitelbanat</a:t>
            </a:r>
          </a:p>
        </p:txBody>
      </p:sp>
      <p:sp>
        <p:nvSpPr>
          <p:cNvPr id="7" name="Rectangle 13"/>
          <p:cNvSpPr>
            <a:spLocks noGrp="1" noChangeArrowheads="1"/>
          </p:cNvSpPr>
          <p:nvPr>
            <p:ph type="sldNum" sz="quarter" idx="12"/>
          </p:nvPr>
        </p:nvSpPr>
        <p:spPr/>
        <p:txBody>
          <a:bodyPr/>
          <a:lstStyle>
            <a:lvl1pPr>
              <a:defRPr/>
            </a:lvl1pPr>
          </a:lstStyle>
          <a:p>
            <a:fld id="{3332DDF8-3BB5-4CF9-92BB-A1ED01519CAD}" type="slidenum">
              <a:rPr lang="en-US">
                <a:solidFill>
                  <a:srgbClr val="000080"/>
                </a:solidFill>
              </a:rPr>
              <a:pPr/>
              <a:t>‹#›</a:t>
            </a:fld>
            <a:endParaRPr lang="en-US">
              <a:solidFill>
                <a:srgbClr val="000080"/>
              </a:solidFill>
            </a:endParaRPr>
          </a:p>
        </p:txBody>
      </p:sp>
    </p:spTree>
    <p:extLst>
      <p:ext uri="{BB962C8B-B14F-4D97-AF65-F5344CB8AC3E}">
        <p14:creationId xmlns:p14="http://schemas.microsoft.com/office/powerpoint/2010/main" val="125481357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85800" y="7620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21336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2133600"/>
            <a:ext cx="3810000" cy="4114800"/>
          </a:xfrm>
        </p:spPr>
        <p:txBody>
          <a:bodyPr/>
          <a:lstStyle/>
          <a:p>
            <a:pPr lvl="0"/>
            <a:r>
              <a:rPr lang="en-US" noProof="0" smtClean="0"/>
              <a:t>Click icon to add clip art</a:t>
            </a:r>
          </a:p>
        </p:txBody>
      </p:sp>
      <p:sp>
        <p:nvSpPr>
          <p:cNvPr id="5" name="Rectangle 11"/>
          <p:cNvSpPr>
            <a:spLocks noGrp="1" noChangeArrowheads="1"/>
          </p:cNvSpPr>
          <p:nvPr>
            <p:ph type="dt" sz="half" idx="10"/>
          </p:nvPr>
        </p:nvSpPr>
        <p:spPr/>
        <p:txBody>
          <a:bodyPr/>
          <a:lstStyle>
            <a:lvl1pPr>
              <a:defRPr/>
            </a:lvl1pPr>
          </a:lstStyle>
          <a:p>
            <a:pPr>
              <a:defRPr/>
            </a:pPr>
            <a:fld id="{4120410B-7524-4F96-85E6-F41FD1C1CB08}" type="datetime1">
              <a:rPr lang="en-US">
                <a:solidFill>
                  <a:srgbClr val="000080"/>
                </a:solidFill>
              </a:rPr>
              <a:pPr>
                <a:defRPr/>
              </a:pPr>
              <a:t>9/28/2020</a:t>
            </a:fld>
            <a:endParaRPr lang="en-US">
              <a:solidFill>
                <a:srgbClr val="000080"/>
              </a:solidFill>
            </a:endParaRPr>
          </a:p>
        </p:txBody>
      </p:sp>
      <p:sp>
        <p:nvSpPr>
          <p:cNvPr id="6" name="Rectangle 12"/>
          <p:cNvSpPr>
            <a:spLocks noGrp="1" noChangeArrowheads="1"/>
          </p:cNvSpPr>
          <p:nvPr>
            <p:ph type="ftr" sz="quarter" idx="11"/>
          </p:nvPr>
        </p:nvSpPr>
        <p:spPr/>
        <p:txBody>
          <a:bodyPr/>
          <a:lstStyle>
            <a:lvl1pPr>
              <a:defRPr/>
            </a:lvl1pPr>
          </a:lstStyle>
          <a:p>
            <a:pPr>
              <a:defRPr/>
            </a:pPr>
            <a:r>
              <a:rPr lang="en-US">
                <a:solidFill>
                  <a:srgbClr val="000080"/>
                </a:solidFill>
              </a:rPr>
              <a:t>Dr Sitelbanat</a:t>
            </a:r>
          </a:p>
        </p:txBody>
      </p:sp>
      <p:sp>
        <p:nvSpPr>
          <p:cNvPr id="7" name="Rectangle 13"/>
          <p:cNvSpPr>
            <a:spLocks noGrp="1" noChangeArrowheads="1"/>
          </p:cNvSpPr>
          <p:nvPr>
            <p:ph type="sldNum" sz="quarter" idx="12"/>
          </p:nvPr>
        </p:nvSpPr>
        <p:spPr/>
        <p:txBody>
          <a:bodyPr/>
          <a:lstStyle>
            <a:lvl1pPr>
              <a:defRPr/>
            </a:lvl1pPr>
          </a:lstStyle>
          <a:p>
            <a:fld id="{1AD17FA6-758E-4BC1-99AB-53095F2CEFD4}" type="slidenum">
              <a:rPr lang="en-US">
                <a:solidFill>
                  <a:srgbClr val="000080"/>
                </a:solidFill>
              </a:rPr>
              <a:pPr/>
              <a:t>‹#›</a:t>
            </a:fld>
            <a:endParaRPr lang="en-US">
              <a:solidFill>
                <a:srgbClr val="000080"/>
              </a:solidFill>
            </a:endParaRPr>
          </a:p>
        </p:txBody>
      </p:sp>
    </p:spTree>
    <p:extLst>
      <p:ext uri="{BB962C8B-B14F-4D97-AF65-F5344CB8AC3E}">
        <p14:creationId xmlns:p14="http://schemas.microsoft.com/office/powerpoint/2010/main" val="388192221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762000"/>
            <a:ext cx="77724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685800" y="21336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21336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685800" y="4267200"/>
            <a:ext cx="77724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11"/>
          <p:cNvSpPr>
            <a:spLocks noGrp="1" noChangeArrowheads="1"/>
          </p:cNvSpPr>
          <p:nvPr>
            <p:ph type="dt" sz="half" idx="10"/>
          </p:nvPr>
        </p:nvSpPr>
        <p:spPr/>
        <p:txBody>
          <a:bodyPr/>
          <a:lstStyle>
            <a:lvl1pPr>
              <a:defRPr/>
            </a:lvl1pPr>
          </a:lstStyle>
          <a:p>
            <a:pPr>
              <a:defRPr/>
            </a:pPr>
            <a:fld id="{B3C8E350-51F0-4691-BD13-A93B4BE11E88}" type="datetime1">
              <a:rPr lang="en-US">
                <a:solidFill>
                  <a:srgbClr val="000080"/>
                </a:solidFill>
              </a:rPr>
              <a:pPr>
                <a:defRPr/>
              </a:pPr>
              <a:t>9/28/2020</a:t>
            </a:fld>
            <a:endParaRPr lang="en-US">
              <a:solidFill>
                <a:srgbClr val="000080"/>
              </a:solidFill>
            </a:endParaRPr>
          </a:p>
        </p:txBody>
      </p:sp>
      <p:sp>
        <p:nvSpPr>
          <p:cNvPr id="7" name="Rectangle 12"/>
          <p:cNvSpPr>
            <a:spLocks noGrp="1" noChangeArrowheads="1"/>
          </p:cNvSpPr>
          <p:nvPr>
            <p:ph type="ftr" sz="quarter" idx="11"/>
          </p:nvPr>
        </p:nvSpPr>
        <p:spPr/>
        <p:txBody>
          <a:bodyPr/>
          <a:lstStyle>
            <a:lvl1pPr>
              <a:defRPr/>
            </a:lvl1pPr>
          </a:lstStyle>
          <a:p>
            <a:pPr>
              <a:defRPr/>
            </a:pPr>
            <a:r>
              <a:rPr lang="en-US">
                <a:solidFill>
                  <a:srgbClr val="000080"/>
                </a:solidFill>
              </a:rPr>
              <a:t>Dr Sitelbanat</a:t>
            </a:r>
          </a:p>
        </p:txBody>
      </p:sp>
      <p:sp>
        <p:nvSpPr>
          <p:cNvPr id="8" name="Rectangle 13"/>
          <p:cNvSpPr>
            <a:spLocks noGrp="1" noChangeArrowheads="1"/>
          </p:cNvSpPr>
          <p:nvPr>
            <p:ph type="sldNum" sz="quarter" idx="12"/>
          </p:nvPr>
        </p:nvSpPr>
        <p:spPr/>
        <p:txBody>
          <a:bodyPr/>
          <a:lstStyle>
            <a:lvl1pPr>
              <a:defRPr/>
            </a:lvl1pPr>
          </a:lstStyle>
          <a:p>
            <a:fld id="{1282E8C7-F78B-487B-BFCB-510E0D981A4B}" type="slidenum">
              <a:rPr lang="en-US">
                <a:solidFill>
                  <a:srgbClr val="000080"/>
                </a:solidFill>
              </a:rPr>
              <a:pPr/>
              <a:t>‹#›</a:t>
            </a:fld>
            <a:endParaRPr lang="en-US">
              <a:solidFill>
                <a:srgbClr val="000080"/>
              </a:solidFill>
            </a:endParaRPr>
          </a:p>
        </p:txBody>
      </p:sp>
    </p:spTree>
    <p:extLst>
      <p:ext uri="{BB962C8B-B14F-4D97-AF65-F5344CB8AC3E}">
        <p14:creationId xmlns:p14="http://schemas.microsoft.com/office/powerpoint/2010/main" val="420012576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762000"/>
            <a:ext cx="77724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2133600"/>
            <a:ext cx="7772400" cy="4114800"/>
          </a:xfrm>
        </p:spPr>
        <p:txBody>
          <a:bodyPr/>
          <a:lstStyle/>
          <a:p>
            <a:pPr lvl="0"/>
            <a:r>
              <a:rPr lang="en-US" noProof="0" smtClean="0"/>
              <a:t>Click icon to add table</a:t>
            </a:r>
          </a:p>
        </p:txBody>
      </p:sp>
      <p:sp>
        <p:nvSpPr>
          <p:cNvPr id="4" name="Rectangle 11"/>
          <p:cNvSpPr>
            <a:spLocks noGrp="1" noChangeArrowheads="1"/>
          </p:cNvSpPr>
          <p:nvPr>
            <p:ph type="dt" sz="half" idx="10"/>
          </p:nvPr>
        </p:nvSpPr>
        <p:spPr/>
        <p:txBody>
          <a:bodyPr/>
          <a:lstStyle>
            <a:lvl1pPr>
              <a:defRPr/>
            </a:lvl1pPr>
          </a:lstStyle>
          <a:p>
            <a:pPr>
              <a:defRPr/>
            </a:pPr>
            <a:fld id="{6F380471-09BC-49AF-8B85-DD66056D0272}" type="datetimeFigureOut">
              <a:rPr lang="en-US">
                <a:solidFill>
                  <a:srgbClr val="000080"/>
                </a:solidFill>
              </a:rPr>
              <a:pPr>
                <a:defRPr/>
              </a:pPr>
              <a:t>9/28/2020</a:t>
            </a:fld>
            <a:endParaRPr lang="en-US">
              <a:solidFill>
                <a:srgbClr val="000080"/>
              </a:solidFill>
            </a:endParaRPr>
          </a:p>
        </p:txBody>
      </p:sp>
      <p:sp>
        <p:nvSpPr>
          <p:cNvPr id="5" name="Rectangle 12"/>
          <p:cNvSpPr>
            <a:spLocks noGrp="1" noChangeArrowheads="1"/>
          </p:cNvSpPr>
          <p:nvPr>
            <p:ph type="ftr" sz="quarter" idx="11"/>
          </p:nvPr>
        </p:nvSpPr>
        <p:spPr/>
        <p:txBody>
          <a:bodyPr/>
          <a:lstStyle>
            <a:lvl1pPr>
              <a:defRPr/>
            </a:lvl1pPr>
          </a:lstStyle>
          <a:p>
            <a:pPr>
              <a:defRPr/>
            </a:pPr>
            <a:endParaRPr lang="en-US">
              <a:solidFill>
                <a:srgbClr val="000080"/>
              </a:solidFill>
            </a:endParaRPr>
          </a:p>
        </p:txBody>
      </p:sp>
      <p:sp>
        <p:nvSpPr>
          <p:cNvPr id="6" name="Rectangle 13"/>
          <p:cNvSpPr>
            <a:spLocks noGrp="1" noChangeArrowheads="1"/>
          </p:cNvSpPr>
          <p:nvPr>
            <p:ph type="sldNum" sz="quarter" idx="12"/>
          </p:nvPr>
        </p:nvSpPr>
        <p:spPr/>
        <p:txBody>
          <a:bodyPr/>
          <a:lstStyle>
            <a:lvl1pPr>
              <a:defRPr/>
            </a:lvl1pPr>
          </a:lstStyle>
          <a:p>
            <a:fld id="{894E6299-784F-4130-8192-DAECFE5AB826}" type="slidenum">
              <a:rPr lang="en-US">
                <a:solidFill>
                  <a:srgbClr val="000080"/>
                </a:solidFill>
              </a:rPr>
              <a:pPr/>
              <a:t>‹#›</a:t>
            </a:fld>
            <a:endParaRPr lang="en-US">
              <a:solidFill>
                <a:srgbClr val="000080"/>
              </a:solidFill>
            </a:endParaRPr>
          </a:p>
        </p:txBody>
      </p:sp>
    </p:spTree>
    <p:extLst>
      <p:ext uri="{BB962C8B-B14F-4D97-AF65-F5344CB8AC3E}">
        <p14:creationId xmlns:p14="http://schemas.microsoft.com/office/powerpoint/2010/main" val="109182620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7620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2133600"/>
            <a:ext cx="77724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85800" y="4267200"/>
            <a:ext cx="77724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1"/>
          <p:cNvSpPr>
            <a:spLocks noGrp="1" noChangeArrowheads="1"/>
          </p:cNvSpPr>
          <p:nvPr>
            <p:ph type="dt" sz="half" idx="10"/>
          </p:nvPr>
        </p:nvSpPr>
        <p:spPr/>
        <p:txBody>
          <a:bodyPr/>
          <a:lstStyle>
            <a:lvl1pPr>
              <a:defRPr/>
            </a:lvl1pPr>
          </a:lstStyle>
          <a:p>
            <a:pPr>
              <a:defRPr/>
            </a:pPr>
            <a:fld id="{0D2B85E3-28CE-49F4-BD83-29DABA4F6E18}" type="datetimeFigureOut">
              <a:rPr lang="en-US">
                <a:solidFill>
                  <a:srgbClr val="000080"/>
                </a:solidFill>
              </a:rPr>
              <a:pPr>
                <a:defRPr/>
              </a:pPr>
              <a:t>9/28/2020</a:t>
            </a:fld>
            <a:endParaRPr lang="en-US">
              <a:solidFill>
                <a:srgbClr val="000080"/>
              </a:solidFill>
            </a:endParaRPr>
          </a:p>
        </p:txBody>
      </p:sp>
      <p:sp>
        <p:nvSpPr>
          <p:cNvPr id="6" name="Rectangle 12"/>
          <p:cNvSpPr>
            <a:spLocks noGrp="1" noChangeArrowheads="1"/>
          </p:cNvSpPr>
          <p:nvPr>
            <p:ph type="ftr" sz="quarter" idx="11"/>
          </p:nvPr>
        </p:nvSpPr>
        <p:spPr/>
        <p:txBody>
          <a:bodyPr/>
          <a:lstStyle>
            <a:lvl1pPr>
              <a:defRPr/>
            </a:lvl1pPr>
          </a:lstStyle>
          <a:p>
            <a:pPr>
              <a:defRPr/>
            </a:pPr>
            <a:endParaRPr lang="en-US">
              <a:solidFill>
                <a:srgbClr val="000080"/>
              </a:solidFill>
            </a:endParaRPr>
          </a:p>
        </p:txBody>
      </p:sp>
      <p:sp>
        <p:nvSpPr>
          <p:cNvPr id="7" name="Rectangle 13"/>
          <p:cNvSpPr>
            <a:spLocks noGrp="1" noChangeArrowheads="1"/>
          </p:cNvSpPr>
          <p:nvPr>
            <p:ph type="sldNum" sz="quarter" idx="12"/>
          </p:nvPr>
        </p:nvSpPr>
        <p:spPr/>
        <p:txBody>
          <a:bodyPr/>
          <a:lstStyle>
            <a:lvl1pPr>
              <a:defRPr/>
            </a:lvl1pPr>
          </a:lstStyle>
          <a:p>
            <a:fld id="{0F5E1820-C430-4ADF-893F-34DB4BAECDF0}" type="slidenum">
              <a:rPr lang="en-US">
                <a:solidFill>
                  <a:srgbClr val="000080"/>
                </a:solidFill>
              </a:rPr>
              <a:pPr/>
              <a:t>‹#›</a:t>
            </a:fld>
            <a:endParaRPr lang="en-US">
              <a:solidFill>
                <a:srgbClr val="000080"/>
              </a:solidFill>
            </a:endParaRPr>
          </a:p>
        </p:txBody>
      </p:sp>
    </p:spTree>
    <p:extLst>
      <p:ext uri="{BB962C8B-B14F-4D97-AF65-F5344CB8AC3E}">
        <p14:creationId xmlns:p14="http://schemas.microsoft.com/office/powerpoint/2010/main" val="8749921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ar-SA"/>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6" name="Rectangle 4"/>
          <p:cNvSpPr>
            <a:spLocks noGrp="1" noChangeArrowheads="1"/>
          </p:cNvSpPr>
          <p:nvPr>
            <p:ph type="dt" sz="half" idx="10"/>
          </p:nvPr>
        </p:nvSpPr>
        <p:spPr/>
        <p:txBody>
          <a:bodyPr/>
          <a:lstStyle>
            <a:lvl1pPr>
              <a:defRPr/>
            </a:lvl1pPr>
          </a:lstStyle>
          <a:p>
            <a:pPr>
              <a:defRPr/>
            </a:pPr>
            <a:endParaRPr lang="en-US">
              <a:solidFill>
                <a:srgbClr val="000080"/>
              </a:solidFill>
            </a:endParaRPr>
          </a:p>
        </p:txBody>
      </p:sp>
      <p:sp>
        <p:nvSpPr>
          <p:cNvPr id="7" name="Rectangle 5"/>
          <p:cNvSpPr>
            <a:spLocks noGrp="1" noChangeArrowheads="1"/>
          </p:cNvSpPr>
          <p:nvPr>
            <p:ph type="ftr" sz="quarter" idx="11"/>
          </p:nvPr>
        </p:nvSpPr>
        <p:spPr/>
        <p:txBody>
          <a:bodyPr/>
          <a:lstStyle>
            <a:lvl1pPr>
              <a:defRPr/>
            </a:lvl1pPr>
          </a:lstStyle>
          <a:p>
            <a:pPr>
              <a:defRPr/>
            </a:pPr>
            <a:endParaRPr lang="en-US">
              <a:solidFill>
                <a:srgbClr val="000080"/>
              </a:solidFill>
            </a:endParaRPr>
          </a:p>
        </p:txBody>
      </p:sp>
      <p:sp>
        <p:nvSpPr>
          <p:cNvPr id="8" name="Rectangle 6"/>
          <p:cNvSpPr>
            <a:spLocks noGrp="1" noChangeArrowheads="1"/>
          </p:cNvSpPr>
          <p:nvPr>
            <p:ph type="sldNum" sz="quarter" idx="12"/>
          </p:nvPr>
        </p:nvSpPr>
        <p:spPr/>
        <p:txBody>
          <a:bodyPr/>
          <a:lstStyle>
            <a:lvl1pPr>
              <a:defRPr/>
            </a:lvl1pPr>
          </a:lstStyle>
          <a:p>
            <a:fld id="{F7E2C31A-E0B2-4006-94F8-E73736C8F4CA}" type="slidenum">
              <a:rPr lang="ar-SA">
                <a:solidFill>
                  <a:srgbClr val="000080"/>
                </a:solidFill>
              </a:rPr>
              <a:pPr/>
              <a:t>‹#›</a:t>
            </a:fld>
            <a:endParaRPr lang="en-US">
              <a:solidFill>
                <a:srgbClr val="000080"/>
              </a:solidFill>
            </a:endParaRPr>
          </a:p>
        </p:txBody>
      </p:sp>
    </p:spTree>
    <p:extLst>
      <p:ext uri="{BB962C8B-B14F-4D97-AF65-F5344CB8AC3E}">
        <p14:creationId xmlns:p14="http://schemas.microsoft.com/office/powerpoint/2010/main" val="25957508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8D5CCDD-A34E-478F-9A16-A8471EF6581A}" type="slidenum">
              <a:rPr lang="en-US" smtClean="0"/>
              <a:pPr/>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1168BED-0788-B749-BEFF-2F1308B8601C}" type="datetimeFigureOut">
              <a:rPr lang="en-US" smtClean="0">
                <a:solidFill>
                  <a:prstClr val="black">
                    <a:tint val="75000"/>
                  </a:prstClr>
                </a:solidFill>
              </a:rPr>
              <a:pPr/>
              <a:t>9/28/2020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CFDE3E3-5419-274A-8578-6CD76F16AFC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7229802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1168BED-0788-B749-BEFF-2F1308B8601C}" type="datetimeFigureOut">
              <a:rPr lang="en-US" smtClean="0">
                <a:solidFill>
                  <a:prstClr val="black">
                    <a:tint val="75000"/>
                  </a:prstClr>
                </a:solidFill>
              </a:rPr>
              <a:pPr/>
              <a:t>9/28/2020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CFDE3E3-5419-274A-8578-6CD76F16AFC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6171310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1168BED-0788-B749-BEFF-2F1308B8601C}" type="datetimeFigureOut">
              <a:rPr lang="en-US" smtClean="0">
                <a:solidFill>
                  <a:prstClr val="black">
                    <a:tint val="75000"/>
                  </a:prstClr>
                </a:solidFill>
              </a:rPr>
              <a:pPr/>
              <a:t>9/28/2020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CFDE3E3-5419-274A-8578-6CD76F16AFC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9283981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1168BED-0788-B749-BEFF-2F1308B8601C}" type="datetimeFigureOut">
              <a:rPr lang="en-US" smtClean="0">
                <a:solidFill>
                  <a:prstClr val="black">
                    <a:tint val="75000"/>
                  </a:prstClr>
                </a:solidFill>
              </a:rPr>
              <a:pPr/>
              <a:t>9/28/2020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CCFDE3E3-5419-274A-8578-6CD76F16AFC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2641640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1168BED-0788-B749-BEFF-2F1308B8601C}" type="datetimeFigureOut">
              <a:rPr lang="en-US" smtClean="0">
                <a:solidFill>
                  <a:prstClr val="black">
                    <a:tint val="75000"/>
                  </a:prstClr>
                </a:solidFill>
              </a:rPr>
              <a:pPr/>
              <a:t>9/28/2020</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CCFDE3E3-5419-274A-8578-6CD76F16AFC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4194024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1168BED-0788-B749-BEFF-2F1308B8601C}" type="datetimeFigureOut">
              <a:rPr lang="en-US" smtClean="0">
                <a:solidFill>
                  <a:prstClr val="black">
                    <a:tint val="75000"/>
                  </a:prstClr>
                </a:solidFill>
              </a:rPr>
              <a:pPr/>
              <a:t>9/28/2020</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CCFDE3E3-5419-274A-8578-6CD76F16AFC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2860288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168BED-0788-B749-BEFF-2F1308B8601C}" type="datetimeFigureOut">
              <a:rPr lang="en-US" smtClean="0">
                <a:solidFill>
                  <a:prstClr val="black">
                    <a:tint val="75000"/>
                  </a:prstClr>
                </a:solidFill>
              </a:rPr>
              <a:pPr/>
              <a:t>9/28/2020</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CCFDE3E3-5419-274A-8578-6CD76F16AFC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8767000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1168BED-0788-B749-BEFF-2F1308B8601C}" type="datetimeFigureOut">
              <a:rPr lang="en-US" smtClean="0">
                <a:solidFill>
                  <a:prstClr val="black">
                    <a:tint val="75000"/>
                  </a:prstClr>
                </a:solidFill>
              </a:rPr>
              <a:pPr/>
              <a:t>9/28/2020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CCFDE3E3-5419-274A-8578-6CD76F16AFC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8273937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1168BED-0788-B749-BEFF-2F1308B8601C}" type="datetimeFigureOut">
              <a:rPr lang="en-US" smtClean="0">
                <a:solidFill>
                  <a:prstClr val="black">
                    <a:tint val="75000"/>
                  </a:prstClr>
                </a:solidFill>
              </a:rPr>
              <a:pPr/>
              <a:t>9/28/2020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CCFDE3E3-5419-274A-8578-6CD76F16AFC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2633878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1168BED-0788-B749-BEFF-2F1308B8601C}" type="datetimeFigureOut">
              <a:rPr lang="en-US" smtClean="0">
                <a:solidFill>
                  <a:prstClr val="black">
                    <a:tint val="75000"/>
                  </a:prstClr>
                </a:solidFill>
              </a:rPr>
              <a:pPr/>
              <a:t>9/28/2020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CFDE3E3-5419-274A-8578-6CD76F16AFC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9298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1F819A8-E6F2-4905-801B-11C2A8948EED}" type="slidenum">
              <a:rPr lang="en-US" smtClean="0"/>
              <a:pPr/>
              <a:t>‹#›</a:t>
            </a:fld>
            <a:endParaRPr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1168BED-0788-B749-BEFF-2F1308B8601C}" type="datetimeFigureOut">
              <a:rPr lang="en-US" smtClean="0">
                <a:solidFill>
                  <a:prstClr val="black">
                    <a:tint val="75000"/>
                  </a:prstClr>
                </a:solidFill>
              </a:rPr>
              <a:pPr/>
              <a:t>9/28/2020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CFDE3E3-5419-274A-8578-6CD76F16AFC0}"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716499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1677B5-6ECE-439D-8475-CDC86B358626}"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12F74C9-7255-49DD-9312-65FBDB48A56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18" Type="http://schemas.openxmlformats.org/officeDocument/2006/relationships/theme" Target="../theme/theme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slideLayout" Target="../slideLayouts/slideLayout42.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slideLayout" Target="../slideLayouts/slideLayout55.xml"/><Relationship Id="rId18" Type="http://schemas.openxmlformats.org/officeDocument/2006/relationships/theme" Target="../theme/theme4.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slideLayout" Target="../slideLayouts/slideLayout54.xml"/><Relationship Id="rId17" Type="http://schemas.openxmlformats.org/officeDocument/2006/relationships/slideLayout" Target="../slideLayouts/slideLayout59.xml"/><Relationship Id="rId2" Type="http://schemas.openxmlformats.org/officeDocument/2006/relationships/slideLayout" Target="../slideLayouts/slideLayout44.xml"/><Relationship Id="rId16" Type="http://schemas.openxmlformats.org/officeDocument/2006/relationships/slideLayout" Target="../slideLayouts/slideLayout58.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5" Type="http://schemas.openxmlformats.org/officeDocument/2006/relationships/slideLayout" Target="../slideLayouts/slideLayout57.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 Id="rId14" Type="http://schemas.openxmlformats.org/officeDocument/2006/relationships/slideLayout" Target="../slideLayouts/slideLayout5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7.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theme" Target="../theme/theme5.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80B5EA-245A-4307-9EE7-EFAB2F9B688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30" r:id="rId12"/>
    <p:sldLayoutId id="2147483731" r:id="rId13"/>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80B5EA-245A-4307-9EE7-EFAB2F9B6888}" type="slidenum">
              <a:rPr lang="en-US" smtClean="0"/>
              <a:pPr/>
              <a:t>‹#›</a:t>
            </a:fld>
            <a:endParaRPr lang="en-US"/>
          </a:p>
        </p:txBody>
      </p:sp>
    </p:spTree>
    <p:extLst>
      <p:ext uri="{BB962C8B-B14F-4D97-AF65-F5344CB8AC3E}">
        <p14:creationId xmlns:p14="http://schemas.microsoft.com/office/powerpoint/2010/main" val="1069355187"/>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 id="2147483757" r:id="rId1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accent2">
            <a:lumMod val="50000"/>
          </a:schemeClr>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cs typeface="Arial" charset="0"/>
              </a:defRPr>
            </a:lvl1pPr>
          </a:lstStyle>
          <a:p>
            <a:pPr rtl="1">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cs typeface="Arial" charset="0"/>
              </a:defRPr>
            </a:lvl1pPr>
          </a:lstStyle>
          <a:p>
            <a:pPr rtl="1">
              <a:defRPr/>
            </a:pPr>
            <a:endParaRPr lang="en-US">
              <a:solidFill>
                <a:srgbClr val="000000"/>
              </a:solidFill>
            </a:endParaRPr>
          </a:p>
        </p:txBody>
      </p:sp>
      <p:sp>
        <p:nvSpPr>
          <p:cNvPr id="1030" name="Rectangle 6"/>
          <p:cNvSpPr>
            <a:spLocks noGrp="1" noChangeArrowheads="1"/>
          </p:cNvSpPr>
          <p:nvPr>
            <p:ph type="sldNum" sz="quarter" idx="4"/>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rtl="1"/>
            <a:fld id="{AA202E57-695B-4358-AEC2-CE3602CD6F77}" type="slidenum">
              <a:rPr lang="ar-SA" smtClean="0">
                <a:solidFill>
                  <a:srgbClr val="000000"/>
                </a:solidFill>
                <a:latin typeface="Arial" panose="020B0604020202020204" pitchFamily="34" charset="0"/>
                <a:cs typeface="Arial" panose="020B0604020202020204" pitchFamily="34" charset="0"/>
              </a:rPr>
              <a:pPr rtl="1"/>
              <a:t>‹#›</a:t>
            </a:fld>
            <a:endParaRPr lang="en-US" smtClean="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34662178"/>
      </p:ext>
    </p:extLst>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 id="2147483784" r:id="rId12"/>
    <p:sldLayoutId id="2147483785" r:id="rId13"/>
    <p:sldLayoutId id="2147483786" r:id="rId14"/>
    <p:sldLayoutId id="2147483787" r:id="rId15"/>
    <p:sldLayoutId id="2147483788" r:id="rId16"/>
    <p:sldLayoutId id="2147483789" r:id="rId17"/>
  </p:sldLayoutIdLst>
  <p:txStyles>
    <p:titleStyle>
      <a:lvl1pPr algn="ctr" rtl="1" eaLnBrk="0" fontAlgn="base" hangingPunct="0">
        <a:spcBef>
          <a:spcPct val="0"/>
        </a:spcBef>
        <a:spcAft>
          <a:spcPct val="0"/>
        </a:spcAft>
        <a:defRPr sz="4400">
          <a:solidFill>
            <a:schemeClr val="tx2"/>
          </a:solidFill>
          <a:latin typeface="+mj-lt"/>
          <a:ea typeface="+mj-ea"/>
          <a:cs typeface="+mj-cs"/>
        </a:defRPr>
      </a:lvl1pPr>
      <a:lvl2pPr algn="ctr" rtl="1" eaLnBrk="0" fontAlgn="base" hangingPunct="0">
        <a:spcBef>
          <a:spcPct val="0"/>
        </a:spcBef>
        <a:spcAft>
          <a:spcPct val="0"/>
        </a:spcAft>
        <a:defRPr sz="4400">
          <a:solidFill>
            <a:schemeClr val="tx2"/>
          </a:solidFill>
          <a:latin typeface="Arial" charset="0"/>
          <a:cs typeface="Arial" charset="0"/>
        </a:defRPr>
      </a:lvl2pPr>
      <a:lvl3pPr algn="ctr" rtl="1" eaLnBrk="0" fontAlgn="base" hangingPunct="0">
        <a:spcBef>
          <a:spcPct val="0"/>
        </a:spcBef>
        <a:spcAft>
          <a:spcPct val="0"/>
        </a:spcAft>
        <a:defRPr sz="4400">
          <a:solidFill>
            <a:schemeClr val="tx2"/>
          </a:solidFill>
          <a:latin typeface="Arial" charset="0"/>
          <a:cs typeface="Arial" charset="0"/>
        </a:defRPr>
      </a:lvl3pPr>
      <a:lvl4pPr algn="ctr" rtl="1" eaLnBrk="0" fontAlgn="base" hangingPunct="0">
        <a:spcBef>
          <a:spcPct val="0"/>
        </a:spcBef>
        <a:spcAft>
          <a:spcPct val="0"/>
        </a:spcAft>
        <a:defRPr sz="4400">
          <a:solidFill>
            <a:schemeClr val="tx2"/>
          </a:solidFill>
          <a:latin typeface="Arial" charset="0"/>
          <a:cs typeface="Arial" charset="0"/>
        </a:defRPr>
      </a:lvl4pPr>
      <a:lvl5pPr algn="ctr" rtl="1" eaLnBrk="0" fontAlgn="base" hangingPunct="0">
        <a:spcBef>
          <a:spcPct val="0"/>
        </a:spcBef>
        <a:spcAft>
          <a:spcPct val="0"/>
        </a:spcAft>
        <a:defRPr sz="4400">
          <a:solidFill>
            <a:schemeClr val="tx2"/>
          </a:solidFill>
          <a:latin typeface="Arial" charset="0"/>
          <a:cs typeface="Arial" charset="0"/>
        </a:defRPr>
      </a:lvl5pPr>
      <a:lvl6pPr marL="457200" algn="ctr" rtl="1" fontAlgn="base">
        <a:spcBef>
          <a:spcPct val="0"/>
        </a:spcBef>
        <a:spcAft>
          <a:spcPct val="0"/>
        </a:spcAft>
        <a:defRPr sz="4400">
          <a:solidFill>
            <a:schemeClr val="tx2"/>
          </a:solidFill>
          <a:latin typeface="Arial" charset="0"/>
          <a:cs typeface="Arial" charset="0"/>
        </a:defRPr>
      </a:lvl6pPr>
      <a:lvl7pPr marL="914400" algn="ctr" rtl="1" fontAlgn="base">
        <a:spcBef>
          <a:spcPct val="0"/>
        </a:spcBef>
        <a:spcAft>
          <a:spcPct val="0"/>
        </a:spcAft>
        <a:defRPr sz="4400">
          <a:solidFill>
            <a:schemeClr val="tx2"/>
          </a:solidFill>
          <a:latin typeface="Arial" charset="0"/>
          <a:cs typeface="Arial" charset="0"/>
        </a:defRPr>
      </a:lvl7pPr>
      <a:lvl8pPr marL="1371600" algn="ctr" rtl="1" fontAlgn="base">
        <a:spcBef>
          <a:spcPct val="0"/>
        </a:spcBef>
        <a:spcAft>
          <a:spcPct val="0"/>
        </a:spcAft>
        <a:defRPr sz="4400">
          <a:solidFill>
            <a:schemeClr val="tx2"/>
          </a:solidFill>
          <a:latin typeface="Arial" charset="0"/>
          <a:cs typeface="Arial" charset="0"/>
        </a:defRPr>
      </a:lvl8pPr>
      <a:lvl9pPr marL="1828800" algn="ctr" rtl="1" fontAlgn="base">
        <a:spcBef>
          <a:spcPct val="0"/>
        </a:spcBef>
        <a:spcAft>
          <a:spcPct val="0"/>
        </a:spcAft>
        <a:defRPr sz="4400">
          <a:solidFill>
            <a:schemeClr val="tx2"/>
          </a:solidFill>
          <a:latin typeface="Arial" charset="0"/>
          <a:cs typeface="Arial" charset="0"/>
        </a:defRPr>
      </a:lvl9pPr>
    </p:titleStyle>
    <p:bodyStyle>
      <a:lvl1pPr marL="342900" indent="-342900" algn="r" rtl="1" eaLnBrk="0" fontAlgn="base" hangingPunct="0">
        <a:spcBef>
          <a:spcPct val="20000"/>
        </a:spcBef>
        <a:spcAft>
          <a:spcPct val="0"/>
        </a:spcAft>
        <a:buChar char="•"/>
        <a:defRPr sz="3200">
          <a:solidFill>
            <a:schemeClr val="tx1"/>
          </a:solidFill>
          <a:latin typeface="+mn-lt"/>
          <a:ea typeface="+mn-ea"/>
          <a:cs typeface="+mn-cs"/>
        </a:defRPr>
      </a:lvl1pPr>
      <a:lvl2pPr marL="742950" indent="-285750" algn="r" rtl="1" eaLnBrk="0" fontAlgn="base" hangingPunct="0">
        <a:spcBef>
          <a:spcPct val="20000"/>
        </a:spcBef>
        <a:spcAft>
          <a:spcPct val="0"/>
        </a:spcAft>
        <a:buChar char="–"/>
        <a:defRPr sz="2800">
          <a:solidFill>
            <a:schemeClr val="tx1"/>
          </a:solidFill>
          <a:latin typeface="+mn-lt"/>
          <a:cs typeface="+mn-cs"/>
        </a:defRPr>
      </a:lvl2pPr>
      <a:lvl3pPr marL="1143000" indent="-228600" algn="r" rtl="1" eaLnBrk="0" fontAlgn="base" hangingPunct="0">
        <a:spcBef>
          <a:spcPct val="20000"/>
        </a:spcBef>
        <a:spcAft>
          <a:spcPct val="0"/>
        </a:spcAft>
        <a:buChar char="•"/>
        <a:defRPr sz="2400">
          <a:solidFill>
            <a:schemeClr val="tx1"/>
          </a:solidFill>
          <a:latin typeface="+mn-lt"/>
          <a:cs typeface="+mn-cs"/>
        </a:defRPr>
      </a:lvl3pPr>
      <a:lvl4pPr marL="1600200" indent="-228600" algn="r" rtl="1" eaLnBrk="0" fontAlgn="base" hangingPunct="0">
        <a:spcBef>
          <a:spcPct val="20000"/>
        </a:spcBef>
        <a:spcAft>
          <a:spcPct val="0"/>
        </a:spcAft>
        <a:buChar char="–"/>
        <a:defRPr sz="2000">
          <a:solidFill>
            <a:schemeClr val="tx1"/>
          </a:solidFill>
          <a:latin typeface="+mn-lt"/>
          <a:cs typeface="+mn-cs"/>
        </a:defRPr>
      </a:lvl4pPr>
      <a:lvl5pPr marL="2057400" indent="-228600" algn="r" rtl="1" eaLnBrk="0" fontAlgn="base" hangingPunct="0">
        <a:spcBef>
          <a:spcPct val="20000"/>
        </a:spcBef>
        <a:spcAft>
          <a:spcPct val="0"/>
        </a:spcAft>
        <a:buChar char="»"/>
        <a:defRPr sz="2000">
          <a:solidFill>
            <a:schemeClr val="tx1"/>
          </a:solidFill>
          <a:latin typeface="+mn-lt"/>
          <a:cs typeface="+mn-cs"/>
        </a:defRPr>
      </a:lvl5pPr>
      <a:lvl6pPr marL="2514600" indent="-228600" algn="r" rtl="1" fontAlgn="base">
        <a:spcBef>
          <a:spcPct val="20000"/>
        </a:spcBef>
        <a:spcAft>
          <a:spcPct val="0"/>
        </a:spcAft>
        <a:buChar char="»"/>
        <a:defRPr sz="2000">
          <a:solidFill>
            <a:schemeClr val="tx1"/>
          </a:solidFill>
          <a:latin typeface="+mn-lt"/>
          <a:cs typeface="+mn-cs"/>
        </a:defRPr>
      </a:lvl6pPr>
      <a:lvl7pPr marL="2971800" indent="-228600" algn="r" rtl="1" fontAlgn="base">
        <a:spcBef>
          <a:spcPct val="20000"/>
        </a:spcBef>
        <a:spcAft>
          <a:spcPct val="0"/>
        </a:spcAft>
        <a:buChar char="»"/>
        <a:defRPr sz="2000">
          <a:solidFill>
            <a:schemeClr val="tx1"/>
          </a:solidFill>
          <a:latin typeface="+mn-lt"/>
          <a:cs typeface="+mn-cs"/>
        </a:defRPr>
      </a:lvl7pPr>
      <a:lvl8pPr marL="3429000" indent="-228600" algn="r" rtl="1" fontAlgn="base">
        <a:spcBef>
          <a:spcPct val="20000"/>
        </a:spcBef>
        <a:spcAft>
          <a:spcPct val="0"/>
        </a:spcAft>
        <a:buChar char="»"/>
        <a:defRPr sz="2000">
          <a:solidFill>
            <a:schemeClr val="tx1"/>
          </a:solidFill>
          <a:latin typeface="+mn-lt"/>
          <a:cs typeface="+mn-cs"/>
        </a:defRPr>
      </a:lvl8pPr>
      <a:lvl9pPr marL="3886200" indent="-228600" algn="r" rtl="1"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000066"/>
        </a:solidFill>
        <a:effectLst/>
      </p:bgPr>
    </p:bg>
    <p:spTree>
      <p:nvGrpSpPr>
        <p:cNvPr id="1" name=""/>
        <p:cNvGrpSpPr/>
        <p:nvPr/>
      </p:nvGrpSpPr>
      <p:grpSpPr>
        <a:xfrm>
          <a:off x="0" y="0"/>
          <a:ext cx="0" cy="0"/>
          <a:chOff x="0" y="0"/>
          <a:chExt cx="0" cy="0"/>
        </a:xfrm>
      </p:grpSpPr>
      <p:grpSp>
        <p:nvGrpSpPr>
          <p:cNvPr id="2050" name="Group 2"/>
          <p:cNvGrpSpPr>
            <a:grpSpLocks/>
          </p:cNvGrpSpPr>
          <p:nvPr/>
        </p:nvGrpSpPr>
        <p:grpSpPr bwMode="auto">
          <a:xfrm>
            <a:off x="-12700" y="49213"/>
            <a:ext cx="9204325" cy="6865937"/>
            <a:chOff x="-8" y="31"/>
            <a:chExt cx="5798" cy="4325"/>
          </a:xfrm>
        </p:grpSpPr>
        <p:grpSp>
          <p:nvGrpSpPr>
            <p:cNvPr id="2056" name="Group 3"/>
            <p:cNvGrpSpPr>
              <a:grpSpLocks/>
            </p:cNvGrpSpPr>
            <p:nvPr/>
          </p:nvGrpSpPr>
          <p:grpSpPr bwMode="auto">
            <a:xfrm>
              <a:off x="-8" y="960"/>
              <a:ext cx="5798" cy="3396"/>
              <a:chOff x="-8" y="960"/>
              <a:chExt cx="5798" cy="3396"/>
            </a:xfrm>
          </p:grpSpPr>
          <p:sp>
            <p:nvSpPr>
              <p:cNvPr id="1036" name="Rectangle 4"/>
              <p:cNvSpPr>
                <a:spLocks noChangeArrowheads="1"/>
              </p:cNvSpPr>
              <p:nvPr/>
            </p:nvSpPr>
            <p:spPr bwMode="auto">
              <a:xfrm>
                <a:off x="-8" y="960"/>
                <a:ext cx="5798" cy="2784"/>
              </a:xfrm>
              <a:prstGeom prst="rect">
                <a:avLst/>
              </a:prstGeom>
              <a:gradFill rotWithShape="0">
                <a:gsLst>
                  <a:gs pos="0">
                    <a:schemeClr val="bg1"/>
                  </a:gs>
                  <a:gs pos="100000">
                    <a:schemeClr val="accent1"/>
                  </a:gs>
                </a:gsLst>
                <a:lin ang="5400000" scaled="1"/>
              </a:gradFill>
              <a:ln w="9525">
                <a:noFill/>
                <a:miter lim="800000"/>
                <a:headEnd/>
                <a:tailEnd/>
              </a:ln>
            </p:spPr>
            <p:txBody>
              <a:bodyPr wrap="none" anchor="ctr"/>
              <a:lstStyle/>
              <a:p>
                <a:pPr>
                  <a:defRPr/>
                </a:pPr>
                <a:endParaRPr lang="ar-SA">
                  <a:solidFill>
                    <a:srgbClr val="FFFFFF"/>
                  </a:solidFill>
                  <a:latin typeface="Times New Roman" pitchFamily="18" charset="0"/>
                </a:endParaRPr>
              </a:p>
            </p:txBody>
          </p:sp>
          <p:sp>
            <p:nvSpPr>
              <p:cNvPr id="1037" name="Rectangle 5"/>
              <p:cNvSpPr>
                <a:spLocks noChangeArrowheads="1"/>
              </p:cNvSpPr>
              <p:nvPr/>
            </p:nvSpPr>
            <p:spPr bwMode="auto">
              <a:xfrm>
                <a:off x="-8" y="3744"/>
                <a:ext cx="5798" cy="612"/>
              </a:xfrm>
              <a:prstGeom prst="rect">
                <a:avLst/>
              </a:prstGeom>
              <a:gradFill rotWithShape="0">
                <a:gsLst>
                  <a:gs pos="0">
                    <a:schemeClr val="accent1"/>
                  </a:gs>
                  <a:gs pos="100000">
                    <a:schemeClr val="accent2"/>
                  </a:gs>
                </a:gsLst>
                <a:lin ang="5400000" scaled="1"/>
              </a:gradFill>
              <a:ln w="9525">
                <a:noFill/>
                <a:miter lim="800000"/>
                <a:headEnd/>
                <a:tailEnd/>
              </a:ln>
            </p:spPr>
            <p:txBody>
              <a:bodyPr wrap="none" anchor="ctr"/>
              <a:lstStyle/>
              <a:p>
                <a:pPr>
                  <a:defRPr/>
                </a:pPr>
                <a:endParaRPr lang="ar-SA">
                  <a:solidFill>
                    <a:srgbClr val="FFFFFF"/>
                  </a:solidFill>
                  <a:latin typeface="Times New Roman" pitchFamily="18" charset="0"/>
                </a:endParaRPr>
              </a:p>
            </p:txBody>
          </p:sp>
        </p:grpSp>
        <p:grpSp>
          <p:nvGrpSpPr>
            <p:cNvPr id="2057" name="Group 6"/>
            <p:cNvGrpSpPr>
              <a:grpSpLocks/>
            </p:cNvGrpSpPr>
            <p:nvPr/>
          </p:nvGrpSpPr>
          <p:grpSpPr bwMode="auto">
            <a:xfrm>
              <a:off x="203" y="31"/>
              <a:ext cx="3850" cy="679"/>
              <a:chOff x="203" y="31"/>
              <a:chExt cx="3850" cy="679"/>
            </a:xfrm>
          </p:grpSpPr>
          <p:sp>
            <p:nvSpPr>
              <p:cNvPr id="1034" name="Freeform 7"/>
              <p:cNvSpPr>
                <a:spLocks/>
              </p:cNvSpPr>
              <p:nvPr/>
            </p:nvSpPr>
            <p:spPr bwMode="auto">
              <a:xfrm>
                <a:off x="203" y="31"/>
                <a:ext cx="3850" cy="677"/>
              </a:xfrm>
              <a:custGeom>
                <a:avLst/>
                <a:gdLst>
                  <a:gd name="T0" fmla="*/ 3539 w 3850"/>
                  <a:gd name="T1" fmla="*/ 262 h 677"/>
                  <a:gd name="T2" fmla="*/ 3598 w 3850"/>
                  <a:gd name="T3" fmla="*/ 219 h 677"/>
                  <a:gd name="T4" fmla="*/ 3523 w 3850"/>
                  <a:gd name="T5" fmla="*/ 191 h 677"/>
                  <a:gd name="T6" fmla="*/ 3624 w 3850"/>
                  <a:gd name="T7" fmla="*/ 153 h 677"/>
                  <a:gd name="T8" fmla="*/ 3604 w 3850"/>
                  <a:gd name="T9" fmla="*/ 137 h 677"/>
                  <a:gd name="T10" fmla="*/ 3650 w 3850"/>
                  <a:gd name="T11" fmla="*/ 104 h 677"/>
                  <a:gd name="T12" fmla="*/ 3654 w 3850"/>
                  <a:gd name="T13" fmla="*/ 71 h 677"/>
                  <a:gd name="T14" fmla="*/ 3673 w 3850"/>
                  <a:gd name="T15" fmla="*/ 37 h 677"/>
                  <a:gd name="T16" fmla="*/ 3661 w 3850"/>
                  <a:gd name="T17" fmla="*/ 13 h 677"/>
                  <a:gd name="T18" fmla="*/ 3335 w 3850"/>
                  <a:gd name="T19" fmla="*/ 55 h 677"/>
                  <a:gd name="T20" fmla="*/ 2837 w 3850"/>
                  <a:gd name="T21" fmla="*/ 125 h 677"/>
                  <a:gd name="T22" fmla="*/ 2247 w 3850"/>
                  <a:gd name="T23" fmla="*/ 209 h 677"/>
                  <a:gd name="T24" fmla="*/ 1946 w 3850"/>
                  <a:gd name="T25" fmla="*/ 256 h 677"/>
                  <a:gd name="T26" fmla="*/ 1500 w 3850"/>
                  <a:gd name="T27" fmla="*/ 327 h 677"/>
                  <a:gd name="T28" fmla="*/ 995 w 3850"/>
                  <a:gd name="T29" fmla="*/ 413 h 677"/>
                  <a:gd name="T30" fmla="*/ 498 w 3850"/>
                  <a:gd name="T31" fmla="*/ 508 h 677"/>
                  <a:gd name="T32" fmla="*/ 113 w 3850"/>
                  <a:gd name="T33" fmla="*/ 604 h 677"/>
                  <a:gd name="T34" fmla="*/ 18 w 3850"/>
                  <a:gd name="T35" fmla="*/ 642 h 677"/>
                  <a:gd name="T36" fmla="*/ 0 w 3850"/>
                  <a:gd name="T37" fmla="*/ 663 h 677"/>
                  <a:gd name="T38" fmla="*/ 18 w 3850"/>
                  <a:gd name="T39" fmla="*/ 676 h 677"/>
                  <a:gd name="T40" fmla="*/ 69 w 3850"/>
                  <a:gd name="T41" fmla="*/ 660 h 677"/>
                  <a:gd name="T42" fmla="*/ 108 w 3850"/>
                  <a:gd name="T43" fmla="*/ 641 h 677"/>
                  <a:gd name="T44" fmla="*/ 186 w 3850"/>
                  <a:gd name="T45" fmla="*/ 619 h 677"/>
                  <a:gd name="T46" fmla="*/ 289 w 3850"/>
                  <a:gd name="T47" fmla="*/ 597 h 677"/>
                  <a:gd name="T48" fmla="*/ 453 w 3850"/>
                  <a:gd name="T49" fmla="*/ 569 h 677"/>
                  <a:gd name="T50" fmla="*/ 673 w 3850"/>
                  <a:gd name="T51" fmla="*/ 537 h 677"/>
                  <a:gd name="T52" fmla="*/ 1028 w 3850"/>
                  <a:gd name="T53" fmla="*/ 494 h 677"/>
                  <a:gd name="T54" fmla="*/ 1729 w 3850"/>
                  <a:gd name="T55" fmla="*/ 423 h 677"/>
                  <a:gd name="T56" fmla="*/ 2346 w 3850"/>
                  <a:gd name="T57" fmla="*/ 369 h 677"/>
                  <a:gd name="T58" fmla="*/ 2776 w 3850"/>
                  <a:gd name="T59" fmla="*/ 334 h 677"/>
                  <a:gd name="T60" fmla="*/ 3216 w 3850"/>
                  <a:gd name="T61" fmla="*/ 304 h 677"/>
                  <a:gd name="T62" fmla="*/ 3630 w 3850"/>
                  <a:gd name="T63" fmla="*/ 274 h 67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850" h="677">
                    <a:moveTo>
                      <a:pt x="3630" y="274"/>
                    </a:moveTo>
                    <a:lnTo>
                      <a:pt x="3539" y="262"/>
                    </a:lnTo>
                    <a:lnTo>
                      <a:pt x="3795" y="231"/>
                    </a:lnTo>
                    <a:lnTo>
                      <a:pt x="3598" y="219"/>
                    </a:lnTo>
                    <a:lnTo>
                      <a:pt x="3718" y="200"/>
                    </a:lnTo>
                    <a:lnTo>
                      <a:pt x="3523" y="191"/>
                    </a:lnTo>
                    <a:lnTo>
                      <a:pt x="3845" y="147"/>
                    </a:lnTo>
                    <a:lnTo>
                      <a:pt x="3624" y="153"/>
                    </a:lnTo>
                    <a:lnTo>
                      <a:pt x="3760" y="123"/>
                    </a:lnTo>
                    <a:lnTo>
                      <a:pt x="3604" y="137"/>
                    </a:lnTo>
                    <a:lnTo>
                      <a:pt x="3849" y="84"/>
                    </a:lnTo>
                    <a:lnTo>
                      <a:pt x="3650" y="104"/>
                    </a:lnTo>
                    <a:lnTo>
                      <a:pt x="3779" y="60"/>
                    </a:lnTo>
                    <a:lnTo>
                      <a:pt x="3654" y="71"/>
                    </a:lnTo>
                    <a:lnTo>
                      <a:pt x="3833" y="20"/>
                    </a:lnTo>
                    <a:lnTo>
                      <a:pt x="3673" y="37"/>
                    </a:lnTo>
                    <a:lnTo>
                      <a:pt x="3771" y="0"/>
                    </a:lnTo>
                    <a:lnTo>
                      <a:pt x="3661" y="13"/>
                    </a:lnTo>
                    <a:lnTo>
                      <a:pt x="3524" y="31"/>
                    </a:lnTo>
                    <a:lnTo>
                      <a:pt x="3335" y="55"/>
                    </a:lnTo>
                    <a:lnTo>
                      <a:pt x="3028" y="97"/>
                    </a:lnTo>
                    <a:lnTo>
                      <a:pt x="2837" y="125"/>
                    </a:lnTo>
                    <a:lnTo>
                      <a:pt x="2643" y="151"/>
                    </a:lnTo>
                    <a:lnTo>
                      <a:pt x="2247" y="209"/>
                    </a:lnTo>
                    <a:lnTo>
                      <a:pt x="2067" y="237"/>
                    </a:lnTo>
                    <a:lnTo>
                      <a:pt x="1946" y="256"/>
                    </a:lnTo>
                    <a:lnTo>
                      <a:pt x="1748" y="286"/>
                    </a:lnTo>
                    <a:lnTo>
                      <a:pt x="1500" y="327"/>
                    </a:lnTo>
                    <a:lnTo>
                      <a:pt x="1188" y="379"/>
                    </a:lnTo>
                    <a:lnTo>
                      <a:pt x="995" y="413"/>
                    </a:lnTo>
                    <a:lnTo>
                      <a:pt x="669" y="475"/>
                    </a:lnTo>
                    <a:lnTo>
                      <a:pt x="498" y="508"/>
                    </a:lnTo>
                    <a:lnTo>
                      <a:pt x="206" y="577"/>
                    </a:lnTo>
                    <a:lnTo>
                      <a:pt x="113" y="604"/>
                    </a:lnTo>
                    <a:lnTo>
                      <a:pt x="61" y="622"/>
                    </a:lnTo>
                    <a:lnTo>
                      <a:pt x="18" y="642"/>
                    </a:lnTo>
                    <a:lnTo>
                      <a:pt x="4" y="653"/>
                    </a:lnTo>
                    <a:lnTo>
                      <a:pt x="0" y="663"/>
                    </a:lnTo>
                    <a:lnTo>
                      <a:pt x="5" y="670"/>
                    </a:lnTo>
                    <a:lnTo>
                      <a:pt x="18" y="676"/>
                    </a:lnTo>
                    <a:lnTo>
                      <a:pt x="42" y="675"/>
                    </a:lnTo>
                    <a:lnTo>
                      <a:pt x="69" y="660"/>
                    </a:lnTo>
                    <a:lnTo>
                      <a:pt x="84" y="650"/>
                    </a:lnTo>
                    <a:lnTo>
                      <a:pt x="108" y="641"/>
                    </a:lnTo>
                    <a:lnTo>
                      <a:pt x="138" y="630"/>
                    </a:lnTo>
                    <a:lnTo>
                      <a:pt x="186" y="619"/>
                    </a:lnTo>
                    <a:lnTo>
                      <a:pt x="227" y="609"/>
                    </a:lnTo>
                    <a:lnTo>
                      <a:pt x="289" y="597"/>
                    </a:lnTo>
                    <a:lnTo>
                      <a:pt x="359" y="584"/>
                    </a:lnTo>
                    <a:lnTo>
                      <a:pt x="453" y="569"/>
                    </a:lnTo>
                    <a:lnTo>
                      <a:pt x="557" y="553"/>
                    </a:lnTo>
                    <a:lnTo>
                      <a:pt x="673" y="537"/>
                    </a:lnTo>
                    <a:lnTo>
                      <a:pt x="872" y="513"/>
                    </a:lnTo>
                    <a:lnTo>
                      <a:pt x="1028" y="494"/>
                    </a:lnTo>
                    <a:lnTo>
                      <a:pt x="1353" y="459"/>
                    </a:lnTo>
                    <a:lnTo>
                      <a:pt x="1729" y="423"/>
                    </a:lnTo>
                    <a:lnTo>
                      <a:pt x="2039" y="393"/>
                    </a:lnTo>
                    <a:lnTo>
                      <a:pt x="2346" y="369"/>
                    </a:lnTo>
                    <a:lnTo>
                      <a:pt x="2586" y="349"/>
                    </a:lnTo>
                    <a:lnTo>
                      <a:pt x="2776" y="334"/>
                    </a:lnTo>
                    <a:lnTo>
                      <a:pt x="2985" y="321"/>
                    </a:lnTo>
                    <a:lnTo>
                      <a:pt x="3216" y="304"/>
                    </a:lnTo>
                    <a:lnTo>
                      <a:pt x="3399" y="291"/>
                    </a:lnTo>
                    <a:lnTo>
                      <a:pt x="3630" y="274"/>
                    </a:lnTo>
                  </a:path>
                </a:pathLst>
              </a:custGeom>
              <a:gradFill rotWithShape="0">
                <a:gsLst>
                  <a:gs pos="0">
                    <a:schemeClr val="folHlink"/>
                  </a:gs>
                  <a:gs pos="100000">
                    <a:schemeClr val="bg1"/>
                  </a:gs>
                </a:gsLst>
                <a:lin ang="0" scaled="1"/>
              </a:gradFill>
              <a:ln w="9525" cap="rnd">
                <a:noFill/>
                <a:round/>
                <a:headEnd/>
                <a:tailEnd/>
              </a:ln>
            </p:spPr>
            <p:txBody>
              <a:bodyPr/>
              <a:lstStyle/>
              <a:p>
                <a:pPr>
                  <a:defRPr/>
                </a:pPr>
                <a:endParaRPr lang="en-US">
                  <a:solidFill>
                    <a:srgbClr val="FFFFFF"/>
                  </a:solidFill>
                  <a:latin typeface="Arial" charset="0"/>
                </a:endParaRPr>
              </a:p>
            </p:txBody>
          </p:sp>
          <p:sp>
            <p:nvSpPr>
              <p:cNvPr id="1035" name="Freeform 8"/>
              <p:cNvSpPr>
                <a:spLocks/>
              </p:cNvSpPr>
              <p:nvPr/>
            </p:nvSpPr>
            <p:spPr bwMode="auto">
              <a:xfrm>
                <a:off x="205" y="559"/>
                <a:ext cx="526" cy="151"/>
              </a:xfrm>
              <a:custGeom>
                <a:avLst/>
                <a:gdLst>
                  <a:gd name="T0" fmla="*/ 0 w 526"/>
                  <a:gd name="T1" fmla="*/ 128 h 151"/>
                  <a:gd name="T2" fmla="*/ 18 w 526"/>
                  <a:gd name="T3" fmla="*/ 119 h 151"/>
                  <a:gd name="T4" fmla="*/ 36 w 526"/>
                  <a:gd name="T5" fmla="*/ 108 h 151"/>
                  <a:gd name="T6" fmla="*/ 54 w 526"/>
                  <a:gd name="T7" fmla="*/ 101 h 151"/>
                  <a:gd name="T8" fmla="*/ 95 w 526"/>
                  <a:gd name="T9" fmla="*/ 87 h 151"/>
                  <a:gd name="T10" fmla="*/ 162 w 526"/>
                  <a:gd name="T11" fmla="*/ 66 h 151"/>
                  <a:gd name="T12" fmla="*/ 288 w 526"/>
                  <a:gd name="T13" fmla="*/ 39 h 151"/>
                  <a:gd name="T14" fmla="*/ 410 w 526"/>
                  <a:gd name="T15" fmla="*/ 14 h 151"/>
                  <a:gd name="T16" fmla="*/ 525 w 526"/>
                  <a:gd name="T17" fmla="*/ 0 h 151"/>
                  <a:gd name="T18" fmla="*/ 419 w 526"/>
                  <a:gd name="T19" fmla="*/ 27 h 151"/>
                  <a:gd name="T20" fmla="*/ 339 w 526"/>
                  <a:gd name="T21" fmla="*/ 45 h 151"/>
                  <a:gd name="T22" fmla="*/ 257 w 526"/>
                  <a:gd name="T23" fmla="*/ 66 h 151"/>
                  <a:gd name="T24" fmla="*/ 186 w 526"/>
                  <a:gd name="T25" fmla="*/ 83 h 151"/>
                  <a:gd name="T26" fmla="*/ 107 w 526"/>
                  <a:gd name="T27" fmla="*/ 104 h 151"/>
                  <a:gd name="T28" fmla="*/ 63 w 526"/>
                  <a:gd name="T29" fmla="*/ 125 h 151"/>
                  <a:gd name="T30" fmla="*/ 48 w 526"/>
                  <a:gd name="T31" fmla="*/ 140 h 151"/>
                  <a:gd name="T32" fmla="*/ 29 w 526"/>
                  <a:gd name="T33" fmla="*/ 147 h 151"/>
                  <a:gd name="T34" fmla="*/ 12 w 526"/>
                  <a:gd name="T35" fmla="*/ 150 h 151"/>
                  <a:gd name="T36" fmla="*/ 5 w 526"/>
                  <a:gd name="T37" fmla="*/ 146 h 151"/>
                  <a:gd name="T38" fmla="*/ 0 w 526"/>
                  <a:gd name="T39" fmla="*/ 140 h 151"/>
                  <a:gd name="T40" fmla="*/ 0 w 526"/>
                  <a:gd name="T41" fmla="*/ 128 h 15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26" h="151">
                    <a:moveTo>
                      <a:pt x="0" y="128"/>
                    </a:moveTo>
                    <a:lnTo>
                      <a:pt x="18" y="119"/>
                    </a:lnTo>
                    <a:lnTo>
                      <a:pt x="36" y="108"/>
                    </a:lnTo>
                    <a:lnTo>
                      <a:pt x="54" y="101"/>
                    </a:lnTo>
                    <a:lnTo>
                      <a:pt x="95" y="87"/>
                    </a:lnTo>
                    <a:lnTo>
                      <a:pt x="162" y="66"/>
                    </a:lnTo>
                    <a:lnTo>
                      <a:pt x="288" y="39"/>
                    </a:lnTo>
                    <a:lnTo>
                      <a:pt x="410" y="14"/>
                    </a:lnTo>
                    <a:lnTo>
                      <a:pt x="525" y="0"/>
                    </a:lnTo>
                    <a:lnTo>
                      <a:pt x="419" y="27"/>
                    </a:lnTo>
                    <a:lnTo>
                      <a:pt x="339" y="45"/>
                    </a:lnTo>
                    <a:lnTo>
                      <a:pt x="257" y="66"/>
                    </a:lnTo>
                    <a:lnTo>
                      <a:pt x="186" y="83"/>
                    </a:lnTo>
                    <a:lnTo>
                      <a:pt x="107" y="104"/>
                    </a:lnTo>
                    <a:lnTo>
                      <a:pt x="63" y="125"/>
                    </a:lnTo>
                    <a:lnTo>
                      <a:pt x="48" y="140"/>
                    </a:lnTo>
                    <a:lnTo>
                      <a:pt x="29" y="147"/>
                    </a:lnTo>
                    <a:lnTo>
                      <a:pt x="12" y="150"/>
                    </a:lnTo>
                    <a:lnTo>
                      <a:pt x="5" y="146"/>
                    </a:lnTo>
                    <a:lnTo>
                      <a:pt x="0" y="140"/>
                    </a:lnTo>
                    <a:lnTo>
                      <a:pt x="0" y="128"/>
                    </a:lnTo>
                  </a:path>
                </a:pathLst>
              </a:custGeom>
              <a:gradFill rotWithShape="0">
                <a:gsLst>
                  <a:gs pos="0">
                    <a:srgbClr val="FFFFCC"/>
                  </a:gs>
                  <a:gs pos="100000">
                    <a:schemeClr val="folHlink"/>
                  </a:gs>
                </a:gsLst>
                <a:lin ang="0" scaled="1"/>
              </a:gradFill>
              <a:ln w="9525" cap="rnd">
                <a:noFill/>
                <a:round/>
                <a:headEnd/>
                <a:tailEnd/>
              </a:ln>
            </p:spPr>
            <p:txBody>
              <a:bodyPr/>
              <a:lstStyle/>
              <a:p>
                <a:pPr>
                  <a:defRPr/>
                </a:pPr>
                <a:endParaRPr lang="en-US">
                  <a:solidFill>
                    <a:srgbClr val="FFFFFF"/>
                  </a:solidFill>
                  <a:latin typeface="Arial" charset="0"/>
                </a:endParaRPr>
              </a:p>
            </p:txBody>
          </p:sp>
        </p:grpSp>
      </p:grpSp>
      <p:sp>
        <p:nvSpPr>
          <p:cNvPr id="2051" name="Rectangle 9"/>
          <p:cNvSpPr>
            <a:spLocks noGrp="1" noChangeArrowheads="1"/>
          </p:cNvSpPr>
          <p:nvPr>
            <p:ph type="title"/>
          </p:nvPr>
        </p:nvSpPr>
        <p:spPr bwMode="auto">
          <a:xfrm>
            <a:off x="685800" y="7620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49162" name="Rectangle 10"/>
          <p:cNvSpPr>
            <a:spLocks noGrp="1" noChangeArrowheads="1"/>
          </p:cNvSpPr>
          <p:nvPr>
            <p:ph type="body" idx="1"/>
          </p:nvPr>
        </p:nvSpPr>
        <p:spPr bwMode="auto">
          <a:xfrm>
            <a:off x="685800" y="21336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9163" name="Rectangle 11"/>
          <p:cNvSpPr>
            <a:spLocks noGrp="1" noChangeArrowheads="1"/>
          </p:cNvSpPr>
          <p:nvPr>
            <p:ph type="dt" sz="half" idx="2"/>
          </p:nvPr>
        </p:nvSpPr>
        <p:spPr bwMode="auto">
          <a:xfrm>
            <a:off x="685800" y="6400800"/>
            <a:ext cx="190500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eaLnBrk="0" fontAlgn="auto" hangingPunct="0">
              <a:spcBef>
                <a:spcPts val="0"/>
              </a:spcBef>
              <a:spcAft>
                <a:spcPts val="0"/>
              </a:spcAft>
              <a:defRPr sz="1400">
                <a:solidFill>
                  <a:schemeClr val="bg2"/>
                </a:solidFill>
                <a:latin typeface="+mn-lt"/>
                <a:cs typeface="Arial" charset="0"/>
              </a:defRPr>
            </a:lvl1pPr>
          </a:lstStyle>
          <a:p>
            <a:pPr>
              <a:defRPr/>
            </a:pPr>
            <a:fld id="{B8F3F2C6-F4B0-4E2B-8DF4-1F1D1E4C741E}" type="datetimeFigureOut">
              <a:rPr lang="en-US">
                <a:solidFill>
                  <a:srgbClr val="000080"/>
                </a:solidFill>
              </a:rPr>
              <a:pPr>
                <a:defRPr/>
              </a:pPr>
              <a:t>9/28/2020</a:t>
            </a:fld>
            <a:endParaRPr lang="en-US">
              <a:solidFill>
                <a:srgbClr val="000080"/>
              </a:solidFill>
            </a:endParaRPr>
          </a:p>
        </p:txBody>
      </p:sp>
      <p:sp>
        <p:nvSpPr>
          <p:cNvPr id="49164" name="Rectangle 12"/>
          <p:cNvSpPr>
            <a:spLocks noGrp="1" noChangeArrowheads="1"/>
          </p:cNvSpPr>
          <p:nvPr>
            <p:ph type="ftr" sz="quarter" idx="3"/>
          </p:nvPr>
        </p:nvSpPr>
        <p:spPr bwMode="auto">
          <a:xfrm>
            <a:off x="3124200" y="6400800"/>
            <a:ext cx="289560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ctr" eaLnBrk="0" fontAlgn="auto" hangingPunct="0">
              <a:spcBef>
                <a:spcPts val="0"/>
              </a:spcBef>
              <a:spcAft>
                <a:spcPts val="0"/>
              </a:spcAft>
              <a:defRPr sz="1400">
                <a:solidFill>
                  <a:schemeClr val="bg2"/>
                </a:solidFill>
                <a:latin typeface="+mn-lt"/>
                <a:cs typeface="Arial" charset="0"/>
              </a:defRPr>
            </a:lvl1pPr>
          </a:lstStyle>
          <a:p>
            <a:pPr>
              <a:defRPr/>
            </a:pPr>
            <a:endParaRPr lang="en-US">
              <a:solidFill>
                <a:srgbClr val="000080"/>
              </a:solidFill>
            </a:endParaRPr>
          </a:p>
        </p:txBody>
      </p:sp>
      <p:sp>
        <p:nvSpPr>
          <p:cNvPr id="49165" name="Rectangle 13"/>
          <p:cNvSpPr>
            <a:spLocks noGrp="1" noChangeArrowheads="1"/>
          </p:cNvSpPr>
          <p:nvPr>
            <p:ph type="sldNum" sz="quarter" idx="4"/>
          </p:nvPr>
        </p:nvSpPr>
        <p:spPr bwMode="auto">
          <a:xfrm>
            <a:off x="6553200" y="6400800"/>
            <a:ext cx="190500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r" eaLnBrk="0" hangingPunct="0">
              <a:defRPr sz="1400">
                <a:solidFill>
                  <a:schemeClr val="bg2"/>
                </a:solidFill>
                <a:latin typeface="Times New Roman" panose="02020603050405020304" pitchFamily="18" charset="0"/>
              </a:defRPr>
            </a:lvl1pPr>
          </a:lstStyle>
          <a:p>
            <a:fld id="{479FC0E3-6305-4FFF-9FF2-4CDD6B0BB62D}" type="slidenum">
              <a:rPr lang="en-US" smtClean="0">
                <a:solidFill>
                  <a:srgbClr val="000080"/>
                </a:solidFill>
                <a:cs typeface="Arial" panose="020B0604020202020204" pitchFamily="34" charset="0"/>
              </a:rPr>
              <a:pPr/>
              <a:t>‹#›</a:t>
            </a:fld>
            <a:endParaRPr lang="en-US" smtClean="0">
              <a:solidFill>
                <a:srgbClr val="000080"/>
              </a:solidFill>
              <a:cs typeface="Arial" panose="020B0604020202020204" pitchFamily="34" charset="0"/>
            </a:endParaRPr>
          </a:p>
        </p:txBody>
      </p:sp>
    </p:spTree>
    <p:extLst>
      <p:ext uri="{BB962C8B-B14F-4D97-AF65-F5344CB8AC3E}">
        <p14:creationId xmlns:p14="http://schemas.microsoft.com/office/powerpoint/2010/main" val="1776079291"/>
      </p:ext>
    </p:extLst>
  </p:cSld>
  <p:clrMap bg1="dk2" tx1="lt1" bg2="dk1" tx2="lt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 id="2147483796" r:id="rId6"/>
    <p:sldLayoutId id="2147483797" r:id="rId7"/>
    <p:sldLayoutId id="2147483798" r:id="rId8"/>
    <p:sldLayoutId id="2147483799" r:id="rId9"/>
    <p:sldLayoutId id="2147483800" r:id="rId10"/>
    <p:sldLayoutId id="2147483801" r:id="rId11"/>
    <p:sldLayoutId id="2147483802" r:id="rId12"/>
    <p:sldLayoutId id="2147483803" r:id="rId13"/>
    <p:sldLayoutId id="2147483804" r:id="rId14"/>
    <p:sldLayoutId id="2147483805" r:id="rId15"/>
    <p:sldLayoutId id="2147483806" r:id="rId16"/>
    <p:sldLayoutId id="2147483807" r:id="rId17"/>
  </p:sldLayoutIdLs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9162">
                                            <p:txEl>
                                              <p:pRg st="0" end="0"/>
                                            </p:txEl>
                                          </p:spTgt>
                                        </p:tgtEl>
                                        <p:attrNameLst>
                                          <p:attrName>style.visibility</p:attrName>
                                        </p:attrNameLst>
                                      </p:cBhvr>
                                      <p:to>
                                        <p:strVal val="visible"/>
                                      </p:to>
                                    </p:set>
                                    <p:animEffect transition="in" filter="fade">
                                      <p:cBhvr>
                                        <p:cTn id="7" dur="1000"/>
                                        <p:tgtEl>
                                          <p:spTgt spid="49162">
                                            <p:txEl>
                                              <p:pRg st="0" end="0"/>
                                            </p:txEl>
                                          </p:spTgt>
                                        </p:tgtEl>
                                      </p:cBhvr>
                                    </p:animEffect>
                                    <p:anim calcmode="lin" valueType="num">
                                      <p:cBhvr>
                                        <p:cTn id="8" dur="1000" fill="hold"/>
                                        <p:tgtEl>
                                          <p:spTgt spid="4916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916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9162">
                                            <p:txEl>
                                              <p:pRg st="1" end="1"/>
                                            </p:txEl>
                                          </p:spTgt>
                                        </p:tgtEl>
                                        <p:attrNameLst>
                                          <p:attrName>style.visibility</p:attrName>
                                        </p:attrNameLst>
                                      </p:cBhvr>
                                      <p:to>
                                        <p:strVal val="visible"/>
                                      </p:to>
                                    </p:set>
                                    <p:animEffect transition="in" filter="fade">
                                      <p:cBhvr>
                                        <p:cTn id="12" dur="1000"/>
                                        <p:tgtEl>
                                          <p:spTgt spid="49162">
                                            <p:txEl>
                                              <p:pRg st="1" end="1"/>
                                            </p:txEl>
                                          </p:spTgt>
                                        </p:tgtEl>
                                      </p:cBhvr>
                                    </p:animEffect>
                                    <p:anim calcmode="lin" valueType="num">
                                      <p:cBhvr>
                                        <p:cTn id="13" dur="1000" fill="hold"/>
                                        <p:tgtEl>
                                          <p:spTgt spid="49162">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49162">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9162">
                                            <p:txEl>
                                              <p:pRg st="2" end="2"/>
                                            </p:txEl>
                                          </p:spTgt>
                                        </p:tgtEl>
                                        <p:attrNameLst>
                                          <p:attrName>style.visibility</p:attrName>
                                        </p:attrNameLst>
                                      </p:cBhvr>
                                      <p:to>
                                        <p:strVal val="visible"/>
                                      </p:to>
                                    </p:set>
                                    <p:animEffect transition="in" filter="fade">
                                      <p:cBhvr>
                                        <p:cTn id="17" dur="1000"/>
                                        <p:tgtEl>
                                          <p:spTgt spid="49162">
                                            <p:txEl>
                                              <p:pRg st="2" end="2"/>
                                            </p:txEl>
                                          </p:spTgt>
                                        </p:tgtEl>
                                      </p:cBhvr>
                                    </p:animEffect>
                                    <p:anim calcmode="lin" valueType="num">
                                      <p:cBhvr>
                                        <p:cTn id="18" dur="1000" fill="hold"/>
                                        <p:tgtEl>
                                          <p:spTgt spid="49162">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49162">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9162">
                                            <p:txEl>
                                              <p:pRg st="3" end="3"/>
                                            </p:txEl>
                                          </p:spTgt>
                                        </p:tgtEl>
                                        <p:attrNameLst>
                                          <p:attrName>style.visibility</p:attrName>
                                        </p:attrNameLst>
                                      </p:cBhvr>
                                      <p:to>
                                        <p:strVal val="visible"/>
                                      </p:to>
                                    </p:set>
                                    <p:animEffect transition="in" filter="fade">
                                      <p:cBhvr>
                                        <p:cTn id="22" dur="1000"/>
                                        <p:tgtEl>
                                          <p:spTgt spid="49162">
                                            <p:txEl>
                                              <p:pRg st="3" end="3"/>
                                            </p:txEl>
                                          </p:spTgt>
                                        </p:tgtEl>
                                      </p:cBhvr>
                                    </p:animEffect>
                                    <p:anim calcmode="lin" valueType="num">
                                      <p:cBhvr>
                                        <p:cTn id="23" dur="1000" fill="hold"/>
                                        <p:tgtEl>
                                          <p:spTgt spid="49162">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49162">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9162">
                                            <p:txEl>
                                              <p:pRg st="4" end="4"/>
                                            </p:txEl>
                                          </p:spTgt>
                                        </p:tgtEl>
                                        <p:attrNameLst>
                                          <p:attrName>style.visibility</p:attrName>
                                        </p:attrNameLst>
                                      </p:cBhvr>
                                      <p:to>
                                        <p:strVal val="visible"/>
                                      </p:to>
                                    </p:set>
                                    <p:animEffect transition="in" filter="fade">
                                      <p:cBhvr>
                                        <p:cTn id="27" dur="1000"/>
                                        <p:tgtEl>
                                          <p:spTgt spid="49162">
                                            <p:txEl>
                                              <p:pRg st="4" end="4"/>
                                            </p:txEl>
                                          </p:spTgt>
                                        </p:tgtEl>
                                      </p:cBhvr>
                                    </p:animEffect>
                                    <p:anim calcmode="lin" valueType="num">
                                      <p:cBhvr>
                                        <p:cTn id="28" dur="1000" fill="hold"/>
                                        <p:tgtEl>
                                          <p:spTgt spid="49162">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49162">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62" grpId="0" build="p">
        <p:tmplLst>
          <p:tmpl lvl="1">
            <p:tnLst>
              <p:par>
                <p:cTn presetID="42" presetClass="entr" presetSubtype="0" fill="hold" nodeType="clickEffect">
                  <p:stCondLst>
                    <p:cond delay="0"/>
                  </p:stCondLst>
                  <p:childTnLst>
                    <p:set>
                      <p:cBhvr>
                        <p:cTn dur="1" fill="hold">
                          <p:stCondLst>
                            <p:cond delay="0"/>
                          </p:stCondLst>
                        </p:cTn>
                        <p:tgtEl>
                          <p:spTgt spid="49162"/>
                        </p:tgtEl>
                        <p:attrNameLst>
                          <p:attrName>style.visibility</p:attrName>
                        </p:attrNameLst>
                      </p:cBhvr>
                      <p:to>
                        <p:strVal val="visible"/>
                      </p:to>
                    </p:set>
                    <p:animEffect transition="in" filter="fade">
                      <p:cBhvr>
                        <p:cTn dur="1000"/>
                        <p:tgtEl>
                          <p:spTgt spid="49162"/>
                        </p:tgtEl>
                      </p:cBhvr>
                    </p:animEffect>
                    <p:anim calcmode="lin" valueType="num">
                      <p:cBhvr>
                        <p:cTn dur="1000" fill="hold"/>
                        <p:tgtEl>
                          <p:spTgt spid="49162"/>
                        </p:tgtEl>
                        <p:attrNameLst>
                          <p:attrName>ppt_x</p:attrName>
                        </p:attrNameLst>
                      </p:cBhvr>
                      <p:tavLst>
                        <p:tav tm="0">
                          <p:val>
                            <p:strVal val="#ppt_x"/>
                          </p:val>
                        </p:tav>
                        <p:tav tm="100000">
                          <p:val>
                            <p:strVal val="#ppt_x"/>
                          </p:val>
                        </p:tav>
                      </p:tavLst>
                    </p:anim>
                    <p:anim calcmode="lin" valueType="num">
                      <p:cBhvr>
                        <p:cTn dur="1000" fill="hold"/>
                        <p:tgtEl>
                          <p:spTgt spid="49162"/>
                        </p:tgtEl>
                        <p:attrNameLst>
                          <p:attrName>ppt_y</p:attrName>
                        </p:attrNameLst>
                      </p:cBhvr>
                      <p:tavLst>
                        <p:tav tm="0">
                          <p:val>
                            <p:strVal val="#ppt_y+.1"/>
                          </p:val>
                        </p:tav>
                        <p:tav tm="100000">
                          <p:val>
                            <p:strVal val="#ppt_y"/>
                          </p:val>
                        </p:tav>
                      </p:tavLst>
                    </p:anim>
                  </p:childTnLst>
                </p:cTn>
              </p:par>
            </p:tnLst>
          </p:tmpl>
          <p:tmpl lvl="2">
            <p:tnLst>
              <p:par>
                <p:cTn presetID="42" presetClass="entr" presetSubtype="0" fill="hold" nodeType="withEffect">
                  <p:stCondLst>
                    <p:cond delay="0"/>
                  </p:stCondLst>
                  <p:childTnLst>
                    <p:set>
                      <p:cBhvr>
                        <p:cTn dur="1" fill="hold">
                          <p:stCondLst>
                            <p:cond delay="0"/>
                          </p:stCondLst>
                        </p:cTn>
                        <p:tgtEl>
                          <p:spTgt spid="49162"/>
                        </p:tgtEl>
                        <p:attrNameLst>
                          <p:attrName>style.visibility</p:attrName>
                        </p:attrNameLst>
                      </p:cBhvr>
                      <p:to>
                        <p:strVal val="visible"/>
                      </p:to>
                    </p:set>
                    <p:animEffect transition="in" filter="fade">
                      <p:cBhvr>
                        <p:cTn dur="1000"/>
                        <p:tgtEl>
                          <p:spTgt spid="49162"/>
                        </p:tgtEl>
                      </p:cBhvr>
                    </p:animEffect>
                    <p:anim calcmode="lin" valueType="num">
                      <p:cBhvr>
                        <p:cTn dur="1000" fill="hold"/>
                        <p:tgtEl>
                          <p:spTgt spid="49162"/>
                        </p:tgtEl>
                        <p:attrNameLst>
                          <p:attrName>ppt_x</p:attrName>
                        </p:attrNameLst>
                      </p:cBhvr>
                      <p:tavLst>
                        <p:tav tm="0">
                          <p:val>
                            <p:strVal val="#ppt_x"/>
                          </p:val>
                        </p:tav>
                        <p:tav tm="100000">
                          <p:val>
                            <p:strVal val="#ppt_x"/>
                          </p:val>
                        </p:tav>
                      </p:tavLst>
                    </p:anim>
                    <p:anim calcmode="lin" valueType="num">
                      <p:cBhvr>
                        <p:cTn dur="1000" fill="hold"/>
                        <p:tgtEl>
                          <p:spTgt spid="49162"/>
                        </p:tgtEl>
                        <p:attrNameLst>
                          <p:attrName>ppt_y</p:attrName>
                        </p:attrNameLst>
                      </p:cBhvr>
                      <p:tavLst>
                        <p:tav tm="0">
                          <p:val>
                            <p:strVal val="#ppt_y+.1"/>
                          </p:val>
                        </p:tav>
                        <p:tav tm="100000">
                          <p:val>
                            <p:strVal val="#ppt_y"/>
                          </p:val>
                        </p:tav>
                      </p:tavLst>
                    </p:anim>
                  </p:childTnLst>
                </p:cTn>
              </p:par>
            </p:tnLst>
          </p:tmpl>
          <p:tmpl lvl="3">
            <p:tnLst>
              <p:par>
                <p:cTn presetID="42" presetClass="entr" presetSubtype="0" fill="hold" nodeType="withEffect">
                  <p:stCondLst>
                    <p:cond delay="0"/>
                  </p:stCondLst>
                  <p:childTnLst>
                    <p:set>
                      <p:cBhvr>
                        <p:cTn dur="1" fill="hold">
                          <p:stCondLst>
                            <p:cond delay="0"/>
                          </p:stCondLst>
                        </p:cTn>
                        <p:tgtEl>
                          <p:spTgt spid="49162"/>
                        </p:tgtEl>
                        <p:attrNameLst>
                          <p:attrName>style.visibility</p:attrName>
                        </p:attrNameLst>
                      </p:cBhvr>
                      <p:to>
                        <p:strVal val="visible"/>
                      </p:to>
                    </p:set>
                    <p:animEffect transition="in" filter="fade">
                      <p:cBhvr>
                        <p:cTn dur="1000"/>
                        <p:tgtEl>
                          <p:spTgt spid="49162"/>
                        </p:tgtEl>
                      </p:cBhvr>
                    </p:animEffect>
                    <p:anim calcmode="lin" valueType="num">
                      <p:cBhvr>
                        <p:cTn dur="1000" fill="hold"/>
                        <p:tgtEl>
                          <p:spTgt spid="49162"/>
                        </p:tgtEl>
                        <p:attrNameLst>
                          <p:attrName>ppt_x</p:attrName>
                        </p:attrNameLst>
                      </p:cBhvr>
                      <p:tavLst>
                        <p:tav tm="0">
                          <p:val>
                            <p:strVal val="#ppt_x"/>
                          </p:val>
                        </p:tav>
                        <p:tav tm="100000">
                          <p:val>
                            <p:strVal val="#ppt_x"/>
                          </p:val>
                        </p:tav>
                      </p:tavLst>
                    </p:anim>
                    <p:anim calcmode="lin" valueType="num">
                      <p:cBhvr>
                        <p:cTn dur="1000" fill="hold"/>
                        <p:tgtEl>
                          <p:spTgt spid="49162"/>
                        </p:tgtEl>
                        <p:attrNameLst>
                          <p:attrName>ppt_y</p:attrName>
                        </p:attrNameLst>
                      </p:cBhvr>
                      <p:tavLst>
                        <p:tav tm="0">
                          <p:val>
                            <p:strVal val="#ppt_y+.1"/>
                          </p:val>
                        </p:tav>
                        <p:tav tm="100000">
                          <p:val>
                            <p:strVal val="#ppt_y"/>
                          </p:val>
                        </p:tav>
                      </p:tavLst>
                    </p:anim>
                  </p:childTnLst>
                </p:cTn>
              </p:par>
            </p:tnLst>
          </p:tmpl>
          <p:tmpl lvl="4">
            <p:tnLst>
              <p:par>
                <p:cTn presetID="42" presetClass="entr" presetSubtype="0" fill="hold" nodeType="withEffect">
                  <p:stCondLst>
                    <p:cond delay="0"/>
                  </p:stCondLst>
                  <p:childTnLst>
                    <p:set>
                      <p:cBhvr>
                        <p:cTn dur="1" fill="hold">
                          <p:stCondLst>
                            <p:cond delay="0"/>
                          </p:stCondLst>
                        </p:cTn>
                        <p:tgtEl>
                          <p:spTgt spid="49162"/>
                        </p:tgtEl>
                        <p:attrNameLst>
                          <p:attrName>style.visibility</p:attrName>
                        </p:attrNameLst>
                      </p:cBhvr>
                      <p:to>
                        <p:strVal val="visible"/>
                      </p:to>
                    </p:set>
                    <p:animEffect transition="in" filter="fade">
                      <p:cBhvr>
                        <p:cTn dur="1000"/>
                        <p:tgtEl>
                          <p:spTgt spid="49162"/>
                        </p:tgtEl>
                      </p:cBhvr>
                    </p:animEffect>
                    <p:anim calcmode="lin" valueType="num">
                      <p:cBhvr>
                        <p:cTn dur="1000" fill="hold"/>
                        <p:tgtEl>
                          <p:spTgt spid="49162"/>
                        </p:tgtEl>
                        <p:attrNameLst>
                          <p:attrName>ppt_x</p:attrName>
                        </p:attrNameLst>
                      </p:cBhvr>
                      <p:tavLst>
                        <p:tav tm="0">
                          <p:val>
                            <p:strVal val="#ppt_x"/>
                          </p:val>
                        </p:tav>
                        <p:tav tm="100000">
                          <p:val>
                            <p:strVal val="#ppt_x"/>
                          </p:val>
                        </p:tav>
                      </p:tavLst>
                    </p:anim>
                    <p:anim calcmode="lin" valueType="num">
                      <p:cBhvr>
                        <p:cTn dur="1000" fill="hold"/>
                        <p:tgtEl>
                          <p:spTgt spid="49162"/>
                        </p:tgtEl>
                        <p:attrNameLst>
                          <p:attrName>ppt_y</p:attrName>
                        </p:attrNameLst>
                      </p:cBhvr>
                      <p:tavLst>
                        <p:tav tm="0">
                          <p:val>
                            <p:strVal val="#ppt_y+.1"/>
                          </p:val>
                        </p:tav>
                        <p:tav tm="100000">
                          <p:val>
                            <p:strVal val="#ppt_y"/>
                          </p:val>
                        </p:tav>
                      </p:tavLst>
                    </p:anim>
                  </p:childTnLst>
                </p:cTn>
              </p:par>
            </p:tnLst>
          </p:tmpl>
          <p:tmpl lvl="5">
            <p:tnLst>
              <p:par>
                <p:cTn presetID="42" presetClass="entr" presetSubtype="0" fill="hold" nodeType="withEffect">
                  <p:stCondLst>
                    <p:cond delay="0"/>
                  </p:stCondLst>
                  <p:childTnLst>
                    <p:set>
                      <p:cBhvr>
                        <p:cTn dur="1" fill="hold">
                          <p:stCondLst>
                            <p:cond delay="0"/>
                          </p:stCondLst>
                        </p:cTn>
                        <p:tgtEl>
                          <p:spTgt spid="49162"/>
                        </p:tgtEl>
                        <p:attrNameLst>
                          <p:attrName>style.visibility</p:attrName>
                        </p:attrNameLst>
                      </p:cBhvr>
                      <p:to>
                        <p:strVal val="visible"/>
                      </p:to>
                    </p:set>
                    <p:animEffect transition="in" filter="fade">
                      <p:cBhvr>
                        <p:cTn dur="1000"/>
                        <p:tgtEl>
                          <p:spTgt spid="49162"/>
                        </p:tgtEl>
                      </p:cBhvr>
                    </p:animEffect>
                    <p:anim calcmode="lin" valueType="num">
                      <p:cBhvr>
                        <p:cTn dur="1000" fill="hold"/>
                        <p:tgtEl>
                          <p:spTgt spid="49162"/>
                        </p:tgtEl>
                        <p:attrNameLst>
                          <p:attrName>ppt_x</p:attrName>
                        </p:attrNameLst>
                      </p:cBhvr>
                      <p:tavLst>
                        <p:tav tm="0">
                          <p:val>
                            <p:strVal val="#ppt_x"/>
                          </p:val>
                        </p:tav>
                        <p:tav tm="100000">
                          <p:val>
                            <p:strVal val="#ppt_x"/>
                          </p:val>
                        </p:tav>
                      </p:tavLst>
                    </p:anim>
                    <p:anim calcmode="lin" valueType="num">
                      <p:cBhvr>
                        <p:cTn dur="1000" fill="hold"/>
                        <p:tgtEl>
                          <p:spTgt spid="49162"/>
                        </p:tgtEl>
                        <p:attrNameLst>
                          <p:attrName>ppt_y</p:attrName>
                        </p:attrNameLst>
                      </p:cBhvr>
                      <p:tavLst>
                        <p:tav tm="0">
                          <p:val>
                            <p:strVal val="#ppt_y+.1"/>
                          </p:val>
                        </p:tav>
                        <p:tav tm="100000">
                          <p:val>
                            <p:strVal val="#ppt_y"/>
                          </p:val>
                        </p:tav>
                      </p:tavLst>
                    </p:anim>
                  </p:childTnLst>
                </p:cTn>
              </p:par>
            </p:tnLst>
          </p:tmpl>
        </p:tmplLst>
      </p:bldP>
    </p:bldLst>
  </p:timing>
  <p:txStyles>
    <p:titleStyle>
      <a:lvl1pPr algn="ctr" rtl="1" eaLnBrk="0" fontAlgn="base" hangingPunct="0">
        <a:spcBef>
          <a:spcPct val="0"/>
        </a:spcBef>
        <a:spcAft>
          <a:spcPct val="0"/>
        </a:spcAft>
        <a:defRPr sz="4400">
          <a:solidFill>
            <a:schemeClr val="tx2"/>
          </a:solidFill>
          <a:latin typeface="+mj-lt"/>
          <a:ea typeface="+mj-ea"/>
          <a:cs typeface="+mj-cs"/>
        </a:defRPr>
      </a:lvl1pPr>
      <a:lvl2pPr algn="ctr" rtl="1" eaLnBrk="0" fontAlgn="base" hangingPunct="0">
        <a:spcBef>
          <a:spcPct val="0"/>
        </a:spcBef>
        <a:spcAft>
          <a:spcPct val="0"/>
        </a:spcAft>
        <a:defRPr sz="4400">
          <a:solidFill>
            <a:schemeClr val="tx2"/>
          </a:solidFill>
          <a:latin typeface="Times New Roman" pitchFamily="18" charset="0"/>
          <a:cs typeface="Arial" charset="0"/>
        </a:defRPr>
      </a:lvl2pPr>
      <a:lvl3pPr algn="ctr" rtl="1" eaLnBrk="0" fontAlgn="base" hangingPunct="0">
        <a:spcBef>
          <a:spcPct val="0"/>
        </a:spcBef>
        <a:spcAft>
          <a:spcPct val="0"/>
        </a:spcAft>
        <a:defRPr sz="4400">
          <a:solidFill>
            <a:schemeClr val="tx2"/>
          </a:solidFill>
          <a:latin typeface="Times New Roman" pitchFamily="18" charset="0"/>
          <a:cs typeface="Arial" charset="0"/>
        </a:defRPr>
      </a:lvl3pPr>
      <a:lvl4pPr algn="ctr" rtl="1" eaLnBrk="0" fontAlgn="base" hangingPunct="0">
        <a:spcBef>
          <a:spcPct val="0"/>
        </a:spcBef>
        <a:spcAft>
          <a:spcPct val="0"/>
        </a:spcAft>
        <a:defRPr sz="4400">
          <a:solidFill>
            <a:schemeClr val="tx2"/>
          </a:solidFill>
          <a:latin typeface="Times New Roman" pitchFamily="18" charset="0"/>
          <a:cs typeface="Arial" charset="0"/>
        </a:defRPr>
      </a:lvl4pPr>
      <a:lvl5pPr algn="ctr" rtl="1" eaLnBrk="0" fontAlgn="base" hangingPunct="0">
        <a:spcBef>
          <a:spcPct val="0"/>
        </a:spcBef>
        <a:spcAft>
          <a:spcPct val="0"/>
        </a:spcAft>
        <a:defRPr sz="4400">
          <a:solidFill>
            <a:schemeClr val="tx2"/>
          </a:solidFill>
          <a:latin typeface="Times New Roman" pitchFamily="18" charset="0"/>
          <a:cs typeface="Arial" charset="0"/>
        </a:defRPr>
      </a:lvl5pPr>
      <a:lvl6pPr marL="457200" algn="ctr" rtl="1" eaLnBrk="1" fontAlgn="base" hangingPunct="1">
        <a:spcBef>
          <a:spcPct val="0"/>
        </a:spcBef>
        <a:spcAft>
          <a:spcPct val="0"/>
        </a:spcAft>
        <a:defRPr sz="4400">
          <a:solidFill>
            <a:schemeClr val="tx2"/>
          </a:solidFill>
          <a:latin typeface="Times New Roman" pitchFamily="18" charset="0"/>
          <a:cs typeface="Arial" charset="0"/>
        </a:defRPr>
      </a:lvl6pPr>
      <a:lvl7pPr marL="914400" algn="ctr" rtl="1" eaLnBrk="1" fontAlgn="base" hangingPunct="1">
        <a:spcBef>
          <a:spcPct val="0"/>
        </a:spcBef>
        <a:spcAft>
          <a:spcPct val="0"/>
        </a:spcAft>
        <a:defRPr sz="4400">
          <a:solidFill>
            <a:schemeClr val="tx2"/>
          </a:solidFill>
          <a:latin typeface="Times New Roman" pitchFamily="18" charset="0"/>
          <a:cs typeface="Arial" charset="0"/>
        </a:defRPr>
      </a:lvl7pPr>
      <a:lvl8pPr marL="1371600" algn="ctr" rtl="1" eaLnBrk="1" fontAlgn="base" hangingPunct="1">
        <a:spcBef>
          <a:spcPct val="0"/>
        </a:spcBef>
        <a:spcAft>
          <a:spcPct val="0"/>
        </a:spcAft>
        <a:defRPr sz="4400">
          <a:solidFill>
            <a:schemeClr val="tx2"/>
          </a:solidFill>
          <a:latin typeface="Times New Roman" pitchFamily="18" charset="0"/>
          <a:cs typeface="Arial" charset="0"/>
        </a:defRPr>
      </a:lvl8pPr>
      <a:lvl9pPr marL="1828800" algn="ctr" rtl="1" eaLnBrk="1" fontAlgn="base" hangingPunct="1">
        <a:spcBef>
          <a:spcPct val="0"/>
        </a:spcBef>
        <a:spcAft>
          <a:spcPct val="0"/>
        </a:spcAft>
        <a:defRPr sz="4400">
          <a:solidFill>
            <a:schemeClr val="tx2"/>
          </a:solidFill>
          <a:latin typeface="Times New Roman" pitchFamily="18" charset="0"/>
          <a:cs typeface="Arial" charset="0"/>
        </a:defRPr>
      </a:lvl9pPr>
    </p:titleStyle>
    <p:bodyStyle>
      <a:lvl1pPr marL="342900" indent="-342900" algn="r" rtl="1" eaLnBrk="0" fontAlgn="base" hangingPunct="0">
        <a:spcBef>
          <a:spcPct val="20000"/>
        </a:spcBef>
        <a:spcAft>
          <a:spcPct val="0"/>
        </a:spcAft>
        <a:buClr>
          <a:schemeClr val="tx2"/>
        </a:buClr>
        <a:buChar char="•"/>
        <a:defRPr sz="3200">
          <a:solidFill>
            <a:schemeClr val="tx1"/>
          </a:solidFill>
          <a:latin typeface="+mn-lt"/>
          <a:ea typeface="+mn-ea"/>
          <a:cs typeface="+mn-cs"/>
        </a:defRPr>
      </a:lvl1pPr>
      <a:lvl2pPr marL="742950" indent="-285750" algn="r" rtl="1" eaLnBrk="0" fontAlgn="base" hangingPunct="0">
        <a:spcBef>
          <a:spcPct val="20000"/>
        </a:spcBef>
        <a:spcAft>
          <a:spcPct val="0"/>
        </a:spcAft>
        <a:buChar char="–"/>
        <a:defRPr sz="3200">
          <a:solidFill>
            <a:schemeClr val="tx1"/>
          </a:solidFill>
          <a:latin typeface="+mn-lt"/>
          <a:cs typeface="+mn-cs"/>
        </a:defRPr>
      </a:lvl2pPr>
      <a:lvl3pPr marL="1143000" indent="-228600" algn="r" rtl="1" eaLnBrk="0" fontAlgn="base" hangingPunct="0">
        <a:spcBef>
          <a:spcPct val="20000"/>
        </a:spcBef>
        <a:spcAft>
          <a:spcPct val="0"/>
        </a:spcAft>
        <a:buChar char="•"/>
        <a:defRPr sz="3200">
          <a:solidFill>
            <a:schemeClr val="tx1"/>
          </a:solidFill>
          <a:latin typeface="+mn-lt"/>
          <a:cs typeface="+mn-cs"/>
        </a:defRPr>
      </a:lvl3pPr>
      <a:lvl4pPr marL="1600200" indent="-228600" algn="r" rtl="1" eaLnBrk="0" fontAlgn="base" hangingPunct="0">
        <a:spcBef>
          <a:spcPct val="20000"/>
        </a:spcBef>
        <a:spcAft>
          <a:spcPct val="0"/>
        </a:spcAft>
        <a:buChar char="–"/>
        <a:defRPr sz="3200">
          <a:solidFill>
            <a:schemeClr val="tx1"/>
          </a:solidFill>
          <a:latin typeface="+mn-lt"/>
          <a:cs typeface="+mn-cs"/>
        </a:defRPr>
      </a:lvl4pPr>
      <a:lvl5pPr marL="2057400" indent="-228600" algn="r" rtl="1" eaLnBrk="0" fontAlgn="base" hangingPunct="0">
        <a:spcBef>
          <a:spcPct val="20000"/>
        </a:spcBef>
        <a:spcAft>
          <a:spcPct val="0"/>
        </a:spcAft>
        <a:buChar char="•"/>
        <a:defRPr sz="3200">
          <a:solidFill>
            <a:schemeClr val="tx1"/>
          </a:solidFill>
          <a:latin typeface="+mn-lt"/>
          <a:cs typeface="+mn-cs"/>
        </a:defRPr>
      </a:lvl5pPr>
      <a:lvl6pPr marL="2514600" indent="-228600" algn="r" rtl="1" eaLnBrk="1" fontAlgn="base" hangingPunct="1">
        <a:spcBef>
          <a:spcPct val="20000"/>
        </a:spcBef>
        <a:spcAft>
          <a:spcPct val="0"/>
        </a:spcAft>
        <a:buChar char="•"/>
        <a:defRPr sz="3200">
          <a:solidFill>
            <a:schemeClr val="tx1"/>
          </a:solidFill>
          <a:latin typeface="+mn-lt"/>
          <a:cs typeface="+mn-cs"/>
        </a:defRPr>
      </a:lvl6pPr>
      <a:lvl7pPr marL="2971800" indent="-228600" algn="r" rtl="1" eaLnBrk="1" fontAlgn="base" hangingPunct="1">
        <a:spcBef>
          <a:spcPct val="20000"/>
        </a:spcBef>
        <a:spcAft>
          <a:spcPct val="0"/>
        </a:spcAft>
        <a:buChar char="•"/>
        <a:defRPr sz="3200">
          <a:solidFill>
            <a:schemeClr val="tx1"/>
          </a:solidFill>
          <a:latin typeface="+mn-lt"/>
          <a:cs typeface="+mn-cs"/>
        </a:defRPr>
      </a:lvl7pPr>
      <a:lvl8pPr marL="3429000" indent="-228600" algn="r" rtl="1" eaLnBrk="1" fontAlgn="base" hangingPunct="1">
        <a:spcBef>
          <a:spcPct val="20000"/>
        </a:spcBef>
        <a:spcAft>
          <a:spcPct val="0"/>
        </a:spcAft>
        <a:buChar char="•"/>
        <a:defRPr sz="3200">
          <a:solidFill>
            <a:schemeClr val="tx1"/>
          </a:solidFill>
          <a:latin typeface="+mn-lt"/>
          <a:cs typeface="+mn-cs"/>
        </a:defRPr>
      </a:lvl8pPr>
      <a:lvl9pPr marL="3886200" indent="-228600" algn="r" rtl="1" eaLnBrk="1" fontAlgn="base" hangingPunct="1">
        <a:spcBef>
          <a:spcPct val="20000"/>
        </a:spcBef>
        <a:spcAft>
          <a:spcPct val="0"/>
        </a:spcAft>
        <a:buChar char="•"/>
        <a:defRPr sz="3200">
          <a:solidFill>
            <a:schemeClr val="tx1"/>
          </a:solidFill>
          <a:latin typeface="+mn-lt"/>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fontAlgn="auto">
              <a:spcBef>
                <a:spcPts val="0"/>
              </a:spcBef>
              <a:spcAft>
                <a:spcPts val="0"/>
              </a:spcAft>
            </a:pPr>
            <a:fld id="{71168BED-0788-B749-BEFF-2F1308B8601C}" type="datetimeFigureOut">
              <a:rPr lang="en-US" smtClean="0">
                <a:solidFill>
                  <a:prstClr val="black">
                    <a:tint val="75000"/>
                  </a:prstClr>
                </a:solidFill>
                <a:latin typeface="Calibri"/>
                <a:cs typeface="+mn-cs"/>
              </a:rPr>
              <a:pPr defTabSz="457200" fontAlgn="auto">
                <a:spcBef>
                  <a:spcPts val="0"/>
                </a:spcBef>
                <a:spcAft>
                  <a:spcPts val="0"/>
                </a:spcAft>
              </a:pPr>
              <a:t>9/28/2020</a:t>
            </a:fld>
            <a:endParaRPr lang="en-US">
              <a:solidFill>
                <a:prstClr val="black">
                  <a:tint val="75000"/>
                </a:prstClr>
              </a:solidFill>
              <a:latin typeface="Calibri"/>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fontAlgn="auto">
              <a:spcBef>
                <a:spcPts val="0"/>
              </a:spcBef>
              <a:spcAft>
                <a:spcPts val="0"/>
              </a:spcAft>
            </a:pPr>
            <a:endParaRPr lang="en-US">
              <a:solidFill>
                <a:prstClr val="black">
                  <a:tint val="75000"/>
                </a:prstClr>
              </a:solidFill>
              <a:latin typeface="Calibri"/>
              <a:cs typeface="+mn-cs"/>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fontAlgn="auto">
              <a:spcBef>
                <a:spcPts val="0"/>
              </a:spcBef>
              <a:spcAft>
                <a:spcPts val="0"/>
              </a:spcAft>
            </a:pPr>
            <a:fld id="{CCFDE3E3-5419-274A-8578-6CD76F16AFC0}" type="slidenum">
              <a:rPr lang="en-US" smtClean="0">
                <a:solidFill>
                  <a:prstClr val="black">
                    <a:tint val="75000"/>
                  </a:prstClr>
                </a:solidFill>
                <a:latin typeface="Calibri"/>
                <a:cs typeface="+mn-cs"/>
              </a:rPr>
              <a:pPr defTabSz="457200" fontAlgn="auto">
                <a:spcBef>
                  <a:spcPts val="0"/>
                </a:spcBef>
                <a:spcAft>
                  <a:spcPts val="0"/>
                </a:spcAft>
              </a:pPr>
              <a:t>‹#›</a:t>
            </a:fld>
            <a:endParaRPr lang="en-US">
              <a:solidFill>
                <a:prstClr val="black">
                  <a:tint val="75000"/>
                </a:prstClr>
              </a:solidFill>
              <a:latin typeface="Calibri"/>
              <a:cs typeface="+mn-cs"/>
            </a:endParaRPr>
          </a:p>
        </p:txBody>
      </p:sp>
    </p:spTree>
    <p:extLst>
      <p:ext uri="{BB962C8B-B14F-4D97-AF65-F5344CB8AC3E}">
        <p14:creationId xmlns:p14="http://schemas.microsoft.com/office/powerpoint/2010/main" val="2919416307"/>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www.neec.com/Physician_Home.html"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www.neec.com/Physician_Home.html" TargetMode="External"/><Relationship Id="rId2" Type="http://schemas.openxmlformats.org/officeDocument/2006/relationships/notesSlide" Target="../notesSlides/notesSlide5.xml"/><Relationship Id="rId1" Type="http://schemas.openxmlformats.org/officeDocument/2006/relationships/slideLayout" Target="../slideLayouts/slideLayout27.xml"/><Relationship Id="rId5" Type="http://schemas.openxmlformats.org/officeDocument/2006/relationships/image" Target="../media/image16.jpeg"/><Relationship Id="rId4" Type="http://schemas.openxmlformats.org/officeDocument/2006/relationships/image" Target="../media/image15.jpeg"/></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34.jpeg"/><Relationship Id="rId4" Type="http://schemas.openxmlformats.org/officeDocument/2006/relationships/image" Target="../media/image33.jpeg"/></Relationships>
</file>

<file path=ppt/slides/_rels/slide33.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46.png"/><Relationship Id="rId4" Type="http://schemas.openxmlformats.org/officeDocument/2006/relationships/image" Target="../media/image45.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3.xml"/><Relationship Id="rId1" Type="http://schemas.openxmlformats.org/officeDocument/2006/relationships/vmlDrawing" Target="../drawings/vmlDrawing2.vml"/><Relationship Id="rId5" Type="http://schemas.openxmlformats.org/officeDocument/2006/relationships/image" Target="../media/image47.png"/><Relationship Id="rId4" Type="http://schemas.openxmlformats.org/officeDocument/2006/relationships/oleObject" Target="../embeddings/oleObject2.bin"/></Relationships>
</file>

<file path=ppt/slides/_rels/slide4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4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63.xml"/><Relationship Id="rId1" Type="http://schemas.openxmlformats.org/officeDocument/2006/relationships/tags" Target="../tags/tag1.xm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8" name="Rectangle 6"/>
          <p:cNvSpPr>
            <a:spLocks noChangeArrowheads="1"/>
          </p:cNvSpPr>
          <p:nvPr/>
        </p:nvSpPr>
        <p:spPr bwMode="auto">
          <a:xfrm>
            <a:off x="1043608" y="2850901"/>
            <a:ext cx="7344816" cy="3046988"/>
          </a:xfrm>
          <a:prstGeom prst="rect">
            <a:avLst/>
          </a:prstGeom>
          <a:noFill/>
          <a:ln w="9525">
            <a:noFill/>
            <a:miter lim="800000"/>
            <a:headEnd/>
            <a:tailEnd/>
          </a:ln>
          <a:effectLst/>
        </p:spPr>
        <p:txBody>
          <a:bodyPr wrap="square">
            <a:spAutoFit/>
          </a:bodyPr>
          <a:lstStyle/>
          <a:p>
            <a:pPr algn="ctr">
              <a:defRPr/>
            </a:pPr>
            <a:r>
              <a:rPr lang="en-US" sz="2800" b="1" dirty="0">
                <a:solidFill>
                  <a:prstClr val="black"/>
                </a:solidFill>
                <a:latin typeface="+mj-lt"/>
                <a:ea typeface="+mj-ea"/>
                <a:cs typeface="Arial" panose="020B0604020202020204" pitchFamily="34" charset="0"/>
              </a:rPr>
              <a:t>Physiology of Vision</a:t>
            </a:r>
            <a:br>
              <a:rPr lang="en-US" sz="2800" b="1" dirty="0">
                <a:solidFill>
                  <a:prstClr val="black"/>
                </a:solidFill>
                <a:latin typeface="+mj-lt"/>
                <a:ea typeface="+mj-ea"/>
                <a:cs typeface="Arial" panose="020B0604020202020204" pitchFamily="34" charset="0"/>
              </a:rPr>
            </a:br>
            <a:r>
              <a:rPr lang="en-US" sz="2800" b="1" dirty="0">
                <a:solidFill>
                  <a:prstClr val="black"/>
                </a:solidFill>
                <a:latin typeface="+mj-lt"/>
                <a:ea typeface="+mj-ea"/>
                <a:cs typeface="Arial" panose="020B0604020202020204" pitchFamily="34" charset="0"/>
              </a:rPr>
              <a:t> </a:t>
            </a:r>
            <a:r>
              <a:rPr lang="en-US" sz="2800" b="1" dirty="0" smtClean="0">
                <a:solidFill>
                  <a:prstClr val="black"/>
                </a:solidFill>
                <a:latin typeface="+mj-lt"/>
                <a:ea typeface="+mj-ea"/>
                <a:cs typeface="Arial" panose="020B0604020202020204" pitchFamily="34" charset="0"/>
              </a:rPr>
              <a:t>Lecture-1-</a:t>
            </a:r>
            <a:r>
              <a:rPr lang="en-US" sz="3200" b="1" dirty="0">
                <a:solidFill>
                  <a:prstClr val="black"/>
                </a:solidFill>
                <a:latin typeface="Arial" panose="020B0604020202020204" pitchFamily="34" charset="0"/>
                <a:ea typeface="+mj-ea"/>
                <a:cs typeface="Arial" panose="020B0604020202020204" pitchFamily="34" charset="0"/>
              </a:rPr>
              <a:t/>
            </a:r>
            <a:br>
              <a:rPr lang="en-US" sz="3200" b="1" dirty="0">
                <a:solidFill>
                  <a:prstClr val="black"/>
                </a:solidFill>
                <a:latin typeface="Arial" panose="020B0604020202020204" pitchFamily="34" charset="0"/>
                <a:ea typeface="+mj-ea"/>
                <a:cs typeface="Arial" panose="020B0604020202020204" pitchFamily="34" charset="0"/>
              </a:rPr>
            </a:br>
            <a:r>
              <a:rPr lang="en-US" sz="3200" b="1" dirty="0" smtClean="0">
                <a:solidFill>
                  <a:srgbClr val="C00000"/>
                </a:solidFill>
                <a:effectLst>
                  <a:outerShdw blurRad="38100" dist="38100" dir="2700000" algn="tl">
                    <a:srgbClr val="000000"/>
                  </a:outerShdw>
                </a:effectLst>
                <a:latin typeface="+mj-lt"/>
              </a:rPr>
              <a:t>Physiology </a:t>
            </a:r>
            <a:r>
              <a:rPr lang="en-US" sz="3200" b="1" dirty="0">
                <a:solidFill>
                  <a:srgbClr val="C00000"/>
                </a:solidFill>
                <a:effectLst>
                  <a:outerShdw blurRad="38100" dist="38100" dir="2700000" algn="tl">
                    <a:srgbClr val="000000"/>
                  </a:outerShdw>
                </a:effectLst>
                <a:latin typeface="+mj-lt"/>
              </a:rPr>
              <a:t>of the eye &amp; Refraction</a:t>
            </a:r>
            <a:endParaRPr lang="en-US" sz="3200" b="1" dirty="0" smtClean="0">
              <a:solidFill>
                <a:srgbClr val="C00000"/>
              </a:solidFill>
              <a:effectLst>
                <a:outerShdw blurRad="38100" dist="38100" dir="2700000" algn="tl">
                  <a:srgbClr val="000000"/>
                </a:outerShdw>
              </a:effectLst>
              <a:latin typeface="+mj-lt"/>
            </a:endParaRPr>
          </a:p>
          <a:p>
            <a:pPr algn="ctr">
              <a:defRPr/>
            </a:pPr>
            <a:r>
              <a:rPr lang="en-US" sz="2400" dirty="0" smtClean="0">
                <a:solidFill>
                  <a:srgbClr val="C00000"/>
                </a:solidFill>
                <a:effectLst>
                  <a:outerShdw blurRad="38100" dist="38100" dir="2700000" algn="tl">
                    <a:srgbClr val="000000"/>
                  </a:outerShdw>
                </a:effectLst>
                <a:latin typeface="Arial" panose="020B0604020202020204" pitchFamily="34" charset="0"/>
                <a:cs typeface="Arial" panose="020B0604020202020204" pitchFamily="34" charset="0"/>
              </a:rPr>
              <a:t>By</a:t>
            </a:r>
          </a:p>
          <a:p>
            <a:pPr algn="ctr">
              <a:defRPr/>
            </a:pPr>
            <a:r>
              <a:rPr lang="en-US" sz="2400" dirty="0" err="1" smtClean="0">
                <a:solidFill>
                  <a:srgbClr val="00FF00"/>
                </a:solidFill>
                <a:effectLst>
                  <a:outerShdw blurRad="38100" dist="38100" dir="2700000" algn="tl">
                    <a:srgbClr val="000000">
                      <a:alpha val="43137"/>
                    </a:srgbClr>
                  </a:outerShdw>
                </a:effectLst>
                <a:latin typeface="+mj-lt"/>
                <a:cs typeface="Arial" panose="020B0604020202020204" pitchFamily="34" charset="0"/>
              </a:rPr>
              <a:t>Dr</a:t>
            </a:r>
            <a:r>
              <a:rPr lang="en-US" sz="2400" dirty="0" smtClean="0">
                <a:solidFill>
                  <a:srgbClr val="00FF00"/>
                </a:solidFill>
                <a:effectLst>
                  <a:outerShdw blurRad="38100" dist="38100" dir="2700000" algn="tl">
                    <a:srgbClr val="000000">
                      <a:alpha val="43137"/>
                    </a:srgbClr>
                  </a:outerShdw>
                </a:effectLst>
                <a:latin typeface="+mj-lt"/>
                <a:cs typeface="Arial" panose="020B0604020202020204" pitchFamily="34" charset="0"/>
              </a:rPr>
              <a:t> /Salah </a:t>
            </a:r>
            <a:r>
              <a:rPr lang="en-US" sz="2400" dirty="0" err="1" smtClean="0">
                <a:solidFill>
                  <a:srgbClr val="00FF00"/>
                </a:solidFill>
                <a:effectLst>
                  <a:outerShdw blurRad="38100" dist="38100" dir="2700000" algn="tl">
                    <a:srgbClr val="000000">
                      <a:alpha val="43137"/>
                    </a:srgbClr>
                  </a:outerShdw>
                </a:effectLst>
                <a:latin typeface="+mj-lt"/>
                <a:cs typeface="Arial" panose="020B0604020202020204" pitchFamily="34" charset="0"/>
              </a:rPr>
              <a:t>Elmalik</a:t>
            </a:r>
            <a:endParaRPr lang="en-US" sz="2400" dirty="0" smtClean="0">
              <a:solidFill>
                <a:srgbClr val="00FF00"/>
              </a:solidFill>
              <a:effectLst>
                <a:outerShdw blurRad="38100" dist="38100" dir="2700000" algn="tl">
                  <a:srgbClr val="000000">
                    <a:alpha val="43137"/>
                  </a:srgbClr>
                </a:outerShdw>
              </a:effectLst>
              <a:latin typeface="+mj-lt"/>
              <a:cs typeface="Arial" panose="020B0604020202020204" pitchFamily="34" charset="0"/>
            </a:endParaRPr>
          </a:p>
          <a:p>
            <a:pPr algn="ctr">
              <a:defRPr/>
            </a:pPr>
            <a:r>
              <a:rPr lang="en-US" sz="2400" dirty="0" smtClean="0">
                <a:solidFill>
                  <a:srgbClr val="00FF00"/>
                </a:solidFill>
                <a:effectLst>
                  <a:outerShdw blurRad="38100" dist="38100" dir="2700000" algn="tl">
                    <a:srgbClr val="000000">
                      <a:alpha val="43137"/>
                    </a:srgbClr>
                  </a:outerShdw>
                </a:effectLst>
                <a:latin typeface="+mj-lt"/>
                <a:cs typeface="Arial" panose="020B0604020202020204" pitchFamily="34" charset="0"/>
              </a:rPr>
              <a:t>College of Medicine</a:t>
            </a:r>
          </a:p>
          <a:p>
            <a:pPr algn="ctr">
              <a:defRPr/>
            </a:pPr>
            <a:r>
              <a:rPr lang="en-US" sz="2800" dirty="0" smtClean="0">
                <a:solidFill>
                  <a:srgbClr val="3333CC"/>
                </a:solidFill>
                <a:effectLst>
                  <a:outerShdw blurRad="38100" dist="38100" dir="2700000" algn="tl">
                    <a:srgbClr val="000000">
                      <a:alpha val="43137"/>
                    </a:srgbClr>
                  </a:outerShdw>
                </a:effectLst>
                <a:latin typeface="+mj-lt"/>
                <a:cs typeface="Arial" panose="020B0604020202020204" pitchFamily="34" charset="0"/>
              </a:rPr>
              <a:t>King Saud University</a:t>
            </a:r>
            <a:endParaRPr lang="en-GB" sz="2800" dirty="0">
              <a:solidFill>
                <a:srgbClr val="3333CC"/>
              </a:solidFill>
              <a:effectLst>
                <a:outerShdw blurRad="38100" dist="38100" dir="2700000" algn="tl">
                  <a:srgbClr val="000000">
                    <a:alpha val="43137"/>
                  </a:srgbClr>
                </a:outerShdw>
              </a:effectLst>
              <a:latin typeface="+mj-lt"/>
              <a:cs typeface="Arial" panose="020B0604020202020204" pitchFamily="34" charset="0"/>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536" y="-5863"/>
            <a:ext cx="4103687" cy="2826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002764" y="809582"/>
            <a:ext cx="5141236" cy="5316581"/>
          </a:xfrm>
        </p:spPr>
      </p:pic>
      <p:sp>
        <p:nvSpPr>
          <p:cNvPr id="4" name="Text Placeholder 3"/>
          <p:cNvSpPr>
            <a:spLocks noGrp="1"/>
          </p:cNvSpPr>
          <p:nvPr>
            <p:ph type="body" sz="half" idx="2"/>
          </p:nvPr>
        </p:nvSpPr>
        <p:spPr>
          <a:xfrm>
            <a:off x="457200" y="928670"/>
            <a:ext cx="3471858" cy="5197493"/>
          </a:xfrm>
          <a:ln w="28575">
            <a:solidFill>
              <a:schemeClr val="accent2"/>
            </a:solidFill>
          </a:ln>
        </p:spPr>
        <p:txBody>
          <a:bodyPr/>
          <a:lstStyle/>
          <a:p>
            <a:endParaRPr lang="en-US" sz="2800" dirty="0" smtClean="0"/>
          </a:p>
          <a:p>
            <a:r>
              <a:rPr lang="en-US" sz="2800" dirty="0" smtClean="0">
                <a:solidFill>
                  <a:srgbClr val="FF0000"/>
                </a:solidFill>
                <a:effectLst>
                  <a:outerShdw blurRad="38100" dist="38100" dir="2700000" algn="tl">
                    <a:srgbClr val="000000">
                      <a:alpha val="43137"/>
                    </a:srgbClr>
                  </a:outerShdw>
                </a:effectLst>
              </a:rPr>
              <a:t>3. </a:t>
            </a:r>
            <a:r>
              <a:rPr lang="en-US" sz="2800" u="sng" dirty="0" smtClean="0">
                <a:solidFill>
                  <a:srgbClr val="FF0000"/>
                </a:solidFill>
                <a:effectLst>
                  <a:outerShdw blurRad="38100" dist="38100" dir="2700000" algn="tl">
                    <a:srgbClr val="000000">
                      <a:alpha val="43137"/>
                    </a:srgbClr>
                  </a:outerShdw>
                </a:effectLst>
                <a:latin typeface="Comic Sans MS" pitchFamily="66" charset="0"/>
              </a:rPr>
              <a:t>The Retina:</a:t>
            </a:r>
          </a:p>
          <a:p>
            <a:r>
              <a:rPr lang="en-US" sz="2000" dirty="0" smtClean="0">
                <a:latin typeface="Comic Sans MS" pitchFamily="66" charset="0"/>
              </a:rPr>
              <a:t>consists of </a:t>
            </a:r>
            <a:r>
              <a:rPr lang="en-US" sz="2000" dirty="0">
                <a:latin typeface="Comic Sans MS" pitchFamily="66" charset="0"/>
                <a:sym typeface="Wingdings" pitchFamily="2" charset="2"/>
              </a:rPr>
              <a:t>:</a:t>
            </a:r>
            <a:endParaRPr lang="en-US" sz="2000" dirty="0" smtClean="0">
              <a:latin typeface="Comic Sans MS" pitchFamily="66" charset="0"/>
            </a:endParaRPr>
          </a:p>
          <a:p>
            <a:pPr marL="342900" indent="-342900">
              <a:buClr>
                <a:srgbClr val="FF0000"/>
              </a:buClr>
              <a:buFont typeface="Wingdings" panose="05000000000000000000" pitchFamily="2" charset="2"/>
              <a:buChar char="§"/>
            </a:pPr>
            <a:r>
              <a:rPr lang="en-US" sz="2200" dirty="0" smtClean="0">
                <a:latin typeface="Comic Sans MS" pitchFamily="66" charset="0"/>
              </a:rPr>
              <a:t>Outer pigmented portion ( part ) </a:t>
            </a:r>
          </a:p>
          <a:p>
            <a:pPr marL="342900" indent="-342900">
              <a:buClr>
                <a:srgbClr val="FF0000"/>
              </a:buClr>
              <a:buFont typeface="Wingdings" panose="05000000000000000000" pitchFamily="2" charset="2"/>
              <a:buChar char="§"/>
            </a:pPr>
            <a:r>
              <a:rPr lang="en-US" sz="2200" dirty="0" smtClean="0">
                <a:latin typeface="Comic Sans MS" pitchFamily="66" charset="0"/>
              </a:rPr>
              <a:t>Inner neural part , </a:t>
            </a:r>
            <a:r>
              <a:rPr lang="en-US" sz="2400" dirty="0" smtClean="0">
                <a:latin typeface="Comic Sans MS" pitchFamily="66" charset="0"/>
              </a:rPr>
              <a:t>containing </a:t>
            </a:r>
            <a:r>
              <a:rPr lang="en-US" sz="2200" dirty="0" smtClean="0">
                <a:latin typeface="Comic Sans MS" pitchFamily="66" charset="0"/>
              </a:rPr>
              <a:t>Photoreceptors  called Rods and </a:t>
            </a:r>
            <a:r>
              <a:rPr lang="en-US" sz="2200" b="1" dirty="0" smtClean="0">
                <a:solidFill>
                  <a:srgbClr val="FF0000"/>
                </a:solidFill>
                <a:latin typeface="Comic Sans MS" pitchFamily="66" charset="0"/>
              </a:rPr>
              <a:t>Cones</a:t>
            </a:r>
            <a:r>
              <a:rPr lang="en-US" sz="2200" dirty="0" smtClean="0">
                <a:latin typeface="Comic Sans MS" pitchFamily="66" charset="0"/>
              </a:rPr>
              <a:t> .</a:t>
            </a:r>
          </a:p>
          <a:p>
            <a:pPr marL="285750" indent="-285750">
              <a:buClr>
                <a:srgbClr val="FF0000"/>
              </a:buClr>
              <a:buFont typeface="Wingdings" panose="05000000000000000000" pitchFamily="2" charset="2"/>
              <a:buChar char="§"/>
            </a:pPr>
            <a:endParaRPr lang="en-US" dirty="0"/>
          </a:p>
        </p:txBody>
      </p:sp>
      <p:sp>
        <p:nvSpPr>
          <p:cNvPr id="5" name="Slide Number Placeholder 4"/>
          <p:cNvSpPr>
            <a:spLocks noGrp="1"/>
          </p:cNvSpPr>
          <p:nvPr>
            <p:ph type="sldNum" sz="quarter" idx="12"/>
          </p:nvPr>
        </p:nvSpPr>
        <p:spPr/>
        <p:txBody>
          <a:bodyPr/>
          <a:lstStyle/>
          <a:p>
            <a:fld id="{D91677B5-6ECE-439D-8475-CDC86B358626}" type="slidenum">
              <a:rPr lang="en-US" smtClean="0"/>
              <a:pPr/>
              <a:t>10</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1000"/>
                                        <p:tgtEl>
                                          <p:spTgt spid="4">
                                            <p:txEl>
                                              <p:pRg st="1" end="1"/>
                                            </p:txEl>
                                          </p:spTgt>
                                        </p:tgtEl>
                                      </p:cBhvr>
                                    </p:animEffect>
                                    <p:anim calcmode="lin" valueType="num">
                                      <p:cBhvr>
                                        <p:cTn id="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4">
                                            <p:txEl>
                                              <p:pRg st="3" end="3"/>
                                            </p:txEl>
                                          </p:spTgt>
                                        </p:tgtEl>
                                        <p:attrNameLst>
                                          <p:attrName>style.visibility</p:attrName>
                                        </p:attrNameLst>
                                      </p:cBhvr>
                                      <p:to>
                                        <p:strVal val="visible"/>
                                      </p:to>
                                    </p:set>
                                    <p:anim calcmode="lin" valueType="num">
                                      <p:cBhvr>
                                        <p:cTn id="14" dur="500" fill="hold"/>
                                        <p:tgtEl>
                                          <p:spTgt spid="4">
                                            <p:txEl>
                                              <p:pRg st="3" end="3"/>
                                            </p:txEl>
                                          </p:spTgt>
                                        </p:tgtEl>
                                        <p:attrNameLst>
                                          <p:attrName>ppt_w</p:attrName>
                                        </p:attrNameLst>
                                      </p:cBhvr>
                                      <p:tavLst>
                                        <p:tav tm="0">
                                          <p:val>
                                            <p:fltVal val="0"/>
                                          </p:val>
                                        </p:tav>
                                        <p:tav tm="100000">
                                          <p:val>
                                            <p:strVal val="#ppt_w"/>
                                          </p:val>
                                        </p:tav>
                                      </p:tavLst>
                                    </p:anim>
                                    <p:anim calcmode="lin" valueType="num">
                                      <p:cBhvr>
                                        <p:cTn id="15" dur="500" fill="hold"/>
                                        <p:tgtEl>
                                          <p:spTgt spid="4">
                                            <p:txEl>
                                              <p:pRg st="3" end="3"/>
                                            </p:txEl>
                                          </p:spTgt>
                                        </p:tgtEl>
                                        <p:attrNameLst>
                                          <p:attrName>ppt_h</p:attrName>
                                        </p:attrNameLst>
                                      </p:cBhvr>
                                      <p:tavLst>
                                        <p:tav tm="0">
                                          <p:val>
                                            <p:fltVal val="0"/>
                                          </p:val>
                                        </p:tav>
                                        <p:tav tm="100000">
                                          <p:val>
                                            <p:strVal val="#ppt_h"/>
                                          </p:val>
                                        </p:tav>
                                      </p:tavLst>
                                    </p:anim>
                                    <p:animEffect transition="in" filter="fade">
                                      <p:cBhvr>
                                        <p:cTn id="16" dur="500"/>
                                        <p:tgtEl>
                                          <p:spTgt spid="4">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 calcmode="lin" valueType="num">
                                      <p:cBhvr>
                                        <p:cTn id="21" dur="500" fill="hold"/>
                                        <p:tgtEl>
                                          <p:spTgt spid="4">
                                            <p:txEl>
                                              <p:pRg st="4" end="4"/>
                                            </p:txEl>
                                          </p:spTgt>
                                        </p:tgtEl>
                                        <p:attrNameLst>
                                          <p:attrName>ppt_w</p:attrName>
                                        </p:attrNameLst>
                                      </p:cBhvr>
                                      <p:tavLst>
                                        <p:tav tm="0">
                                          <p:val>
                                            <p:fltVal val="0"/>
                                          </p:val>
                                        </p:tav>
                                        <p:tav tm="100000">
                                          <p:val>
                                            <p:strVal val="#ppt_w"/>
                                          </p:val>
                                        </p:tav>
                                      </p:tavLst>
                                    </p:anim>
                                    <p:anim calcmode="lin" valueType="num">
                                      <p:cBhvr>
                                        <p:cTn id="22" dur="500" fill="hold"/>
                                        <p:tgtEl>
                                          <p:spTgt spid="4">
                                            <p:txEl>
                                              <p:pRg st="4" end="4"/>
                                            </p:txEl>
                                          </p:spTgt>
                                        </p:tgtEl>
                                        <p:attrNameLst>
                                          <p:attrName>ppt_h</p:attrName>
                                        </p:attrNameLst>
                                      </p:cBhvr>
                                      <p:tavLst>
                                        <p:tav tm="0">
                                          <p:val>
                                            <p:fltVal val="0"/>
                                          </p:val>
                                        </p:tav>
                                        <p:tav tm="100000">
                                          <p:val>
                                            <p:strVal val="#ppt_h"/>
                                          </p:val>
                                        </p:tav>
                                      </p:tavLst>
                                    </p:anim>
                                    <p:animEffect transition="in" filter="fade">
                                      <p:cBhvr>
                                        <p:cTn id="23"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0" y="0"/>
            <a:ext cx="9144000" cy="642918"/>
          </a:xfrm>
          <a:solidFill>
            <a:schemeClr val="accent5">
              <a:lumMod val="20000"/>
              <a:lumOff val="80000"/>
            </a:schemeClr>
          </a:solidFill>
        </p:spPr>
        <p:txBody>
          <a:bodyPr>
            <a:noAutofit/>
          </a:bodyPr>
          <a:lstStyle/>
          <a:p>
            <a:pPr algn="ctr"/>
            <a:r>
              <a:rPr lang="en-US" sz="4000"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Rods &amp; Cones</a:t>
            </a:r>
            <a:endParaRPr lang="en-US" sz="4000"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6"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4429124" y="1000108"/>
            <a:ext cx="4257676" cy="4954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 Placeholder 3"/>
          <p:cNvSpPr>
            <a:spLocks noGrp="1"/>
          </p:cNvSpPr>
          <p:nvPr>
            <p:ph type="body" sz="half" idx="2"/>
          </p:nvPr>
        </p:nvSpPr>
        <p:spPr>
          <a:xfrm>
            <a:off x="0" y="714357"/>
            <a:ext cx="4283968" cy="5357850"/>
          </a:xfrm>
          <a:ln w="28575">
            <a:solidFill>
              <a:schemeClr val="accent2"/>
            </a:solidFill>
          </a:ln>
        </p:spPr>
        <p:txBody>
          <a:bodyPr>
            <a:normAutofit/>
          </a:bodyPr>
          <a:lstStyle/>
          <a:p>
            <a:r>
              <a:rPr lang="en-US" sz="2800" b="1" u="sng" dirty="0" smtClean="0">
                <a:latin typeface="Comic Sans MS" pitchFamily="66" charset="0"/>
              </a:rPr>
              <a:t>Rods</a:t>
            </a:r>
            <a:r>
              <a:rPr lang="en-US" sz="2800" u="sng" dirty="0" smtClean="0">
                <a:latin typeface="Comic Sans MS" pitchFamily="66" charset="0"/>
              </a:rPr>
              <a:t> </a:t>
            </a:r>
          </a:p>
          <a:p>
            <a:pPr marL="800100" lvl="1" indent="-342900">
              <a:buClr>
                <a:srgbClr val="FF0000"/>
              </a:buClr>
              <a:buFont typeface="Wingdings" panose="05000000000000000000" pitchFamily="2" charset="2"/>
              <a:buChar char="§"/>
            </a:pPr>
            <a:r>
              <a:rPr lang="en-US" sz="2000" dirty="0" smtClean="0">
                <a:latin typeface="Comic Sans MS" pitchFamily="66" charset="0"/>
              </a:rPr>
              <a:t>are best for vision in dim light (</a:t>
            </a:r>
            <a:r>
              <a:rPr lang="en-US" sz="2000" b="1" dirty="0" smtClean="0">
                <a:latin typeface="Comic Sans MS" pitchFamily="66" charset="0"/>
              </a:rPr>
              <a:t>scotopic vision</a:t>
            </a:r>
            <a:r>
              <a:rPr lang="en-US" sz="2000" dirty="0" smtClean="0">
                <a:latin typeface="Comic Sans MS" pitchFamily="66" charset="0"/>
              </a:rPr>
              <a:t>)</a:t>
            </a:r>
            <a:endParaRPr lang="en-US" sz="2000" dirty="0">
              <a:latin typeface="Comic Sans MS" pitchFamily="66" charset="0"/>
            </a:endParaRPr>
          </a:p>
          <a:p>
            <a:pPr lvl="1">
              <a:buClr>
                <a:srgbClr val="FF0000"/>
              </a:buClr>
            </a:pPr>
            <a:endParaRPr lang="en-US" sz="2000" b="1" u="sng" dirty="0" smtClean="0">
              <a:solidFill>
                <a:srgbClr val="FF0000"/>
              </a:solidFill>
              <a:latin typeface="Comic Sans MS" pitchFamily="66" charset="0"/>
            </a:endParaRPr>
          </a:p>
          <a:p>
            <a:pPr marL="0" lvl="1"/>
            <a:r>
              <a:rPr lang="en-US" sz="2800" b="1" u="sng" dirty="0">
                <a:solidFill>
                  <a:srgbClr val="FF0000"/>
                </a:solidFill>
                <a:latin typeface="Comic Sans MS" pitchFamily="66" charset="0"/>
              </a:rPr>
              <a:t>Cones</a:t>
            </a:r>
          </a:p>
          <a:p>
            <a:pPr lvl="1">
              <a:buClr>
                <a:srgbClr val="FF0000"/>
              </a:buClr>
            </a:pPr>
            <a:r>
              <a:rPr lang="en-US" sz="2000" dirty="0" smtClean="0">
                <a:latin typeface="Comic Sans MS" pitchFamily="66" charset="0"/>
              </a:rPr>
              <a:t>are best for </a:t>
            </a:r>
          </a:p>
          <a:p>
            <a:pPr marL="800100" lvl="1" indent="-342900">
              <a:buClr>
                <a:srgbClr val="FF0000"/>
              </a:buClr>
              <a:buFont typeface="Arial" panose="020B0604020202020204" pitchFamily="34" charset="0"/>
              <a:buChar char="•"/>
            </a:pPr>
            <a:r>
              <a:rPr lang="en-US" sz="2000" dirty="0" smtClean="0">
                <a:latin typeface="Comic Sans MS" pitchFamily="66" charset="0"/>
              </a:rPr>
              <a:t>vision in daylight or bright  light ( </a:t>
            </a:r>
            <a:r>
              <a:rPr lang="en-US" sz="2000" b="1" dirty="0" err="1" smtClean="0">
                <a:solidFill>
                  <a:srgbClr val="FF0000"/>
                </a:solidFill>
                <a:latin typeface="Comic Sans MS" pitchFamily="66" charset="0"/>
              </a:rPr>
              <a:t>photopic</a:t>
            </a:r>
            <a:r>
              <a:rPr lang="en-US" sz="2000" b="1" dirty="0" smtClean="0">
                <a:solidFill>
                  <a:srgbClr val="FF0000"/>
                </a:solidFill>
                <a:latin typeface="Comic Sans MS" pitchFamily="66" charset="0"/>
              </a:rPr>
              <a:t> vision</a:t>
            </a:r>
            <a:r>
              <a:rPr lang="en-US" sz="2000" dirty="0" smtClean="0">
                <a:latin typeface="Comic Sans MS" pitchFamily="66" charset="0"/>
              </a:rPr>
              <a:t>) </a:t>
            </a:r>
          </a:p>
          <a:p>
            <a:pPr marL="800100" lvl="1" indent="-342900">
              <a:buClr>
                <a:srgbClr val="FF0000"/>
              </a:buClr>
              <a:buFont typeface="Arial" panose="020B0604020202020204" pitchFamily="34" charset="0"/>
              <a:buChar char="•"/>
            </a:pPr>
            <a:r>
              <a:rPr lang="en-US" sz="2000" dirty="0" smtClean="0">
                <a:latin typeface="Comic Sans MS" pitchFamily="66" charset="0"/>
              </a:rPr>
              <a:t> Color Vision ( color perception )</a:t>
            </a:r>
          </a:p>
          <a:p>
            <a:pPr marL="800100" lvl="1" indent="-342900">
              <a:buClr>
                <a:srgbClr val="FF0000"/>
              </a:buClr>
              <a:buFont typeface="Arial" panose="020B0604020202020204" pitchFamily="34" charset="0"/>
              <a:buChar char="•"/>
            </a:pPr>
            <a:r>
              <a:rPr lang="en-US" sz="2000" dirty="0" smtClean="0">
                <a:latin typeface="Comic Sans MS" pitchFamily="66" charset="0"/>
              </a:rPr>
              <a:t>Perception of detail ( acuity of vision ) </a:t>
            </a:r>
          </a:p>
          <a:p>
            <a:endParaRPr lang="en-US" dirty="0">
              <a:latin typeface="Comic Sans MS" pitchFamily="66" charset="0"/>
            </a:endParaRPr>
          </a:p>
        </p:txBody>
      </p:sp>
      <p:sp>
        <p:nvSpPr>
          <p:cNvPr id="5" name="Slide Number Placeholder 4"/>
          <p:cNvSpPr>
            <a:spLocks noGrp="1"/>
          </p:cNvSpPr>
          <p:nvPr>
            <p:ph type="sldNum" sz="quarter" idx="12"/>
          </p:nvPr>
        </p:nvSpPr>
        <p:spPr/>
        <p:txBody>
          <a:bodyPr/>
          <a:lstStyle/>
          <a:p>
            <a:fld id="{D91677B5-6ECE-439D-8475-CDC86B358626}" type="slidenum">
              <a:rPr lang="en-US" smtClean="0"/>
              <a:pPr/>
              <a:t>11</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 calcmode="lin" valueType="num">
                                      <p:cBhvr>
                                        <p:cTn id="14"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4">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4">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anim calcmode="lin" valueType="num">
                                      <p:cBhvr>
                                        <p:cTn id="21" dur="500" fill="hold"/>
                                        <p:tgtEl>
                                          <p:spTgt spid="4">
                                            <p:txEl>
                                              <p:pRg st="3" end="3"/>
                                            </p:txEl>
                                          </p:spTgt>
                                        </p:tgtEl>
                                        <p:attrNameLst>
                                          <p:attrName>ppt_w</p:attrName>
                                        </p:attrNameLst>
                                      </p:cBhvr>
                                      <p:tavLst>
                                        <p:tav tm="0">
                                          <p:val>
                                            <p:fltVal val="0"/>
                                          </p:val>
                                        </p:tav>
                                        <p:tav tm="100000">
                                          <p:val>
                                            <p:strVal val="#ppt_w"/>
                                          </p:val>
                                        </p:tav>
                                      </p:tavLst>
                                    </p:anim>
                                    <p:anim calcmode="lin" valueType="num">
                                      <p:cBhvr>
                                        <p:cTn id="22" dur="500" fill="hold"/>
                                        <p:tgtEl>
                                          <p:spTgt spid="4">
                                            <p:txEl>
                                              <p:pRg st="3" end="3"/>
                                            </p:txEl>
                                          </p:spTgt>
                                        </p:tgtEl>
                                        <p:attrNameLst>
                                          <p:attrName>ppt_h</p:attrName>
                                        </p:attrNameLst>
                                      </p:cBhvr>
                                      <p:tavLst>
                                        <p:tav tm="0">
                                          <p:val>
                                            <p:fltVal val="0"/>
                                          </p:val>
                                        </p:tav>
                                        <p:tav tm="100000">
                                          <p:val>
                                            <p:strVal val="#ppt_h"/>
                                          </p:val>
                                        </p:tav>
                                      </p:tavLst>
                                    </p:anim>
                                    <p:animEffect transition="in" filter="fade">
                                      <p:cBhvr>
                                        <p:cTn id="23" dur="500"/>
                                        <p:tgtEl>
                                          <p:spTgt spid="4">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4">
                                            <p:txEl>
                                              <p:pRg st="5" end="5"/>
                                            </p:txEl>
                                          </p:spTgt>
                                        </p:tgtEl>
                                        <p:attrNameLst>
                                          <p:attrName>style.visibility</p:attrName>
                                        </p:attrNameLst>
                                      </p:cBhvr>
                                      <p:to>
                                        <p:strVal val="visible"/>
                                      </p:to>
                                    </p:set>
                                    <p:anim calcmode="lin" valueType="num">
                                      <p:cBhvr>
                                        <p:cTn id="28" dur="500" fill="hold"/>
                                        <p:tgtEl>
                                          <p:spTgt spid="4">
                                            <p:txEl>
                                              <p:pRg st="5" end="5"/>
                                            </p:txEl>
                                          </p:spTgt>
                                        </p:tgtEl>
                                        <p:attrNameLst>
                                          <p:attrName>ppt_w</p:attrName>
                                        </p:attrNameLst>
                                      </p:cBhvr>
                                      <p:tavLst>
                                        <p:tav tm="0">
                                          <p:val>
                                            <p:fltVal val="0"/>
                                          </p:val>
                                        </p:tav>
                                        <p:tav tm="100000">
                                          <p:val>
                                            <p:strVal val="#ppt_w"/>
                                          </p:val>
                                        </p:tav>
                                      </p:tavLst>
                                    </p:anim>
                                    <p:anim calcmode="lin" valueType="num">
                                      <p:cBhvr>
                                        <p:cTn id="29" dur="500" fill="hold"/>
                                        <p:tgtEl>
                                          <p:spTgt spid="4">
                                            <p:txEl>
                                              <p:pRg st="5" end="5"/>
                                            </p:txEl>
                                          </p:spTgt>
                                        </p:tgtEl>
                                        <p:attrNameLst>
                                          <p:attrName>ppt_h</p:attrName>
                                        </p:attrNameLst>
                                      </p:cBhvr>
                                      <p:tavLst>
                                        <p:tav tm="0">
                                          <p:val>
                                            <p:fltVal val="0"/>
                                          </p:val>
                                        </p:tav>
                                        <p:tav tm="100000">
                                          <p:val>
                                            <p:strVal val="#ppt_h"/>
                                          </p:val>
                                        </p:tav>
                                      </p:tavLst>
                                    </p:anim>
                                    <p:animEffect transition="in" filter="fade">
                                      <p:cBhvr>
                                        <p:cTn id="30" dur="500"/>
                                        <p:tgtEl>
                                          <p:spTgt spid="4">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4">
                                            <p:txEl>
                                              <p:pRg st="6" end="6"/>
                                            </p:txEl>
                                          </p:spTgt>
                                        </p:tgtEl>
                                        <p:attrNameLst>
                                          <p:attrName>style.visibility</p:attrName>
                                        </p:attrNameLst>
                                      </p:cBhvr>
                                      <p:to>
                                        <p:strVal val="visible"/>
                                      </p:to>
                                    </p:set>
                                    <p:anim calcmode="lin" valueType="num">
                                      <p:cBhvr>
                                        <p:cTn id="35" dur="500" fill="hold"/>
                                        <p:tgtEl>
                                          <p:spTgt spid="4">
                                            <p:txEl>
                                              <p:pRg st="6" end="6"/>
                                            </p:txEl>
                                          </p:spTgt>
                                        </p:tgtEl>
                                        <p:attrNameLst>
                                          <p:attrName>ppt_w</p:attrName>
                                        </p:attrNameLst>
                                      </p:cBhvr>
                                      <p:tavLst>
                                        <p:tav tm="0">
                                          <p:val>
                                            <p:fltVal val="0"/>
                                          </p:val>
                                        </p:tav>
                                        <p:tav tm="100000">
                                          <p:val>
                                            <p:strVal val="#ppt_w"/>
                                          </p:val>
                                        </p:tav>
                                      </p:tavLst>
                                    </p:anim>
                                    <p:anim calcmode="lin" valueType="num">
                                      <p:cBhvr>
                                        <p:cTn id="36" dur="500" fill="hold"/>
                                        <p:tgtEl>
                                          <p:spTgt spid="4">
                                            <p:txEl>
                                              <p:pRg st="6" end="6"/>
                                            </p:txEl>
                                          </p:spTgt>
                                        </p:tgtEl>
                                        <p:attrNameLst>
                                          <p:attrName>ppt_h</p:attrName>
                                        </p:attrNameLst>
                                      </p:cBhvr>
                                      <p:tavLst>
                                        <p:tav tm="0">
                                          <p:val>
                                            <p:fltVal val="0"/>
                                          </p:val>
                                        </p:tav>
                                        <p:tav tm="100000">
                                          <p:val>
                                            <p:strVal val="#ppt_h"/>
                                          </p:val>
                                        </p:tav>
                                      </p:tavLst>
                                    </p:anim>
                                    <p:animEffect transition="in" filter="fade">
                                      <p:cBhvr>
                                        <p:cTn id="37" dur="500"/>
                                        <p:tgtEl>
                                          <p:spTgt spid="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anim calcmode="lin" valueType="num">
                                      <p:cBhvr>
                                        <p:cTn id="42" dur="500" fill="hold"/>
                                        <p:tgtEl>
                                          <p:spTgt spid="4">
                                            <p:txEl>
                                              <p:pRg st="7" end="7"/>
                                            </p:txEl>
                                          </p:spTgt>
                                        </p:tgtEl>
                                        <p:attrNameLst>
                                          <p:attrName>ppt_w</p:attrName>
                                        </p:attrNameLst>
                                      </p:cBhvr>
                                      <p:tavLst>
                                        <p:tav tm="0">
                                          <p:val>
                                            <p:fltVal val="0"/>
                                          </p:val>
                                        </p:tav>
                                        <p:tav tm="100000">
                                          <p:val>
                                            <p:strVal val="#ppt_w"/>
                                          </p:val>
                                        </p:tav>
                                      </p:tavLst>
                                    </p:anim>
                                    <p:anim calcmode="lin" valueType="num">
                                      <p:cBhvr>
                                        <p:cTn id="43" dur="500" fill="hold"/>
                                        <p:tgtEl>
                                          <p:spTgt spid="4">
                                            <p:txEl>
                                              <p:pRg st="7" end="7"/>
                                            </p:txEl>
                                          </p:spTgt>
                                        </p:tgtEl>
                                        <p:attrNameLst>
                                          <p:attrName>ppt_h</p:attrName>
                                        </p:attrNameLst>
                                      </p:cBhvr>
                                      <p:tavLst>
                                        <p:tav tm="0">
                                          <p:val>
                                            <p:fltVal val="0"/>
                                          </p:val>
                                        </p:tav>
                                        <p:tav tm="100000">
                                          <p:val>
                                            <p:strVal val="#ppt_h"/>
                                          </p:val>
                                        </p:tav>
                                      </p:tavLst>
                                    </p:anim>
                                    <p:animEffect transition="in" filter="fade">
                                      <p:cBhvr>
                                        <p:cTn id="44"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826768" cy="869934"/>
          </a:xfrm>
          <a:solidFill>
            <a:schemeClr val="accent5">
              <a:lumMod val="20000"/>
              <a:lumOff val="80000"/>
            </a:schemeClr>
          </a:solidFill>
        </p:spPr>
        <p:txBody>
          <a:bodyPr>
            <a:normAutofit/>
          </a:bodyPr>
          <a:lstStyle/>
          <a:p>
            <a:pPr algn="ctr"/>
            <a:r>
              <a:rPr lang="en-US" sz="2400"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Macula &amp; Fovea Centralis</a:t>
            </a:r>
            <a:endParaRPr lang="en-US" sz="2400"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6" name="Picture 2" descr="eye-fundus"/>
          <p:cNvPicPr>
            <a:picLocks noGrp="1" noChangeAspect="1" noChangeArrowheads="1"/>
          </p:cNvPicPr>
          <p:nvPr>
            <p:ph idx="1"/>
          </p:nvPr>
        </p:nvPicPr>
        <p:blipFill>
          <a:blip r:embed="rId2" cstate="print"/>
          <a:srcRect/>
          <a:stretch>
            <a:fillRect/>
          </a:stretch>
        </p:blipFill>
        <p:spPr>
          <a:xfrm>
            <a:off x="4716016" y="332656"/>
            <a:ext cx="3672408" cy="2786082"/>
          </a:xfrm>
          <a:noFill/>
          <a:ln/>
        </p:spPr>
      </p:pic>
      <p:sp>
        <p:nvSpPr>
          <p:cNvPr id="4" name="Text Placeholder 3"/>
          <p:cNvSpPr>
            <a:spLocks noGrp="1"/>
          </p:cNvSpPr>
          <p:nvPr>
            <p:ph type="body" sz="half" idx="2"/>
          </p:nvPr>
        </p:nvSpPr>
        <p:spPr>
          <a:xfrm>
            <a:off x="457200" y="1435100"/>
            <a:ext cx="3829048" cy="4851420"/>
          </a:xfrm>
          <a:ln w="28575">
            <a:solidFill>
              <a:schemeClr val="accent2"/>
            </a:solidFill>
          </a:ln>
        </p:spPr>
        <p:txBody>
          <a:bodyPr>
            <a:normAutofit/>
          </a:bodyPr>
          <a:lstStyle/>
          <a:p>
            <a:pPr marL="285750" indent="-285750">
              <a:buClr>
                <a:srgbClr val="FF0000"/>
              </a:buClr>
              <a:buFont typeface="Wingdings" panose="05000000000000000000" pitchFamily="2" charset="2"/>
              <a:buChar char="§"/>
            </a:pPr>
            <a:r>
              <a:rPr lang="en-US" sz="1800" dirty="0" smtClean="0">
                <a:latin typeface="Comic Sans MS" pitchFamily="66" charset="0"/>
              </a:rPr>
              <a:t>An important part of the retina is the </a:t>
            </a:r>
            <a:r>
              <a:rPr lang="en-US" sz="1800" dirty="0" smtClean="0">
                <a:solidFill>
                  <a:srgbClr val="FFC000"/>
                </a:solidFill>
                <a:latin typeface="Comic Sans MS" pitchFamily="66" charset="0"/>
              </a:rPr>
              <a:t>Macula Lutea </a:t>
            </a:r>
            <a:r>
              <a:rPr lang="en-US" sz="1800" dirty="0" smtClean="0">
                <a:latin typeface="Comic Sans MS" pitchFamily="66" charset="0"/>
              </a:rPr>
              <a:t>.</a:t>
            </a:r>
          </a:p>
          <a:p>
            <a:pPr marL="285750" indent="-285750">
              <a:buClr>
                <a:srgbClr val="FF0000"/>
              </a:buClr>
              <a:buFont typeface="Wingdings" panose="05000000000000000000" pitchFamily="2" charset="2"/>
              <a:buChar char="§"/>
            </a:pPr>
            <a:r>
              <a:rPr lang="en-US" sz="1800" dirty="0" smtClean="0">
                <a:latin typeface="Comic Sans MS" pitchFamily="66" charset="0"/>
              </a:rPr>
              <a:t>At the center of the Macula we find the </a:t>
            </a:r>
            <a:r>
              <a:rPr lang="en-US" sz="1800" dirty="0" smtClean="0">
                <a:solidFill>
                  <a:srgbClr val="FFC000"/>
                </a:solidFill>
                <a:latin typeface="Comic Sans MS" pitchFamily="66" charset="0"/>
              </a:rPr>
              <a:t>Fovea Centralis .</a:t>
            </a:r>
          </a:p>
          <a:p>
            <a:pPr marL="285750" indent="-285750">
              <a:buClr>
                <a:srgbClr val="FF0000"/>
              </a:buClr>
              <a:buFont typeface="Wingdings" panose="05000000000000000000" pitchFamily="2" charset="2"/>
              <a:buChar char="§"/>
            </a:pPr>
            <a:r>
              <a:rPr lang="en-US" sz="1800" dirty="0" smtClean="0">
                <a:latin typeface="Comic Sans MS" pitchFamily="66" charset="0"/>
              </a:rPr>
              <a:t>In the </a:t>
            </a:r>
            <a:r>
              <a:rPr lang="en-US" sz="1800" dirty="0" smtClean="0">
                <a:solidFill>
                  <a:srgbClr val="FF00FF"/>
                </a:solidFill>
                <a:latin typeface="Comic Sans MS" pitchFamily="66" charset="0"/>
              </a:rPr>
              <a:t>Fovea</a:t>
            </a:r>
            <a:r>
              <a:rPr lang="en-US" sz="1800" dirty="0" smtClean="0">
                <a:latin typeface="Comic Sans MS" pitchFamily="66" charset="0"/>
              </a:rPr>
              <a:t> we find the maximum concentration of cones </a:t>
            </a:r>
            <a:r>
              <a:rPr lang="en-US" sz="1800" dirty="0" smtClean="0">
                <a:latin typeface="Comic Sans MS" pitchFamily="66" charset="0"/>
                <a:sym typeface="Wingdings" pitchFamily="2" charset="2"/>
              </a:rPr>
              <a:t>consequently  the Fovea is the point of maximal </a:t>
            </a:r>
            <a:r>
              <a:rPr lang="en-US" sz="1800" dirty="0" smtClean="0">
                <a:solidFill>
                  <a:srgbClr val="FF0000"/>
                </a:solidFill>
                <a:latin typeface="Comic Sans MS" pitchFamily="66" charset="0"/>
                <a:sym typeface="Wingdings" pitchFamily="2" charset="2"/>
              </a:rPr>
              <a:t>visual activity</a:t>
            </a:r>
            <a:r>
              <a:rPr lang="en-US" sz="1800" dirty="0" smtClean="0">
                <a:latin typeface="Comic Sans MS" pitchFamily="66" charset="0"/>
                <a:sym typeface="Wingdings" pitchFamily="2" charset="2"/>
              </a:rPr>
              <a:t> in the retina .</a:t>
            </a:r>
            <a:endParaRPr lang="ar-SA" sz="1800" dirty="0" smtClean="0">
              <a:solidFill>
                <a:srgbClr val="FFFF00"/>
              </a:solidFill>
              <a:latin typeface="Comic Sans MS" pitchFamily="66" charset="0"/>
              <a:sym typeface="Wingdings" pitchFamily="2" charset="2"/>
            </a:endParaRPr>
          </a:p>
          <a:p>
            <a:pPr marL="285750" indent="-285750">
              <a:buClr>
                <a:srgbClr val="FF0000"/>
              </a:buClr>
              <a:buFont typeface="Wingdings" panose="05000000000000000000" pitchFamily="2" charset="2"/>
              <a:buChar char="§"/>
            </a:pPr>
            <a:r>
              <a:rPr lang="en-US" sz="1800" dirty="0" smtClean="0">
                <a:latin typeface="Comic Sans MS" pitchFamily="66" charset="0"/>
                <a:sym typeface="Wingdings" pitchFamily="2" charset="2"/>
              </a:rPr>
              <a:t>Cones are densely packed at the Fovea .</a:t>
            </a:r>
          </a:p>
          <a:p>
            <a:pPr marL="285750" indent="-285750">
              <a:buClr>
                <a:srgbClr val="FF0000"/>
              </a:buClr>
              <a:buFont typeface="Wingdings" panose="05000000000000000000" pitchFamily="2" charset="2"/>
              <a:buChar char="§"/>
            </a:pPr>
            <a:r>
              <a:rPr lang="en-US" sz="1800" dirty="0" smtClean="0">
                <a:latin typeface="Comic Sans MS" pitchFamily="66" charset="0"/>
                <a:sym typeface="Wingdings" pitchFamily="2" charset="2"/>
              </a:rPr>
              <a:t>When you turn your eye to look at an object  you tend to place its image in the Fovea </a:t>
            </a:r>
          </a:p>
          <a:p>
            <a:pPr marL="285750" indent="-285750">
              <a:buClr>
                <a:srgbClr val="FF0000"/>
              </a:buClr>
              <a:buFont typeface="Wingdings" panose="05000000000000000000" pitchFamily="2" charset="2"/>
              <a:buChar char="§"/>
            </a:pPr>
            <a:endParaRPr lang="en-US" sz="1800" dirty="0">
              <a:latin typeface="Comic Sans MS" pitchFamily="66" charset="0"/>
            </a:endParaRPr>
          </a:p>
        </p:txBody>
      </p:sp>
      <p:sp>
        <p:nvSpPr>
          <p:cNvPr id="5" name="Slide Number Placeholder 4"/>
          <p:cNvSpPr>
            <a:spLocks noGrp="1"/>
          </p:cNvSpPr>
          <p:nvPr>
            <p:ph type="sldNum" sz="quarter" idx="12"/>
          </p:nvPr>
        </p:nvSpPr>
        <p:spPr/>
        <p:txBody>
          <a:bodyPr/>
          <a:lstStyle/>
          <a:p>
            <a:fld id="{D91677B5-6ECE-439D-8475-CDC86B358626}" type="slidenum">
              <a:rPr lang="en-US" smtClean="0"/>
              <a:pPr/>
              <a:t>12</a:t>
            </a:fld>
            <a:endParaRPr lang="en-US"/>
          </a:p>
        </p:txBody>
      </p:sp>
      <p:pic>
        <p:nvPicPr>
          <p:cNvPr id="9" name="Picture 4" descr="eye-retinal hge1"/>
          <p:cNvPicPr>
            <a:picLocks noChangeAspect="1" noChangeArrowheads="1"/>
          </p:cNvPicPr>
          <p:nvPr/>
        </p:nvPicPr>
        <p:blipFill>
          <a:blip r:embed="rId3" cstate="print"/>
          <a:srcRect/>
          <a:stretch>
            <a:fillRect/>
          </a:stretch>
        </p:blipFill>
        <p:spPr bwMode="auto">
          <a:xfrm>
            <a:off x="4857752" y="3357562"/>
            <a:ext cx="3817936" cy="3240088"/>
          </a:xfrm>
          <a:prstGeom prst="rect">
            <a:avLst/>
          </a:prstGeom>
          <a:noFill/>
          <a:ln w="9525">
            <a:noFill/>
            <a:miter lim="800000"/>
            <a:headEnd/>
            <a:tailEnd/>
          </a:ln>
          <a:effectLst/>
        </p:spPr>
      </p:pic>
      <p:sp>
        <p:nvSpPr>
          <p:cNvPr id="8" name="Line 6"/>
          <p:cNvSpPr>
            <a:spLocks noChangeShapeType="1"/>
          </p:cNvSpPr>
          <p:nvPr/>
        </p:nvSpPr>
        <p:spPr bwMode="auto">
          <a:xfrm flipH="1">
            <a:off x="6839136" y="1117486"/>
            <a:ext cx="541176" cy="582752"/>
          </a:xfrm>
          <a:prstGeom prst="line">
            <a:avLst/>
          </a:prstGeom>
          <a:noFill/>
          <a:ln w="57150">
            <a:solidFill>
              <a:srgbClr val="660033"/>
            </a:solidFill>
            <a:round/>
            <a:headEnd/>
            <a:tailEnd type="triangl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uLnTx/>
              <a:uFillTx/>
            </a:endParaRPr>
          </a:p>
        </p:txBody>
      </p:sp>
      <p:sp>
        <p:nvSpPr>
          <p:cNvPr id="13" name="Line 4"/>
          <p:cNvSpPr>
            <a:spLocks noChangeShapeType="1"/>
          </p:cNvSpPr>
          <p:nvPr/>
        </p:nvSpPr>
        <p:spPr bwMode="auto">
          <a:xfrm flipV="1">
            <a:off x="684213" y="4005263"/>
            <a:ext cx="431800" cy="863600"/>
          </a:xfrm>
          <a:prstGeom prst="line">
            <a:avLst/>
          </a:prstGeom>
          <a:noFill/>
          <a:ln w="38100">
            <a:solidFill>
              <a:srgbClr val="FFFFFF"/>
            </a:solidFill>
            <a:round/>
            <a:headEnd/>
            <a:tailEnd type="triangl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endParaRPr>
          </a:p>
        </p:txBody>
      </p:sp>
      <p:sp>
        <p:nvSpPr>
          <p:cNvPr id="14" name="Line 4"/>
          <p:cNvSpPr>
            <a:spLocks noChangeShapeType="1"/>
          </p:cNvSpPr>
          <p:nvPr/>
        </p:nvSpPr>
        <p:spPr bwMode="auto">
          <a:xfrm flipV="1">
            <a:off x="4857752" y="2060848"/>
            <a:ext cx="56285" cy="360040"/>
          </a:xfrm>
          <a:prstGeom prst="line">
            <a:avLst/>
          </a:prstGeom>
          <a:noFill/>
          <a:ln w="38100">
            <a:solidFill>
              <a:srgbClr val="FFFFFF"/>
            </a:solidFill>
            <a:round/>
            <a:headEnd/>
            <a:tailEnd type="triangl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endParaRPr>
          </a:p>
        </p:txBody>
      </p:sp>
      <p:sp>
        <p:nvSpPr>
          <p:cNvPr id="15" name="TextBox 14"/>
          <p:cNvSpPr txBox="1"/>
          <p:nvPr/>
        </p:nvSpPr>
        <p:spPr>
          <a:xfrm>
            <a:off x="4067944" y="2420888"/>
            <a:ext cx="1870063" cy="738664"/>
          </a:xfrm>
          <a:prstGeom prst="rect">
            <a:avLst/>
          </a:prstGeom>
          <a:noFill/>
        </p:spPr>
        <p:txBody>
          <a:bodyPr wrap="square" rtlCol="0">
            <a:spAutoFit/>
          </a:bodyPr>
          <a:lstStyle/>
          <a:p>
            <a:pPr lvl="0">
              <a:spcBef>
                <a:spcPct val="50000"/>
              </a:spcBef>
            </a:pPr>
            <a:r>
              <a:rPr lang="en-US" sz="1400" dirty="0">
                <a:solidFill>
                  <a:srgbClr val="FFFF00"/>
                </a:solidFill>
                <a:effectLst>
                  <a:outerShdw blurRad="38100" dist="38100" dir="2700000" algn="tl">
                    <a:srgbClr val="000000">
                      <a:alpha val="43137"/>
                    </a:srgbClr>
                  </a:outerShdw>
                </a:effectLst>
                <a:latin typeface="Tahoma" pitchFamily="34" charset="0"/>
              </a:rPr>
              <a:t>Fovea </a:t>
            </a:r>
            <a:r>
              <a:rPr lang="en-US" sz="1400" dirty="0" smtClean="0">
                <a:solidFill>
                  <a:srgbClr val="FFFF00"/>
                </a:solidFill>
                <a:effectLst>
                  <a:outerShdw blurRad="38100" dist="38100" dir="2700000" algn="tl">
                    <a:srgbClr val="000000">
                      <a:alpha val="43137"/>
                    </a:srgbClr>
                  </a:outerShdw>
                </a:effectLst>
                <a:latin typeface="Tahoma" pitchFamily="34" charset="0"/>
              </a:rPr>
              <a:t> ( </a:t>
            </a:r>
            <a:r>
              <a:rPr lang="en-US" sz="1400" dirty="0">
                <a:solidFill>
                  <a:srgbClr val="FFFF00"/>
                </a:solidFill>
                <a:effectLst>
                  <a:outerShdw blurRad="38100" dist="38100" dir="2700000" algn="tl">
                    <a:srgbClr val="000000">
                      <a:alpha val="43137"/>
                    </a:srgbClr>
                  </a:outerShdw>
                </a:effectLst>
                <a:latin typeface="Tahoma" pitchFamily="34" charset="0"/>
              </a:rPr>
              <a:t>point </a:t>
            </a:r>
            <a:r>
              <a:rPr lang="en-US" sz="1400" dirty="0" err="1" smtClean="0">
                <a:solidFill>
                  <a:srgbClr val="FFFF00"/>
                </a:solidFill>
                <a:effectLst>
                  <a:outerShdw blurRad="38100" dist="38100" dir="2700000" algn="tl">
                    <a:srgbClr val="000000">
                      <a:alpha val="43137"/>
                    </a:srgbClr>
                  </a:outerShdw>
                </a:effectLst>
                <a:latin typeface="Tahoma" pitchFamily="34" charset="0"/>
              </a:rPr>
              <a:t>ofconcentration</a:t>
            </a:r>
            <a:r>
              <a:rPr lang="en-US" sz="1400" dirty="0" smtClean="0">
                <a:solidFill>
                  <a:srgbClr val="FFFF00"/>
                </a:solidFill>
                <a:effectLst>
                  <a:outerShdw blurRad="38100" dist="38100" dir="2700000" algn="tl">
                    <a:srgbClr val="000000">
                      <a:alpha val="43137"/>
                    </a:srgbClr>
                  </a:outerShdw>
                </a:effectLst>
                <a:latin typeface="Tahoma" pitchFamily="34" charset="0"/>
              </a:rPr>
              <a:t>   </a:t>
            </a:r>
            <a:r>
              <a:rPr lang="en-US" sz="1400" dirty="0">
                <a:solidFill>
                  <a:srgbClr val="FFFF00"/>
                </a:solidFill>
                <a:effectLst>
                  <a:outerShdw blurRad="38100" dist="38100" dir="2700000" algn="tl">
                    <a:srgbClr val="000000">
                      <a:alpha val="43137"/>
                    </a:srgbClr>
                  </a:outerShdw>
                </a:effectLst>
                <a:latin typeface="Tahoma" pitchFamily="34" charset="0"/>
              </a:rPr>
              <a:t>of Cones )  </a:t>
            </a:r>
          </a:p>
        </p:txBody>
      </p:sp>
      <p:sp>
        <p:nvSpPr>
          <p:cNvPr id="16" name="TextBox 15"/>
          <p:cNvSpPr txBox="1"/>
          <p:nvPr/>
        </p:nvSpPr>
        <p:spPr>
          <a:xfrm>
            <a:off x="6948264" y="332656"/>
            <a:ext cx="1872208" cy="784830"/>
          </a:xfrm>
          <a:prstGeom prst="rect">
            <a:avLst/>
          </a:prstGeom>
          <a:noFill/>
        </p:spPr>
        <p:txBody>
          <a:bodyPr wrap="square" rtlCol="0">
            <a:spAutoFit/>
          </a:bodyPr>
          <a:lstStyle/>
          <a:p>
            <a:pPr lvl="0">
              <a:spcBef>
                <a:spcPct val="50000"/>
              </a:spcBef>
            </a:pPr>
            <a:r>
              <a:rPr lang="en-US" dirty="0">
                <a:solidFill>
                  <a:srgbClr val="FFFFFF"/>
                </a:solidFill>
                <a:effectLst>
                  <a:outerShdw blurRad="38100" dist="38100" dir="2700000" algn="tl">
                    <a:srgbClr val="000000">
                      <a:alpha val="43137"/>
                    </a:srgbClr>
                  </a:outerShdw>
                </a:effectLst>
                <a:latin typeface="Tahoma" pitchFamily="34" charset="0"/>
              </a:rPr>
              <a:t>Optic Disc</a:t>
            </a:r>
          </a:p>
          <a:p>
            <a:pPr lvl="0">
              <a:spcBef>
                <a:spcPct val="50000"/>
              </a:spcBef>
            </a:pPr>
            <a:r>
              <a:rPr lang="en-US" dirty="0">
                <a:solidFill>
                  <a:srgbClr val="FFFFFF"/>
                </a:solidFill>
                <a:effectLst>
                  <a:outerShdw blurRad="38100" dist="38100" dir="2700000" algn="tl">
                    <a:srgbClr val="000000">
                      <a:alpha val="43137"/>
                    </a:srgbClr>
                  </a:outerShdw>
                </a:effectLst>
                <a:latin typeface="Tahoma" pitchFamily="34" charset="0"/>
              </a:rPr>
              <a:t>( Blind Spot </a:t>
            </a:r>
            <a:r>
              <a:rPr lang="en-US" dirty="0" smtClean="0">
                <a:solidFill>
                  <a:srgbClr val="FFFFFF"/>
                </a:solidFill>
                <a:effectLst>
                  <a:outerShdw blurRad="38100" dist="38100" dir="2700000" algn="tl">
                    <a:srgbClr val="000000">
                      <a:alpha val="43137"/>
                    </a:srgbClr>
                  </a:outerShdw>
                </a:effectLst>
                <a:latin typeface="Tahoma" pitchFamily="34" charset="0"/>
              </a:rPr>
              <a:t>)</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1000"/>
                                        <p:tgtEl>
                                          <p:spTgt spid="4">
                                            <p:txEl>
                                              <p:pRg st="2" end="2"/>
                                            </p:txEl>
                                          </p:spTgt>
                                        </p:tgtEl>
                                      </p:cBhvr>
                                    </p:animEffect>
                                    <p:anim calcmode="lin" valueType="num">
                                      <p:cBhvr>
                                        <p:cTn id="2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fade">
                                      <p:cBhvr>
                                        <p:cTn id="28" dur="1000"/>
                                        <p:tgtEl>
                                          <p:spTgt spid="4">
                                            <p:txEl>
                                              <p:pRg st="3" end="3"/>
                                            </p:txEl>
                                          </p:spTgt>
                                        </p:tgtEl>
                                      </p:cBhvr>
                                    </p:animEffect>
                                    <p:anim calcmode="lin" valueType="num">
                                      <p:cBhvr>
                                        <p:cTn id="29"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
                                            <p:txEl>
                                              <p:pRg st="4" end="4"/>
                                            </p:txEl>
                                          </p:spTgt>
                                        </p:tgtEl>
                                        <p:attrNameLst>
                                          <p:attrName>style.visibility</p:attrName>
                                        </p:attrNameLst>
                                      </p:cBhvr>
                                      <p:to>
                                        <p:strVal val="visible"/>
                                      </p:to>
                                    </p:set>
                                    <p:animEffect transition="in" filter="fade">
                                      <p:cBhvr>
                                        <p:cTn id="35" dur="1000"/>
                                        <p:tgtEl>
                                          <p:spTgt spid="4">
                                            <p:txEl>
                                              <p:pRg st="4" end="4"/>
                                            </p:txEl>
                                          </p:spTgt>
                                        </p:tgtEl>
                                      </p:cBhvr>
                                    </p:animEffect>
                                    <p:anim calcmode="lin" valueType="num">
                                      <p:cBhvr>
                                        <p:cTn id="36"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a:normAutofit fontScale="90000"/>
          </a:bodyPr>
          <a:lstStyle/>
          <a:p>
            <a:r>
              <a:rPr lang="en-GB" sz="36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Normal </a:t>
            </a:r>
            <a:r>
              <a:rPr lang="en-GB" sz="3600" b="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Ophthalmoscopic </a:t>
            </a:r>
            <a:r>
              <a:rPr lang="en-GB" sz="36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View of Eye</a:t>
            </a:r>
            <a:endParaRPr lang="en-US" sz="36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2"/>
          </p:nvPr>
        </p:nvSpPr>
        <p:spPr/>
        <p:txBody>
          <a:bodyPr/>
          <a:lstStyle/>
          <a:p>
            <a:fld id="{D159ABCE-50F1-4791-AC28-2A3158F9FE9F}" type="slidenum">
              <a:rPr lang="en-US" smtClean="0"/>
              <a:pPr/>
              <a:t>13</a:t>
            </a:fld>
            <a:endParaRPr lang="en-US"/>
          </a:p>
        </p:txBody>
      </p:sp>
      <p:pic>
        <p:nvPicPr>
          <p:cNvPr id="5" name="Picture 3" descr="Physician Information">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394666"/>
            <a:ext cx="8229600" cy="585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80358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468313" y="260350"/>
            <a:ext cx="8229600" cy="792163"/>
          </a:xfrm>
          <a:solidFill>
            <a:schemeClr val="accent1">
              <a:lumMod val="20000"/>
              <a:lumOff val="80000"/>
            </a:schemeClr>
          </a:solidFill>
        </p:spPr>
        <p:txBody>
          <a:bodyPr/>
          <a:lstStyle/>
          <a:p>
            <a:pPr eaLnBrk="1" hangingPunct="1"/>
            <a:r>
              <a:rPr lang="en-US" sz="2800" b="1" dirty="0" smtClean="0">
                <a:solidFill>
                  <a:srgbClr val="FF0000"/>
                </a:solidFill>
              </a:rPr>
              <a:t>Disorders of the Eye and Vision: Retinopathy</a:t>
            </a:r>
          </a:p>
        </p:txBody>
      </p:sp>
      <p:sp>
        <p:nvSpPr>
          <p:cNvPr id="32771" name="Rectangle 3"/>
          <p:cNvSpPr>
            <a:spLocks noGrp="1" noChangeArrowheads="1"/>
          </p:cNvSpPr>
          <p:nvPr>
            <p:ph type="body" idx="1"/>
          </p:nvPr>
        </p:nvSpPr>
        <p:spPr>
          <a:xfrm>
            <a:off x="685800" y="1066800"/>
            <a:ext cx="7772400" cy="1714500"/>
          </a:xfrm>
        </p:spPr>
        <p:txBody>
          <a:bodyPr/>
          <a:lstStyle/>
          <a:p>
            <a:pPr algn="l" rtl="0" eaLnBrk="1" hangingPunct="1">
              <a:buClr>
                <a:srgbClr val="FF0000"/>
              </a:buClr>
              <a:buFont typeface="Wingdings" panose="05000000000000000000" pitchFamily="2" charset="2"/>
              <a:buChar char="§"/>
            </a:pPr>
            <a:r>
              <a:rPr lang="en-US" dirty="0" smtClean="0">
                <a:solidFill>
                  <a:srgbClr val="002060"/>
                </a:solidFill>
                <a:latin typeface="Comic Sans MS" panose="030F0702030302020204" pitchFamily="66" charset="0"/>
              </a:rPr>
              <a:t>Retinopathy in diabetes </a:t>
            </a:r>
          </a:p>
          <a:p>
            <a:pPr lvl="1" algn="l" rtl="0" eaLnBrk="1" hangingPunct="1">
              <a:buClr>
                <a:srgbClr val="FF0000"/>
              </a:buClr>
              <a:buFont typeface="Wingdings" panose="05000000000000000000" pitchFamily="2" charset="2"/>
              <a:buChar char="§"/>
            </a:pPr>
            <a:r>
              <a:rPr lang="en-US" dirty="0" smtClean="0">
                <a:solidFill>
                  <a:srgbClr val="002060"/>
                </a:solidFill>
                <a:latin typeface="Comic Sans MS" panose="030F0702030302020204" pitchFamily="66" charset="0"/>
              </a:rPr>
              <a:t>Vessels have weak walls – causes hemorrhaging and blindness</a:t>
            </a:r>
          </a:p>
        </p:txBody>
      </p:sp>
      <p:pic>
        <p:nvPicPr>
          <p:cNvPr id="32772" name="Picture 4" descr="Physician Information">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3048000"/>
            <a:ext cx="3505200" cy="295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3" name="Picture 5" descr="Physician Information">
            <a:hlinkClick r:id="rId3"/>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24400" y="3048000"/>
            <a:ext cx="3886200" cy="321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4120662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a:p>
        </p:txBody>
      </p:sp>
      <p:sp>
        <p:nvSpPr>
          <p:cNvPr id="4" name="Slide Number Placeholder 3"/>
          <p:cNvSpPr>
            <a:spLocks noGrp="1"/>
          </p:cNvSpPr>
          <p:nvPr>
            <p:ph type="sldNum" sz="quarter" idx="12"/>
          </p:nvPr>
        </p:nvSpPr>
        <p:spPr/>
        <p:txBody>
          <a:bodyPr/>
          <a:lstStyle/>
          <a:p>
            <a:fld id="{D159ABCE-50F1-4791-AC28-2A3158F9FE9F}" type="slidenum">
              <a:rPr lang="en-US" smtClean="0"/>
              <a:pPr/>
              <a:t>15</a:t>
            </a:fld>
            <a:endParaRPr lang="en-US"/>
          </a:p>
        </p:txBody>
      </p:sp>
      <p:pic>
        <p:nvPicPr>
          <p:cNvPr id="5" name="Picture 4" descr="eye-neural cell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144000" cy="3861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3" descr="Human fove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867836"/>
            <a:ext cx="9144000" cy="2853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028396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6"/>
          <p:cNvSpPr>
            <a:spLocks noGrp="1" noChangeArrowheads="1"/>
          </p:cNvSpPr>
          <p:nvPr>
            <p:ph type="sldNum" sz="quarter" idx="12"/>
          </p:nvPr>
        </p:nvSpPr>
        <p:spPr>
          <a:prstGeom prst="rect">
            <a:avLst/>
          </a:prstGeom>
        </p:spPr>
        <p:txBody>
          <a:bodyPr/>
          <a:lstStyle/>
          <a:p>
            <a:fld id="{593E21A5-2DFD-4822-BC3A-33A8E7B58166}" type="slidenum">
              <a:rPr lang="en-US"/>
              <a:pPr/>
              <a:t>16</a:t>
            </a:fld>
            <a:endParaRPr lang="en-US"/>
          </a:p>
        </p:txBody>
      </p:sp>
      <p:pic>
        <p:nvPicPr>
          <p:cNvPr id="438277" name="Picture 5" descr="10-28_1"/>
          <p:cNvPicPr>
            <a:picLocks noChangeAspect="1" noChangeArrowheads="1"/>
          </p:cNvPicPr>
          <p:nvPr/>
        </p:nvPicPr>
        <p:blipFill>
          <a:blip r:embed="rId2" cstate="print">
            <a:lum bright="-14000" contrast="30000"/>
          </a:blip>
          <a:srcRect l="946" t="10727" b="11357"/>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4131" name="Rectangle 3"/>
          <p:cNvSpPr>
            <a:spLocks noGrp="1" noChangeArrowheads="1"/>
          </p:cNvSpPr>
          <p:nvPr>
            <p:ph type="title"/>
          </p:nvPr>
        </p:nvSpPr>
        <p:spPr>
          <a:xfrm>
            <a:off x="323850" y="73025"/>
            <a:ext cx="8229600" cy="701675"/>
          </a:xfrm>
          <a:solidFill>
            <a:schemeClr val="accent5">
              <a:lumMod val="20000"/>
              <a:lumOff val="80000"/>
            </a:schemeClr>
          </a:solidFill>
        </p:spPr>
        <p:txBody>
          <a:bodyPr>
            <a:spAutoFit/>
          </a:bodyPr>
          <a:lstStyle/>
          <a:p>
            <a:r>
              <a:rPr lang="en-US" sz="40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Organization of the Retina</a:t>
            </a:r>
          </a:p>
        </p:txBody>
      </p:sp>
      <p:sp>
        <p:nvSpPr>
          <p:cNvPr id="6" name="Slide Number Placeholder 5"/>
          <p:cNvSpPr>
            <a:spLocks noGrp="1"/>
          </p:cNvSpPr>
          <p:nvPr>
            <p:ph type="sldNum" sz="quarter" idx="12"/>
          </p:nvPr>
        </p:nvSpPr>
        <p:spPr/>
        <p:txBody>
          <a:bodyPr/>
          <a:lstStyle/>
          <a:p>
            <a:fld id="{57798C03-C8C6-4B20-B01E-907C3FC6A814}" type="slidenum">
              <a:rPr lang="en-US"/>
              <a:pPr/>
              <a:t>17</a:t>
            </a:fld>
            <a:endParaRPr lang="en-US"/>
          </a:p>
        </p:txBody>
      </p:sp>
      <p:sp>
        <p:nvSpPr>
          <p:cNvPr id="304130" name="Text Box 2"/>
          <p:cNvSpPr txBox="1">
            <a:spLocks noChangeArrowheads="1"/>
          </p:cNvSpPr>
          <p:nvPr/>
        </p:nvSpPr>
        <p:spPr bwMode="auto">
          <a:xfrm>
            <a:off x="7696200" y="6477000"/>
            <a:ext cx="1219200" cy="274638"/>
          </a:xfrm>
          <a:prstGeom prst="rect">
            <a:avLst/>
          </a:prstGeom>
          <a:noFill/>
          <a:ln w="9525">
            <a:noFill/>
            <a:miter lim="800000"/>
            <a:headEnd/>
            <a:tailEnd/>
          </a:ln>
          <a:effectLst/>
        </p:spPr>
        <p:txBody>
          <a:bodyPr>
            <a:spAutoFit/>
          </a:bodyPr>
          <a:lstStyle/>
          <a:p>
            <a:pPr algn="r" eaLnBrk="0" hangingPunct="0"/>
            <a:r>
              <a:rPr lang="en-US" sz="1200">
                <a:latin typeface="Times New Roman" pitchFamily="18" charset="0"/>
              </a:rPr>
              <a:t>Figure 17.6b, c</a:t>
            </a:r>
          </a:p>
        </p:txBody>
      </p:sp>
      <p:pic>
        <p:nvPicPr>
          <p:cNvPr id="304132" name="Picture 4"/>
          <p:cNvPicPr>
            <a:picLocks noChangeAspect="1" noChangeArrowheads="1"/>
          </p:cNvPicPr>
          <p:nvPr/>
        </p:nvPicPr>
        <p:blipFill>
          <a:blip r:embed="rId3" cstate="print"/>
          <a:srcRect b="4124"/>
          <a:stretch>
            <a:fillRect/>
          </a:stretch>
        </p:blipFill>
        <p:spPr bwMode="auto">
          <a:xfrm>
            <a:off x="533400" y="838200"/>
            <a:ext cx="8001000" cy="558006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04131"/>
                                        </p:tgtEl>
                                        <p:attrNameLst>
                                          <p:attrName>style.visibility</p:attrName>
                                        </p:attrNameLst>
                                      </p:cBhvr>
                                      <p:to>
                                        <p:strVal val="visible"/>
                                      </p:to>
                                    </p:set>
                                    <p:animEffect transition="in" filter="dissolve">
                                      <p:cBhvr>
                                        <p:cTn id="7" dur="500"/>
                                        <p:tgtEl>
                                          <p:spTgt spid="304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4131" grpId="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116632"/>
            <a:ext cx="9036496" cy="864096"/>
          </a:xfrm>
          <a:solidFill>
            <a:schemeClr val="accent5">
              <a:lumMod val="20000"/>
              <a:lumOff val="80000"/>
            </a:schemeClr>
          </a:solidFill>
        </p:spPr>
        <p:txBody>
          <a:bodyPr>
            <a:noAutofit/>
          </a:bodyPr>
          <a:lstStyle/>
          <a:p>
            <a:r>
              <a:rPr lang="en-US" sz="4000" b="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External Protection </a:t>
            </a:r>
            <a:r>
              <a:rPr lang="en-US" sz="40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of </a:t>
            </a:r>
            <a:r>
              <a:rPr lang="en-US" sz="4000" b="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The Eye </a:t>
            </a:r>
            <a:endParaRPr lang="en-US" sz="40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0" y="1196752"/>
            <a:ext cx="3995936" cy="5400599"/>
          </a:xfrm>
        </p:spPr>
        <p:txBody>
          <a:bodyPr>
            <a:normAutofit/>
          </a:bodyPr>
          <a:lstStyle/>
          <a:p>
            <a:pPr>
              <a:buClr>
                <a:srgbClr val="FF0000"/>
              </a:buClr>
              <a:buFont typeface="Wingdings" panose="05000000000000000000" pitchFamily="2" charset="2"/>
              <a:buChar char="§"/>
            </a:pPr>
            <a:endParaRPr lang="en-US" sz="2400" dirty="0" smtClean="0">
              <a:solidFill>
                <a:srgbClr val="000000"/>
              </a:solidFill>
              <a:latin typeface="Comic Sans MS" panose="030F0702030302020204" pitchFamily="66" charset="0"/>
            </a:endParaRPr>
          </a:p>
          <a:p>
            <a:pPr>
              <a:buClr>
                <a:srgbClr val="FF0000"/>
              </a:buClr>
              <a:buFont typeface="Wingdings" panose="05000000000000000000" pitchFamily="2" charset="2"/>
              <a:buChar char="§"/>
            </a:pPr>
            <a:r>
              <a:rPr lang="en-US" sz="2400" dirty="0" smtClean="0">
                <a:solidFill>
                  <a:srgbClr val="000000"/>
                </a:solidFill>
                <a:latin typeface="Comic Sans MS" panose="030F0702030302020204" pitchFamily="66" charset="0"/>
              </a:rPr>
              <a:t>1. Bony </a:t>
            </a:r>
            <a:r>
              <a:rPr lang="en-US" sz="2400" dirty="0">
                <a:solidFill>
                  <a:srgbClr val="000000"/>
                </a:solidFill>
                <a:latin typeface="Comic Sans MS" panose="030F0702030302020204" pitchFamily="66" charset="0"/>
              </a:rPr>
              <a:t>orbit </a:t>
            </a:r>
          </a:p>
          <a:p>
            <a:pPr>
              <a:buClr>
                <a:srgbClr val="FF0000"/>
              </a:buClr>
              <a:buFont typeface="Wingdings" panose="05000000000000000000" pitchFamily="2" charset="2"/>
              <a:buChar char="§"/>
            </a:pPr>
            <a:r>
              <a:rPr lang="en-US" sz="2400" dirty="0" smtClean="0">
                <a:solidFill>
                  <a:srgbClr val="000000"/>
                </a:solidFill>
                <a:latin typeface="Comic Sans MS" panose="030F0702030302020204" pitchFamily="66" charset="0"/>
              </a:rPr>
              <a:t>2-Eye </a:t>
            </a:r>
            <a:r>
              <a:rPr lang="en-US" sz="2400" dirty="0">
                <a:solidFill>
                  <a:srgbClr val="000000"/>
                </a:solidFill>
                <a:latin typeface="Comic Sans MS" panose="030F0702030302020204" pitchFamily="66" charset="0"/>
              </a:rPr>
              <a:t>lids </a:t>
            </a:r>
            <a:r>
              <a:rPr lang="en-US" sz="2400" dirty="0" smtClean="0">
                <a:solidFill>
                  <a:srgbClr val="000000"/>
                </a:solidFill>
                <a:latin typeface="Comic Sans MS" panose="030F0702030302020204" pitchFamily="66" charset="0"/>
              </a:rPr>
              <a:t>with their lashes</a:t>
            </a:r>
            <a:endParaRPr lang="en-US" sz="2400" dirty="0">
              <a:solidFill>
                <a:srgbClr val="000000"/>
              </a:solidFill>
              <a:latin typeface="Comic Sans MS" panose="030F0702030302020204" pitchFamily="66" charset="0"/>
            </a:endParaRPr>
          </a:p>
          <a:p>
            <a:pPr>
              <a:buClr>
                <a:srgbClr val="FF0000"/>
              </a:buClr>
              <a:buFont typeface="Wingdings" panose="05000000000000000000" pitchFamily="2" charset="2"/>
              <a:buChar char="§"/>
            </a:pPr>
            <a:r>
              <a:rPr lang="en-US" sz="2400" dirty="0">
                <a:solidFill>
                  <a:srgbClr val="000000"/>
                </a:solidFill>
                <a:latin typeface="Comic Sans MS" panose="030F0702030302020204" pitchFamily="66" charset="0"/>
              </a:rPr>
              <a:t>3 </a:t>
            </a:r>
            <a:r>
              <a:rPr lang="en-US" sz="2400" dirty="0" smtClean="0">
                <a:solidFill>
                  <a:srgbClr val="000000"/>
                </a:solidFill>
                <a:latin typeface="Comic Sans MS" panose="030F0702030302020204" pitchFamily="66" charset="0"/>
              </a:rPr>
              <a:t>Conjunctiva </a:t>
            </a:r>
            <a:endParaRPr lang="en-US" sz="2400" dirty="0">
              <a:solidFill>
                <a:srgbClr val="000000"/>
              </a:solidFill>
              <a:latin typeface="Comic Sans MS" panose="030F0702030302020204" pitchFamily="66" charset="0"/>
            </a:endParaRPr>
          </a:p>
          <a:p>
            <a:pPr>
              <a:buClr>
                <a:srgbClr val="FF0000"/>
              </a:buClr>
              <a:buFont typeface="Wingdings" panose="05000000000000000000" pitchFamily="2" charset="2"/>
              <a:buChar char="§"/>
            </a:pPr>
            <a:r>
              <a:rPr lang="en-US" sz="2400" dirty="0">
                <a:solidFill>
                  <a:srgbClr val="000000"/>
                </a:solidFill>
                <a:latin typeface="Comic Sans MS" panose="030F0702030302020204" pitchFamily="66" charset="0"/>
              </a:rPr>
              <a:t>4-Tears from lacrimal </a:t>
            </a:r>
            <a:r>
              <a:rPr lang="en-US" sz="2400" dirty="0" smtClean="0">
                <a:solidFill>
                  <a:srgbClr val="000000"/>
                </a:solidFill>
                <a:latin typeface="Comic Sans MS" panose="030F0702030302020204" pitchFamily="66" charset="0"/>
              </a:rPr>
              <a:t>gland:</a:t>
            </a:r>
          </a:p>
          <a:p>
            <a:pPr lvl="1">
              <a:buClr>
                <a:srgbClr val="FF0000"/>
              </a:buClr>
              <a:buFont typeface="Wingdings" panose="05000000000000000000" pitchFamily="2" charset="2"/>
              <a:buChar char="§"/>
            </a:pPr>
            <a:r>
              <a:rPr lang="en-US" sz="2000" dirty="0" smtClean="0">
                <a:solidFill>
                  <a:srgbClr val="000000"/>
                </a:solidFill>
                <a:latin typeface="Comic Sans MS" panose="030F0702030302020204" pitchFamily="66" charset="0"/>
              </a:rPr>
              <a:t> </a:t>
            </a:r>
            <a:r>
              <a:rPr lang="en-US" sz="2000" dirty="0">
                <a:solidFill>
                  <a:srgbClr val="000000"/>
                </a:solidFill>
                <a:latin typeface="Comic Sans MS" panose="030F0702030302020204" pitchFamily="66" charset="0"/>
              </a:rPr>
              <a:t>has antibacterial, lubricating effect </a:t>
            </a:r>
            <a:endParaRPr lang="en-US" sz="2000" dirty="0" smtClean="0">
              <a:solidFill>
                <a:srgbClr val="000000"/>
              </a:solidFill>
              <a:latin typeface="Comic Sans MS" panose="030F0702030302020204" pitchFamily="66" charset="0"/>
            </a:endParaRPr>
          </a:p>
          <a:p>
            <a:pPr lvl="1">
              <a:buClr>
                <a:srgbClr val="FF0000"/>
              </a:buClr>
              <a:buFont typeface="Wingdings" panose="05000000000000000000" pitchFamily="2" charset="2"/>
              <a:buChar char="§"/>
            </a:pPr>
            <a:r>
              <a:rPr lang="en-US" sz="2000" dirty="0" smtClean="0">
                <a:solidFill>
                  <a:srgbClr val="000000"/>
                </a:solidFill>
                <a:latin typeface="Comic Sans MS" panose="030F0702030302020204" pitchFamily="66" charset="0"/>
              </a:rPr>
              <a:t>keep </a:t>
            </a:r>
            <a:r>
              <a:rPr lang="en-US" sz="2000" dirty="0">
                <a:solidFill>
                  <a:srgbClr val="000000"/>
                </a:solidFill>
                <a:latin typeface="Comic Sans MS" panose="030F0702030302020204" pitchFamily="66" charset="0"/>
              </a:rPr>
              <a:t>cornea </a:t>
            </a:r>
            <a:r>
              <a:rPr lang="en-US" sz="2000" dirty="0" smtClean="0">
                <a:solidFill>
                  <a:srgbClr val="000000"/>
                </a:solidFill>
                <a:latin typeface="Comic Sans MS" panose="030F0702030302020204" pitchFamily="66" charset="0"/>
              </a:rPr>
              <a:t>moist</a:t>
            </a:r>
          </a:p>
          <a:p>
            <a:pPr marL="457200" lvl="1" indent="0">
              <a:buClr>
                <a:srgbClr val="FF0000"/>
              </a:buClr>
              <a:buNone/>
            </a:pPr>
            <a:r>
              <a:rPr lang="en-US" sz="2000" dirty="0" smtClean="0">
                <a:solidFill>
                  <a:srgbClr val="000000"/>
                </a:solidFill>
                <a:latin typeface="Comic Sans MS" panose="030F0702030302020204" pitchFamily="66" charset="0"/>
              </a:rPr>
              <a:t> </a:t>
            </a:r>
            <a:r>
              <a:rPr lang="en-US" sz="2000" dirty="0">
                <a:solidFill>
                  <a:srgbClr val="000000"/>
                </a:solidFill>
                <a:latin typeface="Comic Sans MS" panose="030F0702030302020204" pitchFamily="66" charset="0"/>
              </a:rPr>
              <a:t>&amp; clear </a:t>
            </a:r>
            <a:endParaRPr lang="en-US" sz="2000" dirty="0" smtClean="0">
              <a:solidFill>
                <a:srgbClr val="000000"/>
              </a:solidFill>
              <a:latin typeface="Comic Sans MS" panose="030F0702030302020204" pitchFamily="66" charset="0"/>
            </a:endParaRPr>
          </a:p>
          <a:p>
            <a:pPr lvl="1">
              <a:buClr>
                <a:srgbClr val="FF0000"/>
              </a:buClr>
              <a:buFont typeface="Wingdings" panose="05000000000000000000" pitchFamily="2" charset="2"/>
              <a:buChar char="§"/>
            </a:pPr>
            <a:r>
              <a:rPr lang="en-US" sz="2000" dirty="0" smtClean="0">
                <a:solidFill>
                  <a:srgbClr val="000000"/>
                </a:solidFill>
                <a:latin typeface="Comic Sans MS" panose="030F0702030302020204" pitchFamily="66" charset="0"/>
              </a:rPr>
              <a:t> </a:t>
            </a:r>
            <a:r>
              <a:rPr lang="en-US" sz="2000" b="1" dirty="0" smtClean="0">
                <a:solidFill>
                  <a:srgbClr val="FF0000"/>
                </a:solidFill>
                <a:latin typeface="Comic Sans MS" panose="030F0702030302020204" pitchFamily="66" charset="0"/>
              </a:rPr>
              <a:t>provide nutrition to the cornea</a:t>
            </a:r>
            <a:endParaRPr lang="en-US" sz="2000" dirty="0">
              <a:solidFill>
                <a:srgbClr val="FF0000"/>
              </a:solidFill>
              <a:latin typeface="Comic Sans MS" panose="030F0702030302020204" pitchFamily="66" charset="0"/>
            </a:endParaRPr>
          </a:p>
        </p:txBody>
      </p:sp>
      <p:sp>
        <p:nvSpPr>
          <p:cNvPr id="4" name="Slide Number Placeholder 3"/>
          <p:cNvSpPr>
            <a:spLocks noGrp="1"/>
          </p:cNvSpPr>
          <p:nvPr>
            <p:ph type="sldNum" sz="quarter" idx="12"/>
          </p:nvPr>
        </p:nvSpPr>
        <p:spPr/>
        <p:txBody>
          <a:bodyPr/>
          <a:lstStyle/>
          <a:p>
            <a:fld id="{D159ABCE-50F1-4791-AC28-2A3158F9FE9F}" type="slidenum">
              <a:rPr lang="en-US" smtClean="0">
                <a:solidFill>
                  <a:prstClr val="black">
                    <a:tint val="75000"/>
                  </a:prstClr>
                </a:solidFill>
              </a:rPr>
              <a:pPr/>
              <a:t>18</a:t>
            </a:fld>
            <a:endParaRPr lang="en-US">
              <a:solidFill>
                <a:prstClr val="black">
                  <a:tint val="75000"/>
                </a:prstClr>
              </a:solidFill>
            </a:endParaRPr>
          </a:p>
        </p:txBody>
      </p:sp>
      <p:pic>
        <p:nvPicPr>
          <p:cNvPr id="6" name="Content Placeholder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11960" y="1223690"/>
            <a:ext cx="4648137" cy="4525963"/>
          </a:xfrm>
          <a:prstGeom prst="rect">
            <a:avLst/>
          </a:prstGeom>
        </p:spPr>
      </p:pic>
    </p:spTree>
    <p:extLst>
      <p:ext uri="{BB962C8B-B14F-4D97-AF65-F5344CB8AC3E}">
        <p14:creationId xmlns:p14="http://schemas.microsoft.com/office/powerpoint/2010/main" val="866854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1000"/>
                                        <p:tgtEl>
                                          <p:spTgt spid="3">
                                            <p:txEl>
                                              <p:pRg st="5" end="5"/>
                                            </p:txEl>
                                          </p:spTgt>
                                        </p:tgtEl>
                                      </p:cBhvr>
                                    </p:animEffect>
                                    <p:anim calcmode="lin" valueType="num">
                                      <p:cBhvr>
                                        <p:cTn id="36"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1000"/>
                                        <p:tgtEl>
                                          <p:spTgt spid="3">
                                            <p:txEl>
                                              <p:pRg st="6" end="6"/>
                                            </p:txEl>
                                          </p:spTgt>
                                        </p:tgtEl>
                                      </p:cBhvr>
                                    </p:animEffect>
                                    <p:anim calcmode="lin" valueType="num">
                                      <p:cBhvr>
                                        <p:cTn id="4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Effect transition="in" filter="fade">
                                      <p:cBhvr>
                                        <p:cTn id="49" dur="1000"/>
                                        <p:tgtEl>
                                          <p:spTgt spid="3">
                                            <p:txEl>
                                              <p:pRg st="7" end="7"/>
                                            </p:txEl>
                                          </p:spTgt>
                                        </p:tgtEl>
                                      </p:cBhvr>
                                    </p:animEffect>
                                    <p:anim calcmode="lin" valueType="num">
                                      <p:cBhvr>
                                        <p:cTn id="50"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3">
                                            <p:txEl>
                                              <p:pRg st="8" end="8"/>
                                            </p:txEl>
                                          </p:spTgt>
                                        </p:tgtEl>
                                        <p:attrNameLst>
                                          <p:attrName>style.visibility</p:attrName>
                                        </p:attrNameLst>
                                      </p:cBhvr>
                                      <p:to>
                                        <p:strVal val="visible"/>
                                      </p:to>
                                    </p:set>
                                    <p:animEffect transition="in" filter="fade">
                                      <p:cBhvr>
                                        <p:cTn id="56" dur="1000"/>
                                        <p:tgtEl>
                                          <p:spTgt spid="3">
                                            <p:txEl>
                                              <p:pRg st="8" end="8"/>
                                            </p:txEl>
                                          </p:spTgt>
                                        </p:tgtEl>
                                      </p:cBhvr>
                                    </p:animEffect>
                                    <p:anim calcmode="lin" valueType="num">
                                      <p:cBhvr>
                                        <p:cTn id="57"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2"/>
          </p:nvPr>
        </p:nvSpPr>
        <p:spPr/>
        <p:txBody>
          <a:bodyPr/>
          <a:lstStyle/>
          <a:p>
            <a:fld id="{D159ABCE-50F1-4791-AC28-2A3158F9FE9F}" type="slidenum">
              <a:rPr lang="en-US" smtClean="0">
                <a:solidFill>
                  <a:prstClr val="black">
                    <a:tint val="75000"/>
                  </a:prstClr>
                </a:solidFill>
              </a:rPr>
              <a:pPr/>
              <a:t>19</a:t>
            </a:fld>
            <a:endParaRPr lang="en-US">
              <a:solidFill>
                <a:prstClr val="black">
                  <a:tint val="75000"/>
                </a:prstClr>
              </a:solidFill>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260648"/>
            <a:ext cx="8064895" cy="60570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459426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lstStyle/>
          <a:p>
            <a:r>
              <a:rPr lang="en-US" b="1" dirty="0" smtClean="0">
                <a:solidFill>
                  <a:srgbClr val="FF0000"/>
                </a:solidFill>
                <a:latin typeface="Arial" panose="020B0604020202020204" pitchFamily="34" charset="0"/>
                <a:cs typeface="Arial" panose="020B0604020202020204" pitchFamily="34" charset="0"/>
              </a:rPr>
              <a:t>Learning Objectives</a:t>
            </a:r>
            <a:endParaRPr lang="en-US" b="1" dirty="0">
              <a:solidFill>
                <a:srgbClr val="FF0000"/>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normAutofit lnSpcReduction="10000"/>
          </a:bodyPr>
          <a:lstStyle/>
          <a:p>
            <a:pPr>
              <a:buNone/>
            </a:pPr>
            <a:r>
              <a:rPr lang="en-US" sz="2000" u="sng" dirty="0" smtClean="0">
                <a:solidFill>
                  <a:srgbClr val="FF0000"/>
                </a:solidFill>
                <a:latin typeface="Comic Sans MS" pitchFamily="66" charset="0"/>
              </a:rPr>
              <a:t>At the end of this lecture, the student should be able -:</a:t>
            </a:r>
          </a:p>
          <a:p>
            <a:pPr>
              <a:buNone/>
            </a:pPr>
            <a:endParaRPr lang="en-US" sz="2000" u="sng" dirty="0" smtClean="0">
              <a:solidFill>
                <a:srgbClr val="FF0000"/>
              </a:solidFill>
              <a:latin typeface="Comic Sans MS" pitchFamily="66" charset="0"/>
            </a:endParaRPr>
          </a:p>
          <a:p>
            <a:pPr>
              <a:buClr>
                <a:srgbClr val="FF0000"/>
              </a:buClr>
              <a:buFont typeface="Wingdings" pitchFamily="2" charset="2"/>
              <a:buChar char="q"/>
            </a:pPr>
            <a:r>
              <a:rPr lang="en-US" sz="2400" dirty="0" smtClean="0">
                <a:latin typeface="Comic Sans MS" pitchFamily="66" charset="0"/>
              </a:rPr>
              <a:t>To Describe different components of the eye and function of each .</a:t>
            </a:r>
          </a:p>
          <a:p>
            <a:pPr>
              <a:buClr>
                <a:srgbClr val="FF0000"/>
              </a:buClr>
              <a:buFont typeface="Wingdings" pitchFamily="2" charset="2"/>
              <a:buChar char="q"/>
            </a:pPr>
            <a:r>
              <a:rPr lang="en-US" sz="2400" dirty="0" smtClean="0">
                <a:latin typeface="Comic Sans MS" pitchFamily="66" charset="0"/>
              </a:rPr>
              <a:t>Describe the refraction of light as it passes through the eye to the retina</a:t>
            </a:r>
          </a:p>
          <a:p>
            <a:pPr>
              <a:buClr>
                <a:srgbClr val="FF0000"/>
              </a:buClr>
              <a:buFont typeface="Wingdings" pitchFamily="2" charset="2"/>
              <a:buChar char="q"/>
            </a:pPr>
            <a:r>
              <a:rPr lang="en-US" sz="2400" dirty="0" smtClean="0">
                <a:latin typeface="Comic Sans MS" pitchFamily="66" charset="0"/>
              </a:rPr>
              <a:t> Identifying the refractive media of the eye</a:t>
            </a:r>
          </a:p>
          <a:p>
            <a:pPr>
              <a:buClr>
                <a:srgbClr val="FF0000"/>
              </a:buClr>
              <a:buFont typeface="Wingdings" pitchFamily="2" charset="2"/>
              <a:buChar char="q"/>
            </a:pPr>
            <a:r>
              <a:rPr lang="en-US" sz="2400" dirty="0" smtClean="0">
                <a:latin typeface="Comic Sans MS" pitchFamily="66" charset="0"/>
              </a:rPr>
              <a:t>Know fluid system of eye &amp; glaucoma</a:t>
            </a:r>
          </a:p>
          <a:p>
            <a:pPr>
              <a:buClr>
                <a:srgbClr val="FF0000"/>
              </a:buClr>
              <a:buFont typeface="Wingdings" pitchFamily="2" charset="2"/>
              <a:buChar char="q"/>
            </a:pPr>
            <a:r>
              <a:rPr lang="en-US" sz="2400" dirty="0" smtClean="0">
                <a:latin typeface="Comic Sans MS" pitchFamily="66" charset="0"/>
              </a:rPr>
              <a:t> binocular vision .</a:t>
            </a:r>
          </a:p>
          <a:p>
            <a:pPr>
              <a:buClr>
                <a:srgbClr val="FF0000"/>
              </a:buClr>
              <a:buFont typeface="Wingdings" pitchFamily="2" charset="2"/>
              <a:buChar char="q"/>
            </a:pPr>
            <a:r>
              <a:rPr lang="en-US" sz="2400" dirty="0" smtClean="0">
                <a:latin typeface="Comic Sans MS" pitchFamily="66" charset="0"/>
              </a:rPr>
              <a:t>Know layers of retina, blind spot, and fovea </a:t>
            </a:r>
          </a:p>
          <a:p>
            <a:pPr>
              <a:buClr>
                <a:srgbClr val="FF0000"/>
              </a:buClr>
              <a:buFont typeface="Wingdings" pitchFamily="2" charset="2"/>
              <a:buChar char="q"/>
            </a:pPr>
            <a:r>
              <a:rPr lang="en-US" sz="2400" dirty="0" smtClean="0">
                <a:latin typeface="Comic Sans MS" pitchFamily="66" charset="0"/>
              </a:rPr>
              <a:t>Know principles of optics and errors of refraction</a:t>
            </a:r>
          </a:p>
        </p:txBody>
      </p:sp>
      <p:sp>
        <p:nvSpPr>
          <p:cNvPr id="4" name="Slide Number Placeholder 3"/>
          <p:cNvSpPr>
            <a:spLocks noGrp="1"/>
          </p:cNvSpPr>
          <p:nvPr>
            <p:ph type="sldNum" sz="quarter" idx="12"/>
          </p:nvPr>
        </p:nvSpPr>
        <p:spPr/>
        <p:txBody>
          <a:bodyPr/>
          <a:lstStyle/>
          <a:p>
            <a:fld id="{D159ABCE-50F1-4791-AC28-2A3158F9FE9F}" type="slidenum">
              <a:rPr lang="en-US" smtClean="0"/>
              <a:pPr/>
              <a:t>2</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fade">
                                      <p:cBhvr>
                                        <p:cTn id="14" dur="1000"/>
                                        <p:tgtEl>
                                          <p:spTgt spid="3">
                                            <p:txEl>
                                              <p:pRg st="3" end="3"/>
                                            </p:txEl>
                                          </p:spTgt>
                                        </p:tgtEl>
                                      </p:cBhvr>
                                    </p:animEffect>
                                    <p:anim calcmode="lin" valueType="num">
                                      <p:cBhvr>
                                        <p:cTn id="1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1000"/>
                                        <p:tgtEl>
                                          <p:spTgt spid="3">
                                            <p:txEl>
                                              <p:pRg st="5" end="5"/>
                                            </p:txEl>
                                          </p:spTgt>
                                        </p:tgtEl>
                                      </p:cBhvr>
                                    </p:animEffect>
                                    <p:anim calcmode="lin" valueType="num">
                                      <p:cBhvr>
                                        <p:cTn id="2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1000"/>
                                        <p:tgtEl>
                                          <p:spTgt spid="3">
                                            <p:txEl>
                                              <p:pRg st="6" end="6"/>
                                            </p:txEl>
                                          </p:spTgt>
                                        </p:tgtEl>
                                      </p:cBhvr>
                                    </p:animEffect>
                                    <p:anim calcmode="lin" valueType="num">
                                      <p:cBhvr>
                                        <p:cTn id="36"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fade">
                                      <p:cBhvr>
                                        <p:cTn id="42" dur="1000"/>
                                        <p:tgtEl>
                                          <p:spTgt spid="3">
                                            <p:txEl>
                                              <p:pRg st="8" end="8"/>
                                            </p:txEl>
                                          </p:spTgt>
                                        </p:tgtEl>
                                      </p:cBhvr>
                                    </p:animEffect>
                                    <p:anim calcmode="lin" valueType="num">
                                      <p:cBhvr>
                                        <p:cTn id="43"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7" name="Rectangle 3"/>
          <p:cNvSpPr>
            <a:spLocks noGrp="1" noChangeArrowheads="1"/>
          </p:cNvSpPr>
          <p:nvPr>
            <p:ph idx="1"/>
          </p:nvPr>
        </p:nvSpPr>
        <p:spPr>
          <a:xfrm>
            <a:off x="395288" y="1052513"/>
            <a:ext cx="8291512" cy="4105275"/>
          </a:xfrm>
        </p:spPr>
        <p:txBody>
          <a:bodyPr/>
          <a:lstStyle/>
          <a:p>
            <a:pPr algn="ctr" rtl="0" eaLnBrk="1" hangingPunct="1">
              <a:buFontTx/>
              <a:buNone/>
            </a:pPr>
            <a:endParaRPr lang="en-US" b="1" dirty="0" smtClean="0">
              <a:solidFill>
                <a:schemeClr val="tx2">
                  <a:lumMod val="50000"/>
                </a:schemeClr>
              </a:solidFill>
              <a:latin typeface="Comic Sans MS" pitchFamily="66" charset="0"/>
            </a:endParaRPr>
          </a:p>
          <a:p>
            <a:pPr algn="ctr" rtl="0" eaLnBrk="1" hangingPunct="1">
              <a:buFontTx/>
              <a:buNone/>
            </a:pPr>
            <a:endParaRPr lang="en-US" b="1" dirty="0" smtClean="0">
              <a:solidFill>
                <a:schemeClr val="tx2">
                  <a:lumMod val="50000"/>
                </a:schemeClr>
              </a:solidFill>
              <a:latin typeface="Comic Sans MS" pitchFamily="66" charset="0"/>
            </a:endParaRPr>
          </a:p>
          <a:p>
            <a:pPr algn="ctr" rtl="0" eaLnBrk="1" hangingPunct="1">
              <a:buFontTx/>
              <a:buNone/>
            </a:pPr>
            <a:r>
              <a:rPr lang="en-US" sz="6600" b="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Lenses</a:t>
            </a:r>
          </a:p>
          <a:p>
            <a:pPr algn="ctr" rtl="0" eaLnBrk="1" hangingPunct="1">
              <a:buFontTx/>
              <a:buNone/>
            </a:pPr>
            <a:r>
              <a:rPr lang="en-US" sz="2800" b="1" dirty="0" smtClean="0">
                <a:solidFill>
                  <a:srgbClr val="0070C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Principles of Optics</a:t>
            </a:r>
          </a:p>
        </p:txBody>
      </p:sp>
    </p:spTree>
    <p:extLst>
      <p:ext uri="{BB962C8B-B14F-4D97-AF65-F5344CB8AC3E}">
        <p14:creationId xmlns:p14="http://schemas.microsoft.com/office/powerpoint/2010/main" val="323356153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98307">
                                            <p:txEl>
                                              <p:pRg st="2" end="2"/>
                                            </p:txEl>
                                          </p:spTgt>
                                        </p:tgtEl>
                                        <p:attrNameLst>
                                          <p:attrName>style.visibility</p:attrName>
                                        </p:attrNameLst>
                                      </p:cBhvr>
                                      <p:to>
                                        <p:strVal val="visible"/>
                                      </p:to>
                                    </p:set>
                                    <p:animEffect transition="in" filter="blinds(horizontal)">
                                      <p:cBhvr>
                                        <p:cTn id="7" dur="500"/>
                                        <p:tgtEl>
                                          <p:spTgt spid="98307">
                                            <p:txEl>
                                              <p:pRg st="2" end="2"/>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98307">
                                            <p:txEl>
                                              <p:pRg st="3" end="3"/>
                                            </p:txEl>
                                          </p:spTgt>
                                        </p:tgtEl>
                                        <p:attrNameLst>
                                          <p:attrName>style.visibility</p:attrName>
                                        </p:attrNameLst>
                                      </p:cBhvr>
                                      <p:to>
                                        <p:strVal val="visible"/>
                                      </p:to>
                                    </p:set>
                                    <p:animEffect transition="in" filter="blinds(horizontal)">
                                      <p:cBhvr>
                                        <p:cTn id="12" dur="500"/>
                                        <p:tgtEl>
                                          <p:spTgt spid="98307">
                                            <p:txEl>
                                              <p:pRg st="3" end="3"/>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6" presetClass="emph" presetSubtype="0" fill="hold" nodeType="clickEffect">
                                  <p:stCondLst>
                                    <p:cond delay="0"/>
                                  </p:stCondLst>
                                  <p:childTnLst>
                                    <p:animScale>
                                      <p:cBhvr>
                                        <p:cTn id="16" dur="500" fill="hold"/>
                                        <p:tgtEl>
                                          <p:spTgt spid="98307">
                                            <p:txEl>
                                              <p:pRg st="2" end="2"/>
                                            </p:txEl>
                                          </p:spTgt>
                                        </p:tgtEl>
                                      </p:cBhvr>
                                      <p:by x="150000" y="150000"/>
                                    </p:animScale>
                                  </p:childTnLst>
                                </p:cTn>
                              </p:par>
                            </p:childTnLst>
                          </p:cTn>
                        </p:par>
                      </p:childTnLst>
                    </p:cTn>
                  </p:par>
                  <p:par>
                    <p:cTn id="17" fill="hold" nodeType="clickPar">
                      <p:stCondLst>
                        <p:cond delay="indefinite"/>
                      </p:stCondLst>
                      <p:childTnLst>
                        <p:par>
                          <p:cTn id="18" fill="hold" nodeType="withGroup">
                            <p:stCondLst>
                              <p:cond delay="0"/>
                            </p:stCondLst>
                            <p:childTnLst>
                              <p:par>
                                <p:cTn id="19" presetID="6" presetClass="emph" presetSubtype="0" fill="hold" nodeType="clickEffect">
                                  <p:stCondLst>
                                    <p:cond delay="0"/>
                                  </p:stCondLst>
                                  <p:childTnLst>
                                    <p:animScale>
                                      <p:cBhvr>
                                        <p:cTn id="20" dur="500" fill="hold"/>
                                        <p:tgtEl>
                                          <p:spTgt spid="98307">
                                            <p:txEl>
                                              <p:pRg st="3" end="3"/>
                                            </p:txEl>
                                          </p:spTgt>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43" name="Rectangle 3"/>
          <p:cNvSpPr>
            <a:spLocks noGrp="1" noChangeArrowheads="1"/>
          </p:cNvSpPr>
          <p:nvPr>
            <p:ph type="title"/>
          </p:nvPr>
        </p:nvSpPr>
        <p:spPr>
          <a:xfrm>
            <a:off x="457200" y="468313"/>
            <a:ext cx="8229600" cy="762000"/>
          </a:xfrm>
          <a:solidFill>
            <a:schemeClr val="accent5">
              <a:lumMod val="20000"/>
              <a:lumOff val="80000"/>
            </a:schemeClr>
          </a:solidFill>
        </p:spPr>
        <p:txBody>
          <a:bodyPr>
            <a:spAutoFit/>
          </a:bodyPr>
          <a:lstStyle/>
          <a:p>
            <a:r>
              <a:rPr lang="en-US" dirty="0"/>
              <a:t> </a:t>
            </a:r>
            <a:r>
              <a:rPr lang="en-US"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Image Formation</a:t>
            </a:r>
          </a:p>
        </p:txBody>
      </p:sp>
      <p:sp>
        <p:nvSpPr>
          <p:cNvPr id="6" name="Slide Number Placeholder 5"/>
          <p:cNvSpPr>
            <a:spLocks noGrp="1"/>
          </p:cNvSpPr>
          <p:nvPr>
            <p:ph type="sldNum" sz="quarter" idx="12"/>
          </p:nvPr>
        </p:nvSpPr>
        <p:spPr/>
        <p:txBody>
          <a:bodyPr/>
          <a:lstStyle/>
          <a:p>
            <a:fld id="{960D90B5-C56B-4685-943B-D9FD094C9B91}" type="slidenum">
              <a:rPr lang="en-US">
                <a:solidFill>
                  <a:srgbClr val="FFFFFF"/>
                </a:solidFill>
              </a:rPr>
              <a:pPr/>
              <a:t>21</a:t>
            </a:fld>
            <a:endParaRPr lang="en-US">
              <a:solidFill>
                <a:srgbClr val="FFFFFF"/>
              </a:solidFill>
            </a:endParaRPr>
          </a:p>
        </p:txBody>
      </p:sp>
      <p:sp>
        <p:nvSpPr>
          <p:cNvPr id="215042" name="Text Box 2"/>
          <p:cNvSpPr txBox="1">
            <a:spLocks noChangeArrowheads="1"/>
          </p:cNvSpPr>
          <p:nvPr/>
        </p:nvSpPr>
        <p:spPr bwMode="auto">
          <a:xfrm>
            <a:off x="7696200" y="6477000"/>
            <a:ext cx="1219200" cy="274638"/>
          </a:xfrm>
          <a:prstGeom prst="rect">
            <a:avLst/>
          </a:prstGeom>
          <a:noFill/>
          <a:ln w="9525">
            <a:noFill/>
            <a:miter lim="800000"/>
            <a:headEnd/>
            <a:tailEnd/>
          </a:ln>
          <a:effectLst/>
        </p:spPr>
        <p:txBody>
          <a:bodyPr>
            <a:spAutoFit/>
          </a:bodyPr>
          <a:lstStyle/>
          <a:p>
            <a:pPr algn="r" eaLnBrk="0" hangingPunct="0"/>
            <a:r>
              <a:rPr lang="en-US" sz="1200">
                <a:solidFill>
                  <a:srgbClr val="FFFFFF"/>
                </a:solidFill>
                <a:latin typeface="Times New Roman" pitchFamily="18" charset="0"/>
              </a:rPr>
              <a:t>Figure 17.9</a:t>
            </a:r>
          </a:p>
        </p:txBody>
      </p:sp>
      <p:pic>
        <p:nvPicPr>
          <p:cNvPr id="215044" name="Picture 4"/>
          <p:cNvPicPr>
            <a:picLocks noChangeAspect="1" noChangeArrowheads="1"/>
          </p:cNvPicPr>
          <p:nvPr/>
        </p:nvPicPr>
        <p:blipFill>
          <a:blip r:embed="rId3" cstate="print"/>
          <a:srcRect b="9990"/>
          <a:stretch>
            <a:fillRect/>
          </a:stretch>
        </p:blipFill>
        <p:spPr bwMode="auto">
          <a:xfrm>
            <a:off x="76200" y="2468563"/>
            <a:ext cx="8991600" cy="2408237"/>
          </a:xfrm>
          <a:prstGeom prst="rect">
            <a:avLst/>
          </a:prstGeom>
          <a:noFill/>
        </p:spPr>
      </p:pic>
    </p:spTree>
    <p:extLst>
      <p:ext uri="{BB962C8B-B14F-4D97-AF65-F5344CB8AC3E}">
        <p14:creationId xmlns:p14="http://schemas.microsoft.com/office/powerpoint/2010/main" val="273173203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15043"/>
                                        </p:tgtEl>
                                        <p:attrNameLst>
                                          <p:attrName>style.visibility</p:attrName>
                                        </p:attrNameLst>
                                      </p:cBhvr>
                                      <p:to>
                                        <p:strVal val="visible"/>
                                      </p:to>
                                    </p:set>
                                    <p:animEffect transition="in" filter="dissolve">
                                      <p:cBhvr>
                                        <p:cTn id="7" dur="500"/>
                                        <p:tgtEl>
                                          <p:spTgt spid="2150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43" grpId="0" animBg="1"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8329642" cy="740600"/>
          </a:xfrm>
          <a:solidFill>
            <a:schemeClr val="accent5">
              <a:lumMod val="20000"/>
              <a:lumOff val="80000"/>
            </a:schemeClr>
          </a:solidFill>
        </p:spPr>
        <p:txBody>
          <a:bodyPr>
            <a:noAutofit/>
          </a:bodyPr>
          <a:lstStyle/>
          <a:p>
            <a:pPr algn="ctr"/>
            <a:r>
              <a:rPr lang="en-US" sz="3600"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Principles of Optics</a:t>
            </a:r>
            <a:endParaRPr lang="en-US" sz="3600"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4" name="Text Placeholder 3"/>
          <p:cNvSpPr>
            <a:spLocks noGrp="1"/>
          </p:cNvSpPr>
          <p:nvPr>
            <p:ph type="body" sz="half" idx="2"/>
          </p:nvPr>
        </p:nvSpPr>
        <p:spPr>
          <a:xfrm>
            <a:off x="457201" y="1142984"/>
            <a:ext cx="2828916" cy="4983179"/>
          </a:xfrm>
          <a:ln w="19050">
            <a:solidFill>
              <a:schemeClr val="accent2"/>
            </a:solidFill>
          </a:ln>
        </p:spPr>
        <p:txBody>
          <a:bodyPr/>
          <a:lstStyle/>
          <a:p>
            <a:pPr eaLnBrk="1" hangingPunct="1">
              <a:lnSpc>
                <a:spcPct val="80000"/>
              </a:lnSpc>
              <a:defRPr/>
            </a:pPr>
            <a:r>
              <a:rPr lang="en-US" sz="1800" b="1" u="sng" dirty="0" smtClean="0">
                <a:solidFill>
                  <a:schemeClr val="accent2"/>
                </a:solidFill>
                <a:latin typeface="Comic Sans MS" pitchFamily="66" charset="0"/>
              </a:rPr>
              <a:t>principle focus:-</a:t>
            </a:r>
          </a:p>
          <a:p>
            <a:pPr eaLnBrk="1" hangingPunct="1">
              <a:lnSpc>
                <a:spcPct val="80000"/>
              </a:lnSpc>
              <a:defRPr/>
            </a:pPr>
            <a:endParaRPr lang="en-US" sz="1800" b="1" u="sng" dirty="0" smtClean="0">
              <a:solidFill>
                <a:srgbClr val="FF3399"/>
              </a:solidFill>
              <a:latin typeface="Comic Sans MS" pitchFamily="66" charset="0"/>
            </a:endParaRPr>
          </a:p>
          <a:p>
            <a:pPr eaLnBrk="1" hangingPunct="1">
              <a:lnSpc>
                <a:spcPct val="80000"/>
              </a:lnSpc>
              <a:buFont typeface="Wingdings" pitchFamily="2" charset="2"/>
              <a:buChar char="Ø"/>
              <a:defRPr/>
            </a:pPr>
            <a:r>
              <a:rPr lang="en-US" sz="1800" dirty="0" smtClean="0">
                <a:latin typeface="Comic Sans MS" pitchFamily="66" charset="0"/>
              </a:rPr>
              <a:t>parallel </a:t>
            </a:r>
            <a:r>
              <a:rPr lang="en-US" sz="1800" dirty="0" smtClean="0">
                <a:effectLst>
                  <a:outerShdw blurRad="38100" dist="38100" dir="2700000" algn="tl">
                    <a:srgbClr val="FFFFFF"/>
                  </a:outerShdw>
                </a:effectLst>
                <a:latin typeface="Comic Sans MS" pitchFamily="66" charset="0"/>
              </a:rPr>
              <a:t>rays strike biconvex lens refracted in a point is PF.</a:t>
            </a:r>
          </a:p>
          <a:p>
            <a:pPr eaLnBrk="1" hangingPunct="1">
              <a:lnSpc>
                <a:spcPct val="80000"/>
              </a:lnSpc>
              <a:defRPr/>
            </a:pPr>
            <a:endParaRPr lang="en-US" sz="1800" b="1" dirty="0" smtClean="0">
              <a:effectLst>
                <a:outerShdw blurRad="38100" dist="38100" dir="2700000" algn="tl">
                  <a:srgbClr val="FFFFFF"/>
                </a:outerShdw>
              </a:effectLst>
              <a:latin typeface="Comic Sans MS" pitchFamily="66" charset="0"/>
            </a:endParaRPr>
          </a:p>
          <a:p>
            <a:pPr eaLnBrk="1" hangingPunct="1">
              <a:lnSpc>
                <a:spcPct val="80000"/>
              </a:lnSpc>
              <a:defRPr/>
            </a:pPr>
            <a:r>
              <a:rPr lang="en-US" sz="1800" b="1" u="sng" dirty="0" smtClean="0">
                <a:solidFill>
                  <a:schemeClr val="accent2"/>
                </a:solidFill>
                <a:latin typeface="Comic Sans MS" pitchFamily="66" charset="0"/>
              </a:rPr>
              <a:t>principle axis</a:t>
            </a:r>
            <a:r>
              <a:rPr lang="en-US" sz="1800" u="sng" dirty="0" smtClean="0">
                <a:solidFill>
                  <a:schemeClr val="accent2"/>
                </a:solidFill>
                <a:latin typeface="Comic Sans MS" pitchFamily="66" charset="0"/>
              </a:rPr>
              <a:t>:-</a:t>
            </a:r>
          </a:p>
          <a:p>
            <a:pPr eaLnBrk="1" hangingPunct="1">
              <a:lnSpc>
                <a:spcPct val="80000"/>
              </a:lnSpc>
              <a:defRPr/>
            </a:pPr>
            <a:endParaRPr lang="en-US" sz="1800" u="sng" dirty="0" smtClean="0">
              <a:solidFill>
                <a:srgbClr val="FF3399"/>
              </a:solidFill>
              <a:latin typeface="Comic Sans MS" pitchFamily="66" charset="0"/>
            </a:endParaRPr>
          </a:p>
          <a:p>
            <a:pPr eaLnBrk="1" hangingPunct="1">
              <a:lnSpc>
                <a:spcPct val="80000"/>
              </a:lnSpc>
              <a:buClr>
                <a:schemeClr val="tx1"/>
              </a:buClr>
              <a:buFont typeface="Wingdings" pitchFamily="2" charset="2"/>
              <a:buChar char="Ø"/>
              <a:defRPr/>
            </a:pPr>
            <a:r>
              <a:rPr lang="en-US" sz="1800" dirty="0" smtClean="0">
                <a:solidFill>
                  <a:srgbClr val="FFFF00"/>
                </a:solidFill>
                <a:latin typeface="Comic Sans MS" pitchFamily="66" charset="0"/>
              </a:rPr>
              <a:t> </a:t>
            </a:r>
            <a:r>
              <a:rPr lang="en-US" sz="1800" dirty="0" smtClean="0">
                <a:latin typeface="Comic Sans MS" pitchFamily="66" charset="0"/>
              </a:rPr>
              <a:t>PF lies on line pass through centers of lens curvatures</a:t>
            </a:r>
          </a:p>
          <a:p>
            <a:pPr eaLnBrk="1" hangingPunct="1">
              <a:lnSpc>
                <a:spcPct val="80000"/>
              </a:lnSpc>
              <a:defRPr/>
            </a:pPr>
            <a:endParaRPr lang="en-US" sz="1800" b="1" dirty="0" smtClean="0">
              <a:latin typeface="Comic Sans MS" pitchFamily="66" charset="0"/>
            </a:endParaRPr>
          </a:p>
          <a:p>
            <a:pPr eaLnBrk="1" hangingPunct="1">
              <a:lnSpc>
                <a:spcPct val="80000"/>
              </a:lnSpc>
              <a:defRPr/>
            </a:pPr>
            <a:r>
              <a:rPr lang="en-US" sz="1800" b="1" u="sng" dirty="0" smtClean="0">
                <a:solidFill>
                  <a:schemeClr val="accent2"/>
                </a:solidFill>
                <a:latin typeface="Comic Sans MS" pitchFamily="66" charset="0"/>
              </a:rPr>
              <a:t>Principal focal distance:-</a:t>
            </a:r>
          </a:p>
          <a:p>
            <a:pPr eaLnBrk="1" hangingPunct="1">
              <a:lnSpc>
                <a:spcPct val="80000"/>
              </a:lnSpc>
              <a:buFont typeface="Wingdings" pitchFamily="2" charset="2"/>
              <a:buChar char="Ø"/>
              <a:defRPr/>
            </a:pPr>
            <a:r>
              <a:rPr lang="en-US" sz="1800" dirty="0" smtClean="0">
                <a:latin typeface="Comic Sans MS" pitchFamily="66" charset="0"/>
              </a:rPr>
              <a:t>distance between lens &amp; PF.</a:t>
            </a:r>
          </a:p>
          <a:p>
            <a:pPr eaLnBrk="1" hangingPunct="1">
              <a:lnSpc>
                <a:spcPct val="80000"/>
              </a:lnSpc>
              <a:buFont typeface="Wingdings" pitchFamily="2" charset="2"/>
              <a:buChar char="Ø"/>
              <a:defRPr/>
            </a:pPr>
            <a:r>
              <a:rPr lang="en-US" sz="1800" dirty="0" smtClean="0">
                <a:effectLst>
                  <a:outerShdw blurRad="38100" dist="38100" dir="2700000" algn="tl">
                    <a:srgbClr val="FFFFFF"/>
                  </a:outerShdw>
                </a:effectLst>
                <a:latin typeface="Comic Sans MS" pitchFamily="66" charset="0"/>
              </a:rPr>
              <a:t>Biconvex lens(</a:t>
            </a:r>
            <a:r>
              <a:rPr lang="en-US" sz="1800" dirty="0" smtClean="0">
                <a:latin typeface="Comic Sans MS" pitchFamily="66" charset="0"/>
              </a:rPr>
              <a:t>converge</a:t>
            </a:r>
            <a:r>
              <a:rPr lang="en-US" sz="1800" dirty="0" smtClean="0">
                <a:effectLst>
                  <a:outerShdw blurRad="38100" dist="38100" dir="2700000" algn="tl">
                    <a:srgbClr val="FFFFFF"/>
                  </a:outerShdw>
                </a:effectLst>
                <a:latin typeface="Comic Sans MS" pitchFamily="66" charset="0"/>
              </a:rPr>
              <a:t>) &amp; biconcave lens(</a:t>
            </a:r>
            <a:r>
              <a:rPr lang="en-US" sz="1800" dirty="0" smtClean="0">
                <a:latin typeface="Comic Sans MS" pitchFamily="66" charset="0"/>
              </a:rPr>
              <a:t>diverge</a:t>
            </a:r>
            <a:r>
              <a:rPr lang="en-US" sz="1800" dirty="0" smtClean="0">
                <a:effectLst>
                  <a:outerShdw blurRad="38100" dist="38100" dir="2700000" algn="tl">
                    <a:srgbClr val="FFFFFF"/>
                  </a:outerShdw>
                </a:effectLst>
                <a:latin typeface="Comic Sans MS" pitchFamily="66" charset="0"/>
              </a:rPr>
              <a:t>)</a:t>
            </a:r>
          </a:p>
          <a:p>
            <a:endParaRPr lang="en-US" dirty="0"/>
          </a:p>
        </p:txBody>
      </p:sp>
      <p:sp>
        <p:nvSpPr>
          <p:cNvPr id="5" name="Slide Number Placeholder 4"/>
          <p:cNvSpPr>
            <a:spLocks noGrp="1"/>
          </p:cNvSpPr>
          <p:nvPr>
            <p:ph type="sldNum" sz="quarter" idx="12"/>
          </p:nvPr>
        </p:nvSpPr>
        <p:spPr/>
        <p:txBody>
          <a:bodyPr/>
          <a:lstStyle/>
          <a:p>
            <a:fld id="{D91677B5-6ECE-439D-8475-CDC86B358626}" type="slidenum">
              <a:rPr lang="en-US" smtClean="0">
                <a:solidFill>
                  <a:prstClr val="black">
                    <a:tint val="75000"/>
                  </a:prstClr>
                </a:solidFill>
              </a:rPr>
              <a:pPr/>
              <a:t>22</a:t>
            </a:fld>
            <a:endParaRPr lang="en-US">
              <a:solidFill>
                <a:prstClr val="black">
                  <a:tint val="75000"/>
                </a:prstClr>
              </a:solidFill>
            </a:endParaRPr>
          </a:p>
        </p:txBody>
      </p:sp>
      <p:pic>
        <p:nvPicPr>
          <p:cNvPr id="9" name="Picture 4"/>
          <p:cNvPicPr>
            <a:picLocks noChangeAspect="1" noChangeArrowheads="1"/>
          </p:cNvPicPr>
          <p:nvPr/>
        </p:nvPicPr>
        <p:blipFill>
          <a:blip r:embed="rId2"/>
          <a:srcRect b="9990"/>
          <a:stretch>
            <a:fillRect/>
          </a:stretch>
        </p:blipFill>
        <p:spPr bwMode="auto">
          <a:xfrm>
            <a:off x="3286117" y="1172656"/>
            <a:ext cx="5857884" cy="2256344"/>
          </a:xfrm>
          <a:prstGeom prst="rect">
            <a:avLst/>
          </a:prstGeom>
          <a:noFill/>
          <a:ln w="9525">
            <a:noFill/>
            <a:miter lim="800000"/>
            <a:headEnd/>
            <a:tailEnd/>
          </a:ln>
        </p:spPr>
      </p:pic>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35896" y="3861048"/>
            <a:ext cx="5266804" cy="2265116"/>
          </a:xfrm>
          <a:prstGeom prst="rect">
            <a:avLst/>
          </a:prstGeom>
        </p:spPr>
      </p:pic>
    </p:spTree>
    <p:extLst>
      <p:ext uri="{BB962C8B-B14F-4D97-AF65-F5344CB8AC3E}">
        <p14:creationId xmlns:p14="http://schemas.microsoft.com/office/powerpoint/2010/main" val="4069466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heckerboard(across)">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1000"/>
                                        <p:tgtEl>
                                          <p:spTgt spid="4">
                                            <p:txEl>
                                              <p:pRg st="2" end="2"/>
                                            </p:txEl>
                                          </p:spTgt>
                                        </p:tgtEl>
                                      </p:cBhvr>
                                    </p:animEffect>
                                    <p:anim calcmode="lin" valueType="num">
                                      <p:cBhvr>
                                        <p:cTn id="13"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animEffect transition="in" filter="fade">
                                      <p:cBhvr>
                                        <p:cTn id="19" dur="1000"/>
                                        <p:tgtEl>
                                          <p:spTgt spid="4">
                                            <p:txEl>
                                              <p:pRg st="6" end="6"/>
                                            </p:txEl>
                                          </p:spTgt>
                                        </p:tgtEl>
                                      </p:cBhvr>
                                    </p:animEffect>
                                    <p:anim calcmode="lin" valueType="num">
                                      <p:cBhvr>
                                        <p:cTn id="20"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4">
                                            <p:txEl>
                                              <p:pRg st="10" end="10"/>
                                            </p:txEl>
                                          </p:spTgt>
                                        </p:tgtEl>
                                        <p:attrNameLst>
                                          <p:attrName>style.visibility</p:attrName>
                                        </p:attrNameLst>
                                      </p:cBhvr>
                                      <p:to>
                                        <p:strVal val="visible"/>
                                      </p:to>
                                    </p:set>
                                    <p:animEffect transition="in" filter="fade">
                                      <p:cBhvr>
                                        <p:cTn id="26" dur="1000"/>
                                        <p:tgtEl>
                                          <p:spTgt spid="4">
                                            <p:txEl>
                                              <p:pRg st="10" end="10"/>
                                            </p:txEl>
                                          </p:spTgt>
                                        </p:tgtEl>
                                      </p:cBhvr>
                                    </p:animEffect>
                                    <p:anim calcmode="lin" valueType="num">
                                      <p:cBhvr>
                                        <p:cTn id="27" dur="1000" fill="hold"/>
                                        <p:tgtEl>
                                          <p:spTgt spid="4">
                                            <p:txEl>
                                              <p:pRg st="10" end="10"/>
                                            </p:txEl>
                                          </p:spTgt>
                                        </p:tgtEl>
                                        <p:attrNameLst>
                                          <p:attrName>ppt_x</p:attrName>
                                        </p:attrNameLst>
                                      </p:cBhvr>
                                      <p:tavLst>
                                        <p:tav tm="0">
                                          <p:val>
                                            <p:strVal val="#ppt_x"/>
                                          </p:val>
                                        </p:tav>
                                        <p:tav tm="100000">
                                          <p:val>
                                            <p:strVal val="#ppt_x"/>
                                          </p:val>
                                        </p:tav>
                                      </p:tavLst>
                                    </p:anim>
                                    <p:anim calcmode="lin" valueType="num">
                                      <p:cBhvr>
                                        <p:cTn id="28" dur="1000" fill="hold"/>
                                        <p:tgtEl>
                                          <p:spTgt spid="4">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57232"/>
          </a:xfrm>
          <a:solidFill>
            <a:schemeClr val="accent5">
              <a:lumMod val="20000"/>
              <a:lumOff val="80000"/>
            </a:schemeClr>
          </a:solidFill>
        </p:spPr>
        <p:txBody>
          <a:bodyPr>
            <a:noAutofit/>
          </a:bodyPr>
          <a:lstStyle/>
          <a:p>
            <a:pPr algn="ctr"/>
            <a:r>
              <a:rPr lang="en-US" sz="2800" u="sng"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Emmetropic:</a:t>
            </a:r>
            <a:r>
              <a:rPr lang="en-US" sz="2800"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objects focused on retina (normal)</a:t>
            </a:r>
            <a:endParaRPr lang="en-US" sz="2800"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6" name="Picture 2" descr="eye_emmetrop"/>
          <p:cNvPicPr>
            <a:picLocks noGrp="1" noChangeAspect="1" noChangeArrowheads="1"/>
          </p:cNvPicPr>
          <p:nvPr>
            <p:ph idx="1"/>
          </p:nvPr>
        </p:nvPicPr>
        <p:blipFill>
          <a:blip r:embed="rId2"/>
          <a:stretch>
            <a:fillRect/>
          </a:stretch>
        </p:blipFill>
        <p:spPr bwMode="auto">
          <a:xfrm>
            <a:off x="4499992" y="2060848"/>
            <a:ext cx="3888432" cy="3384376"/>
          </a:xfrm>
          <a:prstGeom prst="rect">
            <a:avLst/>
          </a:prstGeom>
          <a:noFill/>
          <a:ln w="19050">
            <a:solidFill>
              <a:srgbClr val="FF00FF"/>
            </a:solidFill>
            <a:miter lim="800000"/>
            <a:headEnd/>
            <a:tailEnd/>
          </a:ln>
        </p:spPr>
      </p:pic>
      <p:sp>
        <p:nvSpPr>
          <p:cNvPr id="4" name="Text Placeholder 3"/>
          <p:cNvSpPr>
            <a:spLocks noGrp="1"/>
          </p:cNvSpPr>
          <p:nvPr>
            <p:ph type="body" sz="half" idx="2"/>
          </p:nvPr>
        </p:nvSpPr>
        <p:spPr>
          <a:xfrm>
            <a:off x="179512" y="1435100"/>
            <a:ext cx="4032448" cy="4691063"/>
          </a:xfrm>
          <a:ln w="19050">
            <a:solidFill>
              <a:schemeClr val="accent2"/>
            </a:solidFill>
          </a:ln>
        </p:spPr>
        <p:txBody>
          <a:bodyPr>
            <a:normAutofit fontScale="92500" lnSpcReduction="10000"/>
          </a:bodyPr>
          <a:lstStyle/>
          <a:p>
            <a:pPr eaLnBrk="1" hangingPunct="1">
              <a:lnSpc>
                <a:spcPct val="80000"/>
              </a:lnSpc>
              <a:defRPr/>
            </a:pPr>
            <a:r>
              <a:rPr lang="en-US" sz="2000" dirty="0" smtClean="0">
                <a:solidFill>
                  <a:srgbClr val="FF0000"/>
                </a:solidFill>
                <a:effectLst>
                  <a:outerShdw blurRad="38100" dist="38100" dir="2700000" algn="tl">
                    <a:srgbClr val="000000">
                      <a:alpha val="43137"/>
                    </a:srgbClr>
                  </a:outerShdw>
                </a:effectLst>
                <a:latin typeface="Comic Sans MS" pitchFamily="66" charset="0"/>
              </a:rPr>
              <a:t>Diopter:</a:t>
            </a:r>
          </a:p>
          <a:p>
            <a:pPr eaLnBrk="1" hangingPunct="1">
              <a:lnSpc>
                <a:spcPct val="80000"/>
              </a:lnSpc>
              <a:defRPr/>
            </a:pPr>
            <a:endParaRPr lang="en-US" sz="2000" dirty="0" smtClean="0">
              <a:solidFill>
                <a:srgbClr val="FF0000"/>
              </a:solidFill>
              <a:effectLst>
                <a:outerShdw blurRad="38100" dist="38100" dir="2700000" algn="tl">
                  <a:srgbClr val="000000">
                    <a:alpha val="43137"/>
                  </a:srgbClr>
                </a:outerShdw>
              </a:effectLst>
              <a:latin typeface="Comic Sans MS" pitchFamily="66" charset="0"/>
            </a:endParaRPr>
          </a:p>
          <a:p>
            <a:pPr marL="285750" indent="-285750" eaLnBrk="1" hangingPunct="1">
              <a:lnSpc>
                <a:spcPct val="80000"/>
              </a:lnSpc>
              <a:buClr>
                <a:srgbClr val="FF0000"/>
              </a:buClr>
              <a:buFont typeface="Wingdings" panose="05000000000000000000" pitchFamily="2" charset="2"/>
              <a:buChar char="§"/>
              <a:defRPr/>
            </a:pPr>
            <a:r>
              <a:rPr lang="en-US" sz="1800" dirty="0" smtClean="0">
                <a:solidFill>
                  <a:srgbClr val="FFFF00"/>
                </a:solidFill>
                <a:latin typeface="Comic Sans MS" pitchFamily="66" charset="0"/>
              </a:rPr>
              <a:t> </a:t>
            </a:r>
            <a:r>
              <a:rPr lang="en-US" sz="1800" dirty="0" smtClean="0">
                <a:effectLst>
                  <a:outerShdw blurRad="38100" dist="38100" dir="2700000" algn="tl">
                    <a:srgbClr val="FFFFFF"/>
                  </a:outerShdw>
                </a:effectLst>
                <a:latin typeface="Comic Sans MS" pitchFamily="66" charset="0"/>
              </a:rPr>
              <a:t>Measure of refractive power) = 1  / Principal focal distance in meters</a:t>
            </a:r>
          </a:p>
          <a:p>
            <a:pPr marL="285750" indent="-285750" eaLnBrk="1" hangingPunct="1">
              <a:lnSpc>
                <a:spcPct val="80000"/>
              </a:lnSpc>
              <a:buClr>
                <a:srgbClr val="FF0000"/>
              </a:buClr>
              <a:buFont typeface="Wingdings" panose="05000000000000000000" pitchFamily="2" charset="2"/>
              <a:buChar char="§"/>
              <a:defRPr/>
            </a:pPr>
            <a:endParaRPr lang="en-US" sz="1800" dirty="0" smtClean="0">
              <a:effectLst>
                <a:outerShdw blurRad="38100" dist="38100" dir="2700000" algn="tl">
                  <a:srgbClr val="FFFFFF"/>
                </a:outerShdw>
              </a:effectLst>
              <a:latin typeface="Comic Sans MS" pitchFamily="66" charset="0"/>
            </a:endParaRPr>
          </a:p>
          <a:p>
            <a:pPr marL="285750" indent="-285750" eaLnBrk="1" hangingPunct="1">
              <a:lnSpc>
                <a:spcPct val="80000"/>
              </a:lnSpc>
              <a:buClr>
                <a:srgbClr val="FF0000"/>
              </a:buClr>
              <a:buFont typeface="Wingdings" panose="05000000000000000000" pitchFamily="2" charset="2"/>
              <a:buChar char="§"/>
              <a:defRPr/>
            </a:pPr>
            <a:r>
              <a:rPr lang="en-GB" sz="1800" dirty="0" smtClean="0">
                <a:effectLst>
                  <a:outerShdw blurRad="38100" dist="38100" dir="2700000" algn="tl">
                    <a:srgbClr val="FFFFFF"/>
                  </a:outerShdw>
                </a:effectLst>
                <a:latin typeface="Comic Sans MS" pitchFamily="66" charset="0"/>
              </a:rPr>
              <a:t>Exp/  if </a:t>
            </a:r>
            <a:r>
              <a:rPr lang="en-US" sz="1800" dirty="0" smtClean="0">
                <a:effectLst>
                  <a:outerShdw blurRad="38100" dist="38100" dir="2700000" algn="tl">
                    <a:srgbClr val="FFFFFF"/>
                  </a:outerShdw>
                </a:effectLst>
                <a:latin typeface="Comic Sans MS" pitchFamily="66" charset="0"/>
              </a:rPr>
              <a:t>Principal focal distance of a lens is 25cm,so its R.P=1/ 0.25 meter = 4D </a:t>
            </a:r>
          </a:p>
          <a:p>
            <a:pPr eaLnBrk="1" hangingPunct="1">
              <a:lnSpc>
                <a:spcPct val="80000"/>
              </a:lnSpc>
              <a:defRPr/>
            </a:pPr>
            <a:endParaRPr lang="en-US" sz="1800" dirty="0" smtClean="0">
              <a:effectLst>
                <a:outerShdw blurRad="38100" dist="38100" dir="2700000" algn="tl">
                  <a:srgbClr val="FFFFFF"/>
                </a:outerShdw>
              </a:effectLst>
              <a:latin typeface="Comic Sans MS" pitchFamily="66" charset="0"/>
            </a:endParaRPr>
          </a:p>
          <a:p>
            <a:pPr eaLnBrk="1" hangingPunct="1">
              <a:lnSpc>
                <a:spcPct val="80000"/>
              </a:lnSpc>
              <a:defRPr/>
            </a:pPr>
            <a:r>
              <a:rPr lang="en-US" sz="2000" u="sng" dirty="0" smtClean="0">
                <a:solidFill>
                  <a:srgbClr val="FF0000"/>
                </a:solidFill>
                <a:effectLst>
                  <a:outerShdw blurRad="38100" dist="38100" dir="2700000" algn="tl">
                    <a:srgbClr val="000000">
                      <a:alpha val="43137"/>
                    </a:srgbClr>
                  </a:outerShdw>
                </a:effectLst>
                <a:latin typeface="Comic Sans MS" pitchFamily="66" charset="0"/>
              </a:rPr>
              <a:t>Emmetropic eye;-</a:t>
            </a:r>
          </a:p>
          <a:p>
            <a:pPr eaLnBrk="1" hangingPunct="1">
              <a:lnSpc>
                <a:spcPct val="80000"/>
              </a:lnSpc>
              <a:defRPr/>
            </a:pPr>
            <a:endParaRPr lang="en-US" sz="2000" u="sng" dirty="0" smtClean="0">
              <a:solidFill>
                <a:srgbClr val="FF0000"/>
              </a:solidFill>
              <a:effectLst>
                <a:outerShdw blurRad="38100" dist="38100" dir="2700000" algn="tl">
                  <a:srgbClr val="000000">
                    <a:alpha val="43137"/>
                  </a:srgbClr>
                </a:outerShdw>
              </a:effectLst>
              <a:latin typeface="Comic Sans MS" pitchFamily="66" charset="0"/>
            </a:endParaRPr>
          </a:p>
          <a:p>
            <a:pPr marL="285750" indent="-285750" eaLnBrk="1" hangingPunct="1">
              <a:lnSpc>
                <a:spcPct val="80000"/>
              </a:lnSpc>
              <a:buClr>
                <a:srgbClr val="FF0000"/>
              </a:buClr>
              <a:buFont typeface="Wingdings" panose="05000000000000000000" pitchFamily="2" charset="2"/>
              <a:buChar char="§"/>
              <a:defRPr/>
            </a:pPr>
            <a:r>
              <a:rPr lang="en-US" sz="1800" dirty="0" smtClean="0">
                <a:effectLst>
                  <a:outerShdw blurRad="38100" dist="38100" dir="2700000" algn="tl">
                    <a:srgbClr val="FFFFFF"/>
                  </a:outerShdw>
                </a:effectLst>
                <a:latin typeface="Comic Sans MS" pitchFamily="66" charset="0"/>
              </a:rPr>
              <a:t>Normal eye has image on retina , has diopteric power of 59D</a:t>
            </a:r>
          </a:p>
          <a:p>
            <a:pPr eaLnBrk="1" hangingPunct="1">
              <a:lnSpc>
                <a:spcPct val="80000"/>
              </a:lnSpc>
              <a:buClr>
                <a:srgbClr val="FF0000"/>
              </a:buClr>
              <a:defRPr/>
            </a:pPr>
            <a:r>
              <a:rPr lang="en-US" sz="1800" dirty="0" smtClean="0">
                <a:effectLst>
                  <a:outerShdw blurRad="38100" dist="38100" dir="2700000" algn="tl">
                    <a:srgbClr val="FFFFFF"/>
                  </a:outerShdw>
                </a:effectLst>
                <a:latin typeface="Comic Sans MS" pitchFamily="66" charset="0"/>
              </a:rPr>
              <a:t> </a:t>
            </a:r>
          </a:p>
          <a:p>
            <a:pPr marL="285750" indent="-285750" eaLnBrk="1" hangingPunct="1">
              <a:lnSpc>
                <a:spcPct val="80000"/>
              </a:lnSpc>
              <a:buClr>
                <a:srgbClr val="FF0000"/>
              </a:buClr>
              <a:buFont typeface="Wingdings" panose="05000000000000000000" pitchFamily="2" charset="2"/>
              <a:buChar char="§"/>
              <a:defRPr/>
            </a:pPr>
            <a:r>
              <a:rPr lang="en-US" sz="1800" dirty="0" smtClean="0">
                <a:latin typeface="Comic Sans MS" pitchFamily="66" charset="0"/>
              </a:rPr>
              <a:t>Lens-retina</a:t>
            </a:r>
            <a:r>
              <a:rPr lang="en-US" sz="1800" dirty="0" smtClean="0">
                <a:effectLst>
                  <a:outerShdw blurRad="38100" dist="38100" dir="2700000" algn="tl">
                    <a:srgbClr val="FFFFFF"/>
                  </a:outerShdw>
                </a:effectLst>
                <a:latin typeface="Comic Sans MS" pitchFamily="66" charset="0"/>
              </a:rPr>
              <a:t> distance  =17mm</a:t>
            </a:r>
          </a:p>
          <a:p>
            <a:pPr eaLnBrk="1" hangingPunct="1">
              <a:lnSpc>
                <a:spcPct val="80000"/>
              </a:lnSpc>
              <a:buClr>
                <a:srgbClr val="FF0000"/>
              </a:buClr>
              <a:defRPr/>
            </a:pPr>
            <a:endParaRPr lang="en-US" sz="1800" dirty="0" smtClean="0">
              <a:effectLst>
                <a:outerShdw blurRad="38100" dist="38100" dir="2700000" algn="tl">
                  <a:srgbClr val="FFFFFF"/>
                </a:outerShdw>
              </a:effectLst>
              <a:latin typeface="Comic Sans MS" pitchFamily="66" charset="0"/>
            </a:endParaRPr>
          </a:p>
          <a:p>
            <a:pPr marL="285750" indent="-285750" eaLnBrk="1" hangingPunct="1">
              <a:lnSpc>
                <a:spcPct val="80000"/>
              </a:lnSpc>
              <a:buClr>
                <a:srgbClr val="FF0000"/>
              </a:buClr>
              <a:buFont typeface="Wingdings" panose="05000000000000000000" pitchFamily="2" charset="2"/>
              <a:buChar char="§"/>
              <a:defRPr/>
            </a:pPr>
            <a:r>
              <a:rPr lang="en-US" sz="1800" dirty="0" smtClean="0">
                <a:effectLst>
                  <a:outerShdw blurRad="38100" dist="38100" dir="2700000" algn="tl">
                    <a:srgbClr val="FFFFFF"/>
                  </a:outerShdw>
                </a:effectLst>
                <a:latin typeface="Comic Sans MS" pitchFamily="66" charset="0"/>
              </a:rPr>
              <a:t>The greater the curvature of the lens, the greater the refractive power of the eye.</a:t>
            </a:r>
          </a:p>
          <a:p>
            <a:pPr marL="285750" indent="-285750">
              <a:buClr>
                <a:srgbClr val="FF0000"/>
              </a:buClr>
              <a:buFont typeface="Wingdings" panose="05000000000000000000" pitchFamily="2" charset="2"/>
              <a:buChar char="§"/>
            </a:pPr>
            <a:endParaRPr lang="en-US" dirty="0"/>
          </a:p>
        </p:txBody>
      </p:sp>
      <p:sp>
        <p:nvSpPr>
          <p:cNvPr id="5" name="Slide Number Placeholder 4"/>
          <p:cNvSpPr>
            <a:spLocks noGrp="1"/>
          </p:cNvSpPr>
          <p:nvPr>
            <p:ph type="sldNum" sz="quarter" idx="12"/>
          </p:nvPr>
        </p:nvSpPr>
        <p:spPr/>
        <p:txBody>
          <a:bodyPr/>
          <a:lstStyle/>
          <a:p>
            <a:fld id="{D91677B5-6ECE-439D-8475-CDC86B358626}" type="slidenum">
              <a:rPr lang="en-US" smtClean="0">
                <a:solidFill>
                  <a:prstClr val="black">
                    <a:tint val="75000"/>
                  </a:prstClr>
                </a:solidFill>
              </a:rPr>
              <a:pPr/>
              <a:t>23</a:t>
            </a:fld>
            <a:endParaRPr lang="en-US">
              <a:solidFill>
                <a:prstClr val="black">
                  <a:tint val="75000"/>
                </a:prstClr>
              </a:solidFill>
            </a:endParaRPr>
          </a:p>
        </p:txBody>
      </p:sp>
    </p:spTree>
    <p:extLst>
      <p:ext uri="{BB962C8B-B14F-4D97-AF65-F5344CB8AC3E}">
        <p14:creationId xmlns:p14="http://schemas.microsoft.com/office/powerpoint/2010/main" val="2706632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1000"/>
                                        <p:tgtEl>
                                          <p:spTgt spid="4">
                                            <p:txEl>
                                              <p:pRg st="2" end="2"/>
                                            </p:txEl>
                                          </p:spTgt>
                                        </p:tgtEl>
                                      </p:cBhvr>
                                    </p:animEffect>
                                    <p:anim calcmode="lin" valueType="num">
                                      <p:cBhvr>
                                        <p:cTn id="13"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
                                            <p:txEl>
                                              <p:pRg st="8" end="8"/>
                                            </p:txEl>
                                          </p:spTgt>
                                        </p:tgtEl>
                                        <p:attrNameLst>
                                          <p:attrName>style.visibility</p:attrName>
                                        </p:attrNameLst>
                                      </p:cBhvr>
                                      <p:to>
                                        <p:strVal val="visible"/>
                                      </p:to>
                                    </p:set>
                                    <p:animEffect transition="in" filter="fade">
                                      <p:cBhvr>
                                        <p:cTn id="19" dur="1000"/>
                                        <p:tgtEl>
                                          <p:spTgt spid="4">
                                            <p:txEl>
                                              <p:pRg st="8" end="8"/>
                                            </p:txEl>
                                          </p:spTgt>
                                        </p:tgtEl>
                                      </p:cBhvr>
                                    </p:animEffect>
                                    <p:anim calcmode="lin" valueType="num">
                                      <p:cBhvr>
                                        <p:cTn id="20" dur="1000" fill="hold"/>
                                        <p:tgtEl>
                                          <p:spTgt spid="4">
                                            <p:txEl>
                                              <p:pRg st="8" end="8"/>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4">
                                            <p:txEl>
                                              <p:pRg st="9" end="9"/>
                                            </p:txEl>
                                          </p:spTgt>
                                        </p:tgtEl>
                                        <p:attrNameLst>
                                          <p:attrName>style.visibility</p:attrName>
                                        </p:attrNameLst>
                                      </p:cBhvr>
                                      <p:to>
                                        <p:strVal val="visible"/>
                                      </p:to>
                                    </p:set>
                                    <p:animEffect transition="in" filter="fade">
                                      <p:cBhvr>
                                        <p:cTn id="26" dur="1000"/>
                                        <p:tgtEl>
                                          <p:spTgt spid="4">
                                            <p:txEl>
                                              <p:pRg st="9" end="9"/>
                                            </p:txEl>
                                          </p:spTgt>
                                        </p:tgtEl>
                                      </p:cBhvr>
                                    </p:animEffect>
                                    <p:anim calcmode="lin" valueType="num">
                                      <p:cBhvr>
                                        <p:cTn id="27" dur="1000" fill="hold"/>
                                        <p:tgtEl>
                                          <p:spTgt spid="4">
                                            <p:txEl>
                                              <p:pRg st="9" end="9"/>
                                            </p:txEl>
                                          </p:spTgt>
                                        </p:tgtEl>
                                        <p:attrNameLst>
                                          <p:attrName>ppt_x</p:attrName>
                                        </p:attrNameLst>
                                      </p:cBhvr>
                                      <p:tavLst>
                                        <p:tav tm="0">
                                          <p:val>
                                            <p:strVal val="#ppt_x"/>
                                          </p:val>
                                        </p:tav>
                                        <p:tav tm="100000">
                                          <p:val>
                                            <p:strVal val="#ppt_x"/>
                                          </p:val>
                                        </p:tav>
                                      </p:tavLst>
                                    </p:anim>
                                    <p:anim calcmode="lin" valueType="num">
                                      <p:cBhvr>
                                        <p:cTn id="28" dur="1000" fill="hold"/>
                                        <p:tgtEl>
                                          <p:spTgt spid="4">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4">
                                            <p:txEl>
                                              <p:pRg st="10" end="10"/>
                                            </p:txEl>
                                          </p:spTgt>
                                        </p:tgtEl>
                                        <p:attrNameLst>
                                          <p:attrName>style.visibility</p:attrName>
                                        </p:attrNameLst>
                                      </p:cBhvr>
                                      <p:to>
                                        <p:strVal val="visible"/>
                                      </p:to>
                                    </p:set>
                                    <p:anim calcmode="lin" valueType="num">
                                      <p:cBhvr>
                                        <p:cTn id="33" dur="500" fill="hold"/>
                                        <p:tgtEl>
                                          <p:spTgt spid="4">
                                            <p:txEl>
                                              <p:pRg st="10" end="10"/>
                                            </p:txEl>
                                          </p:spTgt>
                                        </p:tgtEl>
                                        <p:attrNameLst>
                                          <p:attrName>ppt_w</p:attrName>
                                        </p:attrNameLst>
                                      </p:cBhvr>
                                      <p:tavLst>
                                        <p:tav tm="0">
                                          <p:val>
                                            <p:fltVal val="0"/>
                                          </p:val>
                                        </p:tav>
                                        <p:tav tm="100000">
                                          <p:val>
                                            <p:strVal val="#ppt_w"/>
                                          </p:val>
                                        </p:tav>
                                      </p:tavLst>
                                    </p:anim>
                                    <p:anim calcmode="lin" valueType="num">
                                      <p:cBhvr>
                                        <p:cTn id="34" dur="500" fill="hold"/>
                                        <p:tgtEl>
                                          <p:spTgt spid="4">
                                            <p:txEl>
                                              <p:pRg st="10" end="10"/>
                                            </p:txEl>
                                          </p:spTgt>
                                        </p:tgtEl>
                                        <p:attrNameLst>
                                          <p:attrName>ppt_h</p:attrName>
                                        </p:attrNameLst>
                                      </p:cBhvr>
                                      <p:tavLst>
                                        <p:tav tm="0">
                                          <p:val>
                                            <p:fltVal val="0"/>
                                          </p:val>
                                        </p:tav>
                                        <p:tav tm="100000">
                                          <p:val>
                                            <p:strVal val="#ppt_h"/>
                                          </p:val>
                                        </p:tav>
                                      </p:tavLst>
                                    </p:anim>
                                    <p:animEffect transition="in" filter="fade">
                                      <p:cBhvr>
                                        <p:cTn id="35" dur="500"/>
                                        <p:tgtEl>
                                          <p:spTgt spid="4">
                                            <p:txEl>
                                              <p:pRg st="10" end="1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nodeType="clickEffect">
                                  <p:stCondLst>
                                    <p:cond delay="0"/>
                                  </p:stCondLst>
                                  <p:childTnLst>
                                    <p:set>
                                      <p:cBhvr>
                                        <p:cTn id="39" dur="1" fill="hold">
                                          <p:stCondLst>
                                            <p:cond delay="0"/>
                                          </p:stCondLst>
                                        </p:cTn>
                                        <p:tgtEl>
                                          <p:spTgt spid="4">
                                            <p:txEl>
                                              <p:pRg st="12" end="12"/>
                                            </p:txEl>
                                          </p:spTgt>
                                        </p:tgtEl>
                                        <p:attrNameLst>
                                          <p:attrName>style.visibility</p:attrName>
                                        </p:attrNameLst>
                                      </p:cBhvr>
                                      <p:to>
                                        <p:strVal val="visible"/>
                                      </p:to>
                                    </p:set>
                                    <p:anim calcmode="lin" valueType="num">
                                      <p:cBhvr>
                                        <p:cTn id="40" dur="500" fill="hold"/>
                                        <p:tgtEl>
                                          <p:spTgt spid="4">
                                            <p:txEl>
                                              <p:pRg st="12" end="12"/>
                                            </p:txEl>
                                          </p:spTgt>
                                        </p:tgtEl>
                                        <p:attrNameLst>
                                          <p:attrName>ppt_w</p:attrName>
                                        </p:attrNameLst>
                                      </p:cBhvr>
                                      <p:tavLst>
                                        <p:tav tm="0">
                                          <p:val>
                                            <p:fltVal val="0"/>
                                          </p:val>
                                        </p:tav>
                                        <p:tav tm="100000">
                                          <p:val>
                                            <p:strVal val="#ppt_w"/>
                                          </p:val>
                                        </p:tav>
                                      </p:tavLst>
                                    </p:anim>
                                    <p:anim calcmode="lin" valueType="num">
                                      <p:cBhvr>
                                        <p:cTn id="41" dur="500" fill="hold"/>
                                        <p:tgtEl>
                                          <p:spTgt spid="4">
                                            <p:txEl>
                                              <p:pRg st="12" end="12"/>
                                            </p:txEl>
                                          </p:spTgt>
                                        </p:tgtEl>
                                        <p:attrNameLst>
                                          <p:attrName>ppt_h</p:attrName>
                                        </p:attrNameLst>
                                      </p:cBhvr>
                                      <p:tavLst>
                                        <p:tav tm="0">
                                          <p:val>
                                            <p:fltVal val="0"/>
                                          </p:val>
                                        </p:tav>
                                        <p:tav tm="100000">
                                          <p:val>
                                            <p:strVal val="#ppt_h"/>
                                          </p:val>
                                        </p:tav>
                                      </p:tavLst>
                                    </p:anim>
                                    <p:animEffect transition="in" filter="fade">
                                      <p:cBhvr>
                                        <p:cTn id="42" dur="500"/>
                                        <p:tgtEl>
                                          <p:spTgt spid="4">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lstStyle/>
          <a:p>
            <a:r>
              <a:rPr lang="en-US" b="1" dirty="0" smtClean="0">
                <a:solidFill>
                  <a:srgbClr val="FF0000"/>
                </a:solidFill>
                <a:effectLst>
                  <a:outerShdw blurRad="38100" dist="38100" dir="2700000" algn="tl">
                    <a:srgbClr val="000000">
                      <a:alpha val="43137"/>
                    </a:srgbClr>
                  </a:outerShdw>
                </a:effectLst>
                <a:latin typeface="Arial"/>
              </a:rPr>
              <a:t>Refractive media of the eye</a:t>
            </a:r>
            <a:endParaRPr lang="en-US" b="1" dirty="0"/>
          </a:p>
        </p:txBody>
      </p:sp>
      <p:sp>
        <p:nvSpPr>
          <p:cNvPr id="3" name="Content Placeholder 2"/>
          <p:cNvSpPr>
            <a:spLocks noGrp="1"/>
          </p:cNvSpPr>
          <p:nvPr>
            <p:ph idx="1"/>
          </p:nvPr>
        </p:nvSpPr>
        <p:spPr/>
        <p:txBody>
          <a:bodyPr>
            <a:normAutofit/>
          </a:bodyPr>
          <a:lstStyle/>
          <a:p>
            <a:endParaRPr lang="en-US" sz="2000" dirty="0" smtClean="0">
              <a:latin typeface="Comic Sans MS" pitchFamily="66" charset="0"/>
            </a:endParaRPr>
          </a:p>
          <a:p>
            <a:pPr>
              <a:buClr>
                <a:srgbClr val="FF0000"/>
              </a:buClr>
              <a:buFont typeface="Wingdings" panose="05000000000000000000" pitchFamily="2" charset="2"/>
              <a:buChar char="§"/>
            </a:pPr>
            <a:r>
              <a:rPr lang="en-US" sz="2000" dirty="0" smtClean="0">
                <a:latin typeface="Comic Sans MS" pitchFamily="66" charset="0"/>
              </a:rPr>
              <a:t>(1)The interface between air and the anterior surface of the cornea,</a:t>
            </a:r>
          </a:p>
          <a:p>
            <a:pPr>
              <a:buClr>
                <a:srgbClr val="FF0000"/>
              </a:buClr>
              <a:buFont typeface="Wingdings" panose="05000000000000000000" pitchFamily="2" charset="2"/>
              <a:buChar char="§"/>
            </a:pPr>
            <a:r>
              <a:rPr lang="en-US" sz="2000" dirty="0" smtClean="0">
                <a:latin typeface="Comic Sans MS" pitchFamily="66" charset="0"/>
              </a:rPr>
              <a:t> (2) The interface between the posterior surface of the cornea and the aqueous humor,</a:t>
            </a:r>
          </a:p>
          <a:p>
            <a:pPr>
              <a:buClr>
                <a:srgbClr val="FF0000"/>
              </a:buClr>
              <a:buFont typeface="Wingdings" panose="05000000000000000000" pitchFamily="2" charset="2"/>
              <a:buChar char="§"/>
            </a:pPr>
            <a:r>
              <a:rPr lang="en-US" sz="2000" dirty="0" smtClean="0">
                <a:latin typeface="Comic Sans MS" pitchFamily="66" charset="0"/>
              </a:rPr>
              <a:t> (3) The interface between the aqueous humor and the anterior surface of the lens of the eye,</a:t>
            </a:r>
          </a:p>
          <a:p>
            <a:pPr>
              <a:buClr>
                <a:srgbClr val="FF0000"/>
              </a:buClr>
              <a:buFont typeface="Wingdings" panose="05000000000000000000" pitchFamily="2" charset="2"/>
              <a:buChar char="§"/>
            </a:pPr>
            <a:r>
              <a:rPr lang="en-US" sz="2000" dirty="0" smtClean="0">
                <a:latin typeface="Comic Sans MS" pitchFamily="66" charset="0"/>
              </a:rPr>
              <a:t> (4) The interface between the posterior surface of the lens and t</a:t>
            </a:r>
            <a:r>
              <a:rPr lang="en-US" sz="2000" i="1" dirty="0" smtClean="0">
                <a:latin typeface="Comic Sans MS" pitchFamily="66" charset="0"/>
              </a:rPr>
              <a:t>he vitreous humor. </a:t>
            </a:r>
          </a:p>
          <a:p>
            <a:pPr>
              <a:buClr>
                <a:srgbClr val="FF0000"/>
              </a:buClr>
              <a:buFont typeface="Wingdings" panose="05000000000000000000" pitchFamily="2" charset="2"/>
              <a:buChar char="§"/>
            </a:pPr>
            <a:endParaRPr lang="en-US" sz="2000" i="1" dirty="0" smtClean="0">
              <a:latin typeface="Comic Sans MS" pitchFamily="66" charset="0"/>
            </a:endParaRPr>
          </a:p>
          <a:p>
            <a:pPr>
              <a:buClr>
                <a:srgbClr val="FF0000"/>
              </a:buClr>
              <a:buFont typeface="Wingdings" panose="05000000000000000000" pitchFamily="2" charset="2"/>
              <a:buChar char="§"/>
            </a:pPr>
            <a:r>
              <a:rPr lang="en-US" sz="2000" i="1" dirty="0" smtClean="0">
                <a:latin typeface="Comic Sans MS" pitchFamily="66" charset="0"/>
              </a:rPr>
              <a:t>- </a:t>
            </a:r>
            <a:r>
              <a:rPr lang="en-US" sz="1800" i="1" dirty="0" smtClean="0">
                <a:solidFill>
                  <a:srgbClr val="FF0000"/>
                </a:solidFill>
                <a:latin typeface="Comic Sans MS" pitchFamily="66" charset="0"/>
              </a:rPr>
              <a:t>a total refractive power of 59 </a:t>
            </a:r>
            <a:r>
              <a:rPr lang="en-US" sz="1800" i="1" dirty="0" err="1" smtClean="0">
                <a:solidFill>
                  <a:srgbClr val="FF0000"/>
                </a:solidFill>
                <a:latin typeface="Comic Sans MS" pitchFamily="66" charset="0"/>
              </a:rPr>
              <a:t>diopters</a:t>
            </a:r>
            <a:r>
              <a:rPr lang="en-US" sz="1800" i="1" dirty="0" smtClean="0">
                <a:solidFill>
                  <a:srgbClr val="FF0000"/>
                </a:solidFill>
                <a:latin typeface="Comic Sans MS" pitchFamily="66" charset="0"/>
              </a:rPr>
              <a:t> when the lens is accommodated for distant </a:t>
            </a:r>
            <a:endParaRPr lang="en-US" sz="1800" dirty="0">
              <a:solidFill>
                <a:srgbClr val="FF0000"/>
              </a:solidFill>
              <a:latin typeface="Comic Sans MS" pitchFamily="66" charset="0"/>
            </a:endParaRPr>
          </a:p>
        </p:txBody>
      </p:sp>
      <p:sp>
        <p:nvSpPr>
          <p:cNvPr id="4" name="Slide Number Placeholder 3"/>
          <p:cNvSpPr>
            <a:spLocks noGrp="1"/>
          </p:cNvSpPr>
          <p:nvPr>
            <p:ph type="sldNum" sz="quarter" idx="12"/>
          </p:nvPr>
        </p:nvSpPr>
        <p:spPr/>
        <p:txBody>
          <a:bodyPr/>
          <a:lstStyle/>
          <a:p>
            <a:fld id="{D159ABCE-50F1-4791-AC28-2A3158F9FE9F}" type="slidenum">
              <a:rPr lang="en-US" smtClean="0"/>
              <a:pPr/>
              <a:t>24</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nodeType="click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circle(in)">
                                      <p:cBhvr>
                                        <p:cTn id="28"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472" y="285728"/>
            <a:ext cx="7786742" cy="785818"/>
          </a:xfrm>
          <a:solidFill>
            <a:schemeClr val="accent5">
              <a:lumMod val="20000"/>
              <a:lumOff val="80000"/>
            </a:schemeClr>
          </a:solidFill>
        </p:spPr>
        <p:txBody>
          <a:bodyPr>
            <a:normAutofit/>
          </a:bodyPr>
          <a:lstStyle/>
          <a:p>
            <a:pPr algn="ctr"/>
            <a:r>
              <a:rPr lang="en-US" sz="3600" dirty="0">
                <a:solidFill>
                  <a:srgbClr val="FF0000"/>
                </a:solidFill>
                <a:effectLst>
                  <a:outerShdw blurRad="38100" dist="38100" dir="2700000" algn="tl">
                    <a:srgbClr val="000000">
                      <a:alpha val="43137"/>
                    </a:srgbClr>
                  </a:outerShdw>
                </a:effectLst>
                <a:latin typeface="Arial"/>
              </a:rPr>
              <a:t>Refractive media of the </a:t>
            </a:r>
            <a:r>
              <a:rPr lang="en-US" sz="3600" dirty="0" smtClean="0">
                <a:solidFill>
                  <a:srgbClr val="FF0000"/>
                </a:solidFill>
                <a:effectLst>
                  <a:outerShdw blurRad="38100" dist="38100" dir="2700000" algn="tl">
                    <a:srgbClr val="000000">
                      <a:alpha val="43137"/>
                    </a:srgbClr>
                  </a:outerShdw>
                </a:effectLst>
                <a:latin typeface="Arial"/>
              </a:rPr>
              <a:t>eye</a:t>
            </a:r>
            <a:r>
              <a:rPr lang="en-US" sz="3600" dirty="0" smtClean="0">
                <a:solidFill>
                  <a:srgbClr val="0070C0"/>
                </a:solidFill>
                <a:effectLst>
                  <a:outerShdw blurRad="38100" dist="38100" dir="2700000" algn="tl">
                    <a:srgbClr val="000000">
                      <a:alpha val="43137"/>
                    </a:srgbClr>
                  </a:outerShdw>
                </a:effectLst>
                <a:latin typeface="Arial"/>
              </a:rPr>
              <a:t>-2</a:t>
            </a:r>
            <a:endParaRPr lang="en-US" sz="3600" dirty="0">
              <a:solidFill>
                <a:srgbClr val="0070C0"/>
              </a:solidFill>
              <a:effectLst>
                <a:outerShdw blurRad="38100" dist="38100" dir="2700000" algn="tl">
                  <a:srgbClr val="000000">
                    <a:alpha val="43137"/>
                  </a:srgbClr>
                </a:outerShdw>
              </a:effectLst>
              <a:latin typeface="Comic Sans MS" pitchFamily="66" charset="0"/>
            </a:endParaRPr>
          </a:p>
        </p:txBody>
      </p:sp>
      <p:sp>
        <p:nvSpPr>
          <p:cNvPr id="4" name="Text Placeholder 3"/>
          <p:cNvSpPr>
            <a:spLocks noGrp="1"/>
          </p:cNvSpPr>
          <p:nvPr>
            <p:ph type="body" sz="half" idx="2"/>
          </p:nvPr>
        </p:nvSpPr>
        <p:spPr>
          <a:xfrm>
            <a:off x="457200" y="1435100"/>
            <a:ext cx="3543296" cy="4691063"/>
          </a:xfrm>
          <a:ln w="28575">
            <a:solidFill>
              <a:schemeClr val="accent2"/>
            </a:solidFill>
          </a:ln>
        </p:spPr>
        <p:txBody>
          <a:bodyPr>
            <a:normAutofit/>
          </a:bodyPr>
          <a:lstStyle/>
          <a:p>
            <a:pPr marL="457200" indent="-457200">
              <a:buAutoNum type="arabicPeriod"/>
            </a:pPr>
            <a:r>
              <a:rPr lang="en-US" sz="2000" b="1" u="sng" dirty="0" smtClean="0">
                <a:solidFill>
                  <a:srgbClr val="FF0000"/>
                </a:solidFill>
                <a:effectLst>
                  <a:outerShdw blurRad="38100" dist="38100" dir="2700000" algn="tl">
                    <a:srgbClr val="000000">
                      <a:alpha val="43137"/>
                    </a:srgbClr>
                  </a:outerShdw>
                </a:effectLst>
                <a:latin typeface="Comic Sans MS" pitchFamily="66" charset="0"/>
                <a:ea typeface="+mj-ea"/>
                <a:cs typeface="+mj-cs"/>
              </a:rPr>
              <a:t>The Cornea</a:t>
            </a:r>
          </a:p>
          <a:p>
            <a:endParaRPr lang="en-US" sz="2000" u="sng" dirty="0" smtClean="0">
              <a:solidFill>
                <a:srgbClr val="FF0000"/>
              </a:solidFill>
              <a:effectLst>
                <a:outerShdw blurRad="38100" dist="38100" dir="2700000" algn="tl">
                  <a:srgbClr val="000000">
                    <a:alpha val="43137"/>
                  </a:srgbClr>
                </a:outerShdw>
              </a:effectLst>
              <a:latin typeface="Comic Sans MS" pitchFamily="66" charset="0"/>
            </a:endParaRPr>
          </a:p>
          <a:p>
            <a:pPr marL="285750" indent="-285750">
              <a:buClr>
                <a:srgbClr val="FF0000"/>
              </a:buClr>
              <a:buFont typeface="Wingdings" panose="05000000000000000000" pitchFamily="2" charset="2"/>
              <a:buChar char="§"/>
            </a:pPr>
            <a:r>
              <a:rPr lang="en-US" sz="1600" dirty="0" smtClean="0">
                <a:latin typeface="Comic Sans MS" pitchFamily="66" charset="0"/>
              </a:rPr>
              <a:t>Its diopteric power is 40-45 diopter at its anterior surface. </a:t>
            </a:r>
          </a:p>
          <a:p>
            <a:pPr marL="285750" indent="-285750">
              <a:buClr>
                <a:srgbClr val="FF0000"/>
              </a:buClr>
              <a:buFont typeface="Wingdings" panose="05000000000000000000" pitchFamily="2" charset="2"/>
              <a:buChar char="§"/>
            </a:pPr>
            <a:endParaRPr lang="en-US" sz="1600" dirty="0" smtClean="0">
              <a:latin typeface="Comic Sans MS" pitchFamily="66" charset="0"/>
            </a:endParaRPr>
          </a:p>
          <a:p>
            <a:pPr marL="285750" indent="-285750">
              <a:buClr>
                <a:srgbClr val="FF0000"/>
              </a:buClr>
              <a:buFont typeface="Wingdings" panose="05000000000000000000" pitchFamily="2" charset="2"/>
              <a:buChar char="§"/>
            </a:pPr>
            <a:r>
              <a:rPr lang="en-US" sz="1600" dirty="0" smtClean="0">
                <a:latin typeface="Comic Sans MS" pitchFamily="66" charset="0"/>
              </a:rPr>
              <a:t>About two thirds of the 59 diopters of refractive power of the eye is provided by the anterior surface of the cornea </a:t>
            </a:r>
          </a:p>
          <a:p>
            <a:pPr marL="285750" indent="-285750">
              <a:buClr>
                <a:srgbClr val="FF0000"/>
              </a:buClr>
              <a:buFont typeface="Wingdings" panose="05000000000000000000" pitchFamily="2" charset="2"/>
              <a:buChar char="§"/>
            </a:pPr>
            <a:endParaRPr lang="en-US" sz="1600" dirty="0" smtClean="0">
              <a:latin typeface="Comic Sans MS" pitchFamily="66" charset="0"/>
            </a:endParaRPr>
          </a:p>
          <a:p>
            <a:pPr marL="285750" indent="-285750">
              <a:buClr>
                <a:srgbClr val="FF0000"/>
              </a:buClr>
              <a:buFont typeface="Wingdings" panose="05000000000000000000" pitchFamily="2" charset="2"/>
              <a:buChar char="§"/>
            </a:pPr>
            <a:r>
              <a:rPr lang="en-US" sz="1600" dirty="0" smtClean="0">
                <a:latin typeface="Comic Sans MS" pitchFamily="66" charset="0"/>
              </a:rPr>
              <a:t>-N.B/ The internal index of air is 1 </a:t>
            </a:r>
          </a:p>
          <a:p>
            <a:pPr marL="628650" lvl="1" indent="-171450">
              <a:buClr>
                <a:srgbClr val="FF0000"/>
              </a:buClr>
              <a:buFont typeface="Wingdings" panose="05000000000000000000" pitchFamily="2" charset="2"/>
              <a:buChar char="§"/>
            </a:pPr>
            <a:r>
              <a:rPr lang="en-US" dirty="0" smtClean="0">
                <a:latin typeface="Comic Sans MS" pitchFamily="66" charset="0"/>
              </a:rPr>
              <a:t> the cornea, 1.38 </a:t>
            </a:r>
          </a:p>
          <a:p>
            <a:pPr marL="628650" lvl="1" indent="-171450">
              <a:buClr>
                <a:srgbClr val="FF0000"/>
              </a:buClr>
              <a:buFont typeface="Wingdings" panose="05000000000000000000" pitchFamily="2" charset="2"/>
              <a:buChar char="§"/>
            </a:pPr>
            <a:r>
              <a:rPr lang="en-US" dirty="0" smtClean="0">
                <a:latin typeface="Comic Sans MS" pitchFamily="66" charset="0"/>
              </a:rPr>
              <a:t>the aqueous humor, 1.33 </a:t>
            </a:r>
          </a:p>
          <a:p>
            <a:pPr marL="628650" lvl="1" indent="-171450">
              <a:buClr>
                <a:srgbClr val="FF0000"/>
              </a:buClr>
              <a:buFont typeface="Wingdings" panose="05000000000000000000" pitchFamily="2" charset="2"/>
              <a:buChar char="§"/>
            </a:pPr>
            <a:r>
              <a:rPr lang="en-US" dirty="0" smtClean="0">
                <a:latin typeface="Comic Sans MS" pitchFamily="66" charset="0"/>
              </a:rPr>
              <a:t> the crystalline lens 1.40 </a:t>
            </a:r>
          </a:p>
          <a:p>
            <a:pPr marL="742950" lvl="1" indent="-285750">
              <a:buClr>
                <a:srgbClr val="FF0000"/>
              </a:buClr>
              <a:buFont typeface="Wingdings" panose="05000000000000000000" pitchFamily="2" charset="2"/>
              <a:buChar char="§"/>
            </a:pPr>
            <a:r>
              <a:rPr lang="en-US" sz="1400" dirty="0" smtClean="0">
                <a:latin typeface="Comic Sans MS" pitchFamily="66" charset="0"/>
              </a:rPr>
              <a:t>the vitreous humor 1.34. </a:t>
            </a:r>
          </a:p>
          <a:p>
            <a:pPr marL="285750" indent="-285750">
              <a:buFont typeface="Wingdings" panose="05000000000000000000" pitchFamily="2" charset="2"/>
              <a:buChar char="§"/>
            </a:pPr>
            <a:endParaRPr lang="en-US" dirty="0"/>
          </a:p>
        </p:txBody>
      </p:sp>
      <p:sp>
        <p:nvSpPr>
          <p:cNvPr id="5" name="Slide Number Placeholder 4"/>
          <p:cNvSpPr>
            <a:spLocks noGrp="1"/>
          </p:cNvSpPr>
          <p:nvPr>
            <p:ph type="sldNum" sz="quarter" idx="12"/>
          </p:nvPr>
        </p:nvSpPr>
        <p:spPr/>
        <p:txBody>
          <a:bodyPr/>
          <a:lstStyle/>
          <a:p>
            <a:fld id="{D91677B5-6ECE-439D-8475-CDC86B358626}" type="slidenum">
              <a:rPr lang="en-US" smtClean="0"/>
              <a:pPr/>
              <a:t>25</a:t>
            </a:fld>
            <a:endParaRPr lang="en-US"/>
          </a:p>
        </p:txBody>
      </p:sp>
      <p:pic>
        <p:nvPicPr>
          <p:cNvPr id="7" name="Content Placeholder 6"/>
          <p:cNvPicPr>
            <a:picLocks noGrp="1"/>
          </p:cNvPicPr>
          <p:nvPr>
            <p:ph idx="1"/>
          </p:nvPr>
        </p:nvPicPr>
        <p:blipFill rotWithShape="1">
          <a:blip r:embed="rId2"/>
          <a:srcRect l="22917" t="52736" r="45673" b="12771"/>
          <a:stretch/>
        </p:blipFill>
        <p:spPr bwMode="auto">
          <a:xfrm>
            <a:off x="4087524" y="1628801"/>
            <a:ext cx="5056476" cy="4497362"/>
          </a:xfrm>
          <a:prstGeom prst="rect">
            <a:avLst/>
          </a:prstGeom>
          <a:ln>
            <a:noFill/>
          </a:ln>
          <a:extLst>
            <a:ext uri="{53640926-AAD7-44D8-BBD7-CCE9431645EC}">
              <a14:shadowObscured xmlns:a14="http://schemas.microsoft.com/office/drawing/2010/main"/>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6" end="6"/>
                                            </p:txEl>
                                          </p:spTgt>
                                        </p:tgtEl>
                                        <p:attrNameLst>
                                          <p:attrName>style.visibility</p:attrName>
                                        </p:attrNameLst>
                                      </p:cBhvr>
                                      <p:to>
                                        <p:strVal val="visible"/>
                                      </p:to>
                                    </p:set>
                                    <p:animEffect transition="in" filter="fade">
                                      <p:cBhvr>
                                        <p:cTn id="21" dur="1000"/>
                                        <p:tgtEl>
                                          <p:spTgt spid="4">
                                            <p:txEl>
                                              <p:pRg st="6" end="6"/>
                                            </p:txEl>
                                          </p:spTgt>
                                        </p:tgtEl>
                                      </p:cBhvr>
                                    </p:animEffect>
                                    <p:anim calcmode="lin" valueType="num">
                                      <p:cBhvr>
                                        <p:cTn id="22"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4">
                                            <p:txEl>
                                              <p:pRg st="7" end="7"/>
                                            </p:txEl>
                                          </p:spTgt>
                                        </p:tgtEl>
                                        <p:attrNameLst>
                                          <p:attrName>style.visibility</p:attrName>
                                        </p:attrNameLst>
                                      </p:cBhvr>
                                      <p:to>
                                        <p:strVal val="visible"/>
                                      </p:to>
                                    </p:set>
                                    <p:anim calcmode="lin" valueType="num">
                                      <p:cBhvr>
                                        <p:cTn id="28" dur="500" fill="hold"/>
                                        <p:tgtEl>
                                          <p:spTgt spid="4">
                                            <p:txEl>
                                              <p:pRg st="7" end="7"/>
                                            </p:txEl>
                                          </p:spTgt>
                                        </p:tgtEl>
                                        <p:attrNameLst>
                                          <p:attrName>ppt_w</p:attrName>
                                        </p:attrNameLst>
                                      </p:cBhvr>
                                      <p:tavLst>
                                        <p:tav tm="0">
                                          <p:val>
                                            <p:fltVal val="0"/>
                                          </p:val>
                                        </p:tav>
                                        <p:tav tm="100000">
                                          <p:val>
                                            <p:strVal val="#ppt_w"/>
                                          </p:val>
                                        </p:tav>
                                      </p:tavLst>
                                    </p:anim>
                                    <p:anim calcmode="lin" valueType="num">
                                      <p:cBhvr>
                                        <p:cTn id="29" dur="500" fill="hold"/>
                                        <p:tgtEl>
                                          <p:spTgt spid="4">
                                            <p:txEl>
                                              <p:pRg st="7" end="7"/>
                                            </p:txEl>
                                          </p:spTgt>
                                        </p:tgtEl>
                                        <p:attrNameLst>
                                          <p:attrName>ppt_h</p:attrName>
                                        </p:attrNameLst>
                                      </p:cBhvr>
                                      <p:tavLst>
                                        <p:tav tm="0">
                                          <p:val>
                                            <p:fltVal val="0"/>
                                          </p:val>
                                        </p:tav>
                                        <p:tav tm="100000">
                                          <p:val>
                                            <p:strVal val="#ppt_h"/>
                                          </p:val>
                                        </p:tav>
                                      </p:tavLst>
                                    </p:anim>
                                    <p:animEffect transition="in" filter="fade">
                                      <p:cBhvr>
                                        <p:cTn id="30" dur="500"/>
                                        <p:tgtEl>
                                          <p:spTgt spid="4">
                                            <p:txEl>
                                              <p:pRg st="7" end="7"/>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4">
                                            <p:txEl>
                                              <p:pRg st="8" end="8"/>
                                            </p:txEl>
                                          </p:spTgt>
                                        </p:tgtEl>
                                        <p:attrNameLst>
                                          <p:attrName>style.visibility</p:attrName>
                                        </p:attrNameLst>
                                      </p:cBhvr>
                                      <p:to>
                                        <p:strVal val="visible"/>
                                      </p:to>
                                    </p:set>
                                    <p:anim calcmode="lin" valueType="num">
                                      <p:cBhvr>
                                        <p:cTn id="35" dur="500" fill="hold"/>
                                        <p:tgtEl>
                                          <p:spTgt spid="4">
                                            <p:txEl>
                                              <p:pRg st="8" end="8"/>
                                            </p:txEl>
                                          </p:spTgt>
                                        </p:tgtEl>
                                        <p:attrNameLst>
                                          <p:attrName>ppt_w</p:attrName>
                                        </p:attrNameLst>
                                      </p:cBhvr>
                                      <p:tavLst>
                                        <p:tav tm="0">
                                          <p:val>
                                            <p:fltVal val="0"/>
                                          </p:val>
                                        </p:tav>
                                        <p:tav tm="100000">
                                          <p:val>
                                            <p:strVal val="#ppt_w"/>
                                          </p:val>
                                        </p:tav>
                                      </p:tavLst>
                                    </p:anim>
                                    <p:anim calcmode="lin" valueType="num">
                                      <p:cBhvr>
                                        <p:cTn id="36" dur="500" fill="hold"/>
                                        <p:tgtEl>
                                          <p:spTgt spid="4">
                                            <p:txEl>
                                              <p:pRg st="8" end="8"/>
                                            </p:txEl>
                                          </p:spTgt>
                                        </p:tgtEl>
                                        <p:attrNameLst>
                                          <p:attrName>ppt_h</p:attrName>
                                        </p:attrNameLst>
                                      </p:cBhvr>
                                      <p:tavLst>
                                        <p:tav tm="0">
                                          <p:val>
                                            <p:fltVal val="0"/>
                                          </p:val>
                                        </p:tav>
                                        <p:tav tm="100000">
                                          <p:val>
                                            <p:strVal val="#ppt_h"/>
                                          </p:val>
                                        </p:tav>
                                      </p:tavLst>
                                    </p:anim>
                                    <p:animEffect transition="in" filter="fade">
                                      <p:cBhvr>
                                        <p:cTn id="37" dur="500"/>
                                        <p:tgtEl>
                                          <p:spTgt spid="4">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4">
                                            <p:txEl>
                                              <p:pRg st="9" end="9"/>
                                            </p:txEl>
                                          </p:spTgt>
                                        </p:tgtEl>
                                        <p:attrNameLst>
                                          <p:attrName>style.visibility</p:attrName>
                                        </p:attrNameLst>
                                      </p:cBhvr>
                                      <p:to>
                                        <p:strVal val="visible"/>
                                      </p:to>
                                    </p:set>
                                    <p:anim calcmode="lin" valueType="num">
                                      <p:cBhvr>
                                        <p:cTn id="42" dur="500" fill="hold"/>
                                        <p:tgtEl>
                                          <p:spTgt spid="4">
                                            <p:txEl>
                                              <p:pRg st="9" end="9"/>
                                            </p:txEl>
                                          </p:spTgt>
                                        </p:tgtEl>
                                        <p:attrNameLst>
                                          <p:attrName>ppt_w</p:attrName>
                                        </p:attrNameLst>
                                      </p:cBhvr>
                                      <p:tavLst>
                                        <p:tav tm="0">
                                          <p:val>
                                            <p:fltVal val="0"/>
                                          </p:val>
                                        </p:tav>
                                        <p:tav tm="100000">
                                          <p:val>
                                            <p:strVal val="#ppt_w"/>
                                          </p:val>
                                        </p:tav>
                                      </p:tavLst>
                                    </p:anim>
                                    <p:anim calcmode="lin" valueType="num">
                                      <p:cBhvr>
                                        <p:cTn id="43" dur="500" fill="hold"/>
                                        <p:tgtEl>
                                          <p:spTgt spid="4">
                                            <p:txEl>
                                              <p:pRg st="9" end="9"/>
                                            </p:txEl>
                                          </p:spTgt>
                                        </p:tgtEl>
                                        <p:attrNameLst>
                                          <p:attrName>ppt_h</p:attrName>
                                        </p:attrNameLst>
                                      </p:cBhvr>
                                      <p:tavLst>
                                        <p:tav tm="0">
                                          <p:val>
                                            <p:fltVal val="0"/>
                                          </p:val>
                                        </p:tav>
                                        <p:tav tm="100000">
                                          <p:val>
                                            <p:strVal val="#ppt_h"/>
                                          </p:val>
                                        </p:tav>
                                      </p:tavLst>
                                    </p:anim>
                                    <p:animEffect transition="in" filter="fade">
                                      <p:cBhvr>
                                        <p:cTn id="44" dur="500"/>
                                        <p:tgtEl>
                                          <p:spTgt spid="4">
                                            <p:txEl>
                                              <p:pRg st="9" end="9"/>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4">
                                            <p:txEl>
                                              <p:pRg st="10" end="10"/>
                                            </p:txEl>
                                          </p:spTgt>
                                        </p:tgtEl>
                                        <p:attrNameLst>
                                          <p:attrName>style.visibility</p:attrName>
                                        </p:attrNameLst>
                                      </p:cBhvr>
                                      <p:to>
                                        <p:strVal val="visible"/>
                                      </p:to>
                                    </p:set>
                                    <p:anim calcmode="lin" valueType="num">
                                      <p:cBhvr>
                                        <p:cTn id="49" dur="500" fill="hold"/>
                                        <p:tgtEl>
                                          <p:spTgt spid="4">
                                            <p:txEl>
                                              <p:pRg st="10" end="10"/>
                                            </p:txEl>
                                          </p:spTgt>
                                        </p:tgtEl>
                                        <p:attrNameLst>
                                          <p:attrName>ppt_w</p:attrName>
                                        </p:attrNameLst>
                                      </p:cBhvr>
                                      <p:tavLst>
                                        <p:tav tm="0">
                                          <p:val>
                                            <p:fltVal val="0"/>
                                          </p:val>
                                        </p:tav>
                                        <p:tav tm="100000">
                                          <p:val>
                                            <p:strVal val="#ppt_w"/>
                                          </p:val>
                                        </p:tav>
                                      </p:tavLst>
                                    </p:anim>
                                    <p:anim calcmode="lin" valueType="num">
                                      <p:cBhvr>
                                        <p:cTn id="50" dur="500" fill="hold"/>
                                        <p:tgtEl>
                                          <p:spTgt spid="4">
                                            <p:txEl>
                                              <p:pRg st="10" end="10"/>
                                            </p:txEl>
                                          </p:spTgt>
                                        </p:tgtEl>
                                        <p:attrNameLst>
                                          <p:attrName>ppt_h</p:attrName>
                                        </p:attrNameLst>
                                      </p:cBhvr>
                                      <p:tavLst>
                                        <p:tav tm="0">
                                          <p:val>
                                            <p:fltVal val="0"/>
                                          </p:val>
                                        </p:tav>
                                        <p:tav tm="100000">
                                          <p:val>
                                            <p:strVal val="#ppt_h"/>
                                          </p:val>
                                        </p:tav>
                                      </p:tavLst>
                                    </p:anim>
                                    <p:animEffect transition="in" filter="fade">
                                      <p:cBhvr>
                                        <p:cTn id="51" dur="500"/>
                                        <p:tgtEl>
                                          <p:spTgt spid="4">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993" y="230754"/>
            <a:ext cx="8115328" cy="1028062"/>
          </a:xfrm>
          <a:solidFill>
            <a:schemeClr val="accent5">
              <a:lumMod val="20000"/>
              <a:lumOff val="80000"/>
            </a:schemeClr>
          </a:solidFill>
        </p:spPr>
        <p:txBody>
          <a:bodyPr>
            <a:normAutofit fontScale="90000"/>
          </a:bodyPr>
          <a:lstStyle/>
          <a:p>
            <a:pPr algn="ctr"/>
            <a:r>
              <a:rPr lang="en-US" sz="2800" u="sng" dirty="0" smtClean="0">
                <a:solidFill>
                  <a:srgbClr val="FF0000"/>
                </a:solidFill>
                <a:effectLst>
                  <a:outerShdw blurRad="38100" dist="38100" dir="2700000" algn="tl">
                    <a:srgbClr val="000000">
                      <a:alpha val="43137"/>
                    </a:srgbClr>
                  </a:outerShdw>
                </a:effectLst>
                <a:latin typeface="Comic Sans MS" pitchFamily="66" charset="0"/>
              </a:rPr>
              <a:t/>
            </a:r>
            <a:br>
              <a:rPr lang="en-US" sz="2800" u="sng" dirty="0" smtClean="0">
                <a:solidFill>
                  <a:srgbClr val="FF0000"/>
                </a:solidFill>
                <a:effectLst>
                  <a:outerShdw blurRad="38100" dist="38100" dir="2700000" algn="tl">
                    <a:srgbClr val="000000">
                      <a:alpha val="43137"/>
                    </a:srgbClr>
                  </a:outerShdw>
                </a:effectLst>
                <a:latin typeface="Comic Sans MS" pitchFamily="66" charset="0"/>
              </a:rPr>
            </a:br>
            <a:r>
              <a:rPr lang="en-US" sz="2800" u="sng" dirty="0" smtClean="0">
                <a:solidFill>
                  <a:srgbClr val="FF0000"/>
                </a:solidFill>
                <a:effectLst>
                  <a:outerShdw blurRad="38100" dist="38100" dir="2700000" algn="tl">
                    <a:srgbClr val="000000">
                      <a:alpha val="43137"/>
                    </a:srgbClr>
                  </a:outerShdw>
                </a:effectLst>
                <a:latin typeface="Comic Sans MS" pitchFamily="66" charset="0"/>
              </a:rPr>
              <a:t/>
            </a:r>
            <a:br>
              <a:rPr lang="en-US" sz="2800" u="sng" dirty="0" smtClean="0">
                <a:solidFill>
                  <a:srgbClr val="FF0000"/>
                </a:solidFill>
                <a:effectLst>
                  <a:outerShdw blurRad="38100" dist="38100" dir="2700000" algn="tl">
                    <a:srgbClr val="000000">
                      <a:alpha val="43137"/>
                    </a:srgbClr>
                  </a:outerShdw>
                </a:effectLst>
                <a:latin typeface="Comic Sans MS" pitchFamily="66" charset="0"/>
              </a:rPr>
            </a:br>
            <a:r>
              <a:rPr lang="en-US" sz="2800" u="sng" dirty="0">
                <a:solidFill>
                  <a:srgbClr val="FF0000"/>
                </a:solidFill>
                <a:effectLst>
                  <a:outerShdw blurRad="38100" dist="38100" dir="2700000" algn="tl">
                    <a:srgbClr val="000000">
                      <a:alpha val="43137"/>
                    </a:srgbClr>
                  </a:outerShdw>
                </a:effectLst>
                <a:latin typeface="Comic Sans MS" pitchFamily="66" charset="0"/>
              </a:rPr>
              <a:t/>
            </a:r>
            <a:br>
              <a:rPr lang="en-US" sz="2800" u="sng" dirty="0">
                <a:solidFill>
                  <a:srgbClr val="FF0000"/>
                </a:solidFill>
                <a:effectLst>
                  <a:outerShdw blurRad="38100" dist="38100" dir="2700000" algn="tl">
                    <a:srgbClr val="000000">
                      <a:alpha val="43137"/>
                    </a:srgbClr>
                  </a:outerShdw>
                </a:effectLst>
                <a:latin typeface="Comic Sans MS" pitchFamily="66" charset="0"/>
              </a:rPr>
            </a:br>
            <a:r>
              <a:rPr lang="en-US" sz="2800" u="sng" dirty="0" smtClean="0">
                <a:solidFill>
                  <a:srgbClr val="FF0000"/>
                </a:solidFill>
                <a:effectLst>
                  <a:outerShdw blurRad="38100" dist="38100" dir="2700000" algn="tl">
                    <a:srgbClr val="000000">
                      <a:alpha val="43137"/>
                    </a:srgbClr>
                  </a:outerShdw>
                </a:effectLst>
                <a:latin typeface="Comic Sans MS" pitchFamily="66" charset="0"/>
              </a:rPr>
              <a:t/>
            </a:r>
            <a:br>
              <a:rPr lang="en-US" sz="2800" u="sng" dirty="0" smtClean="0">
                <a:solidFill>
                  <a:srgbClr val="FF0000"/>
                </a:solidFill>
                <a:effectLst>
                  <a:outerShdw blurRad="38100" dist="38100" dir="2700000" algn="tl">
                    <a:srgbClr val="000000">
                      <a:alpha val="43137"/>
                    </a:srgbClr>
                  </a:outerShdw>
                </a:effectLst>
                <a:latin typeface="Comic Sans MS" pitchFamily="66" charset="0"/>
              </a:rPr>
            </a:br>
            <a:r>
              <a:rPr lang="en-US" sz="2800" u="sng" dirty="0" smtClean="0">
                <a:solidFill>
                  <a:srgbClr val="FF0000"/>
                </a:solidFill>
                <a:effectLst>
                  <a:outerShdw blurRad="38100" dist="38100" dir="2700000" algn="tl">
                    <a:srgbClr val="000000">
                      <a:alpha val="43137"/>
                    </a:srgbClr>
                  </a:outerShdw>
                </a:effectLst>
                <a:latin typeface="Comic Sans MS" pitchFamily="66" charset="0"/>
              </a:rPr>
              <a:t/>
            </a:r>
            <a:br>
              <a:rPr lang="en-US" sz="2800" u="sng" dirty="0" smtClean="0">
                <a:solidFill>
                  <a:srgbClr val="FF0000"/>
                </a:solidFill>
                <a:effectLst>
                  <a:outerShdw blurRad="38100" dist="38100" dir="2700000" algn="tl">
                    <a:srgbClr val="000000">
                      <a:alpha val="43137"/>
                    </a:srgbClr>
                  </a:outerShdw>
                </a:effectLst>
                <a:latin typeface="Comic Sans MS" pitchFamily="66" charset="0"/>
              </a:rPr>
            </a:br>
            <a:r>
              <a:rPr lang="en-US" sz="4400"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2. Aqueous Humor</a:t>
            </a:r>
            <a:endParaRPr lang="en-US" sz="4400"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4" name="Text Placeholder 3"/>
          <p:cNvSpPr>
            <a:spLocks noGrp="1"/>
          </p:cNvSpPr>
          <p:nvPr>
            <p:ph type="body" sz="half" idx="2"/>
          </p:nvPr>
        </p:nvSpPr>
        <p:spPr>
          <a:xfrm>
            <a:off x="457200" y="1435100"/>
            <a:ext cx="8003232" cy="4691063"/>
          </a:xfrm>
          <a:ln w="28575">
            <a:solidFill>
              <a:schemeClr val="accent2"/>
            </a:solidFill>
          </a:ln>
        </p:spPr>
        <p:txBody>
          <a:bodyPr>
            <a:normAutofit/>
          </a:bodyPr>
          <a:lstStyle/>
          <a:p>
            <a:pPr>
              <a:lnSpc>
                <a:spcPct val="80000"/>
              </a:lnSpc>
              <a:defRPr/>
            </a:pPr>
            <a:endParaRPr lang="en-US" b="1" dirty="0" smtClean="0">
              <a:solidFill>
                <a:srgbClr val="080808"/>
              </a:solidFill>
              <a:effectLst>
                <a:outerShdw blurRad="38100" dist="38100" dir="2700000" algn="tl">
                  <a:srgbClr val="FFFFFF"/>
                </a:outerShdw>
              </a:effectLst>
            </a:endParaRPr>
          </a:p>
          <a:p>
            <a:pPr marL="285750" indent="-285750">
              <a:lnSpc>
                <a:spcPct val="80000"/>
              </a:lnSpc>
              <a:buClr>
                <a:srgbClr val="FF0000"/>
              </a:buClr>
              <a:buFont typeface="Wingdings" panose="05000000000000000000" pitchFamily="2" charset="2"/>
              <a:buChar char="§"/>
              <a:defRPr/>
            </a:pPr>
            <a:r>
              <a:rPr lang="en-US" sz="1800" dirty="0" smtClean="0">
                <a:effectLst>
                  <a:outerShdw blurRad="38100" dist="38100" dir="2700000" algn="tl">
                    <a:srgbClr val="FFFFFF"/>
                  </a:outerShdw>
                </a:effectLst>
                <a:latin typeface="Comic Sans MS" pitchFamily="66" charset="0"/>
              </a:rPr>
              <a:t> </a:t>
            </a:r>
            <a:r>
              <a:rPr lang="en-US" sz="2400" dirty="0" smtClean="0">
                <a:latin typeface="Comic Sans MS" pitchFamily="66" charset="0"/>
              </a:rPr>
              <a:t>Fluid produced by ciliary body (cilliary processes)---to post chamber-----to pupil---to ant  chamber----to canal of schlemm at angle of ant chamber---to veins   </a:t>
            </a:r>
          </a:p>
          <a:p>
            <a:pPr marL="285750" indent="-285750">
              <a:lnSpc>
                <a:spcPct val="80000"/>
              </a:lnSpc>
              <a:buClr>
                <a:srgbClr val="FF0000"/>
              </a:buClr>
              <a:buFont typeface="Wingdings" panose="05000000000000000000" pitchFamily="2" charset="2"/>
              <a:buChar char="§"/>
              <a:defRPr/>
            </a:pPr>
            <a:endParaRPr lang="en-US" sz="2400" dirty="0" smtClean="0">
              <a:solidFill>
                <a:srgbClr val="080808"/>
              </a:solidFill>
              <a:effectLst>
                <a:outerShdw blurRad="38100" dist="38100" dir="2700000" algn="tl">
                  <a:srgbClr val="FFFFFF"/>
                </a:outerShdw>
              </a:effectLst>
              <a:latin typeface="Comic Sans MS" pitchFamily="66" charset="0"/>
            </a:endParaRPr>
          </a:p>
          <a:p>
            <a:pPr eaLnBrk="1" hangingPunct="1">
              <a:lnSpc>
                <a:spcPct val="80000"/>
              </a:lnSpc>
              <a:buClr>
                <a:srgbClr val="FF0000"/>
              </a:buClr>
              <a:defRPr/>
            </a:pPr>
            <a:r>
              <a:rPr lang="en-US" sz="2400" u="sng" dirty="0" smtClean="0">
                <a:solidFill>
                  <a:srgbClr val="FF0000"/>
                </a:solidFill>
                <a:effectLst>
                  <a:outerShdw blurRad="38100" dist="38100" dir="2700000" algn="tl">
                    <a:srgbClr val="000000">
                      <a:alpha val="43137"/>
                    </a:srgbClr>
                  </a:outerShdw>
                </a:effectLst>
                <a:latin typeface="Comic Sans MS" pitchFamily="66" charset="0"/>
              </a:rPr>
              <a:t>Function:</a:t>
            </a:r>
          </a:p>
          <a:p>
            <a:pPr eaLnBrk="1" hangingPunct="1">
              <a:lnSpc>
                <a:spcPct val="80000"/>
              </a:lnSpc>
              <a:buClr>
                <a:srgbClr val="FF0000"/>
              </a:buClr>
              <a:defRPr/>
            </a:pPr>
            <a:endParaRPr lang="en-US" sz="2400" u="sng" dirty="0" smtClean="0">
              <a:solidFill>
                <a:srgbClr val="FF0000"/>
              </a:solidFill>
              <a:effectLst>
                <a:outerShdw blurRad="38100" dist="38100" dir="2700000" algn="tl">
                  <a:srgbClr val="000000">
                    <a:alpha val="43137"/>
                  </a:srgbClr>
                </a:outerShdw>
              </a:effectLst>
              <a:latin typeface="Comic Sans MS" pitchFamily="66" charset="0"/>
            </a:endParaRPr>
          </a:p>
          <a:p>
            <a:pPr marL="285750" indent="-285750" eaLnBrk="1" hangingPunct="1">
              <a:lnSpc>
                <a:spcPct val="80000"/>
              </a:lnSpc>
              <a:buClr>
                <a:srgbClr val="FF0000"/>
              </a:buClr>
              <a:buFont typeface="Wingdings" panose="05000000000000000000" pitchFamily="2" charset="2"/>
              <a:buChar char="§"/>
              <a:defRPr/>
            </a:pPr>
            <a:r>
              <a:rPr lang="en-US" sz="2400" dirty="0" smtClean="0">
                <a:effectLst>
                  <a:outerShdw blurRad="38100" dist="38100" dir="2700000" algn="tl">
                    <a:srgbClr val="FFFFFF"/>
                  </a:outerShdw>
                </a:effectLst>
                <a:latin typeface="Comic Sans MS" pitchFamily="66" charset="0"/>
              </a:rPr>
              <a:t>Nourishing a vascular structures ( cornea ,lens )</a:t>
            </a:r>
          </a:p>
          <a:p>
            <a:pPr marL="285750" indent="-285750" eaLnBrk="1" hangingPunct="1">
              <a:lnSpc>
                <a:spcPct val="80000"/>
              </a:lnSpc>
              <a:buClr>
                <a:srgbClr val="FF0000"/>
              </a:buClr>
              <a:buFont typeface="Wingdings" panose="05000000000000000000" pitchFamily="2" charset="2"/>
              <a:buChar char="§"/>
              <a:defRPr/>
            </a:pPr>
            <a:r>
              <a:rPr lang="en-US" sz="2400" dirty="0" smtClean="0">
                <a:effectLst>
                  <a:outerShdw blurRad="38100" dist="38100" dir="2700000" algn="tl">
                    <a:srgbClr val="FFFFFF"/>
                  </a:outerShdw>
                </a:effectLst>
                <a:latin typeface="Comic Sans MS" pitchFamily="66" charset="0"/>
              </a:rPr>
              <a:t>Causes intraocular pressure 10-20mm Hg</a:t>
            </a:r>
          </a:p>
          <a:p>
            <a:pPr marL="285750" indent="-285750" eaLnBrk="1" hangingPunct="1">
              <a:lnSpc>
                <a:spcPct val="80000"/>
              </a:lnSpc>
              <a:buClr>
                <a:srgbClr val="FF0000"/>
              </a:buClr>
              <a:buFont typeface="Wingdings" panose="05000000000000000000" pitchFamily="2" charset="2"/>
              <a:buChar char="§"/>
              <a:defRPr/>
            </a:pPr>
            <a:r>
              <a:rPr lang="en-US" sz="2400" dirty="0" smtClean="0">
                <a:effectLst>
                  <a:outerShdw blurRad="38100" dist="38100" dir="2700000" algn="tl">
                    <a:srgbClr val="FFFFFF"/>
                  </a:outerShdw>
                </a:effectLst>
                <a:latin typeface="Comic Sans MS" pitchFamily="66" charset="0"/>
              </a:rPr>
              <a:t>Produced at a rate of 2-3 microliter/min by active transport of NA+, followed by </a:t>
            </a:r>
            <a:r>
              <a:rPr lang="en-US" sz="2400" dirty="0" err="1" smtClean="0">
                <a:effectLst>
                  <a:outerShdw blurRad="38100" dist="38100" dir="2700000" algn="tl">
                    <a:srgbClr val="FFFFFF"/>
                  </a:outerShdw>
                </a:effectLst>
                <a:latin typeface="Comic Sans MS" pitchFamily="66" charset="0"/>
              </a:rPr>
              <a:t>Cl</a:t>
            </a:r>
            <a:r>
              <a:rPr lang="en-US" sz="2400" dirty="0" smtClean="0">
                <a:effectLst>
                  <a:outerShdw blurRad="38100" dist="38100" dir="2700000" algn="tl">
                    <a:srgbClr val="FFFFFF"/>
                  </a:outerShdw>
                </a:effectLst>
                <a:latin typeface="Comic Sans MS" pitchFamily="66" charset="0"/>
              </a:rPr>
              <a:t>- and HCO3- and then osmosis of water</a:t>
            </a:r>
          </a:p>
          <a:p>
            <a:pPr marL="285750" indent="-285750" eaLnBrk="1" hangingPunct="1">
              <a:lnSpc>
                <a:spcPct val="80000"/>
              </a:lnSpc>
              <a:buClr>
                <a:srgbClr val="FF0000"/>
              </a:buClr>
              <a:buFont typeface="Wingdings" panose="05000000000000000000" pitchFamily="2" charset="2"/>
              <a:buChar char="§"/>
              <a:defRPr/>
            </a:pPr>
            <a:r>
              <a:rPr lang="en-US" sz="2400" dirty="0" smtClean="0">
                <a:effectLst>
                  <a:outerShdw blurRad="38100" dist="38100" dir="2700000" algn="tl">
                    <a:srgbClr val="FFFFFF"/>
                  </a:outerShdw>
                </a:effectLst>
                <a:latin typeface="Comic Sans MS" pitchFamily="66" charset="0"/>
              </a:rPr>
              <a:t>Contains many nutrients like amino acids , ascorbic acids and glucose</a:t>
            </a:r>
          </a:p>
          <a:p>
            <a:pPr marL="285750" indent="-285750" eaLnBrk="1" hangingPunct="1">
              <a:lnSpc>
                <a:spcPct val="80000"/>
              </a:lnSpc>
              <a:buClr>
                <a:srgbClr val="FF0000"/>
              </a:buClr>
              <a:buFont typeface="Wingdings" panose="05000000000000000000" pitchFamily="2" charset="2"/>
              <a:buChar char="§"/>
              <a:defRPr/>
            </a:pPr>
            <a:endParaRPr lang="en-US" sz="2400" dirty="0" smtClean="0">
              <a:effectLst>
                <a:outerShdw blurRad="38100" dist="38100" dir="2700000" algn="tl">
                  <a:srgbClr val="FFFFFF"/>
                </a:outerShdw>
              </a:effectLst>
              <a:latin typeface="Comic Sans MS" pitchFamily="66" charset="0"/>
            </a:endParaRPr>
          </a:p>
          <a:p>
            <a:pPr marL="285750" indent="-285750" eaLnBrk="1" hangingPunct="1">
              <a:lnSpc>
                <a:spcPct val="80000"/>
              </a:lnSpc>
              <a:buClr>
                <a:srgbClr val="FF0000"/>
              </a:buClr>
              <a:buFont typeface="Wingdings" panose="05000000000000000000" pitchFamily="2" charset="2"/>
              <a:buChar char="§"/>
              <a:defRPr/>
            </a:pPr>
            <a:endParaRPr lang="en-US" sz="2000" b="1" dirty="0" smtClean="0">
              <a:solidFill>
                <a:srgbClr val="080808"/>
              </a:solidFill>
              <a:effectLst>
                <a:outerShdw blurRad="38100" dist="38100" dir="2700000" algn="tl">
                  <a:srgbClr val="FFFFFF"/>
                </a:outerShdw>
              </a:effectLst>
            </a:endParaRPr>
          </a:p>
          <a:p>
            <a:pPr marL="285750" indent="-285750">
              <a:buClr>
                <a:srgbClr val="FF0000"/>
              </a:buClr>
              <a:buFont typeface="Wingdings" panose="05000000000000000000" pitchFamily="2" charset="2"/>
              <a:buChar char="§"/>
            </a:pPr>
            <a:endParaRPr lang="en-US" sz="2000" dirty="0"/>
          </a:p>
        </p:txBody>
      </p:sp>
      <p:sp>
        <p:nvSpPr>
          <p:cNvPr id="5" name="Slide Number Placeholder 4"/>
          <p:cNvSpPr>
            <a:spLocks noGrp="1"/>
          </p:cNvSpPr>
          <p:nvPr>
            <p:ph type="sldNum" sz="quarter" idx="12"/>
          </p:nvPr>
        </p:nvSpPr>
        <p:spPr/>
        <p:txBody>
          <a:bodyPr/>
          <a:lstStyle/>
          <a:p>
            <a:fld id="{D91677B5-6ECE-439D-8475-CDC86B358626}" type="slidenum">
              <a:rPr lang="en-US" smtClean="0"/>
              <a:pPr/>
              <a:t>26</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anim calcmode="lin" valueType="num">
                                      <p:cBhvr additive="base">
                                        <p:cTn id="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6" end="6"/>
                                            </p:txEl>
                                          </p:spTgt>
                                        </p:tgtEl>
                                        <p:attrNameLst>
                                          <p:attrName>style.visibility</p:attrName>
                                        </p:attrNameLst>
                                      </p:cBhvr>
                                      <p:to>
                                        <p:strVal val="visible"/>
                                      </p:to>
                                    </p:set>
                                    <p:anim calcmode="lin" valueType="num">
                                      <p:cBhvr additive="base">
                                        <p:cTn id="13"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anim calcmode="lin" valueType="num">
                                      <p:cBhvr additive="base">
                                        <p:cTn id="19"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8" end="8"/>
                                            </p:txEl>
                                          </p:spTgt>
                                        </p:tgtEl>
                                        <p:attrNameLst>
                                          <p:attrName>style.visibility</p:attrName>
                                        </p:attrNameLst>
                                      </p:cBhvr>
                                      <p:to>
                                        <p:strVal val="visible"/>
                                      </p:to>
                                    </p:set>
                                    <p:anim calcmode="lin" valueType="num">
                                      <p:cBhvr additive="base">
                                        <p:cTn id="25"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lstStyle/>
          <a:p>
            <a:r>
              <a:rPr lang="en-US" sz="4000" b="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r>
              <a:rPr lang="en-US" sz="40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Aqueous </a:t>
            </a:r>
            <a:r>
              <a:rPr lang="en-US" sz="4000" b="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Humor</a:t>
            </a:r>
            <a:r>
              <a:rPr lang="en-US" sz="4000" b="1" dirty="0" smtClean="0">
                <a:solidFill>
                  <a:srgbClr val="0070C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-2</a:t>
            </a:r>
            <a:endParaRPr lang="en-US" dirty="0">
              <a:solidFill>
                <a:srgbClr val="0070C0"/>
              </a:solidFill>
            </a:endParaRPr>
          </a:p>
        </p:txBody>
      </p:sp>
      <p:sp>
        <p:nvSpPr>
          <p:cNvPr id="4" name="Slide Number Placeholder 3"/>
          <p:cNvSpPr>
            <a:spLocks noGrp="1"/>
          </p:cNvSpPr>
          <p:nvPr>
            <p:ph type="sldNum" sz="quarter" idx="12"/>
          </p:nvPr>
        </p:nvSpPr>
        <p:spPr/>
        <p:txBody>
          <a:bodyPr/>
          <a:lstStyle/>
          <a:p>
            <a:fld id="{D159ABCE-50F1-4791-AC28-2A3158F9FE9F}" type="slidenum">
              <a:rPr lang="en-US" smtClean="0"/>
              <a:pPr/>
              <a:t>27</a:t>
            </a:fld>
            <a:endParaRPr lang="en-US"/>
          </a:p>
        </p:txBody>
      </p:sp>
      <p:pic>
        <p:nvPicPr>
          <p:cNvPr id="5" name="Content Placeholder 4"/>
          <p:cNvPicPr>
            <a:picLocks noGrp="1"/>
          </p:cNvPicPr>
          <p:nvPr>
            <p:ph idx="1"/>
          </p:nvPr>
        </p:nvPicPr>
        <p:blipFill rotWithShape="1">
          <a:blip r:embed="rId2"/>
          <a:srcRect l="22757" t="33068" r="18750" b="13341"/>
          <a:stretch/>
        </p:blipFill>
        <p:spPr bwMode="auto">
          <a:xfrm>
            <a:off x="766694" y="1903037"/>
            <a:ext cx="7610612" cy="392028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4587833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758138" cy="948680"/>
          </a:xfrm>
          <a:solidFill>
            <a:schemeClr val="accent5">
              <a:lumMod val="20000"/>
              <a:lumOff val="80000"/>
            </a:schemeClr>
          </a:solidFill>
        </p:spPr>
        <p:txBody>
          <a:bodyPr>
            <a:normAutofit/>
          </a:bodyPr>
          <a:lstStyle/>
          <a:p>
            <a:pPr algn="ctr"/>
            <a:r>
              <a:rPr lang="en-US" sz="3600" dirty="0" smtClean="0">
                <a:solidFill>
                  <a:srgbClr val="FF0000"/>
                </a:solidFill>
                <a:effectLst>
                  <a:outerShdw blurRad="38100" dist="38100" dir="2700000" algn="tl">
                    <a:srgbClr val="000000">
                      <a:alpha val="43137"/>
                    </a:srgbClr>
                  </a:outerShdw>
                </a:effectLst>
                <a:latin typeface="Comic Sans MS" pitchFamily="66" charset="0"/>
              </a:rPr>
              <a:t>Glaucoma</a:t>
            </a:r>
            <a:endParaRPr lang="en-US" sz="3600" dirty="0">
              <a:solidFill>
                <a:srgbClr val="FF0000"/>
              </a:solidFill>
              <a:effectLst>
                <a:outerShdw blurRad="38100" dist="38100" dir="2700000" algn="tl">
                  <a:srgbClr val="000000">
                    <a:alpha val="43137"/>
                  </a:srgbClr>
                </a:outerShdw>
              </a:effectLst>
              <a:latin typeface="Comic Sans MS" pitchFamily="66" charset="0"/>
            </a:endParaRPr>
          </a:p>
        </p:txBody>
      </p:sp>
      <p:pic>
        <p:nvPicPr>
          <p:cNvPr id="6" name="Picture 7" descr="glaucoma_crosssection"/>
          <p:cNvPicPr>
            <a:picLocks noGrp="1" noChangeAspect="1" noChangeArrowheads="1"/>
          </p:cNvPicPr>
          <p:nvPr>
            <p:ph idx="1"/>
          </p:nvPr>
        </p:nvPicPr>
        <p:blipFill>
          <a:blip r:embed="rId2"/>
          <a:stretch>
            <a:fillRect/>
          </a:stretch>
        </p:blipFill>
        <p:spPr bwMode="auto">
          <a:xfrm>
            <a:off x="3965575" y="1412776"/>
            <a:ext cx="4330700" cy="4752528"/>
          </a:xfrm>
          <a:prstGeom prst="rect">
            <a:avLst/>
          </a:prstGeom>
          <a:noFill/>
          <a:ln w="9525">
            <a:noFill/>
            <a:miter lim="800000"/>
            <a:headEnd/>
            <a:tailEnd/>
          </a:ln>
        </p:spPr>
      </p:pic>
      <p:sp>
        <p:nvSpPr>
          <p:cNvPr id="4" name="Text Placeholder 3"/>
          <p:cNvSpPr>
            <a:spLocks noGrp="1"/>
          </p:cNvSpPr>
          <p:nvPr>
            <p:ph type="body" sz="half" idx="2"/>
          </p:nvPr>
        </p:nvSpPr>
        <p:spPr>
          <a:xfrm>
            <a:off x="457200" y="1435100"/>
            <a:ext cx="3328982" cy="4691063"/>
          </a:xfrm>
          <a:ln w="28575">
            <a:solidFill>
              <a:schemeClr val="accent2"/>
            </a:solidFill>
          </a:ln>
        </p:spPr>
        <p:txBody>
          <a:bodyPr/>
          <a:lstStyle/>
          <a:p>
            <a:pPr>
              <a:buFont typeface="Wingdings" pitchFamily="2" charset="2"/>
              <a:buChar char="Ø"/>
            </a:pPr>
            <a:endParaRPr lang="en-US" sz="1800" dirty="0" smtClean="0">
              <a:latin typeface="Comic Sans MS" pitchFamily="66" charset="0"/>
            </a:endParaRPr>
          </a:p>
          <a:p>
            <a:pPr>
              <a:buFont typeface="Wingdings" pitchFamily="2" charset="2"/>
              <a:buChar char="Ø"/>
            </a:pPr>
            <a:endParaRPr lang="en-US" sz="1800" dirty="0" smtClean="0">
              <a:latin typeface="Comic Sans MS" pitchFamily="66" charset="0"/>
            </a:endParaRPr>
          </a:p>
          <a:p>
            <a:pPr marL="285750" indent="-285750">
              <a:buClr>
                <a:srgbClr val="FF0000"/>
              </a:buClr>
              <a:buFont typeface="Wingdings" panose="05000000000000000000" pitchFamily="2" charset="2"/>
              <a:buChar char="§"/>
            </a:pPr>
            <a:r>
              <a:rPr lang="en-US" sz="1800" dirty="0" smtClean="0">
                <a:latin typeface="Comic Sans MS" pitchFamily="66" charset="0"/>
              </a:rPr>
              <a:t>Build up of Aqueous Humor </a:t>
            </a:r>
          </a:p>
          <a:p>
            <a:pPr marL="285750" indent="-285750">
              <a:buClr>
                <a:srgbClr val="FF0000"/>
              </a:buClr>
              <a:buFont typeface="Wingdings" panose="05000000000000000000" pitchFamily="2" charset="2"/>
              <a:buChar char="§"/>
            </a:pPr>
            <a:r>
              <a:rPr lang="en-US" sz="1800" dirty="0" smtClean="0">
                <a:latin typeface="Comic Sans MS" pitchFamily="66" charset="0"/>
              </a:rPr>
              <a:t>Volume</a:t>
            </a:r>
          </a:p>
          <a:p>
            <a:pPr marL="285750" indent="-285750">
              <a:buClr>
                <a:srgbClr val="FF0000"/>
              </a:buClr>
              <a:buFont typeface="Wingdings" panose="05000000000000000000" pitchFamily="2" charset="2"/>
              <a:buChar char="§"/>
            </a:pPr>
            <a:endParaRPr lang="en-US" sz="1800" dirty="0" smtClean="0">
              <a:latin typeface="Comic Sans MS" pitchFamily="66" charset="0"/>
            </a:endParaRPr>
          </a:p>
          <a:p>
            <a:pPr marL="285750" indent="-285750">
              <a:buClr>
                <a:srgbClr val="FF0000"/>
              </a:buClr>
              <a:buFont typeface="Wingdings" panose="05000000000000000000" pitchFamily="2" charset="2"/>
              <a:buChar char="§"/>
            </a:pPr>
            <a:r>
              <a:rPr lang="en-US" sz="1800" dirty="0" smtClean="0">
                <a:latin typeface="Comic Sans MS" pitchFamily="66" charset="0"/>
              </a:rPr>
              <a:t>Increases pressure in eye</a:t>
            </a:r>
          </a:p>
          <a:p>
            <a:pPr marL="285750" indent="-285750">
              <a:buClr>
                <a:srgbClr val="FF0000"/>
              </a:buClr>
              <a:buFont typeface="Wingdings" panose="05000000000000000000" pitchFamily="2" charset="2"/>
              <a:buChar char="§"/>
            </a:pPr>
            <a:endParaRPr lang="en-US" sz="1800" dirty="0" smtClean="0">
              <a:latin typeface="Comic Sans MS" pitchFamily="66" charset="0"/>
            </a:endParaRPr>
          </a:p>
          <a:p>
            <a:pPr marL="285750" indent="-285750">
              <a:buClr>
                <a:srgbClr val="FF0000"/>
              </a:buClr>
              <a:buFont typeface="Wingdings" panose="05000000000000000000" pitchFamily="2" charset="2"/>
              <a:buChar char="§"/>
            </a:pPr>
            <a:r>
              <a:rPr lang="en-US" sz="1800" dirty="0" smtClean="0">
                <a:latin typeface="Comic Sans MS" pitchFamily="66" charset="0"/>
              </a:rPr>
              <a:t>Damages nerve</a:t>
            </a:r>
          </a:p>
          <a:p>
            <a:pPr marL="285750" indent="-285750">
              <a:buClr>
                <a:srgbClr val="FF0000"/>
              </a:buClr>
              <a:buFont typeface="Wingdings" panose="05000000000000000000" pitchFamily="2" charset="2"/>
              <a:buChar char="§"/>
            </a:pPr>
            <a:endParaRPr lang="en-US" sz="1800" dirty="0" smtClean="0">
              <a:latin typeface="Comic Sans MS" pitchFamily="66" charset="0"/>
            </a:endParaRPr>
          </a:p>
          <a:p>
            <a:pPr marL="285750" indent="-285750">
              <a:buClr>
                <a:srgbClr val="FF0000"/>
              </a:buClr>
              <a:buFont typeface="Wingdings" panose="05000000000000000000" pitchFamily="2" charset="2"/>
              <a:buChar char="§"/>
            </a:pPr>
            <a:r>
              <a:rPr lang="en-US" sz="1800" dirty="0" smtClean="0">
                <a:latin typeface="Comic Sans MS" pitchFamily="66" charset="0"/>
              </a:rPr>
              <a:t>Meds/surgery</a:t>
            </a:r>
          </a:p>
          <a:p>
            <a:endParaRPr lang="en-US" dirty="0"/>
          </a:p>
        </p:txBody>
      </p:sp>
      <p:sp>
        <p:nvSpPr>
          <p:cNvPr id="5" name="Slide Number Placeholder 4"/>
          <p:cNvSpPr>
            <a:spLocks noGrp="1"/>
          </p:cNvSpPr>
          <p:nvPr>
            <p:ph type="sldNum" sz="quarter" idx="12"/>
          </p:nvPr>
        </p:nvSpPr>
        <p:spPr/>
        <p:txBody>
          <a:bodyPr/>
          <a:lstStyle/>
          <a:p>
            <a:fld id="{D91677B5-6ECE-439D-8475-CDC86B358626}" type="slidenum">
              <a:rPr lang="en-US" smtClean="0"/>
              <a:pPr/>
              <a:t>28</a:t>
            </a:fld>
            <a:endParaRPr 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7746" name="Picture 2" descr="balloons"/>
          <p:cNvPicPr>
            <a:picLocks noChangeAspect="1" noChangeArrowheads="1"/>
          </p:cNvPicPr>
          <p:nvPr/>
        </p:nvPicPr>
        <p:blipFill>
          <a:blip r:embed="rId3"/>
          <a:srcRect/>
          <a:stretch>
            <a:fillRect/>
          </a:stretch>
        </p:blipFill>
        <p:spPr bwMode="auto">
          <a:xfrm>
            <a:off x="0" y="0"/>
            <a:ext cx="4572000" cy="3429000"/>
          </a:xfrm>
          <a:prstGeom prst="rect">
            <a:avLst/>
          </a:prstGeom>
          <a:noFill/>
          <a:ln w="9525">
            <a:noFill/>
            <a:miter lim="800000"/>
            <a:headEnd/>
            <a:tailEnd/>
          </a:ln>
        </p:spPr>
      </p:pic>
      <p:pic>
        <p:nvPicPr>
          <p:cNvPr id="287747" name="Picture 3" descr="balloons glaucoma"/>
          <p:cNvPicPr>
            <a:picLocks noChangeAspect="1" noChangeArrowheads="1"/>
          </p:cNvPicPr>
          <p:nvPr/>
        </p:nvPicPr>
        <p:blipFill>
          <a:blip r:embed="rId4"/>
          <a:srcRect/>
          <a:stretch>
            <a:fillRect/>
          </a:stretch>
        </p:blipFill>
        <p:spPr bwMode="auto">
          <a:xfrm>
            <a:off x="4572000" y="3429000"/>
            <a:ext cx="4572000" cy="3429000"/>
          </a:xfrm>
          <a:prstGeom prst="rect">
            <a:avLst/>
          </a:prstGeom>
          <a:noFill/>
          <a:ln w="9525">
            <a:noFill/>
            <a:miter lim="800000"/>
            <a:headEnd/>
            <a:tailEnd/>
          </a:ln>
        </p:spPr>
      </p:pic>
      <p:sp>
        <p:nvSpPr>
          <p:cNvPr id="287748" name="Text Box 4"/>
          <p:cNvSpPr txBox="1">
            <a:spLocks noChangeArrowheads="1"/>
          </p:cNvSpPr>
          <p:nvPr/>
        </p:nvSpPr>
        <p:spPr bwMode="auto">
          <a:xfrm>
            <a:off x="4500563" y="1125538"/>
            <a:ext cx="4191000" cy="641350"/>
          </a:xfrm>
          <a:prstGeom prst="rect">
            <a:avLst/>
          </a:prstGeom>
          <a:noFill/>
          <a:ln w="9525">
            <a:noFill/>
            <a:miter lim="800000"/>
            <a:headEnd/>
            <a:tailEnd/>
          </a:ln>
        </p:spPr>
        <p:txBody>
          <a:bodyPr>
            <a:spAutoFit/>
          </a:bodyPr>
          <a:lstStyle/>
          <a:p>
            <a:pPr rtl="0">
              <a:spcBef>
                <a:spcPct val="50000"/>
              </a:spcBef>
            </a:pPr>
            <a:r>
              <a:rPr lang="en-US" sz="3600" b="1" dirty="0">
                <a:solidFill>
                  <a:srgbClr val="FF0000"/>
                </a:solidFill>
                <a:latin typeface="Comic Sans MS" pitchFamily="66" charset="0"/>
              </a:rPr>
              <a:t>Normal Vision</a:t>
            </a:r>
          </a:p>
        </p:txBody>
      </p:sp>
      <p:sp>
        <p:nvSpPr>
          <p:cNvPr id="287749" name="Text Box 5"/>
          <p:cNvSpPr txBox="1">
            <a:spLocks noChangeArrowheads="1"/>
          </p:cNvSpPr>
          <p:nvPr/>
        </p:nvSpPr>
        <p:spPr bwMode="auto">
          <a:xfrm>
            <a:off x="4859338" y="2781300"/>
            <a:ext cx="4191000" cy="641350"/>
          </a:xfrm>
          <a:prstGeom prst="rect">
            <a:avLst/>
          </a:prstGeom>
          <a:noFill/>
          <a:ln w="9525">
            <a:noFill/>
            <a:miter lim="800000"/>
            <a:headEnd/>
            <a:tailEnd/>
          </a:ln>
        </p:spPr>
        <p:txBody>
          <a:bodyPr>
            <a:spAutoFit/>
          </a:bodyPr>
          <a:lstStyle/>
          <a:p>
            <a:pPr algn="r" rtl="0">
              <a:spcBef>
                <a:spcPct val="50000"/>
              </a:spcBef>
            </a:pPr>
            <a:r>
              <a:rPr lang="en-US" sz="3600" b="1" dirty="0">
                <a:solidFill>
                  <a:srgbClr val="FF0000"/>
                </a:solidFill>
                <a:latin typeface="Comic Sans MS" pitchFamily="66" charset="0"/>
              </a:rPr>
              <a:t>Glaucoma</a:t>
            </a:r>
          </a:p>
        </p:txBody>
      </p:sp>
      <p:sp>
        <p:nvSpPr>
          <p:cNvPr id="24582" name="Text Box 6"/>
          <p:cNvSpPr txBox="1">
            <a:spLocks noChangeArrowheads="1"/>
          </p:cNvSpPr>
          <p:nvPr/>
        </p:nvSpPr>
        <p:spPr bwMode="auto">
          <a:xfrm>
            <a:off x="0" y="3429000"/>
            <a:ext cx="4419600" cy="3046988"/>
          </a:xfrm>
          <a:prstGeom prst="rect">
            <a:avLst/>
          </a:prstGeom>
          <a:noFill/>
          <a:ln w="9525">
            <a:noFill/>
            <a:miter lim="800000"/>
            <a:headEnd/>
            <a:tailEnd/>
          </a:ln>
        </p:spPr>
        <p:txBody>
          <a:bodyPr>
            <a:spAutoFit/>
          </a:bodyPr>
          <a:lstStyle/>
          <a:p>
            <a:pPr rtl="0">
              <a:spcBef>
                <a:spcPct val="50000"/>
              </a:spcBef>
            </a:pPr>
            <a:r>
              <a:rPr lang="en-US" sz="1600" dirty="0">
                <a:solidFill>
                  <a:srgbClr val="C00000"/>
                </a:solidFill>
              </a:rPr>
              <a:t>Glaucoma is an eye condition that develops when too much fluid pressure builds up inside of the eye. The increased internal pressure can damage the optic nerve, which transmits images to the brain. Without treatment, glaucoma can cause blindness within a few years. Glaucoma is most often inherited, meaning it is passed from parents to children. Less common causes of glaucoma include a blunt or chemical injury to the eye, severe eye infection, blockage of blood vessels in the eye and inflammatory conditions of the eye. Glaucoma usually occurs in both eyes, but it may involve each eye to a different extent.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287748">
                                            <p:txEl>
                                              <p:pRg st="0" end="0"/>
                                            </p:txEl>
                                          </p:spTgt>
                                        </p:tgtEl>
                                        <p:attrNameLst>
                                          <p:attrName>style.visibility</p:attrName>
                                        </p:attrNameLst>
                                      </p:cBhvr>
                                      <p:to>
                                        <p:strVal val="visible"/>
                                      </p:to>
                                    </p:set>
                                    <p:animEffect transition="in" filter="box(in)">
                                      <p:cBhvr>
                                        <p:cTn id="7" dur="500"/>
                                        <p:tgtEl>
                                          <p:spTgt spid="28774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287746"/>
                                        </p:tgtEl>
                                        <p:attrNameLst>
                                          <p:attrName>style.visibility</p:attrName>
                                        </p:attrNameLst>
                                      </p:cBhvr>
                                      <p:to>
                                        <p:strVal val="visible"/>
                                      </p:to>
                                    </p:set>
                                    <p:animEffect transition="in" filter="checkerboard(across)">
                                      <p:cBhvr>
                                        <p:cTn id="12" dur="500"/>
                                        <p:tgtEl>
                                          <p:spTgt spid="28774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87749"/>
                                        </p:tgtEl>
                                        <p:attrNameLst>
                                          <p:attrName>style.visibility</p:attrName>
                                        </p:attrNameLst>
                                      </p:cBhvr>
                                      <p:to>
                                        <p:strVal val="visible"/>
                                      </p:to>
                                    </p:set>
                                    <p:animEffect transition="in" filter="box(in)">
                                      <p:cBhvr>
                                        <p:cTn id="17" dur="500"/>
                                        <p:tgtEl>
                                          <p:spTgt spid="28774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nodeType="clickEffect">
                                  <p:stCondLst>
                                    <p:cond delay="0"/>
                                  </p:stCondLst>
                                  <p:childTnLst>
                                    <p:set>
                                      <p:cBhvr>
                                        <p:cTn id="21" dur="1" fill="hold">
                                          <p:stCondLst>
                                            <p:cond delay="0"/>
                                          </p:stCondLst>
                                        </p:cTn>
                                        <p:tgtEl>
                                          <p:spTgt spid="287747"/>
                                        </p:tgtEl>
                                        <p:attrNameLst>
                                          <p:attrName>style.visibility</p:attrName>
                                        </p:attrNameLst>
                                      </p:cBhvr>
                                      <p:to>
                                        <p:strVal val="visible"/>
                                      </p:to>
                                    </p:set>
                                    <p:animEffect transition="in" filter="checkerboard(across)">
                                      <p:cBhvr>
                                        <p:cTn id="22" dur="500"/>
                                        <p:tgtEl>
                                          <p:spTgt spid="2877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774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779686"/>
          </a:xfrm>
          <a:solidFill>
            <a:schemeClr val="accent5">
              <a:lumMod val="20000"/>
              <a:lumOff val="80000"/>
            </a:schemeClr>
          </a:solidFill>
        </p:spPr>
        <p:txBody>
          <a:bodyPr>
            <a:normAutofit/>
          </a:bodyPr>
          <a:lstStyle/>
          <a:p>
            <a:pPr algn="ctr"/>
            <a:r>
              <a:rPr lang="en-US" sz="4400"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The Eye</a:t>
            </a:r>
            <a:endParaRPr lang="en-US" sz="4400"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4" name="Text Placeholder 3"/>
          <p:cNvSpPr>
            <a:spLocks noGrp="1"/>
          </p:cNvSpPr>
          <p:nvPr>
            <p:ph type="body" sz="half" idx="2"/>
          </p:nvPr>
        </p:nvSpPr>
        <p:spPr>
          <a:xfrm>
            <a:off x="251520" y="1299823"/>
            <a:ext cx="3891852" cy="5729577"/>
          </a:xfrm>
          <a:ln w="19050">
            <a:solidFill>
              <a:schemeClr val="bg1"/>
            </a:solidFill>
          </a:ln>
        </p:spPr>
        <p:txBody>
          <a:bodyPr>
            <a:noAutofit/>
          </a:bodyPr>
          <a:lstStyle/>
          <a:p>
            <a:pPr marL="342900" indent="-342900">
              <a:buClr>
                <a:srgbClr val="FF0000"/>
              </a:buClr>
              <a:buFont typeface="Wingdings" panose="05000000000000000000" pitchFamily="2" charset="2"/>
              <a:buChar char="§"/>
            </a:pPr>
            <a:r>
              <a:rPr lang="en-US" sz="2400" dirty="0" smtClean="0">
                <a:latin typeface="Comic Sans MS" pitchFamily="66" charset="0"/>
              </a:rPr>
              <a:t>Human vision is one of the most complex visual systems among animals.</a:t>
            </a:r>
          </a:p>
          <a:p>
            <a:pPr>
              <a:buClr>
                <a:srgbClr val="FF0000"/>
              </a:buClr>
            </a:pPr>
            <a:endParaRPr lang="en-US" sz="2400" dirty="0" smtClean="0">
              <a:latin typeface="Comic Sans MS" pitchFamily="66" charset="0"/>
            </a:endParaRPr>
          </a:p>
          <a:p>
            <a:pPr marL="342900" indent="-342900">
              <a:buClr>
                <a:srgbClr val="FF0000"/>
              </a:buClr>
              <a:buFont typeface="Wingdings" panose="05000000000000000000" pitchFamily="2" charset="2"/>
              <a:buChar char="§"/>
            </a:pPr>
            <a:r>
              <a:rPr lang="en-US" sz="2400" dirty="0" smtClean="0">
                <a:latin typeface="Comic Sans MS" pitchFamily="66" charset="0"/>
              </a:rPr>
              <a:t>The eye is a complex sensory organ, which capable  of transduction physical stimuli of light rays into electrical and chemical signals that can be interpreted by the brain to construct physical images.</a:t>
            </a:r>
            <a:r>
              <a:rPr lang="en-US" sz="2400" dirty="0" smtClean="0"/>
              <a:t/>
            </a:r>
            <a:br>
              <a:rPr lang="en-US" sz="2400" dirty="0" smtClean="0"/>
            </a:br>
            <a:r>
              <a:rPr lang="en-US" sz="2400" dirty="0" smtClean="0"/>
              <a:t/>
            </a:r>
            <a:br>
              <a:rPr lang="en-US" sz="2400" dirty="0" smtClean="0"/>
            </a:br>
            <a:endParaRPr lang="en-US" sz="2400" dirty="0"/>
          </a:p>
        </p:txBody>
      </p:sp>
      <p:sp>
        <p:nvSpPr>
          <p:cNvPr id="5" name="Slide Number Placeholder 4"/>
          <p:cNvSpPr>
            <a:spLocks noGrp="1"/>
          </p:cNvSpPr>
          <p:nvPr>
            <p:ph type="sldNum" sz="quarter" idx="12"/>
          </p:nvPr>
        </p:nvSpPr>
        <p:spPr/>
        <p:txBody>
          <a:bodyPr/>
          <a:lstStyle/>
          <a:p>
            <a:fld id="{D91677B5-6ECE-439D-8475-CDC86B358626}" type="slidenum">
              <a:rPr lang="en-US" smtClean="0"/>
              <a:pPr/>
              <a:t>3</a:t>
            </a:fld>
            <a:endParaRPr lang="en-US"/>
          </a:p>
        </p:txBody>
      </p:sp>
      <p:pic>
        <p:nvPicPr>
          <p:cNvPr id="6"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143372" y="1299823"/>
            <a:ext cx="4543428" cy="5395304"/>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fade">
                                      <p:cBhvr>
                                        <p:cTn id="14" dur="1000"/>
                                        <p:tgtEl>
                                          <p:spTgt spid="4">
                                            <p:txEl>
                                              <p:pRg st="2" end="2"/>
                                            </p:txEl>
                                          </p:spTgt>
                                        </p:tgtEl>
                                      </p:cBhvr>
                                    </p:animEffect>
                                    <p:anim calcmode="lin" valueType="num">
                                      <p:cBhvr>
                                        <p:cTn id="1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24" cy="869934"/>
          </a:xfrm>
          <a:solidFill>
            <a:schemeClr val="accent5">
              <a:lumMod val="20000"/>
              <a:lumOff val="80000"/>
            </a:schemeClr>
          </a:solidFill>
        </p:spPr>
        <p:txBody>
          <a:bodyPr>
            <a:normAutofit/>
          </a:bodyPr>
          <a:lstStyle/>
          <a:p>
            <a:pPr algn="ctr"/>
            <a:r>
              <a:rPr lang="en-US" sz="3600"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3. The Vitreous Humor</a:t>
            </a:r>
            <a:endParaRPr lang="en-US" sz="3600"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6" name="Picture 4" descr="http://shawneeoptical.files.wordpress.com/2012/10/vitreous-humor.jpg"/>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4601017" y="1927998"/>
            <a:ext cx="4089677" cy="3643338"/>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half" idx="2"/>
          </p:nvPr>
        </p:nvSpPr>
        <p:spPr>
          <a:xfrm>
            <a:off x="457200" y="1435100"/>
            <a:ext cx="3829048" cy="4921250"/>
          </a:xfrm>
          <a:ln w="28575">
            <a:solidFill>
              <a:srgbClr val="C00000"/>
            </a:solidFill>
          </a:ln>
        </p:spPr>
        <p:txBody>
          <a:bodyPr>
            <a:normAutofit lnSpcReduction="10000"/>
          </a:bodyPr>
          <a:lstStyle/>
          <a:p>
            <a:pPr>
              <a:buFont typeface="Wingdings" pitchFamily="2" charset="2"/>
              <a:buChar char="Ø"/>
            </a:pPr>
            <a:endParaRPr lang="en-US" dirty="0" smtClean="0">
              <a:latin typeface="Comic Sans MS" pitchFamily="66" charset="0"/>
            </a:endParaRPr>
          </a:p>
          <a:p>
            <a:pPr marL="285750" lvl="0" indent="-285750">
              <a:buClr>
                <a:srgbClr val="FF0000"/>
              </a:buClr>
              <a:buFont typeface="Wingdings" panose="05000000000000000000" pitchFamily="2" charset="2"/>
              <a:buChar char="§"/>
            </a:pPr>
            <a:r>
              <a:rPr lang="en-US" sz="1800" dirty="0" smtClean="0">
                <a:solidFill>
                  <a:prstClr val="black"/>
                </a:solidFill>
                <a:latin typeface="Comic Sans MS" pitchFamily="66" charset="0"/>
              </a:rPr>
              <a:t>Is </a:t>
            </a:r>
            <a:r>
              <a:rPr lang="en-US" sz="1800" dirty="0">
                <a:solidFill>
                  <a:prstClr val="black"/>
                </a:solidFill>
                <a:latin typeface="Comic Sans MS" pitchFamily="66" charset="0"/>
              </a:rPr>
              <a:t>the transparent, </a:t>
            </a:r>
            <a:r>
              <a:rPr lang="en-US" sz="1800" dirty="0" smtClean="0">
                <a:solidFill>
                  <a:prstClr val="black"/>
                </a:solidFill>
                <a:latin typeface="Comic Sans MS" pitchFamily="66" charset="0"/>
              </a:rPr>
              <a:t>colorless, </a:t>
            </a:r>
            <a:r>
              <a:rPr lang="en-US" sz="1800" dirty="0">
                <a:solidFill>
                  <a:prstClr val="black"/>
                </a:solidFill>
                <a:latin typeface="Comic Sans MS" pitchFamily="66" charset="0"/>
              </a:rPr>
              <a:t>gelatinous mass </a:t>
            </a:r>
          </a:p>
          <a:p>
            <a:pPr marL="285750" indent="-285750">
              <a:buClr>
                <a:srgbClr val="FF0000"/>
              </a:buClr>
              <a:buFont typeface="Wingdings" panose="05000000000000000000" pitchFamily="2" charset="2"/>
              <a:buChar char="§"/>
            </a:pPr>
            <a:endParaRPr lang="en-US" sz="1800" dirty="0">
              <a:latin typeface="Comic Sans MS" pitchFamily="66" charset="0"/>
            </a:endParaRPr>
          </a:p>
          <a:p>
            <a:pPr marL="285750" lvl="0" indent="-285750">
              <a:buClr>
                <a:srgbClr val="FF0000"/>
              </a:buClr>
              <a:buFont typeface="Wingdings" panose="05000000000000000000" pitchFamily="2" charset="2"/>
              <a:buChar char="§"/>
            </a:pPr>
            <a:r>
              <a:rPr lang="en-US" sz="1800" dirty="0" smtClean="0">
                <a:solidFill>
                  <a:prstClr val="black"/>
                </a:solidFill>
                <a:latin typeface="Comic Sans MS" pitchFamily="66" charset="0"/>
              </a:rPr>
              <a:t>It </a:t>
            </a:r>
            <a:r>
              <a:rPr lang="en-US" sz="1800" dirty="0">
                <a:solidFill>
                  <a:prstClr val="black"/>
                </a:solidFill>
                <a:latin typeface="Comic Sans MS" pitchFamily="66" charset="0"/>
              </a:rPr>
              <a:t>fills the vitreous chamber between the lens of the eye and the retina </a:t>
            </a:r>
          </a:p>
          <a:p>
            <a:pPr marL="285750" lvl="0" indent="-285750">
              <a:buClr>
                <a:srgbClr val="FF0000"/>
              </a:buClr>
              <a:buFont typeface="Wingdings" panose="05000000000000000000" pitchFamily="2" charset="2"/>
              <a:buChar char="§"/>
            </a:pPr>
            <a:r>
              <a:rPr lang="en-US" sz="1800" dirty="0" smtClean="0">
                <a:solidFill>
                  <a:prstClr val="black"/>
                </a:solidFill>
                <a:latin typeface="Comic Sans MS" pitchFamily="66" charset="0"/>
              </a:rPr>
              <a:t>The </a:t>
            </a:r>
            <a:r>
              <a:rPr lang="en-US" sz="1800" dirty="0">
                <a:solidFill>
                  <a:prstClr val="black"/>
                </a:solidFill>
                <a:latin typeface="Comic Sans MS" pitchFamily="66" charset="0"/>
              </a:rPr>
              <a:t>vitreous humour is clear and allows light to pass through </a:t>
            </a:r>
          </a:p>
          <a:p>
            <a:pPr marL="285750" indent="-285750">
              <a:buClr>
                <a:srgbClr val="FF0000"/>
              </a:buClr>
              <a:buFont typeface="Wingdings" panose="05000000000000000000" pitchFamily="2" charset="2"/>
              <a:buChar char="§"/>
            </a:pPr>
            <a:r>
              <a:rPr lang="en-US" sz="1800" dirty="0" smtClean="0">
                <a:latin typeface="Comic Sans MS" pitchFamily="66" charset="0"/>
              </a:rPr>
              <a:t>For nourishing retina &amp; keep spheroid shape of the eye</a:t>
            </a:r>
          </a:p>
          <a:p>
            <a:pPr marL="285750" indent="-285750">
              <a:buClr>
                <a:srgbClr val="FF0000"/>
              </a:buClr>
              <a:buFont typeface="Wingdings" panose="05000000000000000000" pitchFamily="2" charset="2"/>
              <a:buChar char="§"/>
            </a:pPr>
            <a:r>
              <a:rPr lang="en-US" sz="1800" dirty="0" smtClean="0">
                <a:latin typeface="Comic Sans MS" pitchFamily="66" charset="0"/>
              </a:rPr>
              <a:t>Both water and dissolved substances can diffuse slowly in the vitreous humors </a:t>
            </a:r>
          </a:p>
          <a:p>
            <a:pPr marL="285750" indent="-285750">
              <a:buClr>
                <a:srgbClr val="FF0000"/>
              </a:buClr>
              <a:buFont typeface="Wingdings" panose="05000000000000000000" pitchFamily="2" charset="2"/>
              <a:buChar char="§"/>
            </a:pPr>
            <a:endParaRPr lang="en-US" sz="1800" dirty="0" smtClean="0">
              <a:latin typeface="Comic Sans MS" pitchFamily="66" charset="0"/>
            </a:endParaRPr>
          </a:p>
          <a:p>
            <a:pPr marL="285750" indent="-285750">
              <a:buClr>
                <a:srgbClr val="FF0000"/>
              </a:buClr>
              <a:buFont typeface="Wingdings" panose="05000000000000000000" pitchFamily="2" charset="2"/>
              <a:buChar char="§"/>
            </a:pPr>
            <a:r>
              <a:rPr lang="en-US" sz="1800" b="1" i="1" u="sng" dirty="0" smtClean="0">
                <a:solidFill>
                  <a:srgbClr val="FF0000"/>
                </a:solidFill>
                <a:effectLst>
                  <a:outerShdw blurRad="38100" dist="38100" dir="2700000" algn="tl">
                    <a:srgbClr val="000000">
                      <a:alpha val="43137"/>
                    </a:srgbClr>
                  </a:outerShdw>
                </a:effectLst>
              </a:rPr>
              <a:t>VITREOUS HUMOUR REMAINS FROM BIRTH</a:t>
            </a:r>
            <a:r>
              <a:rPr lang="en-US" sz="1800" i="1" dirty="0" smtClean="0">
                <a:solidFill>
                  <a:srgbClr val="FF0000"/>
                </a:solidFill>
                <a:effectLst>
                  <a:outerShdw blurRad="38100" dist="38100" dir="2700000" algn="tl">
                    <a:srgbClr val="000000">
                      <a:alpha val="43137"/>
                    </a:srgbClr>
                  </a:outerShdw>
                </a:effectLst>
              </a:rPr>
              <a:t> </a:t>
            </a:r>
          </a:p>
          <a:p>
            <a:pPr marL="285750" indent="-285750">
              <a:buClr>
                <a:srgbClr val="FF0000"/>
              </a:buClr>
              <a:buFont typeface="Wingdings" panose="05000000000000000000" pitchFamily="2" charset="2"/>
              <a:buChar char="§"/>
            </a:pPr>
            <a:endParaRPr lang="en-US" sz="1800" dirty="0"/>
          </a:p>
        </p:txBody>
      </p:sp>
      <p:sp>
        <p:nvSpPr>
          <p:cNvPr id="5" name="Slide Number Placeholder 4"/>
          <p:cNvSpPr>
            <a:spLocks noGrp="1"/>
          </p:cNvSpPr>
          <p:nvPr>
            <p:ph type="sldNum" sz="quarter" idx="12"/>
          </p:nvPr>
        </p:nvSpPr>
        <p:spPr/>
        <p:txBody>
          <a:bodyPr/>
          <a:lstStyle/>
          <a:p>
            <a:fld id="{D91677B5-6ECE-439D-8475-CDC86B358626}" type="slidenum">
              <a:rPr lang="en-US" smtClean="0"/>
              <a:pPr/>
              <a:t>30</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1000"/>
                                        <p:tgtEl>
                                          <p:spTgt spid="4">
                                            <p:txEl>
                                              <p:pRg st="1" end="1"/>
                                            </p:txEl>
                                          </p:spTgt>
                                        </p:tgtEl>
                                      </p:cBhvr>
                                    </p:animEffect>
                                    <p:anim calcmode="lin" valueType="num">
                                      <p:cBhvr>
                                        <p:cTn id="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3" end="3"/>
                                            </p:txEl>
                                          </p:spTgt>
                                        </p:tgtEl>
                                        <p:attrNameLst>
                                          <p:attrName>style.visibility</p:attrName>
                                        </p:attrNameLst>
                                      </p:cBhvr>
                                      <p:to>
                                        <p:strVal val="visible"/>
                                      </p:to>
                                    </p:set>
                                    <p:animEffect transition="in" filter="fade">
                                      <p:cBhvr>
                                        <p:cTn id="14" dur="1000"/>
                                        <p:tgtEl>
                                          <p:spTgt spid="4">
                                            <p:txEl>
                                              <p:pRg st="3" end="3"/>
                                            </p:txEl>
                                          </p:spTgt>
                                        </p:tgtEl>
                                      </p:cBhvr>
                                    </p:animEffect>
                                    <p:anim calcmode="lin" valueType="num">
                                      <p:cBhvr>
                                        <p:cTn id="15"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Effect transition="in" filter="fade">
                                      <p:cBhvr>
                                        <p:cTn id="21" dur="1000"/>
                                        <p:tgtEl>
                                          <p:spTgt spid="4">
                                            <p:txEl>
                                              <p:pRg st="4" end="4"/>
                                            </p:txEl>
                                          </p:spTgt>
                                        </p:tgtEl>
                                      </p:cBhvr>
                                    </p:animEffect>
                                    <p:anim calcmode="lin" valueType="num">
                                      <p:cBhvr>
                                        <p:cTn id="22"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5" end="5"/>
                                            </p:txEl>
                                          </p:spTgt>
                                        </p:tgtEl>
                                        <p:attrNameLst>
                                          <p:attrName>style.visibility</p:attrName>
                                        </p:attrNameLst>
                                      </p:cBhvr>
                                      <p:to>
                                        <p:strVal val="visible"/>
                                      </p:to>
                                    </p:set>
                                    <p:animEffect transition="in" filter="fade">
                                      <p:cBhvr>
                                        <p:cTn id="28" dur="1000"/>
                                        <p:tgtEl>
                                          <p:spTgt spid="4">
                                            <p:txEl>
                                              <p:pRg st="5" end="5"/>
                                            </p:txEl>
                                          </p:spTgt>
                                        </p:tgtEl>
                                      </p:cBhvr>
                                    </p:animEffect>
                                    <p:anim calcmode="lin" valueType="num">
                                      <p:cBhvr>
                                        <p:cTn id="29"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
                                            <p:txEl>
                                              <p:pRg st="6" end="6"/>
                                            </p:txEl>
                                          </p:spTgt>
                                        </p:tgtEl>
                                        <p:attrNameLst>
                                          <p:attrName>style.visibility</p:attrName>
                                        </p:attrNameLst>
                                      </p:cBhvr>
                                      <p:to>
                                        <p:strVal val="visible"/>
                                      </p:to>
                                    </p:set>
                                    <p:animEffect transition="in" filter="fade">
                                      <p:cBhvr>
                                        <p:cTn id="35" dur="1000"/>
                                        <p:tgtEl>
                                          <p:spTgt spid="4">
                                            <p:txEl>
                                              <p:pRg st="6" end="6"/>
                                            </p:txEl>
                                          </p:spTgt>
                                        </p:tgtEl>
                                      </p:cBhvr>
                                    </p:animEffect>
                                    <p:anim calcmode="lin" valueType="num">
                                      <p:cBhvr>
                                        <p:cTn id="36"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nodeType="clickEffect">
                                  <p:stCondLst>
                                    <p:cond delay="0"/>
                                  </p:stCondLst>
                                  <p:childTnLst>
                                    <p:set>
                                      <p:cBhvr>
                                        <p:cTn id="41" dur="1" fill="hold">
                                          <p:stCondLst>
                                            <p:cond delay="0"/>
                                          </p:stCondLst>
                                        </p:cTn>
                                        <p:tgtEl>
                                          <p:spTgt spid="4">
                                            <p:txEl>
                                              <p:pRg st="8" end="8"/>
                                            </p:txEl>
                                          </p:spTgt>
                                        </p:tgtEl>
                                        <p:attrNameLst>
                                          <p:attrName>style.visibility</p:attrName>
                                        </p:attrNameLst>
                                      </p:cBhvr>
                                      <p:to>
                                        <p:strVal val="visible"/>
                                      </p:to>
                                    </p:set>
                                    <p:animEffect transition="in" filter="circle(in)">
                                      <p:cBhvr>
                                        <p:cTn id="42" dur="20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043890" cy="941372"/>
          </a:xfrm>
          <a:solidFill>
            <a:schemeClr val="accent5">
              <a:lumMod val="20000"/>
              <a:lumOff val="80000"/>
            </a:schemeClr>
          </a:solidFill>
        </p:spPr>
        <p:txBody>
          <a:bodyPr>
            <a:normAutofit/>
          </a:bodyPr>
          <a:lstStyle/>
          <a:p>
            <a:pPr algn="ctr"/>
            <a:r>
              <a:rPr lang="en-US" sz="3600"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4. The Lens</a:t>
            </a:r>
            <a:endParaRPr lang="en-US" sz="3600"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4" name="Text Placeholder 3"/>
          <p:cNvSpPr>
            <a:spLocks noGrp="1"/>
          </p:cNvSpPr>
          <p:nvPr>
            <p:ph type="body" sz="half" idx="2"/>
          </p:nvPr>
        </p:nvSpPr>
        <p:spPr>
          <a:xfrm>
            <a:off x="214282" y="1435100"/>
            <a:ext cx="3429024" cy="4921250"/>
          </a:xfrm>
          <a:ln w="19050">
            <a:solidFill>
              <a:srgbClr val="C00000"/>
            </a:solidFill>
          </a:ln>
        </p:spPr>
        <p:txBody>
          <a:bodyPr>
            <a:normAutofit lnSpcReduction="10000"/>
          </a:bodyPr>
          <a:lstStyle/>
          <a:p>
            <a:pPr>
              <a:buFont typeface="Wingdings" pitchFamily="2" charset="2"/>
              <a:buChar char="§"/>
            </a:pPr>
            <a:endParaRPr lang="en-US" sz="1800" dirty="0" smtClean="0">
              <a:latin typeface="Comic Sans MS" pitchFamily="66" charset="0"/>
            </a:endParaRPr>
          </a:p>
          <a:p>
            <a:pPr marL="285750" indent="-285750">
              <a:buClr>
                <a:srgbClr val="FF0000"/>
              </a:buClr>
              <a:buFont typeface="Wingdings" panose="05000000000000000000" pitchFamily="2" charset="2"/>
              <a:buChar char="§"/>
            </a:pPr>
            <a:r>
              <a:rPr lang="en-US" sz="2000" dirty="0" smtClean="0">
                <a:latin typeface="Comic Sans MS" pitchFamily="66" charset="0"/>
              </a:rPr>
              <a:t>Has diopteric power 15-20 D </a:t>
            </a:r>
          </a:p>
          <a:p>
            <a:pPr marL="285750" indent="-285750">
              <a:buClr>
                <a:srgbClr val="FF0000"/>
              </a:buClr>
              <a:buFont typeface="Wingdings" panose="05000000000000000000" pitchFamily="2" charset="2"/>
              <a:buChar char="§"/>
            </a:pPr>
            <a:r>
              <a:rPr lang="en-US" sz="2000" dirty="0" smtClean="0">
                <a:latin typeface="Comic Sans MS" pitchFamily="66" charset="0"/>
              </a:rPr>
              <a:t>(1/3 refractive power of eye) , more important than cornea. </a:t>
            </a:r>
          </a:p>
          <a:p>
            <a:pPr marL="285750" indent="-285750">
              <a:buClr>
                <a:srgbClr val="FF0000"/>
              </a:buClr>
              <a:buFont typeface="Wingdings" panose="05000000000000000000" pitchFamily="2" charset="2"/>
              <a:buChar char="§"/>
            </a:pPr>
            <a:endParaRPr lang="en-US" sz="2000" dirty="0" smtClean="0">
              <a:latin typeface="Comic Sans MS" pitchFamily="66" charset="0"/>
            </a:endParaRPr>
          </a:p>
          <a:p>
            <a:pPr marL="285750" indent="-285750">
              <a:buClr>
                <a:srgbClr val="FF0000"/>
              </a:buClr>
              <a:buFont typeface="Wingdings" panose="05000000000000000000" pitchFamily="2" charset="2"/>
              <a:buChar char="§"/>
            </a:pPr>
            <a:r>
              <a:rPr lang="en-US" sz="2000" dirty="0" smtClean="0">
                <a:latin typeface="Comic Sans MS" pitchFamily="66" charset="0"/>
              </a:rPr>
              <a:t>why? </a:t>
            </a:r>
          </a:p>
          <a:p>
            <a:pPr marL="285750" indent="-285750">
              <a:buClr>
                <a:srgbClr val="FF0000"/>
              </a:buClr>
              <a:buFont typeface="Wingdings" panose="05000000000000000000" pitchFamily="2" charset="2"/>
              <a:buChar char="§"/>
            </a:pPr>
            <a:r>
              <a:rPr lang="en-US" sz="2000" dirty="0" smtClean="0">
                <a:latin typeface="Comic Sans MS" pitchFamily="66" charset="0"/>
              </a:rPr>
              <a:t>Importance of the internal lens is that, in response to nervous signals from the brain, its curvature can be increased markedly to provide “accommodation”</a:t>
            </a:r>
          </a:p>
          <a:p>
            <a:endParaRPr lang="en-US" sz="1800" dirty="0" smtClean="0">
              <a:latin typeface="Comic Sans MS" pitchFamily="66" charset="0"/>
            </a:endParaRPr>
          </a:p>
        </p:txBody>
      </p:sp>
      <p:sp>
        <p:nvSpPr>
          <p:cNvPr id="5" name="Slide Number Placeholder 4"/>
          <p:cNvSpPr>
            <a:spLocks noGrp="1"/>
          </p:cNvSpPr>
          <p:nvPr>
            <p:ph type="sldNum" sz="quarter" idx="12"/>
          </p:nvPr>
        </p:nvSpPr>
        <p:spPr/>
        <p:txBody>
          <a:bodyPr/>
          <a:lstStyle/>
          <a:p>
            <a:fld id="{D91677B5-6ECE-439D-8475-CDC86B358626}" type="slidenum">
              <a:rPr lang="en-US" smtClean="0"/>
              <a:pPr/>
              <a:t>31</a:t>
            </a:fld>
            <a:endParaRPr lang="en-US"/>
          </a:p>
        </p:txBody>
      </p:sp>
      <p:pic>
        <p:nvPicPr>
          <p:cNvPr id="717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923928" y="1412776"/>
            <a:ext cx="5111750" cy="4968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457200" y="274638"/>
            <a:ext cx="6251575" cy="1143000"/>
          </a:xfrm>
          <a:solidFill>
            <a:schemeClr val="accent5">
              <a:lumMod val="20000"/>
              <a:lumOff val="80000"/>
            </a:schemeClr>
          </a:solidFill>
        </p:spPr>
        <p:txBody>
          <a:bodyPr/>
          <a:lstStyle/>
          <a:p>
            <a:r>
              <a:rPr lang="en-US" b="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Cataracts</a:t>
            </a:r>
          </a:p>
        </p:txBody>
      </p:sp>
      <p:sp>
        <p:nvSpPr>
          <p:cNvPr id="23555" name="Rectangle 3"/>
          <p:cNvSpPr>
            <a:spLocks noGrp="1" noChangeArrowheads="1"/>
          </p:cNvSpPr>
          <p:nvPr>
            <p:ph type="body" idx="1"/>
          </p:nvPr>
        </p:nvSpPr>
        <p:spPr>
          <a:xfrm>
            <a:off x="457200" y="1600200"/>
            <a:ext cx="3733800" cy="4525963"/>
          </a:xfrm>
          <a:ln w="19050">
            <a:solidFill>
              <a:schemeClr val="accent2"/>
            </a:solidFill>
          </a:ln>
        </p:spPr>
        <p:txBody>
          <a:bodyPr>
            <a:normAutofit/>
          </a:bodyPr>
          <a:lstStyle/>
          <a:p>
            <a:pPr>
              <a:buClr>
                <a:srgbClr val="FF0000"/>
              </a:buClr>
              <a:buFont typeface="Wingdings" panose="05000000000000000000" pitchFamily="2" charset="2"/>
              <a:buChar char="§"/>
            </a:pPr>
            <a:r>
              <a:rPr lang="en-US" sz="2800" dirty="0" smtClean="0">
                <a:latin typeface="Comic Sans MS" pitchFamily="66" charset="0"/>
              </a:rPr>
              <a:t>Lens clouds up</a:t>
            </a:r>
          </a:p>
          <a:p>
            <a:pPr>
              <a:buClr>
                <a:srgbClr val="FF0000"/>
              </a:buClr>
              <a:buFont typeface="Wingdings" panose="05000000000000000000" pitchFamily="2" charset="2"/>
              <a:buChar char="§"/>
            </a:pPr>
            <a:r>
              <a:rPr lang="en-US" sz="2800" dirty="0" smtClean="0">
                <a:latin typeface="Comic Sans MS" pitchFamily="66" charset="0"/>
              </a:rPr>
              <a:t>Must be removed</a:t>
            </a:r>
          </a:p>
          <a:p>
            <a:pPr>
              <a:buClr>
                <a:srgbClr val="FF0000"/>
              </a:buClr>
              <a:buFont typeface="Wingdings" panose="05000000000000000000" pitchFamily="2" charset="2"/>
              <a:buChar char="§"/>
            </a:pPr>
            <a:r>
              <a:rPr lang="en-US" sz="2800" dirty="0" smtClean="0">
                <a:latin typeface="Comic Sans MS" pitchFamily="66" charset="0"/>
              </a:rPr>
              <a:t>Typical to replace lens with implant</a:t>
            </a:r>
          </a:p>
          <a:p>
            <a:pPr>
              <a:buClr>
                <a:srgbClr val="FF0000"/>
              </a:buClr>
              <a:buFont typeface="Wingdings" panose="05000000000000000000" pitchFamily="2" charset="2"/>
              <a:buChar char="§"/>
            </a:pPr>
            <a:r>
              <a:rPr lang="en-US" sz="2800" dirty="0" smtClean="0">
                <a:latin typeface="Comic Sans MS" pitchFamily="66" charset="0"/>
              </a:rPr>
              <a:t>Can get clouding repeated</a:t>
            </a:r>
          </a:p>
          <a:p>
            <a:pPr>
              <a:buClr>
                <a:srgbClr val="FF0000"/>
              </a:buClr>
              <a:buFont typeface="Wingdings" panose="05000000000000000000" pitchFamily="2" charset="2"/>
              <a:buChar char="§"/>
            </a:pPr>
            <a:r>
              <a:rPr lang="en-US" sz="2800" dirty="0" smtClean="0">
                <a:latin typeface="Comic Sans MS" pitchFamily="66" charset="0"/>
              </a:rPr>
              <a:t>Laser removal</a:t>
            </a:r>
          </a:p>
        </p:txBody>
      </p:sp>
      <p:pic>
        <p:nvPicPr>
          <p:cNvPr id="23556" name="Picture 4" descr="Vision with Cataracts"/>
          <p:cNvPicPr>
            <a:picLocks noChangeAspect="1" noChangeArrowheads="1"/>
          </p:cNvPicPr>
          <p:nvPr/>
        </p:nvPicPr>
        <p:blipFill>
          <a:blip r:embed="rId3"/>
          <a:srcRect/>
          <a:stretch>
            <a:fillRect/>
          </a:stretch>
        </p:blipFill>
        <p:spPr bwMode="auto">
          <a:xfrm>
            <a:off x="6708775" y="0"/>
            <a:ext cx="2435225" cy="1851025"/>
          </a:xfrm>
          <a:prstGeom prst="rect">
            <a:avLst/>
          </a:prstGeom>
          <a:noFill/>
          <a:ln w="9525">
            <a:noFill/>
            <a:miter lim="800000"/>
            <a:headEnd/>
            <a:tailEnd/>
          </a:ln>
        </p:spPr>
      </p:pic>
      <p:pic>
        <p:nvPicPr>
          <p:cNvPr id="23557" name="Picture 5" descr="extracap"/>
          <p:cNvPicPr>
            <a:picLocks noChangeAspect="1" noChangeArrowheads="1"/>
          </p:cNvPicPr>
          <p:nvPr/>
        </p:nvPicPr>
        <p:blipFill>
          <a:blip r:embed="rId4"/>
          <a:srcRect/>
          <a:stretch>
            <a:fillRect/>
          </a:stretch>
        </p:blipFill>
        <p:spPr bwMode="auto">
          <a:xfrm>
            <a:off x="4234564" y="3286124"/>
            <a:ext cx="4909436" cy="2366964"/>
          </a:xfrm>
          <a:prstGeom prst="rect">
            <a:avLst/>
          </a:prstGeom>
          <a:noFill/>
          <a:ln w="9525">
            <a:noFill/>
            <a:miter lim="800000"/>
            <a:headEnd/>
            <a:tailEnd/>
          </a:ln>
        </p:spPr>
      </p:pic>
      <p:pic>
        <p:nvPicPr>
          <p:cNvPr id="23558" name="Picture 6" descr="normal"/>
          <p:cNvPicPr>
            <a:picLocks noChangeAspect="1" noChangeArrowheads="1"/>
          </p:cNvPicPr>
          <p:nvPr/>
        </p:nvPicPr>
        <p:blipFill>
          <a:blip r:embed="rId5"/>
          <a:srcRect/>
          <a:stretch>
            <a:fillRect/>
          </a:stretch>
        </p:blipFill>
        <p:spPr bwMode="auto">
          <a:xfrm>
            <a:off x="4214810" y="1576388"/>
            <a:ext cx="4929190" cy="1725612"/>
          </a:xfrm>
          <a:prstGeom prst="rect">
            <a:avLst/>
          </a:prstGeom>
          <a:noFill/>
          <a:ln w="9525">
            <a:noFill/>
            <a:miter lim="800000"/>
            <a:headEnd/>
            <a:tailEnd/>
          </a:ln>
        </p:spPr>
      </p:pic>
    </p:spTree>
    <p:extLst>
      <p:ext uri="{BB962C8B-B14F-4D97-AF65-F5344CB8AC3E}">
        <p14:creationId xmlns:p14="http://schemas.microsoft.com/office/powerpoint/2010/main" val="415586635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4582" y="0"/>
            <a:ext cx="8229600" cy="1143000"/>
          </a:xfrm>
          <a:solidFill>
            <a:schemeClr val="accent5">
              <a:lumMod val="20000"/>
              <a:lumOff val="80000"/>
            </a:schemeClr>
          </a:solidFill>
        </p:spPr>
        <p:txBody>
          <a:bodyPr>
            <a:normAutofit/>
          </a:bodyPr>
          <a:lstStyle/>
          <a:p>
            <a:r>
              <a:rPr lang="en-US" sz="4000" b="1" dirty="0" smtClean="0">
                <a:solidFill>
                  <a:srgbClr val="FF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Binocular Vision</a:t>
            </a:r>
            <a:endParaRPr lang="en-US" sz="4000" b="1"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539552" y="1526058"/>
            <a:ext cx="3466728" cy="4525963"/>
          </a:xfrm>
          <a:ln w="19050">
            <a:solidFill>
              <a:srgbClr val="C00000"/>
            </a:solidFill>
          </a:ln>
        </p:spPr>
        <p:txBody>
          <a:bodyPr>
            <a:normAutofit/>
          </a:bodyPr>
          <a:lstStyle/>
          <a:p>
            <a:pPr marL="0" indent="0">
              <a:buClr>
                <a:srgbClr val="FF0000"/>
              </a:buClr>
              <a:buFont typeface="Wingdings" pitchFamily="2" charset="2"/>
              <a:buChar char="§"/>
            </a:pPr>
            <a:r>
              <a:rPr lang="en-US" sz="2000" dirty="0" smtClean="0">
                <a:latin typeface="Comic Sans MS" panose="030F0702030302020204" pitchFamily="66" charset="0"/>
              </a:rPr>
              <a:t>Are the areas in the  centre of visual field of the two eyes in which any object in this area will be seen by both eyes.</a:t>
            </a:r>
          </a:p>
          <a:p>
            <a:pPr marL="0" indent="0">
              <a:buNone/>
            </a:pPr>
            <a:endParaRPr lang="en-US" sz="2000" dirty="0" smtClean="0">
              <a:latin typeface="Comic Sans MS" panose="030F0702030302020204" pitchFamily="66" charset="0"/>
            </a:endParaRPr>
          </a:p>
          <a:p>
            <a:pPr>
              <a:buNone/>
            </a:pPr>
            <a:r>
              <a:rPr lang="en-US" sz="2000" dirty="0" smtClean="0">
                <a:solidFill>
                  <a:srgbClr val="FF0000"/>
                </a:solidFill>
                <a:latin typeface="Comic Sans MS" pitchFamily="66" charset="0"/>
              </a:rPr>
              <a:t>BINOCULAR VISION for: </a:t>
            </a:r>
          </a:p>
          <a:p>
            <a:pPr>
              <a:buClr>
                <a:srgbClr val="FF00FF"/>
              </a:buClr>
            </a:pPr>
            <a:r>
              <a:rPr lang="en-US" sz="2000" dirty="0" smtClean="0">
                <a:latin typeface="Comic Sans MS" pitchFamily="66" charset="0"/>
              </a:rPr>
              <a:t>1- Large visual field </a:t>
            </a:r>
          </a:p>
          <a:p>
            <a:pPr>
              <a:buClr>
                <a:srgbClr val="FF00FF"/>
              </a:buClr>
            </a:pPr>
            <a:r>
              <a:rPr lang="en-US" sz="2000" dirty="0" smtClean="0">
                <a:latin typeface="Comic Sans MS" pitchFamily="66" charset="0"/>
              </a:rPr>
              <a:t>2- cancel the effect of blind spot </a:t>
            </a:r>
          </a:p>
          <a:p>
            <a:pPr>
              <a:buClr>
                <a:srgbClr val="FF00FF"/>
              </a:buClr>
            </a:pPr>
            <a:r>
              <a:rPr lang="en-US" sz="2000" dirty="0" smtClean="0">
                <a:latin typeface="Comic Sans MS" pitchFamily="66" charset="0"/>
              </a:rPr>
              <a:t>3- stereoscopic vision </a:t>
            </a:r>
          </a:p>
          <a:p>
            <a:pPr>
              <a:buClr>
                <a:srgbClr val="FF00FF"/>
              </a:buClr>
            </a:pPr>
            <a:r>
              <a:rPr lang="en-US" sz="2000" dirty="0" smtClean="0">
                <a:latin typeface="Comic Sans MS" pitchFamily="66" charset="0"/>
              </a:rPr>
              <a:t>4- one eye lesion does not affect vision </a:t>
            </a:r>
            <a:endParaRPr lang="en-US" sz="2000" dirty="0">
              <a:latin typeface="Comic Sans MS" pitchFamily="66" charset="0"/>
            </a:endParaRPr>
          </a:p>
        </p:txBody>
      </p:sp>
      <p:sp>
        <p:nvSpPr>
          <p:cNvPr id="4" name="Slide Number Placeholder 3"/>
          <p:cNvSpPr>
            <a:spLocks noGrp="1"/>
          </p:cNvSpPr>
          <p:nvPr>
            <p:ph type="sldNum" sz="quarter" idx="12"/>
          </p:nvPr>
        </p:nvSpPr>
        <p:spPr/>
        <p:txBody>
          <a:bodyPr/>
          <a:lstStyle/>
          <a:p>
            <a:fld id="{D159ABCE-50F1-4791-AC28-2A3158F9FE9F}" type="slidenum">
              <a:rPr lang="en-US" smtClean="0"/>
              <a:pPr/>
              <a:t>33</a:t>
            </a:fld>
            <a:endParaRPr lang="en-US" dirty="0"/>
          </a:p>
        </p:txBody>
      </p:sp>
      <p:pic>
        <p:nvPicPr>
          <p:cNvPr id="512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1571612"/>
            <a:ext cx="4176464" cy="3571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4286248" y="5072074"/>
            <a:ext cx="4643470" cy="1169551"/>
          </a:xfrm>
          <a:prstGeom prst="rect">
            <a:avLst/>
          </a:prstGeom>
        </p:spPr>
        <p:txBody>
          <a:bodyPr wrap="square">
            <a:spAutoFit/>
          </a:bodyPr>
          <a:lstStyle/>
          <a:p>
            <a:r>
              <a:rPr lang="en-US" sz="1400" b="1" i="1" dirty="0" smtClean="0">
                <a:latin typeface="+mn-lt"/>
                <a:cs typeface="Consolas" pitchFamily="49" charset="0"/>
              </a:rPr>
              <a:t>Monocular and binocular visual fields. -The dashed line encloses the visual field of the left eye; </a:t>
            </a:r>
          </a:p>
          <a:p>
            <a:r>
              <a:rPr lang="en-US" sz="1400" i="1" dirty="0" smtClean="0">
                <a:latin typeface="+mn-lt"/>
                <a:cs typeface="Consolas" pitchFamily="49" charset="0"/>
              </a:rPr>
              <a:t>-</a:t>
            </a:r>
            <a:r>
              <a:rPr lang="en-US" sz="1400" b="1" i="1" dirty="0" smtClean="0">
                <a:latin typeface="+mn-lt"/>
                <a:cs typeface="Consolas" pitchFamily="49" charset="0"/>
              </a:rPr>
              <a:t>the solid line, that of the right eye. -The common area (heart-shaped in the center) is viewed with binocular vision. </a:t>
            </a:r>
          </a:p>
          <a:p>
            <a:r>
              <a:rPr lang="en-US" sz="1400" i="1" dirty="0" smtClean="0">
                <a:latin typeface="+mn-lt"/>
                <a:cs typeface="Consolas" pitchFamily="49" charset="0"/>
              </a:rPr>
              <a:t>-</a:t>
            </a:r>
            <a:r>
              <a:rPr lang="en-US" sz="1400" b="1" i="1" dirty="0" smtClean="0">
                <a:latin typeface="+mn-lt"/>
                <a:cs typeface="Consolas" pitchFamily="49" charset="0"/>
              </a:rPr>
              <a:t>- The colored areas are viewed with monocular vision. </a:t>
            </a:r>
          </a:p>
        </p:txBody>
      </p:sp>
    </p:spTree>
    <p:extLst>
      <p:ext uri="{BB962C8B-B14F-4D97-AF65-F5344CB8AC3E}">
        <p14:creationId xmlns:p14="http://schemas.microsoft.com/office/powerpoint/2010/main" val="295999227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solidFill>
            <a:schemeClr val="accent5">
              <a:lumMod val="20000"/>
              <a:lumOff val="80000"/>
            </a:schemeClr>
          </a:solidFill>
        </p:spPr>
        <p:txBody>
          <a:bodyPr/>
          <a:lstStyle/>
          <a:p>
            <a:pPr eaLnBrk="1" hangingPunct="1"/>
            <a:r>
              <a:rPr lang="en-US" b="1" dirty="0" smtClean="0">
                <a:solidFill>
                  <a:srgbClr val="FF0000"/>
                </a:solidFill>
                <a:latin typeface="Arial" panose="020B0604020202020204" pitchFamily="34" charset="0"/>
                <a:cs typeface="Arial" panose="020B0604020202020204" pitchFamily="34" charset="0"/>
              </a:rPr>
              <a:t>Errors of </a:t>
            </a:r>
            <a:r>
              <a:rPr lang="en-US" b="1" dirty="0">
                <a:solidFill>
                  <a:srgbClr val="FF0000"/>
                </a:solidFill>
                <a:latin typeface="Arial" panose="020B0604020202020204" pitchFamily="34" charset="0"/>
                <a:cs typeface="Arial" panose="020B0604020202020204" pitchFamily="34" charset="0"/>
              </a:rPr>
              <a:t>R</a:t>
            </a:r>
            <a:r>
              <a:rPr lang="en-US" b="1" dirty="0" smtClean="0">
                <a:solidFill>
                  <a:srgbClr val="FF0000"/>
                </a:solidFill>
                <a:latin typeface="Arial" panose="020B0604020202020204" pitchFamily="34" charset="0"/>
                <a:cs typeface="Arial" panose="020B0604020202020204" pitchFamily="34" charset="0"/>
              </a:rPr>
              <a:t>efraction</a:t>
            </a:r>
          </a:p>
        </p:txBody>
      </p:sp>
      <p:sp>
        <p:nvSpPr>
          <p:cNvPr id="24579" name="Rectangle 3"/>
          <p:cNvSpPr>
            <a:spLocks noGrp="1" noChangeArrowheads="1"/>
          </p:cNvSpPr>
          <p:nvPr>
            <p:ph idx="1"/>
          </p:nvPr>
        </p:nvSpPr>
        <p:spPr/>
        <p:txBody>
          <a:bodyPr/>
          <a:lstStyle/>
          <a:p>
            <a:pPr algn="l" rtl="0" eaLnBrk="1" hangingPunct="1">
              <a:buClr>
                <a:srgbClr val="FF00FF"/>
              </a:buClr>
              <a:buFont typeface="Wingdings" panose="05000000000000000000" pitchFamily="2" charset="2"/>
              <a:buChar char="q"/>
            </a:pPr>
            <a:r>
              <a:rPr lang="en-US" sz="3600" b="1" dirty="0" err="1" smtClean="0">
                <a:latin typeface="Comic Sans MS" pitchFamily="66" charset="0"/>
              </a:rPr>
              <a:t>Hypermetropia</a:t>
            </a:r>
            <a:r>
              <a:rPr lang="en-US" sz="3600" b="1" dirty="0" smtClean="0">
                <a:latin typeface="Comic Sans MS" pitchFamily="66" charset="0"/>
              </a:rPr>
              <a:t> (long sight)</a:t>
            </a:r>
          </a:p>
          <a:p>
            <a:pPr algn="l" rtl="0" eaLnBrk="1" hangingPunct="1">
              <a:buClr>
                <a:srgbClr val="FF00FF"/>
              </a:buClr>
              <a:buFont typeface="Wingdings" panose="05000000000000000000" pitchFamily="2" charset="2"/>
              <a:buChar char="q"/>
            </a:pPr>
            <a:r>
              <a:rPr lang="en-US" sz="3600" b="1" dirty="0" smtClean="0">
                <a:latin typeface="Comic Sans MS" pitchFamily="66" charset="0"/>
              </a:rPr>
              <a:t>Myopia (Short sight)</a:t>
            </a:r>
          </a:p>
          <a:p>
            <a:pPr algn="l" rtl="0" eaLnBrk="1" hangingPunct="1">
              <a:buClr>
                <a:srgbClr val="FF00FF"/>
              </a:buClr>
              <a:buFont typeface="Wingdings" panose="05000000000000000000" pitchFamily="2" charset="2"/>
              <a:buChar char="q"/>
            </a:pPr>
            <a:r>
              <a:rPr lang="en-US" sz="3600" b="1" dirty="0" smtClean="0">
                <a:latin typeface="Comic Sans MS" pitchFamily="66" charset="0"/>
              </a:rPr>
              <a:t>Astigmatism</a:t>
            </a:r>
          </a:p>
          <a:p>
            <a:pPr algn="l" rtl="0" eaLnBrk="1" hangingPunct="1">
              <a:buClr>
                <a:srgbClr val="FF00FF"/>
              </a:buClr>
              <a:buFont typeface="Wingdings" panose="05000000000000000000" pitchFamily="2" charset="2"/>
              <a:buChar char="q"/>
            </a:pPr>
            <a:r>
              <a:rPr lang="en-US" sz="3600" b="1" dirty="0" smtClean="0">
                <a:latin typeface="Comic Sans MS" pitchFamily="66" charset="0"/>
              </a:rPr>
              <a:t>Presbyopia</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box(in)">
                                      <p:cBhvr>
                                        <p:cTn id="7" dur="500"/>
                                        <p:tgtEl>
                                          <p:spTgt spid="2457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6" presetClass="entr" presetSubtype="0" fill="hold" nodeType="clickEffect">
                                  <p:stCondLst>
                                    <p:cond delay="0"/>
                                  </p:stCondLst>
                                  <p:childTnLst>
                                    <p:set>
                                      <p:cBhvr>
                                        <p:cTn id="11" dur="1" fill="hold">
                                          <p:stCondLst>
                                            <p:cond delay="0"/>
                                          </p:stCondLst>
                                        </p:cTn>
                                        <p:tgtEl>
                                          <p:spTgt spid="24579">
                                            <p:txEl>
                                              <p:pRg st="0" end="0"/>
                                            </p:txEl>
                                          </p:spTgt>
                                        </p:tgtEl>
                                        <p:attrNameLst>
                                          <p:attrName>style.visibility</p:attrName>
                                        </p:attrNameLst>
                                      </p:cBhvr>
                                      <p:to>
                                        <p:strVal val="visible"/>
                                      </p:to>
                                    </p:set>
                                    <p:animEffect transition="in" filter="wipe(down)">
                                      <p:cBhvr>
                                        <p:cTn id="12" dur="580">
                                          <p:stCondLst>
                                            <p:cond delay="0"/>
                                          </p:stCondLst>
                                        </p:cTn>
                                        <p:tgtEl>
                                          <p:spTgt spid="24579">
                                            <p:txEl>
                                              <p:pRg st="0" end="0"/>
                                            </p:txEl>
                                          </p:spTgt>
                                        </p:tgtEl>
                                      </p:cBhvr>
                                    </p:animEffect>
                                    <p:anim calcmode="lin" valueType="num">
                                      <p:cBhvr>
                                        <p:cTn id="13" dur="1822" tmFilter="0,0; 0.14,0.36; 0.43,0.73; 0.71,0.91; 1.0,1.0">
                                          <p:stCondLst>
                                            <p:cond delay="0"/>
                                          </p:stCondLst>
                                        </p:cTn>
                                        <p:tgtEl>
                                          <p:spTgt spid="24579">
                                            <p:txEl>
                                              <p:pRg st="0" end="0"/>
                                            </p:txEl>
                                          </p:spTgt>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24579">
                                            <p:txEl>
                                              <p:pRg st="0" end="0"/>
                                            </p:txEl>
                                          </p:spTgt>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24579">
                                            <p:txEl>
                                              <p:pRg st="0" end="0"/>
                                            </p:txEl>
                                          </p:spTgt>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24579">
                                            <p:txEl>
                                              <p:pRg st="0" end="0"/>
                                            </p:txEl>
                                          </p:spTgt>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24579">
                                            <p:txEl>
                                              <p:pRg st="0" end="0"/>
                                            </p:txEl>
                                          </p:spTgt>
                                        </p:tgtEl>
                                        <p:attrNameLst>
                                          <p:attrName>ppt_y</p:attrName>
                                        </p:attrNameLst>
                                      </p:cBhvr>
                                      <p:tavLst>
                                        <p:tav tm="0" fmla="#ppt_y-sin(pi*$)/81">
                                          <p:val>
                                            <p:fltVal val="0"/>
                                          </p:val>
                                        </p:tav>
                                        <p:tav tm="100000">
                                          <p:val>
                                            <p:fltVal val="1"/>
                                          </p:val>
                                        </p:tav>
                                      </p:tavLst>
                                    </p:anim>
                                    <p:animScale>
                                      <p:cBhvr>
                                        <p:cTn id="18" dur="26">
                                          <p:stCondLst>
                                            <p:cond delay="650"/>
                                          </p:stCondLst>
                                        </p:cTn>
                                        <p:tgtEl>
                                          <p:spTgt spid="24579">
                                            <p:txEl>
                                              <p:pRg st="0" end="0"/>
                                            </p:txEl>
                                          </p:spTgt>
                                        </p:tgtEl>
                                      </p:cBhvr>
                                      <p:to x="100000" y="60000"/>
                                    </p:animScale>
                                    <p:animScale>
                                      <p:cBhvr>
                                        <p:cTn id="19" dur="166" decel="50000">
                                          <p:stCondLst>
                                            <p:cond delay="676"/>
                                          </p:stCondLst>
                                        </p:cTn>
                                        <p:tgtEl>
                                          <p:spTgt spid="24579">
                                            <p:txEl>
                                              <p:pRg st="0" end="0"/>
                                            </p:txEl>
                                          </p:spTgt>
                                        </p:tgtEl>
                                      </p:cBhvr>
                                      <p:to x="100000" y="100000"/>
                                    </p:animScale>
                                    <p:animScale>
                                      <p:cBhvr>
                                        <p:cTn id="20" dur="26">
                                          <p:stCondLst>
                                            <p:cond delay="1312"/>
                                          </p:stCondLst>
                                        </p:cTn>
                                        <p:tgtEl>
                                          <p:spTgt spid="24579">
                                            <p:txEl>
                                              <p:pRg st="0" end="0"/>
                                            </p:txEl>
                                          </p:spTgt>
                                        </p:tgtEl>
                                      </p:cBhvr>
                                      <p:to x="100000" y="80000"/>
                                    </p:animScale>
                                    <p:animScale>
                                      <p:cBhvr>
                                        <p:cTn id="21" dur="166" decel="50000">
                                          <p:stCondLst>
                                            <p:cond delay="1338"/>
                                          </p:stCondLst>
                                        </p:cTn>
                                        <p:tgtEl>
                                          <p:spTgt spid="24579">
                                            <p:txEl>
                                              <p:pRg st="0" end="0"/>
                                            </p:txEl>
                                          </p:spTgt>
                                        </p:tgtEl>
                                      </p:cBhvr>
                                      <p:to x="100000" y="100000"/>
                                    </p:animScale>
                                    <p:animScale>
                                      <p:cBhvr>
                                        <p:cTn id="22" dur="26">
                                          <p:stCondLst>
                                            <p:cond delay="1642"/>
                                          </p:stCondLst>
                                        </p:cTn>
                                        <p:tgtEl>
                                          <p:spTgt spid="24579">
                                            <p:txEl>
                                              <p:pRg st="0" end="0"/>
                                            </p:txEl>
                                          </p:spTgt>
                                        </p:tgtEl>
                                      </p:cBhvr>
                                      <p:to x="100000" y="90000"/>
                                    </p:animScale>
                                    <p:animScale>
                                      <p:cBhvr>
                                        <p:cTn id="23" dur="166" decel="50000">
                                          <p:stCondLst>
                                            <p:cond delay="1668"/>
                                          </p:stCondLst>
                                        </p:cTn>
                                        <p:tgtEl>
                                          <p:spTgt spid="24579">
                                            <p:txEl>
                                              <p:pRg st="0" end="0"/>
                                            </p:txEl>
                                          </p:spTgt>
                                        </p:tgtEl>
                                      </p:cBhvr>
                                      <p:to x="100000" y="100000"/>
                                    </p:animScale>
                                    <p:animScale>
                                      <p:cBhvr>
                                        <p:cTn id="24" dur="26">
                                          <p:stCondLst>
                                            <p:cond delay="1808"/>
                                          </p:stCondLst>
                                        </p:cTn>
                                        <p:tgtEl>
                                          <p:spTgt spid="24579">
                                            <p:txEl>
                                              <p:pRg st="0" end="0"/>
                                            </p:txEl>
                                          </p:spTgt>
                                        </p:tgtEl>
                                      </p:cBhvr>
                                      <p:to x="100000" y="95000"/>
                                    </p:animScale>
                                    <p:animScale>
                                      <p:cBhvr>
                                        <p:cTn id="25" dur="166" decel="50000">
                                          <p:stCondLst>
                                            <p:cond delay="1834"/>
                                          </p:stCondLst>
                                        </p:cTn>
                                        <p:tgtEl>
                                          <p:spTgt spid="24579">
                                            <p:txEl>
                                              <p:pRg st="0" end="0"/>
                                            </p:txEl>
                                          </p:spTgt>
                                        </p:tgtEl>
                                      </p:cBhvr>
                                      <p:to x="100000" y="100000"/>
                                    </p:animScale>
                                  </p:childTnLst>
                                </p:cTn>
                              </p:par>
                              <p:par>
                                <p:cTn id="26" presetID="26" presetClass="entr" presetSubtype="0" fill="hold" nodeType="withEffect">
                                  <p:stCondLst>
                                    <p:cond delay="0"/>
                                  </p:stCondLst>
                                  <p:childTnLst>
                                    <p:set>
                                      <p:cBhvr>
                                        <p:cTn id="27" dur="1" fill="hold">
                                          <p:stCondLst>
                                            <p:cond delay="0"/>
                                          </p:stCondLst>
                                        </p:cTn>
                                        <p:tgtEl>
                                          <p:spTgt spid="24579">
                                            <p:txEl>
                                              <p:pRg st="1" end="1"/>
                                            </p:txEl>
                                          </p:spTgt>
                                        </p:tgtEl>
                                        <p:attrNameLst>
                                          <p:attrName>style.visibility</p:attrName>
                                        </p:attrNameLst>
                                      </p:cBhvr>
                                      <p:to>
                                        <p:strVal val="visible"/>
                                      </p:to>
                                    </p:set>
                                    <p:animEffect transition="in" filter="wipe(down)">
                                      <p:cBhvr>
                                        <p:cTn id="28" dur="580">
                                          <p:stCondLst>
                                            <p:cond delay="0"/>
                                          </p:stCondLst>
                                        </p:cTn>
                                        <p:tgtEl>
                                          <p:spTgt spid="24579">
                                            <p:txEl>
                                              <p:pRg st="1" end="1"/>
                                            </p:txEl>
                                          </p:spTgt>
                                        </p:tgtEl>
                                      </p:cBhvr>
                                    </p:animEffect>
                                    <p:anim calcmode="lin" valueType="num">
                                      <p:cBhvr>
                                        <p:cTn id="29" dur="1822" tmFilter="0,0; 0.14,0.36; 0.43,0.73; 0.71,0.91; 1.0,1.0">
                                          <p:stCondLst>
                                            <p:cond delay="0"/>
                                          </p:stCondLst>
                                        </p:cTn>
                                        <p:tgtEl>
                                          <p:spTgt spid="24579">
                                            <p:txEl>
                                              <p:pRg st="1" end="1"/>
                                            </p:txEl>
                                          </p:spTgt>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24579">
                                            <p:txEl>
                                              <p:pRg st="1" end="1"/>
                                            </p:txEl>
                                          </p:spTgt>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24579">
                                            <p:txEl>
                                              <p:pRg st="1" end="1"/>
                                            </p:txEl>
                                          </p:spTgt>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24579">
                                            <p:txEl>
                                              <p:pRg st="1" end="1"/>
                                            </p:txEl>
                                          </p:spTgt>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24579">
                                            <p:txEl>
                                              <p:pRg st="1" end="1"/>
                                            </p:txEl>
                                          </p:spTgt>
                                        </p:tgtEl>
                                        <p:attrNameLst>
                                          <p:attrName>ppt_y</p:attrName>
                                        </p:attrNameLst>
                                      </p:cBhvr>
                                      <p:tavLst>
                                        <p:tav tm="0" fmla="#ppt_y-sin(pi*$)/81">
                                          <p:val>
                                            <p:fltVal val="0"/>
                                          </p:val>
                                        </p:tav>
                                        <p:tav tm="100000">
                                          <p:val>
                                            <p:fltVal val="1"/>
                                          </p:val>
                                        </p:tav>
                                      </p:tavLst>
                                    </p:anim>
                                    <p:animScale>
                                      <p:cBhvr>
                                        <p:cTn id="34" dur="26">
                                          <p:stCondLst>
                                            <p:cond delay="650"/>
                                          </p:stCondLst>
                                        </p:cTn>
                                        <p:tgtEl>
                                          <p:spTgt spid="24579">
                                            <p:txEl>
                                              <p:pRg st="1" end="1"/>
                                            </p:txEl>
                                          </p:spTgt>
                                        </p:tgtEl>
                                      </p:cBhvr>
                                      <p:to x="100000" y="60000"/>
                                    </p:animScale>
                                    <p:animScale>
                                      <p:cBhvr>
                                        <p:cTn id="35" dur="166" decel="50000">
                                          <p:stCondLst>
                                            <p:cond delay="676"/>
                                          </p:stCondLst>
                                        </p:cTn>
                                        <p:tgtEl>
                                          <p:spTgt spid="24579">
                                            <p:txEl>
                                              <p:pRg st="1" end="1"/>
                                            </p:txEl>
                                          </p:spTgt>
                                        </p:tgtEl>
                                      </p:cBhvr>
                                      <p:to x="100000" y="100000"/>
                                    </p:animScale>
                                    <p:animScale>
                                      <p:cBhvr>
                                        <p:cTn id="36" dur="26">
                                          <p:stCondLst>
                                            <p:cond delay="1312"/>
                                          </p:stCondLst>
                                        </p:cTn>
                                        <p:tgtEl>
                                          <p:spTgt spid="24579">
                                            <p:txEl>
                                              <p:pRg st="1" end="1"/>
                                            </p:txEl>
                                          </p:spTgt>
                                        </p:tgtEl>
                                      </p:cBhvr>
                                      <p:to x="100000" y="80000"/>
                                    </p:animScale>
                                    <p:animScale>
                                      <p:cBhvr>
                                        <p:cTn id="37" dur="166" decel="50000">
                                          <p:stCondLst>
                                            <p:cond delay="1338"/>
                                          </p:stCondLst>
                                        </p:cTn>
                                        <p:tgtEl>
                                          <p:spTgt spid="24579">
                                            <p:txEl>
                                              <p:pRg st="1" end="1"/>
                                            </p:txEl>
                                          </p:spTgt>
                                        </p:tgtEl>
                                      </p:cBhvr>
                                      <p:to x="100000" y="100000"/>
                                    </p:animScale>
                                    <p:animScale>
                                      <p:cBhvr>
                                        <p:cTn id="38" dur="26">
                                          <p:stCondLst>
                                            <p:cond delay="1642"/>
                                          </p:stCondLst>
                                        </p:cTn>
                                        <p:tgtEl>
                                          <p:spTgt spid="24579">
                                            <p:txEl>
                                              <p:pRg st="1" end="1"/>
                                            </p:txEl>
                                          </p:spTgt>
                                        </p:tgtEl>
                                      </p:cBhvr>
                                      <p:to x="100000" y="90000"/>
                                    </p:animScale>
                                    <p:animScale>
                                      <p:cBhvr>
                                        <p:cTn id="39" dur="166" decel="50000">
                                          <p:stCondLst>
                                            <p:cond delay="1668"/>
                                          </p:stCondLst>
                                        </p:cTn>
                                        <p:tgtEl>
                                          <p:spTgt spid="24579">
                                            <p:txEl>
                                              <p:pRg st="1" end="1"/>
                                            </p:txEl>
                                          </p:spTgt>
                                        </p:tgtEl>
                                      </p:cBhvr>
                                      <p:to x="100000" y="100000"/>
                                    </p:animScale>
                                    <p:animScale>
                                      <p:cBhvr>
                                        <p:cTn id="40" dur="26">
                                          <p:stCondLst>
                                            <p:cond delay="1808"/>
                                          </p:stCondLst>
                                        </p:cTn>
                                        <p:tgtEl>
                                          <p:spTgt spid="24579">
                                            <p:txEl>
                                              <p:pRg st="1" end="1"/>
                                            </p:txEl>
                                          </p:spTgt>
                                        </p:tgtEl>
                                      </p:cBhvr>
                                      <p:to x="100000" y="95000"/>
                                    </p:animScale>
                                    <p:animScale>
                                      <p:cBhvr>
                                        <p:cTn id="41" dur="166" decel="50000">
                                          <p:stCondLst>
                                            <p:cond delay="1834"/>
                                          </p:stCondLst>
                                        </p:cTn>
                                        <p:tgtEl>
                                          <p:spTgt spid="24579">
                                            <p:txEl>
                                              <p:pRg st="1" end="1"/>
                                            </p:txEl>
                                          </p:spTgt>
                                        </p:tgtEl>
                                      </p:cBhvr>
                                      <p:to x="100000" y="100000"/>
                                    </p:animScale>
                                  </p:childTnLst>
                                </p:cTn>
                              </p:par>
                              <p:par>
                                <p:cTn id="42" presetID="26" presetClass="entr" presetSubtype="0" fill="hold" nodeType="withEffect">
                                  <p:stCondLst>
                                    <p:cond delay="0"/>
                                  </p:stCondLst>
                                  <p:childTnLst>
                                    <p:set>
                                      <p:cBhvr>
                                        <p:cTn id="43" dur="1" fill="hold">
                                          <p:stCondLst>
                                            <p:cond delay="0"/>
                                          </p:stCondLst>
                                        </p:cTn>
                                        <p:tgtEl>
                                          <p:spTgt spid="24579">
                                            <p:txEl>
                                              <p:pRg st="2" end="2"/>
                                            </p:txEl>
                                          </p:spTgt>
                                        </p:tgtEl>
                                        <p:attrNameLst>
                                          <p:attrName>style.visibility</p:attrName>
                                        </p:attrNameLst>
                                      </p:cBhvr>
                                      <p:to>
                                        <p:strVal val="visible"/>
                                      </p:to>
                                    </p:set>
                                    <p:animEffect transition="in" filter="wipe(down)">
                                      <p:cBhvr>
                                        <p:cTn id="44" dur="580">
                                          <p:stCondLst>
                                            <p:cond delay="0"/>
                                          </p:stCondLst>
                                        </p:cTn>
                                        <p:tgtEl>
                                          <p:spTgt spid="24579">
                                            <p:txEl>
                                              <p:pRg st="2" end="2"/>
                                            </p:txEl>
                                          </p:spTgt>
                                        </p:tgtEl>
                                      </p:cBhvr>
                                    </p:animEffect>
                                    <p:anim calcmode="lin" valueType="num">
                                      <p:cBhvr>
                                        <p:cTn id="45" dur="1822" tmFilter="0,0; 0.14,0.36; 0.43,0.73; 0.71,0.91; 1.0,1.0">
                                          <p:stCondLst>
                                            <p:cond delay="0"/>
                                          </p:stCondLst>
                                        </p:cTn>
                                        <p:tgtEl>
                                          <p:spTgt spid="24579">
                                            <p:txEl>
                                              <p:pRg st="2" end="2"/>
                                            </p:txEl>
                                          </p:spTgt>
                                        </p:tgtEl>
                                        <p:attrNameLst>
                                          <p:attrName>ppt_x</p:attrName>
                                        </p:attrNameLst>
                                      </p:cBhvr>
                                      <p:tavLst>
                                        <p:tav tm="0">
                                          <p:val>
                                            <p:strVal val="#ppt_x-0.25"/>
                                          </p:val>
                                        </p:tav>
                                        <p:tav tm="100000">
                                          <p:val>
                                            <p:strVal val="#ppt_x"/>
                                          </p:val>
                                        </p:tav>
                                      </p:tavLst>
                                    </p:anim>
                                    <p:anim calcmode="lin" valueType="num">
                                      <p:cBhvr>
                                        <p:cTn id="46" dur="664" tmFilter="0.0,0.0; 0.25,0.07; 0.50,0.2; 0.75,0.467; 1.0,1.0">
                                          <p:stCondLst>
                                            <p:cond delay="0"/>
                                          </p:stCondLst>
                                        </p:cTn>
                                        <p:tgtEl>
                                          <p:spTgt spid="24579">
                                            <p:txEl>
                                              <p:pRg st="2" end="2"/>
                                            </p:txEl>
                                          </p:spTgt>
                                        </p:tgtEl>
                                        <p:attrNameLst>
                                          <p:attrName>ppt_y</p:attrName>
                                        </p:attrNameLst>
                                      </p:cBhvr>
                                      <p:tavLst>
                                        <p:tav tm="0" fmla="#ppt_y-sin(pi*$)/3">
                                          <p:val>
                                            <p:fltVal val="0.5"/>
                                          </p:val>
                                        </p:tav>
                                        <p:tav tm="100000">
                                          <p:val>
                                            <p:fltVal val="1"/>
                                          </p:val>
                                        </p:tav>
                                      </p:tavLst>
                                    </p:anim>
                                    <p:anim calcmode="lin" valueType="num">
                                      <p:cBhvr>
                                        <p:cTn id="47" dur="664" tmFilter="0, 0; 0.125,0.2665; 0.25,0.4; 0.375,0.465; 0.5,0.5;  0.625,0.535; 0.75,0.6; 0.875,0.7335; 1,1">
                                          <p:stCondLst>
                                            <p:cond delay="664"/>
                                          </p:stCondLst>
                                        </p:cTn>
                                        <p:tgtEl>
                                          <p:spTgt spid="24579">
                                            <p:txEl>
                                              <p:pRg st="2" end="2"/>
                                            </p:txEl>
                                          </p:spTgt>
                                        </p:tgtEl>
                                        <p:attrNameLst>
                                          <p:attrName>ppt_y</p:attrName>
                                        </p:attrNameLst>
                                      </p:cBhvr>
                                      <p:tavLst>
                                        <p:tav tm="0" fmla="#ppt_y-sin(pi*$)/9">
                                          <p:val>
                                            <p:fltVal val="0"/>
                                          </p:val>
                                        </p:tav>
                                        <p:tav tm="100000">
                                          <p:val>
                                            <p:fltVal val="1"/>
                                          </p:val>
                                        </p:tav>
                                      </p:tavLst>
                                    </p:anim>
                                    <p:anim calcmode="lin" valueType="num">
                                      <p:cBhvr>
                                        <p:cTn id="48" dur="332" tmFilter="0, 0; 0.125,0.2665; 0.25,0.4; 0.375,0.465; 0.5,0.5;  0.625,0.535; 0.75,0.6; 0.875,0.7335; 1,1">
                                          <p:stCondLst>
                                            <p:cond delay="1324"/>
                                          </p:stCondLst>
                                        </p:cTn>
                                        <p:tgtEl>
                                          <p:spTgt spid="24579">
                                            <p:txEl>
                                              <p:pRg st="2" end="2"/>
                                            </p:txEl>
                                          </p:spTgt>
                                        </p:tgtEl>
                                        <p:attrNameLst>
                                          <p:attrName>ppt_y</p:attrName>
                                        </p:attrNameLst>
                                      </p:cBhvr>
                                      <p:tavLst>
                                        <p:tav tm="0" fmla="#ppt_y-sin(pi*$)/27">
                                          <p:val>
                                            <p:fltVal val="0"/>
                                          </p:val>
                                        </p:tav>
                                        <p:tav tm="100000">
                                          <p:val>
                                            <p:fltVal val="1"/>
                                          </p:val>
                                        </p:tav>
                                      </p:tavLst>
                                    </p:anim>
                                    <p:anim calcmode="lin" valueType="num">
                                      <p:cBhvr>
                                        <p:cTn id="49" dur="164" tmFilter="0, 0; 0.125,0.2665; 0.25,0.4; 0.375,0.465; 0.5,0.5;  0.625,0.535; 0.75,0.6; 0.875,0.7335; 1,1">
                                          <p:stCondLst>
                                            <p:cond delay="1656"/>
                                          </p:stCondLst>
                                        </p:cTn>
                                        <p:tgtEl>
                                          <p:spTgt spid="24579">
                                            <p:txEl>
                                              <p:pRg st="2" end="2"/>
                                            </p:txEl>
                                          </p:spTgt>
                                        </p:tgtEl>
                                        <p:attrNameLst>
                                          <p:attrName>ppt_y</p:attrName>
                                        </p:attrNameLst>
                                      </p:cBhvr>
                                      <p:tavLst>
                                        <p:tav tm="0" fmla="#ppt_y-sin(pi*$)/81">
                                          <p:val>
                                            <p:fltVal val="0"/>
                                          </p:val>
                                        </p:tav>
                                        <p:tav tm="100000">
                                          <p:val>
                                            <p:fltVal val="1"/>
                                          </p:val>
                                        </p:tav>
                                      </p:tavLst>
                                    </p:anim>
                                    <p:animScale>
                                      <p:cBhvr>
                                        <p:cTn id="50" dur="26">
                                          <p:stCondLst>
                                            <p:cond delay="650"/>
                                          </p:stCondLst>
                                        </p:cTn>
                                        <p:tgtEl>
                                          <p:spTgt spid="24579">
                                            <p:txEl>
                                              <p:pRg st="2" end="2"/>
                                            </p:txEl>
                                          </p:spTgt>
                                        </p:tgtEl>
                                      </p:cBhvr>
                                      <p:to x="100000" y="60000"/>
                                    </p:animScale>
                                    <p:animScale>
                                      <p:cBhvr>
                                        <p:cTn id="51" dur="166" decel="50000">
                                          <p:stCondLst>
                                            <p:cond delay="676"/>
                                          </p:stCondLst>
                                        </p:cTn>
                                        <p:tgtEl>
                                          <p:spTgt spid="24579">
                                            <p:txEl>
                                              <p:pRg st="2" end="2"/>
                                            </p:txEl>
                                          </p:spTgt>
                                        </p:tgtEl>
                                      </p:cBhvr>
                                      <p:to x="100000" y="100000"/>
                                    </p:animScale>
                                    <p:animScale>
                                      <p:cBhvr>
                                        <p:cTn id="52" dur="26">
                                          <p:stCondLst>
                                            <p:cond delay="1312"/>
                                          </p:stCondLst>
                                        </p:cTn>
                                        <p:tgtEl>
                                          <p:spTgt spid="24579">
                                            <p:txEl>
                                              <p:pRg st="2" end="2"/>
                                            </p:txEl>
                                          </p:spTgt>
                                        </p:tgtEl>
                                      </p:cBhvr>
                                      <p:to x="100000" y="80000"/>
                                    </p:animScale>
                                    <p:animScale>
                                      <p:cBhvr>
                                        <p:cTn id="53" dur="166" decel="50000">
                                          <p:stCondLst>
                                            <p:cond delay="1338"/>
                                          </p:stCondLst>
                                        </p:cTn>
                                        <p:tgtEl>
                                          <p:spTgt spid="24579">
                                            <p:txEl>
                                              <p:pRg st="2" end="2"/>
                                            </p:txEl>
                                          </p:spTgt>
                                        </p:tgtEl>
                                      </p:cBhvr>
                                      <p:to x="100000" y="100000"/>
                                    </p:animScale>
                                    <p:animScale>
                                      <p:cBhvr>
                                        <p:cTn id="54" dur="26">
                                          <p:stCondLst>
                                            <p:cond delay="1642"/>
                                          </p:stCondLst>
                                        </p:cTn>
                                        <p:tgtEl>
                                          <p:spTgt spid="24579">
                                            <p:txEl>
                                              <p:pRg st="2" end="2"/>
                                            </p:txEl>
                                          </p:spTgt>
                                        </p:tgtEl>
                                      </p:cBhvr>
                                      <p:to x="100000" y="90000"/>
                                    </p:animScale>
                                    <p:animScale>
                                      <p:cBhvr>
                                        <p:cTn id="55" dur="166" decel="50000">
                                          <p:stCondLst>
                                            <p:cond delay="1668"/>
                                          </p:stCondLst>
                                        </p:cTn>
                                        <p:tgtEl>
                                          <p:spTgt spid="24579">
                                            <p:txEl>
                                              <p:pRg st="2" end="2"/>
                                            </p:txEl>
                                          </p:spTgt>
                                        </p:tgtEl>
                                      </p:cBhvr>
                                      <p:to x="100000" y="100000"/>
                                    </p:animScale>
                                    <p:animScale>
                                      <p:cBhvr>
                                        <p:cTn id="56" dur="26">
                                          <p:stCondLst>
                                            <p:cond delay="1808"/>
                                          </p:stCondLst>
                                        </p:cTn>
                                        <p:tgtEl>
                                          <p:spTgt spid="24579">
                                            <p:txEl>
                                              <p:pRg st="2" end="2"/>
                                            </p:txEl>
                                          </p:spTgt>
                                        </p:tgtEl>
                                      </p:cBhvr>
                                      <p:to x="100000" y="95000"/>
                                    </p:animScale>
                                    <p:animScale>
                                      <p:cBhvr>
                                        <p:cTn id="57" dur="166" decel="50000">
                                          <p:stCondLst>
                                            <p:cond delay="1834"/>
                                          </p:stCondLst>
                                        </p:cTn>
                                        <p:tgtEl>
                                          <p:spTgt spid="24579">
                                            <p:txEl>
                                              <p:pRg st="2" end="2"/>
                                            </p:txEl>
                                          </p:spTgt>
                                        </p:tgtEl>
                                      </p:cBhvr>
                                      <p:to x="100000" y="100000"/>
                                    </p:animScale>
                                  </p:childTnLst>
                                </p:cTn>
                              </p:par>
                              <p:par>
                                <p:cTn id="58" presetID="26" presetClass="entr" presetSubtype="0" fill="hold" nodeType="withEffect">
                                  <p:stCondLst>
                                    <p:cond delay="0"/>
                                  </p:stCondLst>
                                  <p:childTnLst>
                                    <p:set>
                                      <p:cBhvr>
                                        <p:cTn id="59" dur="1" fill="hold">
                                          <p:stCondLst>
                                            <p:cond delay="0"/>
                                          </p:stCondLst>
                                        </p:cTn>
                                        <p:tgtEl>
                                          <p:spTgt spid="24579">
                                            <p:txEl>
                                              <p:pRg st="3" end="3"/>
                                            </p:txEl>
                                          </p:spTgt>
                                        </p:tgtEl>
                                        <p:attrNameLst>
                                          <p:attrName>style.visibility</p:attrName>
                                        </p:attrNameLst>
                                      </p:cBhvr>
                                      <p:to>
                                        <p:strVal val="visible"/>
                                      </p:to>
                                    </p:set>
                                    <p:animEffect transition="in" filter="wipe(down)">
                                      <p:cBhvr>
                                        <p:cTn id="60" dur="580">
                                          <p:stCondLst>
                                            <p:cond delay="0"/>
                                          </p:stCondLst>
                                        </p:cTn>
                                        <p:tgtEl>
                                          <p:spTgt spid="24579">
                                            <p:txEl>
                                              <p:pRg st="3" end="3"/>
                                            </p:txEl>
                                          </p:spTgt>
                                        </p:tgtEl>
                                      </p:cBhvr>
                                    </p:animEffect>
                                    <p:anim calcmode="lin" valueType="num">
                                      <p:cBhvr>
                                        <p:cTn id="61" dur="1822" tmFilter="0,0; 0.14,0.36; 0.43,0.73; 0.71,0.91; 1.0,1.0">
                                          <p:stCondLst>
                                            <p:cond delay="0"/>
                                          </p:stCondLst>
                                        </p:cTn>
                                        <p:tgtEl>
                                          <p:spTgt spid="24579">
                                            <p:txEl>
                                              <p:pRg st="3" end="3"/>
                                            </p:txEl>
                                          </p:spTgt>
                                        </p:tgtEl>
                                        <p:attrNameLst>
                                          <p:attrName>ppt_x</p:attrName>
                                        </p:attrNameLst>
                                      </p:cBhvr>
                                      <p:tavLst>
                                        <p:tav tm="0">
                                          <p:val>
                                            <p:strVal val="#ppt_x-0.25"/>
                                          </p:val>
                                        </p:tav>
                                        <p:tav tm="100000">
                                          <p:val>
                                            <p:strVal val="#ppt_x"/>
                                          </p:val>
                                        </p:tav>
                                      </p:tavLst>
                                    </p:anim>
                                    <p:anim calcmode="lin" valueType="num">
                                      <p:cBhvr>
                                        <p:cTn id="62" dur="664" tmFilter="0.0,0.0; 0.25,0.07; 0.50,0.2; 0.75,0.467; 1.0,1.0">
                                          <p:stCondLst>
                                            <p:cond delay="0"/>
                                          </p:stCondLst>
                                        </p:cTn>
                                        <p:tgtEl>
                                          <p:spTgt spid="24579">
                                            <p:txEl>
                                              <p:pRg st="3" end="3"/>
                                            </p:txEl>
                                          </p:spTgt>
                                        </p:tgtEl>
                                        <p:attrNameLst>
                                          <p:attrName>ppt_y</p:attrName>
                                        </p:attrNameLst>
                                      </p:cBhvr>
                                      <p:tavLst>
                                        <p:tav tm="0" fmla="#ppt_y-sin(pi*$)/3">
                                          <p:val>
                                            <p:fltVal val="0.5"/>
                                          </p:val>
                                        </p:tav>
                                        <p:tav tm="100000">
                                          <p:val>
                                            <p:fltVal val="1"/>
                                          </p:val>
                                        </p:tav>
                                      </p:tavLst>
                                    </p:anim>
                                    <p:anim calcmode="lin" valueType="num">
                                      <p:cBhvr>
                                        <p:cTn id="63" dur="664" tmFilter="0, 0; 0.125,0.2665; 0.25,0.4; 0.375,0.465; 0.5,0.5;  0.625,0.535; 0.75,0.6; 0.875,0.7335; 1,1">
                                          <p:stCondLst>
                                            <p:cond delay="664"/>
                                          </p:stCondLst>
                                        </p:cTn>
                                        <p:tgtEl>
                                          <p:spTgt spid="24579">
                                            <p:txEl>
                                              <p:pRg st="3" end="3"/>
                                            </p:txEl>
                                          </p:spTgt>
                                        </p:tgtEl>
                                        <p:attrNameLst>
                                          <p:attrName>ppt_y</p:attrName>
                                        </p:attrNameLst>
                                      </p:cBhvr>
                                      <p:tavLst>
                                        <p:tav tm="0" fmla="#ppt_y-sin(pi*$)/9">
                                          <p:val>
                                            <p:fltVal val="0"/>
                                          </p:val>
                                        </p:tav>
                                        <p:tav tm="100000">
                                          <p:val>
                                            <p:fltVal val="1"/>
                                          </p:val>
                                        </p:tav>
                                      </p:tavLst>
                                    </p:anim>
                                    <p:anim calcmode="lin" valueType="num">
                                      <p:cBhvr>
                                        <p:cTn id="64" dur="332" tmFilter="0, 0; 0.125,0.2665; 0.25,0.4; 0.375,0.465; 0.5,0.5;  0.625,0.535; 0.75,0.6; 0.875,0.7335; 1,1">
                                          <p:stCondLst>
                                            <p:cond delay="1324"/>
                                          </p:stCondLst>
                                        </p:cTn>
                                        <p:tgtEl>
                                          <p:spTgt spid="24579">
                                            <p:txEl>
                                              <p:pRg st="3" end="3"/>
                                            </p:txEl>
                                          </p:spTgt>
                                        </p:tgtEl>
                                        <p:attrNameLst>
                                          <p:attrName>ppt_y</p:attrName>
                                        </p:attrNameLst>
                                      </p:cBhvr>
                                      <p:tavLst>
                                        <p:tav tm="0" fmla="#ppt_y-sin(pi*$)/27">
                                          <p:val>
                                            <p:fltVal val="0"/>
                                          </p:val>
                                        </p:tav>
                                        <p:tav tm="100000">
                                          <p:val>
                                            <p:fltVal val="1"/>
                                          </p:val>
                                        </p:tav>
                                      </p:tavLst>
                                    </p:anim>
                                    <p:anim calcmode="lin" valueType="num">
                                      <p:cBhvr>
                                        <p:cTn id="65" dur="164" tmFilter="0, 0; 0.125,0.2665; 0.25,0.4; 0.375,0.465; 0.5,0.5;  0.625,0.535; 0.75,0.6; 0.875,0.7335; 1,1">
                                          <p:stCondLst>
                                            <p:cond delay="1656"/>
                                          </p:stCondLst>
                                        </p:cTn>
                                        <p:tgtEl>
                                          <p:spTgt spid="24579">
                                            <p:txEl>
                                              <p:pRg st="3" end="3"/>
                                            </p:txEl>
                                          </p:spTgt>
                                        </p:tgtEl>
                                        <p:attrNameLst>
                                          <p:attrName>ppt_y</p:attrName>
                                        </p:attrNameLst>
                                      </p:cBhvr>
                                      <p:tavLst>
                                        <p:tav tm="0" fmla="#ppt_y-sin(pi*$)/81">
                                          <p:val>
                                            <p:fltVal val="0"/>
                                          </p:val>
                                        </p:tav>
                                        <p:tav tm="100000">
                                          <p:val>
                                            <p:fltVal val="1"/>
                                          </p:val>
                                        </p:tav>
                                      </p:tavLst>
                                    </p:anim>
                                    <p:animScale>
                                      <p:cBhvr>
                                        <p:cTn id="66" dur="26">
                                          <p:stCondLst>
                                            <p:cond delay="650"/>
                                          </p:stCondLst>
                                        </p:cTn>
                                        <p:tgtEl>
                                          <p:spTgt spid="24579">
                                            <p:txEl>
                                              <p:pRg st="3" end="3"/>
                                            </p:txEl>
                                          </p:spTgt>
                                        </p:tgtEl>
                                      </p:cBhvr>
                                      <p:to x="100000" y="60000"/>
                                    </p:animScale>
                                    <p:animScale>
                                      <p:cBhvr>
                                        <p:cTn id="67" dur="166" decel="50000">
                                          <p:stCondLst>
                                            <p:cond delay="676"/>
                                          </p:stCondLst>
                                        </p:cTn>
                                        <p:tgtEl>
                                          <p:spTgt spid="24579">
                                            <p:txEl>
                                              <p:pRg st="3" end="3"/>
                                            </p:txEl>
                                          </p:spTgt>
                                        </p:tgtEl>
                                      </p:cBhvr>
                                      <p:to x="100000" y="100000"/>
                                    </p:animScale>
                                    <p:animScale>
                                      <p:cBhvr>
                                        <p:cTn id="68" dur="26">
                                          <p:stCondLst>
                                            <p:cond delay="1312"/>
                                          </p:stCondLst>
                                        </p:cTn>
                                        <p:tgtEl>
                                          <p:spTgt spid="24579">
                                            <p:txEl>
                                              <p:pRg st="3" end="3"/>
                                            </p:txEl>
                                          </p:spTgt>
                                        </p:tgtEl>
                                      </p:cBhvr>
                                      <p:to x="100000" y="80000"/>
                                    </p:animScale>
                                    <p:animScale>
                                      <p:cBhvr>
                                        <p:cTn id="69" dur="166" decel="50000">
                                          <p:stCondLst>
                                            <p:cond delay="1338"/>
                                          </p:stCondLst>
                                        </p:cTn>
                                        <p:tgtEl>
                                          <p:spTgt spid="24579">
                                            <p:txEl>
                                              <p:pRg st="3" end="3"/>
                                            </p:txEl>
                                          </p:spTgt>
                                        </p:tgtEl>
                                      </p:cBhvr>
                                      <p:to x="100000" y="100000"/>
                                    </p:animScale>
                                    <p:animScale>
                                      <p:cBhvr>
                                        <p:cTn id="70" dur="26">
                                          <p:stCondLst>
                                            <p:cond delay="1642"/>
                                          </p:stCondLst>
                                        </p:cTn>
                                        <p:tgtEl>
                                          <p:spTgt spid="24579">
                                            <p:txEl>
                                              <p:pRg st="3" end="3"/>
                                            </p:txEl>
                                          </p:spTgt>
                                        </p:tgtEl>
                                      </p:cBhvr>
                                      <p:to x="100000" y="90000"/>
                                    </p:animScale>
                                    <p:animScale>
                                      <p:cBhvr>
                                        <p:cTn id="71" dur="166" decel="50000">
                                          <p:stCondLst>
                                            <p:cond delay="1668"/>
                                          </p:stCondLst>
                                        </p:cTn>
                                        <p:tgtEl>
                                          <p:spTgt spid="24579">
                                            <p:txEl>
                                              <p:pRg st="3" end="3"/>
                                            </p:txEl>
                                          </p:spTgt>
                                        </p:tgtEl>
                                      </p:cBhvr>
                                      <p:to x="100000" y="100000"/>
                                    </p:animScale>
                                    <p:animScale>
                                      <p:cBhvr>
                                        <p:cTn id="72" dur="26">
                                          <p:stCondLst>
                                            <p:cond delay="1808"/>
                                          </p:stCondLst>
                                        </p:cTn>
                                        <p:tgtEl>
                                          <p:spTgt spid="24579">
                                            <p:txEl>
                                              <p:pRg st="3" end="3"/>
                                            </p:txEl>
                                          </p:spTgt>
                                        </p:tgtEl>
                                      </p:cBhvr>
                                      <p:to x="100000" y="95000"/>
                                    </p:animScale>
                                    <p:animScale>
                                      <p:cBhvr>
                                        <p:cTn id="73" dur="166" decel="50000">
                                          <p:stCondLst>
                                            <p:cond delay="1834"/>
                                          </p:stCondLst>
                                        </p:cTn>
                                        <p:tgtEl>
                                          <p:spTgt spid="24579">
                                            <p:txEl>
                                              <p:pRg st="3" end="3"/>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lstStyle/>
          <a:p>
            <a:r>
              <a:rPr lang="en-US"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Normal eye (</a:t>
            </a:r>
            <a:r>
              <a:rPr lang="en-US" b="1" dirty="0" err="1">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Emmetropia</a:t>
            </a:r>
            <a:r>
              <a:rPr lang="en-US"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p>
        </p:txBody>
      </p:sp>
      <p:sp>
        <p:nvSpPr>
          <p:cNvPr id="4" name="Slide Number Placeholder 3"/>
          <p:cNvSpPr>
            <a:spLocks noGrp="1"/>
          </p:cNvSpPr>
          <p:nvPr>
            <p:ph type="sldNum" sz="quarter" idx="12"/>
          </p:nvPr>
        </p:nvSpPr>
        <p:spPr/>
        <p:txBody>
          <a:bodyPr/>
          <a:lstStyle/>
          <a:p>
            <a:fld id="{D159ABCE-50F1-4791-AC28-2A3158F9FE9F}" type="slidenum">
              <a:rPr lang="en-US" smtClean="0"/>
              <a:pPr/>
              <a:t>35</a:t>
            </a:fld>
            <a:endParaRPr lang="en-US"/>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2925007"/>
            <a:ext cx="8229600" cy="18763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2693071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73050"/>
            <a:ext cx="4105596" cy="707678"/>
          </a:xfrm>
          <a:solidFill>
            <a:schemeClr val="accent5">
              <a:lumMod val="20000"/>
              <a:lumOff val="80000"/>
            </a:schemeClr>
          </a:solidFill>
        </p:spPr>
        <p:txBody>
          <a:bodyPr>
            <a:normAutofit/>
          </a:bodyPr>
          <a:lstStyle/>
          <a:p>
            <a:pPr lvl="0">
              <a:lnSpc>
                <a:spcPct val="80000"/>
              </a:lnSpc>
              <a:spcBef>
                <a:spcPct val="20000"/>
              </a:spcBef>
              <a:defRPr/>
            </a:pPr>
            <a:r>
              <a:rPr lang="en-US" u="sng" dirty="0" smtClean="0">
                <a:latin typeface="Arial" panose="020B0604020202020204" pitchFamily="34" charset="0"/>
                <a:cs typeface="Arial" panose="020B0604020202020204" pitchFamily="34" charset="0"/>
              </a:rPr>
              <a:t>1- </a:t>
            </a:r>
            <a:r>
              <a:rPr lang="en-US" u="sng" dirty="0" err="1" smtClean="0">
                <a:solidFill>
                  <a:srgbClr val="FF0000"/>
                </a:solidFill>
                <a:latin typeface="Arial" panose="020B0604020202020204" pitchFamily="34" charset="0"/>
                <a:cs typeface="Arial" panose="020B0604020202020204" pitchFamily="34" charset="0"/>
              </a:rPr>
              <a:t>Hypermetropia</a:t>
            </a:r>
            <a:r>
              <a:rPr lang="en-US" u="sng" dirty="0" smtClean="0">
                <a:solidFill>
                  <a:srgbClr val="FF0000"/>
                </a:solidFill>
                <a:latin typeface="Arial" panose="020B0604020202020204" pitchFamily="34" charset="0"/>
                <a:cs typeface="Arial" panose="020B0604020202020204" pitchFamily="34" charset="0"/>
              </a:rPr>
              <a:t> </a:t>
            </a:r>
            <a:r>
              <a:rPr lang="en-US" u="sng" dirty="0">
                <a:solidFill>
                  <a:srgbClr val="FF0000"/>
                </a:solidFill>
                <a:latin typeface="Arial" panose="020B0604020202020204" pitchFamily="34" charset="0"/>
                <a:cs typeface="Arial" panose="020B0604020202020204" pitchFamily="34" charset="0"/>
              </a:rPr>
              <a:t>(hyperopia = far-sightedness) </a:t>
            </a:r>
          </a:p>
        </p:txBody>
      </p:sp>
      <p:pic>
        <p:nvPicPr>
          <p:cNvPr id="6"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tretch/>
        </p:blipFill>
        <p:spPr>
          <a:xfrm>
            <a:off x="4850244" y="273050"/>
            <a:ext cx="3970228" cy="5853113"/>
          </a:xfrm>
          <a:prstGeom prst="rect">
            <a:avLst/>
          </a:prstGeom>
          <a:ln w="12700">
            <a:solidFill>
              <a:srgbClr val="FF00FF"/>
            </a:solidFill>
          </a:ln>
        </p:spPr>
      </p:pic>
      <p:sp>
        <p:nvSpPr>
          <p:cNvPr id="4" name="Text Placeholder 3"/>
          <p:cNvSpPr>
            <a:spLocks noGrp="1"/>
          </p:cNvSpPr>
          <p:nvPr>
            <p:ph type="body" sz="half" idx="2"/>
          </p:nvPr>
        </p:nvSpPr>
        <p:spPr>
          <a:xfrm>
            <a:off x="457200" y="1435100"/>
            <a:ext cx="4258816" cy="4691063"/>
          </a:xfrm>
          <a:ln w="19050">
            <a:solidFill>
              <a:schemeClr val="accent2"/>
            </a:solidFill>
          </a:ln>
        </p:spPr>
        <p:txBody>
          <a:bodyPr>
            <a:normAutofit/>
          </a:bodyPr>
          <a:lstStyle/>
          <a:p>
            <a:pPr>
              <a:lnSpc>
                <a:spcPct val="80000"/>
              </a:lnSpc>
              <a:defRPr/>
            </a:pPr>
            <a:endParaRPr lang="en-US" sz="1800" u="sng" dirty="0" smtClean="0">
              <a:solidFill>
                <a:srgbClr val="FF0000"/>
              </a:solidFill>
              <a:latin typeface="Comic Sans MS" pitchFamily="66" charset="0"/>
              <a:cs typeface="Arial" pitchFamily="34" charset="0"/>
            </a:endParaRPr>
          </a:p>
          <a:p>
            <a:pPr eaLnBrk="1" hangingPunct="1">
              <a:lnSpc>
                <a:spcPct val="80000"/>
              </a:lnSpc>
              <a:defRPr/>
            </a:pPr>
            <a:endParaRPr lang="en-US" sz="1800" u="sng" dirty="0" smtClean="0">
              <a:effectLst/>
              <a:latin typeface="Comic Sans MS" pitchFamily="66" charset="0"/>
              <a:cs typeface="Arial" pitchFamily="34" charset="0"/>
            </a:endParaRPr>
          </a:p>
          <a:p>
            <a:pPr marL="285750" indent="-285750" eaLnBrk="1" hangingPunct="1">
              <a:lnSpc>
                <a:spcPct val="80000"/>
              </a:lnSpc>
              <a:buClr>
                <a:srgbClr val="FF00FF"/>
              </a:buClr>
              <a:buFont typeface="Wingdings" panose="05000000000000000000" pitchFamily="2" charset="2"/>
              <a:buChar char="§"/>
              <a:defRPr/>
            </a:pPr>
            <a:r>
              <a:rPr lang="en-US" sz="1800" dirty="0" smtClean="0">
                <a:effectLst/>
                <a:latin typeface="Comic Sans MS" pitchFamily="66" charset="0"/>
                <a:cs typeface="Arial" pitchFamily="34" charset="0"/>
              </a:rPr>
              <a:t>Short eyeball, focus behind retina, </a:t>
            </a:r>
          </a:p>
          <a:p>
            <a:pPr marL="285750" indent="-285750" eaLnBrk="1" hangingPunct="1">
              <a:lnSpc>
                <a:spcPct val="80000"/>
              </a:lnSpc>
              <a:buClr>
                <a:srgbClr val="FF00FF"/>
              </a:buClr>
              <a:buFont typeface="Wingdings" panose="05000000000000000000" pitchFamily="2" charset="2"/>
              <a:buChar char="§"/>
              <a:defRPr/>
            </a:pPr>
            <a:endParaRPr lang="en-US" sz="1800" dirty="0" smtClean="0">
              <a:effectLst/>
              <a:latin typeface="Comic Sans MS" pitchFamily="66" charset="0"/>
              <a:cs typeface="Arial" pitchFamily="34" charset="0"/>
            </a:endParaRPr>
          </a:p>
          <a:p>
            <a:pPr marL="285750" indent="-285750" eaLnBrk="1" hangingPunct="1">
              <a:lnSpc>
                <a:spcPct val="80000"/>
              </a:lnSpc>
              <a:buClr>
                <a:srgbClr val="FF00FF"/>
              </a:buClr>
              <a:buFont typeface="Wingdings" panose="05000000000000000000" pitchFamily="2" charset="2"/>
              <a:buChar char="§"/>
              <a:defRPr/>
            </a:pPr>
            <a:r>
              <a:rPr lang="en-US" sz="1800" dirty="0" smtClean="0">
                <a:latin typeface="Comic Sans MS" pitchFamily="66" charset="0"/>
                <a:cs typeface="Arial" pitchFamily="34" charset="0"/>
              </a:rPr>
              <a:t>An affected individual has to use accommodation even for distant objects.</a:t>
            </a:r>
            <a:endParaRPr lang="en-US" sz="1800" dirty="0" smtClean="0">
              <a:effectLst/>
              <a:latin typeface="Comic Sans MS" pitchFamily="66" charset="0"/>
              <a:cs typeface="Arial" pitchFamily="34" charset="0"/>
            </a:endParaRPr>
          </a:p>
          <a:p>
            <a:pPr marL="285750" indent="-285750" eaLnBrk="1" hangingPunct="1">
              <a:lnSpc>
                <a:spcPct val="80000"/>
              </a:lnSpc>
              <a:buClr>
                <a:srgbClr val="FF00FF"/>
              </a:buClr>
              <a:buFont typeface="Wingdings" panose="05000000000000000000" pitchFamily="2" charset="2"/>
              <a:buChar char="§"/>
              <a:defRPr/>
            </a:pPr>
            <a:endParaRPr lang="en-US" sz="1800" dirty="0" smtClean="0">
              <a:effectLst/>
              <a:latin typeface="Comic Sans MS" pitchFamily="66" charset="0"/>
              <a:cs typeface="Arial" pitchFamily="34" charset="0"/>
            </a:endParaRPr>
          </a:p>
          <a:p>
            <a:pPr marL="285750" indent="-285750">
              <a:lnSpc>
                <a:spcPct val="80000"/>
              </a:lnSpc>
              <a:buClr>
                <a:srgbClr val="FF00FF"/>
              </a:buClr>
              <a:buFont typeface="Wingdings" panose="05000000000000000000" pitchFamily="2" charset="2"/>
              <a:buChar char="§"/>
              <a:defRPr/>
            </a:pPr>
            <a:r>
              <a:rPr lang="en-US" sz="1800" dirty="0">
                <a:latin typeface="Comic Sans MS" pitchFamily="66" charset="0"/>
                <a:cs typeface="Arial" pitchFamily="34" charset="0"/>
              </a:rPr>
              <a:t>Continuous accomodation to </a:t>
            </a:r>
            <a:r>
              <a:rPr lang="en-US" sz="1800" dirty="0" smtClean="0">
                <a:latin typeface="Comic Sans MS" pitchFamily="66" charset="0"/>
                <a:cs typeface="Arial" pitchFamily="34" charset="0"/>
              </a:rPr>
              <a:t>bring image </a:t>
            </a:r>
            <a:r>
              <a:rPr lang="en-US" sz="1800" dirty="0">
                <a:latin typeface="Comic Sans MS" pitchFamily="66" charset="0"/>
                <a:cs typeface="Arial" pitchFamily="34" charset="0"/>
              </a:rPr>
              <a:t>on retina causes muscular </a:t>
            </a:r>
            <a:r>
              <a:rPr lang="en-US" sz="1800" dirty="0" smtClean="0">
                <a:latin typeface="Comic Sans MS" pitchFamily="66" charset="0"/>
                <a:cs typeface="Arial" pitchFamily="34" charset="0"/>
              </a:rPr>
              <a:t>effort on ciliary muscle </a:t>
            </a:r>
            <a:r>
              <a:rPr lang="en-US" sz="1800" dirty="0">
                <a:latin typeface="Comic Sans MS" pitchFamily="66" charset="0"/>
                <a:cs typeface="Arial" pitchFamily="34" charset="0"/>
              </a:rPr>
              <a:t>&amp; </a:t>
            </a:r>
            <a:r>
              <a:rPr lang="en-US" sz="1800" dirty="0" smtClean="0">
                <a:latin typeface="Comic Sans MS" pitchFamily="66" charset="0"/>
                <a:cs typeface="Arial" pitchFamily="34" charset="0"/>
              </a:rPr>
              <a:t>prolonged convergence </a:t>
            </a:r>
            <a:r>
              <a:rPr lang="en-US" sz="1800" dirty="0">
                <a:latin typeface="Comic Sans MS" pitchFamily="66" charset="0"/>
                <a:cs typeface="Arial" pitchFamily="34" charset="0"/>
              </a:rPr>
              <a:t>, this leads to </a:t>
            </a:r>
            <a:r>
              <a:rPr lang="en-US" sz="1800" dirty="0" smtClean="0">
                <a:latin typeface="Comic Sans MS" pitchFamily="66" charset="0"/>
                <a:cs typeface="Arial" pitchFamily="34" charset="0"/>
              </a:rPr>
              <a:t>headache &amp; </a:t>
            </a:r>
            <a:r>
              <a:rPr lang="en-US" sz="1800" dirty="0">
                <a:latin typeface="Comic Sans MS" pitchFamily="66" charset="0"/>
                <a:cs typeface="Arial" pitchFamily="34" charset="0"/>
              </a:rPr>
              <a:t>finally squint</a:t>
            </a:r>
          </a:p>
          <a:p>
            <a:pPr>
              <a:lnSpc>
                <a:spcPct val="80000"/>
              </a:lnSpc>
              <a:buClr>
                <a:srgbClr val="FF00FF"/>
              </a:buClr>
              <a:defRPr/>
            </a:pPr>
            <a:endParaRPr lang="en-US" sz="1800" dirty="0" smtClean="0">
              <a:effectLst/>
              <a:latin typeface="Comic Sans MS" pitchFamily="66" charset="0"/>
              <a:cs typeface="Arial" pitchFamily="34" charset="0"/>
            </a:endParaRPr>
          </a:p>
          <a:p>
            <a:pPr marL="285750" indent="-285750" eaLnBrk="1" hangingPunct="1">
              <a:lnSpc>
                <a:spcPct val="80000"/>
              </a:lnSpc>
              <a:buClr>
                <a:srgbClr val="FF00FF"/>
              </a:buClr>
              <a:buFont typeface="Wingdings" panose="05000000000000000000" pitchFamily="2" charset="2"/>
              <a:buChar char="§"/>
              <a:defRPr/>
            </a:pPr>
            <a:r>
              <a:rPr lang="en-US" sz="1800" dirty="0" smtClean="0">
                <a:solidFill>
                  <a:srgbClr val="C00000"/>
                </a:solidFill>
                <a:effectLst>
                  <a:outerShdw blurRad="38100" dist="38100" dir="2700000" algn="tl">
                    <a:srgbClr val="000000">
                      <a:alpha val="43137"/>
                    </a:srgbClr>
                  </a:outerShdw>
                </a:effectLst>
                <a:latin typeface="Comic Sans MS" pitchFamily="66" charset="0"/>
                <a:cs typeface="Arial" pitchFamily="34" charset="0"/>
              </a:rPr>
              <a:t>correction by biconvex lens</a:t>
            </a:r>
            <a:r>
              <a:rPr lang="en-US" sz="1800" dirty="0" smtClean="0">
                <a:effectLst/>
                <a:latin typeface="Comic Sans MS" pitchFamily="66" charset="0"/>
                <a:cs typeface="Arial" pitchFamily="34" charset="0"/>
              </a:rPr>
              <a:t>.</a:t>
            </a:r>
          </a:p>
          <a:p>
            <a:pPr marL="285750" indent="-285750">
              <a:buClr>
                <a:srgbClr val="FF00FF"/>
              </a:buClr>
              <a:buFont typeface="Wingdings" panose="05000000000000000000" pitchFamily="2" charset="2"/>
              <a:buChar char="§"/>
            </a:pPr>
            <a:endParaRPr lang="en-US" dirty="0"/>
          </a:p>
        </p:txBody>
      </p:sp>
      <p:sp>
        <p:nvSpPr>
          <p:cNvPr id="5" name="Slide Number Placeholder 4"/>
          <p:cNvSpPr>
            <a:spLocks noGrp="1"/>
          </p:cNvSpPr>
          <p:nvPr>
            <p:ph type="sldNum" sz="quarter" idx="12"/>
          </p:nvPr>
        </p:nvSpPr>
        <p:spPr/>
        <p:txBody>
          <a:bodyPr/>
          <a:lstStyle/>
          <a:p>
            <a:fld id="{D91677B5-6ECE-439D-8475-CDC86B358626}" type="slidenum">
              <a:rPr lang="en-US" smtClean="0"/>
              <a:pPr/>
              <a:t>36</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nodeType="clickEffect">
                                  <p:stCondLst>
                                    <p:cond delay="0"/>
                                  </p:stCondLst>
                                  <p:childTnLst>
                                    <p:set>
                                      <p:cBhvr>
                                        <p:cTn id="20" dur="1" fill="hold">
                                          <p:stCondLst>
                                            <p:cond delay="0"/>
                                          </p:stCondLst>
                                        </p:cTn>
                                        <p:tgtEl>
                                          <p:spTgt spid="4">
                                            <p:txEl>
                                              <p:pRg st="8" end="8"/>
                                            </p:txEl>
                                          </p:spTgt>
                                        </p:tgtEl>
                                        <p:attrNameLst>
                                          <p:attrName>style.visibility</p:attrName>
                                        </p:attrNameLst>
                                      </p:cBhvr>
                                      <p:to>
                                        <p:strVal val="visible"/>
                                      </p:to>
                                    </p:set>
                                    <p:animEffect transition="in" filter="circle(in)">
                                      <p:cBhvr>
                                        <p:cTn id="21" dur="20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3050"/>
            <a:ext cx="4286247" cy="707678"/>
          </a:xfrm>
          <a:solidFill>
            <a:schemeClr val="accent5">
              <a:lumMod val="20000"/>
              <a:lumOff val="80000"/>
            </a:schemeClr>
          </a:solidFill>
        </p:spPr>
        <p:txBody>
          <a:bodyPr>
            <a:noAutofit/>
          </a:bodyPr>
          <a:lstStyle/>
          <a:p>
            <a:pPr algn="ctr"/>
            <a:r>
              <a:rPr lang="en-US" sz="2400" u="sng" dirty="0" smtClean="0">
                <a:latin typeface="Arial" panose="020B0604020202020204" pitchFamily="34" charset="0"/>
                <a:cs typeface="Arial" panose="020B0604020202020204" pitchFamily="34" charset="0"/>
              </a:rPr>
              <a:t>2- </a:t>
            </a:r>
            <a:r>
              <a:rPr lang="en-US" sz="2400" u="sng" dirty="0" smtClean="0">
                <a:solidFill>
                  <a:srgbClr val="FF0000"/>
                </a:solidFill>
                <a:latin typeface="Arial" panose="020B0604020202020204" pitchFamily="34" charset="0"/>
                <a:cs typeface="Arial" panose="020B0604020202020204" pitchFamily="34" charset="0"/>
              </a:rPr>
              <a:t>Myopia(nearsightedness</a:t>
            </a:r>
            <a:r>
              <a:rPr lang="en-US" sz="2400" u="sng" dirty="0">
                <a:solidFill>
                  <a:srgbClr val="FF0000"/>
                </a:solidFill>
                <a:latin typeface="Arial" panose="020B0604020202020204" pitchFamily="34" charset="0"/>
                <a:cs typeface="Arial" panose="020B0604020202020204" pitchFamily="34" charset="0"/>
              </a:rPr>
              <a:t>)</a:t>
            </a:r>
            <a:endParaRPr lang="en-US" sz="2400" dirty="0">
              <a:latin typeface="Arial" panose="020B0604020202020204" pitchFamily="34" charset="0"/>
              <a:cs typeface="Arial" panose="020B0604020202020204" pitchFamily="34" charset="0"/>
            </a:endParaRPr>
          </a:p>
        </p:txBody>
      </p:sp>
      <p:pic>
        <p:nvPicPr>
          <p:cNvPr id="6"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tretch/>
        </p:blipFill>
        <p:spPr>
          <a:xfrm>
            <a:off x="4390267" y="273050"/>
            <a:ext cx="3481316" cy="5853113"/>
          </a:xfrm>
          <a:prstGeom prst="rect">
            <a:avLst/>
          </a:prstGeom>
          <a:ln w="12700">
            <a:solidFill>
              <a:srgbClr val="FF00FF"/>
            </a:solidFill>
          </a:ln>
        </p:spPr>
      </p:pic>
      <p:sp>
        <p:nvSpPr>
          <p:cNvPr id="4" name="Text Placeholder 3"/>
          <p:cNvSpPr>
            <a:spLocks noGrp="1"/>
          </p:cNvSpPr>
          <p:nvPr>
            <p:ph type="body" sz="half" idx="2"/>
          </p:nvPr>
        </p:nvSpPr>
        <p:spPr>
          <a:xfrm>
            <a:off x="457200" y="1071546"/>
            <a:ext cx="3471858" cy="5054617"/>
          </a:xfrm>
          <a:ln w="19050">
            <a:solidFill>
              <a:schemeClr val="accent2"/>
            </a:solidFill>
          </a:ln>
        </p:spPr>
        <p:txBody>
          <a:bodyPr>
            <a:normAutofit fontScale="92500" lnSpcReduction="10000"/>
          </a:bodyPr>
          <a:lstStyle/>
          <a:p>
            <a:pPr eaLnBrk="1" hangingPunct="1">
              <a:lnSpc>
                <a:spcPct val="80000"/>
              </a:lnSpc>
              <a:defRPr/>
            </a:pPr>
            <a:endParaRPr lang="en-US" sz="2000" u="sng" dirty="0" smtClean="0">
              <a:solidFill>
                <a:srgbClr val="FF0000"/>
              </a:solidFill>
              <a:latin typeface="Comic Sans MS" pitchFamily="66" charset="0"/>
              <a:cs typeface="Arial" pitchFamily="34" charset="0"/>
            </a:endParaRPr>
          </a:p>
          <a:p>
            <a:pPr eaLnBrk="1" hangingPunct="1">
              <a:lnSpc>
                <a:spcPct val="80000"/>
              </a:lnSpc>
              <a:defRPr/>
            </a:pPr>
            <a:endParaRPr lang="en-US" u="sng" dirty="0" smtClean="0">
              <a:solidFill>
                <a:srgbClr val="FF0000"/>
              </a:solidFill>
              <a:latin typeface="Comic Sans MS" pitchFamily="66" charset="0"/>
              <a:cs typeface="Arial" pitchFamily="34" charset="0"/>
            </a:endParaRPr>
          </a:p>
          <a:p>
            <a:pPr marL="285750" indent="-285750" eaLnBrk="1" hangingPunct="1">
              <a:lnSpc>
                <a:spcPct val="80000"/>
              </a:lnSpc>
              <a:buClr>
                <a:srgbClr val="FF0000"/>
              </a:buClr>
              <a:buFont typeface="Wingdings" panose="05000000000000000000" pitchFamily="2" charset="2"/>
              <a:buChar char="§"/>
              <a:defRPr/>
            </a:pPr>
            <a:r>
              <a:rPr lang="en-US" sz="2000" dirty="0" smtClean="0">
                <a:effectLst/>
                <a:latin typeface="Comic Sans MS" pitchFamily="66" charset="0"/>
                <a:cs typeface="Arial" pitchFamily="34" charset="0"/>
              </a:rPr>
              <a:t>Genetic, large eye ball, long anteroposterior diameter, cause  image to focus in front of retina </a:t>
            </a:r>
          </a:p>
          <a:p>
            <a:pPr eaLnBrk="1" hangingPunct="1">
              <a:lnSpc>
                <a:spcPct val="80000"/>
              </a:lnSpc>
              <a:buClr>
                <a:srgbClr val="FF0000"/>
              </a:buClr>
              <a:defRPr/>
            </a:pPr>
            <a:endParaRPr lang="en-US" sz="2000" dirty="0" smtClean="0">
              <a:effectLst/>
              <a:latin typeface="Comic Sans MS" pitchFamily="66" charset="0"/>
              <a:cs typeface="Arial" pitchFamily="34" charset="0"/>
            </a:endParaRPr>
          </a:p>
          <a:p>
            <a:pPr eaLnBrk="1" hangingPunct="1">
              <a:lnSpc>
                <a:spcPct val="80000"/>
              </a:lnSpc>
              <a:buClr>
                <a:srgbClr val="FF0000"/>
              </a:buClr>
              <a:defRPr/>
            </a:pPr>
            <a:r>
              <a:rPr lang="en-US" sz="2000" dirty="0" smtClean="0">
                <a:solidFill>
                  <a:schemeClr val="tx2">
                    <a:lumMod val="60000"/>
                    <a:lumOff val="40000"/>
                  </a:schemeClr>
                </a:solidFill>
                <a:effectLst>
                  <a:outerShdw blurRad="38100" dist="38100" dir="2700000" algn="tl">
                    <a:srgbClr val="000000">
                      <a:alpha val="43137"/>
                    </a:srgbClr>
                  </a:outerShdw>
                </a:effectLst>
                <a:latin typeface="Comic Sans MS" pitchFamily="66" charset="0"/>
                <a:cs typeface="Arial" pitchFamily="34" charset="0"/>
              </a:rPr>
              <a:t>Causes of myopia:</a:t>
            </a:r>
          </a:p>
          <a:p>
            <a:pPr marL="285750" indent="-285750">
              <a:lnSpc>
                <a:spcPct val="80000"/>
              </a:lnSpc>
              <a:buClr>
                <a:srgbClr val="FF0000"/>
              </a:buClr>
              <a:buFont typeface="Wingdings" panose="05000000000000000000" pitchFamily="2" charset="2"/>
              <a:buChar char="§"/>
              <a:defRPr/>
            </a:pPr>
            <a:r>
              <a:rPr lang="en-US" sz="1600" dirty="0" smtClean="0">
                <a:latin typeface="Comic Sans MS" pitchFamily="66" charset="0"/>
                <a:cs typeface="Arial" pitchFamily="34" charset="0"/>
              </a:rPr>
              <a:t>Myopia is thought to be partially genetic in origin</a:t>
            </a:r>
          </a:p>
          <a:p>
            <a:pPr marL="285750" indent="-285750">
              <a:lnSpc>
                <a:spcPct val="80000"/>
              </a:lnSpc>
              <a:buClr>
                <a:srgbClr val="FF0000"/>
              </a:buClr>
              <a:buFont typeface="Wingdings" panose="05000000000000000000" pitchFamily="2" charset="2"/>
              <a:buChar char="§"/>
              <a:defRPr/>
            </a:pPr>
            <a:r>
              <a:rPr lang="en-US" sz="1600" dirty="0" smtClean="0">
                <a:latin typeface="Comic Sans MS" pitchFamily="66" charset="0"/>
                <a:cs typeface="Arial" pitchFamily="34" charset="0"/>
              </a:rPr>
              <a:t>However, there is a positive correlation between sleeping in a lighted room before the age of 2 and the subsequent  development of myopia. </a:t>
            </a:r>
          </a:p>
          <a:p>
            <a:pPr marL="285750" indent="-285750">
              <a:lnSpc>
                <a:spcPct val="80000"/>
              </a:lnSpc>
              <a:buClr>
                <a:srgbClr val="FF0000"/>
              </a:buClr>
              <a:buFont typeface="Wingdings" panose="05000000000000000000" pitchFamily="2" charset="2"/>
              <a:buChar char="§"/>
              <a:defRPr/>
            </a:pPr>
            <a:r>
              <a:rPr lang="en-US" sz="1600" dirty="0" smtClean="0">
                <a:latin typeface="Comic Sans MS" pitchFamily="66" charset="0"/>
                <a:cs typeface="Arial" pitchFamily="34" charset="0"/>
              </a:rPr>
              <a:t>In young adults the extensive close work involved in activities such as studying accelerates the development of myopia</a:t>
            </a:r>
          </a:p>
          <a:p>
            <a:pPr marL="285750" indent="-285750">
              <a:lnSpc>
                <a:spcPct val="80000"/>
              </a:lnSpc>
              <a:buClr>
                <a:srgbClr val="FF0000"/>
              </a:buClr>
              <a:buFont typeface="Wingdings" panose="05000000000000000000" pitchFamily="2" charset="2"/>
              <a:buChar char="§"/>
              <a:defRPr/>
            </a:pPr>
            <a:endParaRPr lang="en-US" sz="1600" dirty="0" smtClean="0">
              <a:latin typeface="Comic Sans MS" pitchFamily="66" charset="0"/>
              <a:cs typeface="Arial" pitchFamily="34" charset="0"/>
            </a:endParaRPr>
          </a:p>
          <a:p>
            <a:pPr eaLnBrk="1" hangingPunct="1">
              <a:lnSpc>
                <a:spcPct val="80000"/>
              </a:lnSpc>
              <a:buClr>
                <a:srgbClr val="FF0000"/>
              </a:buClr>
              <a:defRPr/>
            </a:pPr>
            <a:endParaRPr lang="en-US" sz="2000" dirty="0" smtClean="0">
              <a:effectLst/>
              <a:latin typeface="Comic Sans MS" pitchFamily="66" charset="0"/>
              <a:cs typeface="Arial" pitchFamily="34" charset="0"/>
            </a:endParaRPr>
          </a:p>
          <a:p>
            <a:pPr marL="285750" indent="-285750" eaLnBrk="1" hangingPunct="1">
              <a:lnSpc>
                <a:spcPct val="80000"/>
              </a:lnSpc>
              <a:buClr>
                <a:srgbClr val="FF0000"/>
              </a:buClr>
              <a:buFont typeface="Wingdings" panose="05000000000000000000" pitchFamily="2" charset="2"/>
              <a:buChar char="§"/>
              <a:defRPr/>
            </a:pPr>
            <a:r>
              <a:rPr lang="en-US" sz="2000" dirty="0" smtClean="0">
                <a:effectLst/>
                <a:latin typeface="Comic Sans MS" pitchFamily="66" charset="0"/>
                <a:cs typeface="Arial" pitchFamily="34" charset="0"/>
              </a:rPr>
              <a:t> Correction by </a:t>
            </a:r>
            <a:r>
              <a:rPr lang="en-US" sz="2000" dirty="0" smtClean="0">
                <a:solidFill>
                  <a:srgbClr val="0070C0"/>
                </a:solidFill>
                <a:effectLst>
                  <a:outerShdw blurRad="38100" dist="38100" dir="2700000" algn="tl">
                    <a:srgbClr val="000000">
                      <a:alpha val="43137"/>
                    </a:srgbClr>
                  </a:outerShdw>
                </a:effectLst>
                <a:latin typeface="Comic Sans MS" pitchFamily="66" charset="0"/>
                <a:cs typeface="Arial" pitchFamily="34" charset="0"/>
              </a:rPr>
              <a:t>biconcave</a:t>
            </a:r>
            <a:r>
              <a:rPr lang="en-US" sz="2000" dirty="0" smtClean="0">
                <a:effectLst/>
                <a:latin typeface="Comic Sans MS" pitchFamily="66" charset="0"/>
                <a:cs typeface="Arial" pitchFamily="34" charset="0"/>
              </a:rPr>
              <a:t> lens to diverge rays before strike lens)</a:t>
            </a:r>
          </a:p>
          <a:p>
            <a:pPr eaLnBrk="1" hangingPunct="1">
              <a:lnSpc>
                <a:spcPct val="80000"/>
              </a:lnSpc>
              <a:defRPr/>
            </a:pPr>
            <a:endParaRPr lang="en-US" b="1" dirty="0" smtClean="0">
              <a:solidFill>
                <a:srgbClr val="000000"/>
              </a:solidFill>
              <a:effectLst>
                <a:outerShdw blurRad="38100" dist="38100" dir="2700000" algn="tl">
                  <a:srgbClr val="FFFFFF"/>
                </a:outerShdw>
              </a:effectLst>
            </a:endParaRPr>
          </a:p>
          <a:p>
            <a:endParaRPr lang="en-US" dirty="0"/>
          </a:p>
        </p:txBody>
      </p:sp>
      <p:sp>
        <p:nvSpPr>
          <p:cNvPr id="5" name="Slide Number Placeholder 4"/>
          <p:cNvSpPr>
            <a:spLocks noGrp="1"/>
          </p:cNvSpPr>
          <p:nvPr>
            <p:ph type="sldNum" sz="quarter" idx="12"/>
          </p:nvPr>
        </p:nvSpPr>
        <p:spPr/>
        <p:txBody>
          <a:bodyPr/>
          <a:lstStyle/>
          <a:p>
            <a:fld id="{D91677B5-6ECE-439D-8475-CDC86B358626}" type="slidenum">
              <a:rPr lang="en-US" smtClean="0"/>
              <a:pPr/>
              <a:t>37</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fade">
                                      <p:cBhvr>
                                        <p:cTn id="14" dur="1000"/>
                                        <p:tgtEl>
                                          <p:spTgt spid="4">
                                            <p:txEl>
                                              <p:pRg st="4" end="4"/>
                                            </p:txEl>
                                          </p:spTgt>
                                        </p:tgtEl>
                                      </p:cBhvr>
                                    </p:animEffect>
                                    <p:anim calcmode="lin" valueType="num">
                                      <p:cBhvr>
                                        <p:cTn id="15"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10" end="10"/>
                                            </p:txEl>
                                          </p:spTgt>
                                        </p:tgtEl>
                                        <p:attrNameLst>
                                          <p:attrName>style.visibility</p:attrName>
                                        </p:attrNameLst>
                                      </p:cBhvr>
                                      <p:to>
                                        <p:strVal val="visible"/>
                                      </p:to>
                                    </p:set>
                                    <p:animEffect transition="in" filter="fade">
                                      <p:cBhvr>
                                        <p:cTn id="21" dur="1000"/>
                                        <p:tgtEl>
                                          <p:spTgt spid="4">
                                            <p:txEl>
                                              <p:pRg st="10" end="10"/>
                                            </p:txEl>
                                          </p:spTgt>
                                        </p:tgtEl>
                                      </p:cBhvr>
                                    </p:animEffect>
                                    <p:anim calcmode="lin" valueType="num">
                                      <p:cBhvr>
                                        <p:cTn id="22" dur="1000" fill="hold"/>
                                        <p:tgtEl>
                                          <p:spTgt spid="4">
                                            <p:txEl>
                                              <p:pRg st="10" end="10"/>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a:xfrm>
            <a:off x="457200" y="130175"/>
            <a:ext cx="8229600" cy="777875"/>
          </a:xfrm>
          <a:solidFill>
            <a:schemeClr val="accent5">
              <a:lumMod val="20000"/>
              <a:lumOff val="80000"/>
            </a:schemeClr>
          </a:solidFill>
        </p:spPr>
        <p:txBody>
          <a:bodyPr/>
          <a:lstStyle/>
          <a:p>
            <a:pPr eaLnBrk="1" hangingPunct="1"/>
            <a:r>
              <a:rPr lang="en-US" b="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Image Focusing</a:t>
            </a:r>
          </a:p>
        </p:txBody>
      </p:sp>
      <p:pic>
        <p:nvPicPr>
          <p:cNvPr id="113667" name="Picture 3" descr="s2-21"/>
          <p:cNvPicPr>
            <a:picLocks noGrp="1" noChangeAspect="1" noChangeArrowheads="1"/>
          </p:cNvPicPr>
          <p:nvPr>
            <p:ph sz="half" idx="2"/>
          </p:nvPr>
        </p:nvPicPr>
        <p:blipFill>
          <a:blip r:embed="rId3">
            <a:lum contrast="40000"/>
          </a:blip>
          <a:srcRect/>
          <a:stretch>
            <a:fillRect/>
          </a:stretch>
        </p:blipFill>
        <p:spPr>
          <a:xfrm>
            <a:off x="2438400" y="1160463"/>
            <a:ext cx="4383088" cy="5697537"/>
          </a:xfrm>
          <a:noFill/>
        </p:spPr>
      </p:pic>
      <p:sp>
        <p:nvSpPr>
          <p:cNvPr id="113668" name="Text Box 4"/>
          <p:cNvSpPr txBox="1">
            <a:spLocks noChangeArrowheads="1"/>
          </p:cNvSpPr>
          <p:nvPr/>
        </p:nvSpPr>
        <p:spPr bwMode="auto">
          <a:xfrm>
            <a:off x="-71438" y="1608138"/>
            <a:ext cx="2597151" cy="892175"/>
          </a:xfrm>
          <a:prstGeom prst="rect">
            <a:avLst/>
          </a:prstGeom>
          <a:solidFill>
            <a:schemeClr val="bg1"/>
          </a:solidFill>
          <a:ln w="9525">
            <a:noFill/>
            <a:miter lim="800000"/>
            <a:headEnd/>
            <a:tailEnd/>
          </a:ln>
        </p:spPr>
        <p:txBody>
          <a:bodyPr>
            <a:spAutoFit/>
          </a:bodyPr>
          <a:lstStyle/>
          <a:p>
            <a:pPr rtl="0"/>
            <a:r>
              <a:rPr lang="en-US" sz="3200" b="1" dirty="0" err="1">
                <a:latin typeface="Comic Sans MS" pitchFamily="66" charset="0"/>
              </a:rPr>
              <a:t>Emmetropia</a:t>
            </a:r>
            <a:endParaRPr lang="en-US" sz="3200" b="1" dirty="0">
              <a:latin typeface="Comic Sans MS" pitchFamily="66" charset="0"/>
            </a:endParaRPr>
          </a:p>
          <a:p>
            <a:pPr algn="ctr" rtl="0"/>
            <a:r>
              <a:rPr lang="en-US" sz="2000" dirty="0">
                <a:latin typeface="Comic Sans MS" pitchFamily="66" charset="0"/>
              </a:rPr>
              <a:t>(normal vision)</a:t>
            </a:r>
            <a:endParaRPr lang="en-US" sz="3200" b="1" dirty="0">
              <a:latin typeface="Comic Sans MS" pitchFamily="66" charset="0"/>
            </a:endParaRPr>
          </a:p>
        </p:txBody>
      </p:sp>
      <p:sp>
        <p:nvSpPr>
          <p:cNvPr id="113669" name="Text Box 5"/>
          <p:cNvSpPr txBox="1">
            <a:spLocks noChangeArrowheads="1"/>
          </p:cNvSpPr>
          <p:nvPr/>
        </p:nvSpPr>
        <p:spPr bwMode="auto">
          <a:xfrm>
            <a:off x="0" y="3500438"/>
            <a:ext cx="2500313" cy="892175"/>
          </a:xfrm>
          <a:prstGeom prst="rect">
            <a:avLst/>
          </a:prstGeom>
          <a:solidFill>
            <a:schemeClr val="bg1"/>
          </a:solidFill>
          <a:ln w="9525">
            <a:noFill/>
            <a:miter lim="800000"/>
            <a:headEnd/>
            <a:tailEnd/>
          </a:ln>
        </p:spPr>
        <p:txBody>
          <a:bodyPr>
            <a:spAutoFit/>
          </a:bodyPr>
          <a:lstStyle/>
          <a:p>
            <a:pPr rtl="0"/>
            <a:r>
              <a:rPr lang="en-US" sz="3200" b="1">
                <a:latin typeface="Comic Sans MS" pitchFamily="66" charset="0"/>
              </a:rPr>
              <a:t>Myopia</a:t>
            </a:r>
          </a:p>
          <a:p>
            <a:pPr rtl="0"/>
            <a:r>
              <a:rPr lang="en-US" sz="2000">
                <a:latin typeface="Comic Sans MS" pitchFamily="66" charset="0"/>
              </a:rPr>
              <a:t>(Short sight)</a:t>
            </a:r>
            <a:endParaRPr lang="en-US" sz="3200" b="1">
              <a:latin typeface="Comic Sans MS" pitchFamily="66" charset="0"/>
            </a:endParaRPr>
          </a:p>
        </p:txBody>
      </p:sp>
      <p:sp>
        <p:nvSpPr>
          <p:cNvPr id="113670" name="Text Box 6"/>
          <p:cNvSpPr txBox="1">
            <a:spLocks noChangeArrowheads="1"/>
          </p:cNvSpPr>
          <p:nvPr/>
        </p:nvSpPr>
        <p:spPr bwMode="auto">
          <a:xfrm>
            <a:off x="0" y="5608638"/>
            <a:ext cx="2500313" cy="892175"/>
          </a:xfrm>
          <a:prstGeom prst="rect">
            <a:avLst/>
          </a:prstGeom>
          <a:solidFill>
            <a:schemeClr val="bg1"/>
          </a:solidFill>
          <a:ln w="9525">
            <a:noFill/>
            <a:miter lim="800000"/>
            <a:headEnd/>
            <a:tailEnd/>
          </a:ln>
        </p:spPr>
        <p:txBody>
          <a:bodyPr>
            <a:spAutoFit/>
          </a:bodyPr>
          <a:lstStyle/>
          <a:p>
            <a:pPr rtl="0"/>
            <a:r>
              <a:rPr lang="en-US" sz="3200" b="1">
                <a:latin typeface="Comic Sans MS" pitchFamily="66" charset="0"/>
              </a:rPr>
              <a:t>Hyperopia</a:t>
            </a:r>
          </a:p>
          <a:p>
            <a:pPr algn="ctr" rtl="0"/>
            <a:r>
              <a:rPr lang="en-US" sz="2000">
                <a:latin typeface="Comic Sans MS" pitchFamily="66" charset="0"/>
              </a:rPr>
              <a:t>(long sight)</a:t>
            </a:r>
            <a:endParaRPr lang="en-US" sz="3200" b="1">
              <a:latin typeface="Comic Sans MS" pitchFamily="66" charset="0"/>
            </a:endParaRPr>
          </a:p>
        </p:txBody>
      </p:sp>
      <p:sp>
        <p:nvSpPr>
          <p:cNvPr id="82951" name="Rectangle 7"/>
          <p:cNvSpPr>
            <a:spLocks noChangeArrowheads="1"/>
          </p:cNvSpPr>
          <p:nvPr/>
        </p:nvSpPr>
        <p:spPr bwMode="auto">
          <a:xfrm>
            <a:off x="3352800" y="2590800"/>
            <a:ext cx="1905000" cy="457200"/>
          </a:xfrm>
          <a:prstGeom prst="rect">
            <a:avLst/>
          </a:prstGeom>
          <a:solidFill>
            <a:schemeClr val="bg1"/>
          </a:solidFill>
          <a:ln w="9525">
            <a:noFill/>
            <a:miter lim="800000"/>
            <a:headEnd/>
            <a:tailEnd/>
          </a:ln>
        </p:spPr>
        <p:txBody>
          <a:bodyPr wrap="none" anchor="ctr"/>
          <a:lstStyle/>
          <a:p>
            <a:endParaRPr lang="en-US"/>
          </a:p>
        </p:txBody>
      </p:sp>
      <p:sp>
        <p:nvSpPr>
          <p:cNvPr id="82952" name="Rectangle 8"/>
          <p:cNvSpPr>
            <a:spLocks noChangeArrowheads="1"/>
          </p:cNvSpPr>
          <p:nvPr/>
        </p:nvSpPr>
        <p:spPr bwMode="auto">
          <a:xfrm>
            <a:off x="3352800" y="4572000"/>
            <a:ext cx="2209800" cy="457200"/>
          </a:xfrm>
          <a:prstGeom prst="rect">
            <a:avLst/>
          </a:prstGeom>
          <a:solidFill>
            <a:schemeClr val="bg1"/>
          </a:solidFill>
          <a:ln w="9525">
            <a:noFill/>
            <a:miter lim="800000"/>
            <a:headEnd/>
            <a:tailEnd/>
          </a:ln>
        </p:spPr>
        <p:txBody>
          <a:bodyPr wrap="none" anchor="ctr"/>
          <a:lstStyle/>
          <a:p>
            <a:endParaRPr lang="en-US"/>
          </a:p>
        </p:txBody>
      </p:sp>
      <p:sp>
        <p:nvSpPr>
          <p:cNvPr id="82953" name="Rectangle 9"/>
          <p:cNvSpPr>
            <a:spLocks noChangeArrowheads="1"/>
          </p:cNvSpPr>
          <p:nvPr/>
        </p:nvSpPr>
        <p:spPr bwMode="auto">
          <a:xfrm>
            <a:off x="3429000" y="6400800"/>
            <a:ext cx="1905000" cy="457200"/>
          </a:xfrm>
          <a:prstGeom prst="rect">
            <a:avLst/>
          </a:prstGeom>
          <a:solidFill>
            <a:schemeClr val="bg1"/>
          </a:solidFill>
          <a:ln w="9525">
            <a:noFill/>
            <a:miter lim="800000"/>
            <a:headEnd/>
            <a:tailEnd/>
          </a:ln>
        </p:spPr>
        <p:txBody>
          <a:bodyPr wrap="none" anchor="ctr"/>
          <a:lstStyle/>
          <a:p>
            <a:endParaRPr lang="en-US"/>
          </a:p>
        </p:txBody>
      </p:sp>
      <p:sp>
        <p:nvSpPr>
          <p:cNvPr id="113674" name="Text Box 10"/>
          <p:cNvSpPr txBox="1">
            <a:spLocks noChangeArrowheads="1"/>
          </p:cNvSpPr>
          <p:nvPr/>
        </p:nvSpPr>
        <p:spPr bwMode="auto">
          <a:xfrm>
            <a:off x="6738938" y="2536825"/>
            <a:ext cx="2405062" cy="1016000"/>
          </a:xfrm>
          <a:prstGeom prst="rect">
            <a:avLst/>
          </a:prstGeom>
          <a:noFill/>
          <a:ln w="9525">
            <a:noFill/>
            <a:miter lim="800000"/>
            <a:headEnd/>
            <a:tailEnd/>
          </a:ln>
        </p:spPr>
        <p:txBody>
          <a:bodyPr>
            <a:spAutoFit/>
          </a:bodyPr>
          <a:lstStyle/>
          <a:p>
            <a:pPr algn="ctr" rtl="0"/>
            <a:r>
              <a:rPr lang="en-US" sz="2000" b="1">
                <a:latin typeface="Comic Sans MS" pitchFamily="66" charset="0"/>
              </a:rPr>
              <a:t>Fully relaxed </a:t>
            </a:r>
          </a:p>
          <a:p>
            <a:pPr algn="ctr" rtl="0"/>
            <a:r>
              <a:rPr lang="en-US" sz="2000" b="1">
                <a:latin typeface="Comic Sans MS" pitchFamily="66" charset="0"/>
              </a:rPr>
              <a:t>unaccommodated</a:t>
            </a:r>
          </a:p>
          <a:p>
            <a:pPr algn="ctr" rtl="0"/>
            <a:r>
              <a:rPr lang="en-US" sz="2000" b="1">
                <a:latin typeface="Comic Sans MS" pitchFamily="66" charset="0"/>
              </a:rPr>
              <a:t> lens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367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13666"/>
                                        </p:tgtEl>
                                        <p:attrNameLst>
                                          <p:attrName>style.visibility</p:attrName>
                                        </p:attrNameLst>
                                      </p:cBhvr>
                                      <p:to>
                                        <p:strVal val="visible"/>
                                      </p:to>
                                    </p:set>
                                    <p:animEffect transition="in" filter="blinds(horizontal)">
                                      <p:cBhvr>
                                        <p:cTn id="11" dur="500"/>
                                        <p:tgtEl>
                                          <p:spTgt spid="113666"/>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5" presetClass="entr" presetSubtype="10" fill="hold" nodeType="clickEffect">
                                  <p:stCondLst>
                                    <p:cond delay="0"/>
                                  </p:stCondLst>
                                  <p:childTnLst>
                                    <p:set>
                                      <p:cBhvr>
                                        <p:cTn id="15" dur="1" fill="hold">
                                          <p:stCondLst>
                                            <p:cond delay="0"/>
                                          </p:stCondLst>
                                        </p:cTn>
                                        <p:tgtEl>
                                          <p:spTgt spid="113667"/>
                                        </p:tgtEl>
                                        <p:attrNameLst>
                                          <p:attrName>style.visibility</p:attrName>
                                        </p:attrNameLst>
                                      </p:cBhvr>
                                      <p:to>
                                        <p:strVal val="visible"/>
                                      </p:to>
                                    </p:set>
                                    <p:animEffect transition="in" filter="checkerboard(across)">
                                      <p:cBhvr>
                                        <p:cTn id="16" dur="500"/>
                                        <p:tgtEl>
                                          <p:spTgt spid="113667"/>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 presetClass="entr" presetSubtype="10" fill="hold" grpId="1" nodeType="clickEffect">
                                  <p:stCondLst>
                                    <p:cond delay="0"/>
                                  </p:stCondLst>
                                  <p:childTnLst>
                                    <p:set>
                                      <p:cBhvr>
                                        <p:cTn id="20" dur="1" fill="hold">
                                          <p:stCondLst>
                                            <p:cond delay="0"/>
                                          </p:stCondLst>
                                        </p:cTn>
                                        <p:tgtEl>
                                          <p:spTgt spid="113674"/>
                                        </p:tgtEl>
                                        <p:attrNameLst>
                                          <p:attrName>style.visibility</p:attrName>
                                        </p:attrNameLst>
                                      </p:cBhvr>
                                      <p:to>
                                        <p:strVal val="visible"/>
                                      </p:to>
                                    </p:set>
                                    <p:animEffect transition="in" filter="checkerboard(across)">
                                      <p:cBhvr>
                                        <p:cTn id="21" dur="500"/>
                                        <p:tgtEl>
                                          <p:spTgt spid="113674"/>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4" presetClass="entr" presetSubtype="16" fill="hold" grpId="0" nodeType="clickEffect">
                                  <p:stCondLst>
                                    <p:cond delay="0"/>
                                  </p:stCondLst>
                                  <p:childTnLst>
                                    <p:set>
                                      <p:cBhvr>
                                        <p:cTn id="25" dur="1" fill="hold">
                                          <p:stCondLst>
                                            <p:cond delay="0"/>
                                          </p:stCondLst>
                                        </p:cTn>
                                        <p:tgtEl>
                                          <p:spTgt spid="113668"/>
                                        </p:tgtEl>
                                        <p:attrNameLst>
                                          <p:attrName>style.visibility</p:attrName>
                                        </p:attrNameLst>
                                      </p:cBhvr>
                                      <p:to>
                                        <p:strVal val="visible"/>
                                      </p:to>
                                    </p:set>
                                    <p:animEffect transition="in" filter="box(in)">
                                      <p:cBhvr>
                                        <p:cTn id="26" dur="500"/>
                                        <p:tgtEl>
                                          <p:spTgt spid="113668"/>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4" presetClass="entr" presetSubtype="16" fill="hold" grpId="0" nodeType="clickEffect">
                                  <p:stCondLst>
                                    <p:cond delay="0"/>
                                  </p:stCondLst>
                                  <p:childTnLst>
                                    <p:set>
                                      <p:cBhvr>
                                        <p:cTn id="30" dur="1" fill="hold">
                                          <p:stCondLst>
                                            <p:cond delay="0"/>
                                          </p:stCondLst>
                                        </p:cTn>
                                        <p:tgtEl>
                                          <p:spTgt spid="113669"/>
                                        </p:tgtEl>
                                        <p:attrNameLst>
                                          <p:attrName>style.visibility</p:attrName>
                                        </p:attrNameLst>
                                      </p:cBhvr>
                                      <p:to>
                                        <p:strVal val="visible"/>
                                      </p:to>
                                    </p:set>
                                    <p:animEffect transition="in" filter="box(in)">
                                      <p:cBhvr>
                                        <p:cTn id="31" dur="500"/>
                                        <p:tgtEl>
                                          <p:spTgt spid="113669"/>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4" presetClass="entr" presetSubtype="16" fill="hold" grpId="0" nodeType="clickEffect">
                                  <p:stCondLst>
                                    <p:cond delay="0"/>
                                  </p:stCondLst>
                                  <p:childTnLst>
                                    <p:set>
                                      <p:cBhvr>
                                        <p:cTn id="35" dur="1" fill="hold">
                                          <p:stCondLst>
                                            <p:cond delay="0"/>
                                          </p:stCondLst>
                                        </p:cTn>
                                        <p:tgtEl>
                                          <p:spTgt spid="113670"/>
                                        </p:tgtEl>
                                        <p:attrNameLst>
                                          <p:attrName>style.visibility</p:attrName>
                                        </p:attrNameLst>
                                      </p:cBhvr>
                                      <p:to>
                                        <p:strVal val="visible"/>
                                      </p:to>
                                    </p:set>
                                    <p:animEffect transition="in" filter="box(in)">
                                      <p:cBhvr>
                                        <p:cTn id="36" dur="500"/>
                                        <p:tgtEl>
                                          <p:spTgt spid="1136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6" grpId="0" animBg="1"/>
      <p:bldP spid="113668" grpId="0" animBg="1"/>
      <p:bldP spid="113669" grpId="0" animBg="1"/>
      <p:bldP spid="113670" grpId="0" animBg="1"/>
      <p:bldP spid="113674" grpId="0"/>
      <p:bldP spid="113674" grpId="1"/>
    </p:bld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9139" name="Rectangle 3"/>
          <p:cNvSpPr>
            <a:spLocks noGrp="1" noChangeArrowheads="1"/>
          </p:cNvSpPr>
          <p:nvPr>
            <p:ph type="title"/>
          </p:nvPr>
        </p:nvSpPr>
        <p:spPr>
          <a:xfrm>
            <a:off x="457200" y="464592"/>
            <a:ext cx="8229600" cy="769441"/>
          </a:xfrm>
          <a:solidFill>
            <a:schemeClr val="accent5">
              <a:lumMod val="20000"/>
              <a:lumOff val="80000"/>
            </a:schemeClr>
          </a:solidFill>
        </p:spPr>
        <p:txBody>
          <a:bodyPr>
            <a:spAutoFit/>
          </a:bodyPr>
          <a:lstStyle/>
          <a:p>
            <a:r>
              <a:rPr lang="en-US" b="1" dirty="0" smtClean="0">
                <a:solidFill>
                  <a:srgbClr val="FF0000"/>
                </a:solidFill>
                <a:latin typeface="Arial" panose="020B0604020202020204" pitchFamily="34" charset="0"/>
                <a:cs typeface="Arial" panose="020B0604020202020204" pitchFamily="34" charset="0"/>
              </a:rPr>
              <a:t>Visual </a:t>
            </a:r>
            <a:r>
              <a:rPr lang="en-US" b="1" dirty="0">
                <a:solidFill>
                  <a:srgbClr val="FF0000"/>
                </a:solidFill>
                <a:latin typeface="Arial" panose="020B0604020202020204" pitchFamily="34" charset="0"/>
                <a:cs typeface="Arial" panose="020B0604020202020204" pitchFamily="34" charset="0"/>
              </a:rPr>
              <a:t>Abnormalities</a:t>
            </a:r>
          </a:p>
        </p:txBody>
      </p:sp>
      <p:sp>
        <p:nvSpPr>
          <p:cNvPr id="16" name="Date Placeholder 3"/>
          <p:cNvSpPr>
            <a:spLocks noGrp="1"/>
          </p:cNvSpPr>
          <p:nvPr>
            <p:ph type="dt" sz="half" idx="10"/>
          </p:nvPr>
        </p:nvSpPr>
        <p:spPr/>
        <p:txBody>
          <a:bodyPr/>
          <a:lstStyle/>
          <a:p>
            <a:fld id="{9FCF0492-4A5E-42E8-AC08-1B66DD19128C}" type="datetime1">
              <a:rPr lang="ar-SA">
                <a:solidFill>
                  <a:srgbClr val="FFFFFF"/>
                </a:solidFill>
              </a:rPr>
              <a:pPr/>
              <a:t>11/02/1442</a:t>
            </a:fld>
            <a:endParaRPr lang="en-US">
              <a:solidFill>
                <a:srgbClr val="FFFFFF"/>
              </a:solidFill>
            </a:endParaRPr>
          </a:p>
        </p:txBody>
      </p:sp>
      <p:sp>
        <p:nvSpPr>
          <p:cNvPr id="17" name="Slide Number Placeholder 5"/>
          <p:cNvSpPr>
            <a:spLocks noGrp="1"/>
          </p:cNvSpPr>
          <p:nvPr>
            <p:ph type="sldNum" sz="quarter" idx="12"/>
          </p:nvPr>
        </p:nvSpPr>
        <p:spPr/>
        <p:txBody>
          <a:bodyPr/>
          <a:lstStyle/>
          <a:p>
            <a:fld id="{7AE1C7A0-674D-4D90-AC7E-45E19AFB4968}" type="slidenum">
              <a:rPr lang="en-US">
                <a:solidFill>
                  <a:srgbClr val="FFFFFF"/>
                </a:solidFill>
              </a:rPr>
              <a:pPr/>
              <a:t>39</a:t>
            </a:fld>
            <a:endParaRPr lang="en-US">
              <a:solidFill>
                <a:srgbClr val="FFFFFF"/>
              </a:solidFill>
            </a:endParaRPr>
          </a:p>
        </p:txBody>
      </p:sp>
      <p:sp>
        <p:nvSpPr>
          <p:cNvPr id="219138" name="Text Box 2"/>
          <p:cNvSpPr txBox="1">
            <a:spLocks noChangeArrowheads="1"/>
          </p:cNvSpPr>
          <p:nvPr/>
        </p:nvSpPr>
        <p:spPr bwMode="auto">
          <a:xfrm>
            <a:off x="7696200" y="6477000"/>
            <a:ext cx="1219200" cy="274638"/>
          </a:xfrm>
          <a:prstGeom prst="rect">
            <a:avLst/>
          </a:prstGeom>
          <a:noFill/>
          <a:ln w="9525">
            <a:noFill/>
            <a:miter lim="800000"/>
            <a:headEnd/>
            <a:tailEnd/>
          </a:ln>
          <a:effectLst/>
        </p:spPr>
        <p:txBody>
          <a:bodyPr>
            <a:spAutoFit/>
          </a:bodyPr>
          <a:lstStyle/>
          <a:p>
            <a:pPr algn="r" eaLnBrk="0" hangingPunct="0"/>
            <a:r>
              <a:rPr lang="en-US" sz="1200">
                <a:solidFill>
                  <a:srgbClr val="FFFFFF"/>
                </a:solidFill>
                <a:latin typeface="Times New Roman" pitchFamily="18" charset="0"/>
              </a:rPr>
              <a:t>Figure 17.11</a:t>
            </a:r>
          </a:p>
        </p:txBody>
      </p:sp>
      <p:pic>
        <p:nvPicPr>
          <p:cNvPr id="219140" name="Picture 4"/>
          <p:cNvPicPr>
            <a:picLocks noChangeAspect="1" noChangeArrowheads="1"/>
          </p:cNvPicPr>
          <p:nvPr/>
        </p:nvPicPr>
        <p:blipFill>
          <a:blip r:embed="rId3" cstate="print"/>
          <a:srcRect b="4546"/>
          <a:stretch>
            <a:fillRect/>
          </a:stretch>
        </p:blipFill>
        <p:spPr bwMode="auto">
          <a:xfrm>
            <a:off x="152400" y="1125538"/>
            <a:ext cx="8991600" cy="4957762"/>
          </a:xfrm>
          <a:prstGeom prst="rect">
            <a:avLst/>
          </a:prstGeom>
          <a:noFill/>
        </p:spPr>
      </p:pic>
      <p:sp>
        <p:nvSpPr>
          <p:cNvPr id="219141" name="Text Box 5"/>
          <p:cNvSpPr txBox="1">
            <a:spLocks noChangeArrowheads="1"/>
          </p:cNvSpPr>
          <p:nvPr/>
        </p:nvSpPr>
        <p:spPr bwMode="auto">
          <a:xfrm>
            <a:off x="2051050" y="6092825"/>
            <a:ext cx="1512888" cy="641350"/>
          </a:xfrm>
          <a:prstGeom prst="rect">
            <a:avLst/>
          </a:prstGeom>
          <a:noFill/>
          <a:ln w="9525">
            <a:noFill/>
            <a:miter lim="800000"/>
            <a:headEnd/>
            <a:tailEnd/>
          </a:ln>
          <a:effectLst/>
        </p:spPr>
        <p:txBody>
          <a:bodyPr>
            <a:spAutoFit/>
          </a:bodyPr>
          <a:lstStyle/>
          <a:p>
            <a:pPr>
              <a:spcBef>
                <a:spcPct val="50000"/>
              </a:spcBef>
            </a:pPr>
            <a:r>
              <a:rPr lang="en-US" b="1">
                <a:solidFill>
                  <a:srgbClr val="FFFFFF"/>
                </a:solidFill>
                <a:latin typeface="Tahoma" pitchFamily="34" charset="0"/>
              </a:rPr>
              <a:t>Biconcave lens</a:t>
            </a:r>
          </a:p>
        </p:txBody>
      </p:sp>
      <p:sp>
        <p:nvSpPr>
          <p:cNvPr id="219142" name="Text Box 6"/>
          <p:cNvSpPr txBox="1">
            <a:spLocks noChangeArrowheads="1"/>
          </p:cNvSpPr>
          <p:nvPr/>
        </p:nvSpPr>
        <p:spPr bwMode="auto">
          <a:xfrm>
            <a:off x="5795963" y="6092825"/>
            <a:ext cx="1512887" cy="641350"/>
          </a:xfrm>
          <a:prstGeom prst="rect">
            <a:avLst/>
          </a:prstGeom>
          <a:noFill/>
          <a:ln w="9525">
            <a:noFill/>
            <a:miter lim="800000"/>
            <a:headEnd/>
            <a:tailEnd/>
          </a:ln>
          <a:effectLst/>
        </p:spPr>
        <p:txBody>
          <a:bodyPr>
            <a:spAutoFit/>
          </a:bodyPr>
          <a:lstStyle/>
          <a:p>
            <a:pPr>
              <a:spcBef>
                <a:spcPct val="50000"/>
              </a:spcBef>
            </a:pPr>
            <a:r>
              <a:rPr lang="en-US" b="1">
                <a:solidFill>
                  <a:srgbClr val="FFFFFF"/>
                </a:solidFill>
                <a:latin typeface="Tahoma" pitchFamily="34" charset="0"/>
              </a:rPr>
              <a:t>Biconvex lens </a:t>
            </a:r>
          </a:p>
        </p:txBody>
      </p:sp>
      <p:sp>
        <p:nvSpPr>
          <p:cNvPr id="219143" name="Line 7"/>
          <p:cNvSpPr>
            <a:spLocks noChangeShapeType="1"/>
          </p:cNvSpPr>
          <p:nvPr/>
        </p:nvSpPr>
        <p:spPr bwMode="auto">
          <a:xfrm flipV="1">
            <a:off x="3462291" y="5661024"/>
            <a:ext cx="245613" cy="504825"/>
          </a:xfrm>
          <a:prstGeom prst="line">
            <a:avLst/>
          </a:prstGeom>
          <a:noFill/>
          <a:ln w="57150">
            <a:solidFill>
              <a:srgbClr val="FF3399"/>
            </a:solidFill>
            <a:round/>
            <a:headEnd/>
            <a:tailEnd type="triangle" w="med" len="med"/>
          </a:ln>
          <a:effectLst/>
        </p:spPr>
        <p:txBody>
          <a:bodyPr/>
          <a:lstStyle/>
          <a:p>
            <a:endParaRPr lang="en-US">
              <a:solidFill>
                <a:srgbClr val="FFFFFF"/>
              </a:solidFill>
            </a:endParaRPr>
          </a:p>
        </p:txBody>
      </p:sp>
      <p:sp>
        <p:nvSpPr>
          <p:cNvPr id="219144" name="Line 8"/>
          <p:cNvSpPr>
            <a:spLocks noChangeShapeType="1"/>
          </p:cNvSpPr>
          <p:nvPr/>
        </p:nvSpPr>
        <p:spPr bwMode="auto">
          <a:xfrm flipV="1">
            <a:off x="6588125" y="5661025"/>
            <a:ext cx="215900" cy="504825"/>
          </a:xfrm>
          <a:prstGeom prst="line">
            <a:avLst/>
          </a:prstGeom>
          <a:noFill/>
          <a:ln w="57150">
            <a:solidFill>
              <a:srgbClr val="FF3399"/>
            </a:solidFill>
            <a:round/>
            <a:headEnd/>
            <a:tailEnd type="triangle" w="med" len="med"/>
          </a:ln>
          <a:effectLst/>
        </p:spPr>
        <p:txBody>
          <a:bodyPr/>
          <a:lstStyle/>
          <a:p>
            <a:endParaRPr lang="en-US">
              <a:solidFill>
                <a:srgbClr val="FFFFFF"/>
              </a:solidFill>
            </a:endParaRPr>
          </a:p>
        </p:txBody>
      </p:sp>
      <p:sp>
        <p:nvSpPr>
          <p:cNvPr id="219145" name="Text Box 9"/>
          <p:cNvSpPr txBox="1">
            <a:spLocks noChangeArrowheads="1"/>
          </p:cNvSpPr>
          <p:nvPr/>
        </p:nvSpPr>
        <p:spPr bwMode="auto">
          <a:xfrm>
            <a:off x="395288" y="3573463"/>
            <a:ext cx="1295400" cy="366712"/>
          </a:xfrm>
          <a:prstGeom prst="rect">
            <a:avLst/>
          </a:prstGeom>
          <a:noFill/>
          <a:ln w="9525">
            <a:noFill/>
            <a:miter lim="800000"/>
            <a:headEnd/>
            <a:tailEnd/>
          </a:ln>
          <a:effectLst/>
        </p:spPr>
        <p:txBody>
          <a:bodyPr>
            <a:spAutoFit/>
          </a:bodyPr>
          <a:lstStyle/>
          <a:p>
            <a:pPr>
              <a:spcBef>
                <a:spcPct val="50000"/>
              </a:spcBef>
            </a:pPr>
            <a:r>
              <a:rPr lang="en-US">
                <a:solidFill>
                  <a:srgbClr val="7B46D0"/>
                </a:solidFill>
                <a:latin typeface="Tahoma" pitchFamily="34" charset="0"/>
              </a:rPr>
              <a:t>Normal</a:t>
            </a:r>
          </a:p>
        </p:txBody>
      </p:sp>
      <p:sp>
        <p:nvSpPr>
          <p:cNvPr id="219147" name="Text Box 11"/>
          <p:cNvSpPr txBox="1">
            <a:spLocks noChangeArrowheads="1"/>
          </p:cNvSpPr>
          <p:nvPr/>
        </p:nvSpPr>
        <p:spPr bwMode="auto">
          <a:xfrm>
            <a:off x="3059113" y="2997200"/>
            <a:ext cx="1152525" cy="641350"/>
          </a:xfrm>
          <a:prstGeom prst="rect">
            <a:avLst/>
          </a:prstGeom>
          <a:noFill/>
          <a:ln w="9525">
            <a:noFill/>
            <a:miter lim="800000"/>
            <a:headEnd/>
            <a:tailEnd/>
          </a:ln>
          <a:effectLst/>
        </p:spPr>
        <p:txBody>
          <a:bodyPr>
            <a:spAutoFit/>
          </a:bodyPr>
          <a:lstStyle/>
          <a:p>
            <a:pPr>
              <a:spcBef>
                <a:spcPct val="50000"/>
              </a:spcBef>
            </a:pPr>
            <a:r>
              <a:rPr lang="en-US">
                <a:solidFill>
                  <a:srgbClr val="7B46D0"/>
                </a:solidFill>
                <a:latin typeface="Tahoma" pitchFamily="34" charset="0"/>
              </a:rPr>
              <a:t>Short-sighted </a:t>
            </a:r>
          </a:p>
        </p:txBody>
      </p:sp>
      <p:sp>
        <p:nvSpPr>
          <p:cNvPr id="219148" name="Text Box 12"/>
          <p:cNvSpPr txBox="1">
            <a:spLocks noChangeArrowheads="1"/>
          </p:cNvSpPr>
          <p:nvPr/>
        </p:nvSpPr>
        <p:spPr bwMode="auto">
          <a:xfrm>
            <a:off x="6227763" y="2852738"/>
            <a:ext cx="1081087" cy="641350"/>
          </a:xfrm>
          <a:prstGeom prst="rect">
            <a:avLst/>
          </a:prstGeom>
          <a:noFill/>
          <a:ln w="9525">
            <a:noFill/>
            <a:miter lim="800000"/>
            <a:headEnd/>
            <a:tailEnd/>
          </a:ln>
          <a:effectLst/>
        </p:spPr>
        <p:txBody>
          <a:bodyPr>
            <a:spAutoFit/>
          </a:bodyPr>
          <a:lstStyle/>
          <a:p>
            <a:pPr>
              <a:spcBef>
                <a:spcPct val="50000"/>
              </a:spcBef>
            </a:pPr>
            <a:r>
              <a:rPr lang="en-US">
                <a:solidFill>
                  <a:srgbClr val="7B46D0"/>
                </a:solidFill>
                <a:latin typeface="Tahoma" pitchFamily="34" charset="0"/>
              </a:rPr>
              <a:t>Long-shghted</a:t>
            </a:r>
          </a:p>
        </p:txBody>
      </p:sp>
      <p:sp>
        <p:nvSpPr>
          <p:cNvPr id="219149" name="Line 13"/>
          <p:cNvSpPr>
            <a:spLocks noChangeShapeType="1"/>
          </p:cNvSpPr>
          <p:nvPr/>
        </p:nvSpPr>
        <p:spPr bwMode="auto">
          <a:xfrm flipV="1">
            <a:off x="1258888" y="3500438"/>
            <a:ext cx="288925" cy="215900"/>
          </a:xfrm>
          <a:prstGeom prst="line">
            <a:avLst/>
          </a:prstGeom>
          <a:noFill/>
          <a:ln w="9525">
            <a:solidFill>
              <a:schemeClr val="tx1"/>
            </a:solidFill>
            <a:round/>
            <a:headEnd/>
            <a:tailEnd type="triangle" w="med" len="med"/>
          </a:ln>
          <a:effectLst/>
        </p:spPr>
        <p:txBody>
          <a:bodyPr/>
          <a:lstStyle/>
          <a:p>
            <a:endParaRPr lang="en-US">
              <a:solidFill>
                <a:srgbClr val="FFFFFF"/>
              </a:solidFill>
            </a:endParaRPr>
          </a:p>
        </p:txBody>
      </p:sp>
      <p:sp>
        <p:nvSpPr>
          <p:cNvPr id="219150" name="Line 14"/>
          <p:cNvSpPr>
            <a:spLocks noChangeShapeType="1"/>
          </p:cNvSpPr>
          <p:nvPr/>
        </p:nvSpPr>
        <p:spPr bwMode="auto">
          <a:xfrm flipV="1">
            <a:off x="4067175" y="3141663"/>
            <a:ext cx="576263" cy="142875"/>
          </a:xfrm>
          <a:prstGeom prst="line">
            <a:avLst/>
          </a:prstGeom>
          <a:noFill/>
          <a:ln w="38100">
            <a:solidFill>
              <a:schemeClr val="accent2"/>
            </a:solidFill>
            <a:round/>
            <a:headEnd/>
            <a:tailEnd type="arrow" w="med" len="med"/>
          </a:ln>
          <a:effectLst/>
        </p:spPr>
        <p:txBody>
          <a:bodyPr/>
          <a:lstStyle/>
          <a:p>
            <a:endParaRPr lang="en-US">
              <a:solidFill>
                <a:srgbClr val="FFFFFF"/>
              </a:solidFill>
            </a:endParaRPr>
          </a:p>
        </p:txBody>
      </p:sp>
      <p:sp>
        <p:nvSpPr>
          <p:cNvPr id="219151" name="Line 15"/>
          <p:cNvSpPr>
            <a:spLocks noChangeShapeType="1"/>
          </p:cNvSpPr>
          <p:nvPr/>
        </p:nvSpPr>
        <p:spPr bwMode="auto">
          <a:xfrm flipV="1">
            <a:off x="7092950" y="2781300"/>
            <a:ext cx="287338" cy="360363"/>
          </a:xfrm>
          <a:prstGeom prst="line">
            <a:avLst/>
          </a:prstGeom>
          <a:noFill/>
          <a:ln w="38100">
            <a:solidFill>
              <a:schemeClr val="accent2"/>
            </a:solidFill>
            <a:round/>
            <a:headEnd/>
            <a:tailEnd type="arrow" w="med" len="med"/>
          </a:ln>
          <a:effectLst/>
        </p:spPr>
        <p:txBody>
          <a:bodyPr/>
          <a:lstStyle/>
          <a:p>
            <a:endParaRPr lang="en-US">
              <a:solidFill>
                <a:srgbClr val="FFFFFF"/>
              </a:solidFill>
            </a:endParaRPr>
          </a:p>
        </p:txBody>
      </p:sp>
      <p:sp>
        <p:nvSpPr>
          <p:cNvPr id="219152" name="Line 16"/>
          <p:cNvSpPr>
            <a:spLocks noChangeShapeType="1"/>
          </p:cNvSpPr>
          <p:nvPr/>
        </p:nvSpPr>
        <p:spPr bwMode="auto">
          <a:xfrm flipV="1">
            <a:off x="1258888" y="3141663"/>
            <a:ext cx="217487" cy="574675"/>
          </a:xfrm>
          <a:prstGeom prst="line">
            <a:avLst/>
          </a:prstGeom>
          <a:noFill/>
          <a:ln w="28575">
            <a:solidFill>
              <a:schemeClr val="accent2"/>
            </a:solidFill>
            <a:round/>
            <a:headEnd/>
            <a:tailEnd type="arrow" w="med" len="med"/>
          </a:ln>
          <a:effectLst/>
        </p:spPr>
        <p:txBody>
          <a:bodyPr/>
          <a:lstStyle/>
          <a:p>
            <a:endParaRPr lang="en-US">
              <a:solidFill>
                <a:srgbClr val="FFFFFF"/>
              </a:solidFill>
            </a:endParaRPr>
          </a:p>
        </p:txBody>
      </p:sp>
    </p:spTree>
    <p:extLst>
      <p:ext uri="{BB962C8B-B14F-4D97-AF65-F5344CB8AC3E}">
        <p14:creationId xmlns:p14="http://schemas.microsoft.com/office/powerpoint/2010/main" val="409133969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19139"/>
                                        </p:tgtEl>
                                        <p:attrNameLst>
                                          <p:attrName>style.visibility</p:attrName>
                                        </p:attrNameLst>
                                      </p:cBhvr>
                                      <p:to>
                                        <p:strVal val="visible"/>
                                      </p:to>
                                    </p:set>
                                    <p:animEffect transition="in" filter="dissolve">
                                      <p:cBhvr>
                                        <p:cTn id="7" dur="500"/>
                                        <p:tgtEl>
                                          <p:spTgt spid="219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139" grpId="0" animBg="1" autoUpdateAnimBg="0"/>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8418" name="Rectangle 2"/>
          <p:cNvSpPr>
            <a:spLocks noGrp="1" noChangeArrowheads="1"/>
          </p:cNvSpPr>
          <p:nvPr>
            <p:ph type="title"/>
          </p:nvPr>
        </p:nvSpPr>
        <p:spPr>
          <a:xfrm>
            <a:off x="457200" y="1"/>
            <a:ext cx="8229600" cy="693738"/>
          </a:xfrm>
          <a:solidFill>
            <a:schemeClr val="accent5">
              <a:lumMod val="20000"/>
              <a:lumOff val="80000"/>
            </a:schemeClr>
          </a:solidFill>
        </p:spPr>
        <p:txBody>
          <a:bodyPr>
            <a:normAutofit/>
          </a:bodyPr>
          <a:lstStyle/>
          <a:p>
            <a:r>
              <a:rPr lang="en-US" sz="3600"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The eye consists of 3 layers </a:t>
            </a:r>
            <a:r>
              <a:rPr lang="en-US" sz="3000"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
            </a:r>
          </a:p>
        </p:txBody>
      </p:sp>
      <p:sp>
        <p:nvSpPr>
          <p:cNvPr id="188419" name="Rectangle 3"/>
          <p:cNvSpPr>
            <a:spLocks noGrp="1" noChangeArrowheads="1"/>
          </p:cNvSpPr>
          <p:nvPr>
            <p:ph idx="1"/>
          </p:nvPr>
        </p:nvSpPr>
        <p:spPr>
          <a:xfrm>
            <a:off x="0" y="836712"/>
            <a:ext cx="4283968" cy="5688632"/>
          </a:xfrm>
          <a:ln w="28575">
            <a:solidFill>
              <a:schemeClr val="tx1"/>
            </a:solidFill>
          </a:ln>
        </p:spPr>
        <p:txBody>
          <a:bodyPr/>
          <a:lstStyle/>
          <a:p>
            <a:pPr marL="990600" lvl="1" indent="-533400">
              <a:lnSpc>
                <a:spcPct val="90000"/>
              </a:lnSpc>
              <a:buNone/>
            </a:pPr>
            <a:endParaRPr lang="en-US" sz="2000" b="1" u="sng" dirty="0" smtClean="0">
              <a:solidFill>
                <a:srgbClr val="C00000"/>
              </a:solidFill>
              <a:effectLst/>
            </a:endParaRPr>
          </a:p>
          <a:p>
            <a:pPr marL="990600" lvl="1" indent="-533400">
              <a:lnSpc>
                <a:spcPct val="90000"/>
              </a:lnSpc>
              <a:buNone/>
            </a:pPr>
            <a:r>
              <a:rPr lang="en-US" sz="2400" b="1" u="sng" dirty="0" smtClean="0">
                <a:solidFill>
                  <a:srgbClr val="C00000"/>
                </a:solidFill>
                <a:effectLst/>
                <a:latin typeface="Comic Sans MS" panose="030F0702030302020204" pitchFamily="66" charset="0"/>
              </a:rPr>
              <a:t>1</a:t>
            </a:r>
            <a:r>
              <a:rPr lang="en-US" sz="2400" b="1" u="sng" dirty="0">
                <a:solidFill>
                  <a:srgbClr val="C00000"/>
                </a:solidFill>
                <a:effectLst/>
                <a:latin typeface="Comic Sans MS" pitchFamily="66" charset="0"/>
              </a:rPr>
              <a:t>/  Outer </a:t>
            </a:r>
            <a:r>
              <a:rPr lang="en-US" sz="2400" b="1" u="sng" dirty="0" smtClean="0">
                <a:solidFill>
                  <a:srgbClr val="C00000"/>
                </a:solidFill>
                <a:effectLst/>
                <a:latin typeface="Comic Sans MS" pitchFamily="66" charset="0"/>
              </a:rPr>
              <a:t>fibrous layer</a:t>
            </a:r>
          </a:p>
          <a:p>
            <a:pPr marL="990600" lvl="1" indent="-533400">
              <a:lnSpc>
                <a:spcPct val="90000"/>
              </a:lnSpc>
              <a:buNone/>
            </a:pPr>
            <a:r>
              <a:rPr lang="en-US" sz="2400" b="1" dirty="0" smtClean="0">
                <a:solidFill>
                  <a:srgbClr val="C00000"/>
                </a:solidFill>
                <a:latin typeface="Comic Sans MS" pitchFamily="66" charset="0"/>
              </a:rPr>
              <a:t> </a:t>
            </a:r>
            <a:r>
              <a:rPr lang="en-US" sz="2000" dirty="0" smtClean="0">
                <a:latin typeface="Comic Sans MS" pitchFamily="66" charset="0"/>
              </a:rPr>
              <a:t>consists of </a:t>
            </a:r>
            <a:r>
              <a:rPr lang="en-US" sz="2000" dirty="0" smtClean="0">
                <a:latin typeface="Comic Sans MS" pitchFamily="66" charset="0"/>
                <a:sym typeface="Wingdings" pitchFamily="2" charset="2"/>
              </a:rPr>
              <a:t>:</a:t>
            </a:r>
          </a:p>
          <a:p>
            <a:pPr marL="990600" lvl="1" indent="-533400">
              <a:lnSpc>
                <a:spcPct val="90000"/>
              </a:lnSpc>
              <a:buNone/>
            </a:pPr>
            <a:endParaRPr lang="en-US" sz="2000" dirty="0" smtClean="0">
              <a:latin typeface="Comic Sans MS" pitchFamily="66" charset="0"/>
              <a:sym typeface="Wingdings" pitchFamily="2" charset="2"/>
            </a:endParaRPr>
          </a:p>
          <a:p>
            <a:pPr lvl="1">
              <a:lnSpc>
                <a:spcPct val="90000"/>
              </a:lnSpc>
              <a:buClr>
                <a:srgbClr val="FF0000"/>
              </a:buClr>
              <a:buFont typeface="Arial" panose="020B0604020202020204" pitchFamily="34" charset="0"/>
              <a:buChar char="•"/>
            </a:pPr>
            <a:r>
              <a:rPr lang="en-US" sz="2000" dirty="0" smtClean="0">
                <a:latin typeface="Comic Sans MS" pitchFamily="66" charset="0"/>
              </a:rPr>
              <a:t>(a) Sclera</a:t>
            </a:r>
          </a:p>
          <a:p>
            <a:pPr lvl="1">
              <a:lnSpc>
                <a:spcPct val="90000"/>
              </a:lnSpc>
              <a:buClr>
                <a:srgbClr val="FF0000"/>
              </a:buClr>
              <a:buFont typeface="Arial" panose="020B0604020202020204" pitchFamily="34" charset="0"/>
              <a:buChar char="•"/>
            </a:pPr>
            <a:r>
              <a:rPr lang="en-US" sz="2000" dirty="0" smtClean="0">
                <a:latin typeface="Comic Sans MS" pitchFamily="66" charset="0"/>
              </a:rPr>
              <a:t>(b) Cornea</a:t>
            </a:r>
          </a:p>
          <a:p>
            <a:pPr marL="457200" lvl="1" indent="0">
              <a:lnSpc>
                <a:spcPct val="90000"/>
              </a:lnSpc>
              <a:buClr>
                <a:srgbClr val="FF0000"/>
              </a:buClr>
              <a:buNone/>
            </a:pPr>
            <a:endParaRPr lang="en-US" sz="2000" dirty="0" smtClean="0">
              <a:latin typeface="Comic Sans MS" pitchFamily="66" charset="0"/>
            </a:endParaRPr>
          </a:p>
          <a:p>
            <a:pPr marL="571500" indent="-457200">
              <a:lnSpc>
                <a:spcPct val="90000"/>
              </a:lnSpc>
              <a:buClr>
                <a:srgbClr val="FF0000"/>
              </a:buClr>
            </a:pPr>
            <a:r>
              <a:rPr lang="en-US" sz="2000" dirty="0" smtClean="0">
                <a:solidFill>
                  <a:srgbClr val="C00000"/>
                </a:solidFill>
                <a:latin typeface="Comic Sans MS" pitchFamily="66" charset="0"/>
              </a:rPr>
              <a:t>Cornea</a:t>
            </a:r>
            <a:r>
              <a:rPr lang="en-US" sz="2000" dirty="0" smtClean="0">
                <a:latin typeface="Comic Sans MS" pitchFamily="66" charset="0"/>
              </a:rPr>
              <a:t> is transparent anterior portion</a:t>
            </a:r>
          </a:p>
          <a:p>
            <a:pPr marL="571500" indent="-457200">
              <a:lnSpc>
                <a:spcPct val="90000"/>
              </a:lnSpc>
              <a:buClr>
                <a:srgbClr val="FF0000"/>
              </a:buClr>
            </a:pPr>
            <a:r>
              <a:rPr lang="en-US" sz="2000" dirty="0" smtClean="0">
                <a:solidFill>
                  <a:srgbClr val="C00000"/>
                </a:solidFill>
                <a:latin typeface="Comic Sans MS" pitchFamily="66" charset="0"/>
              </a:rPr>
              <a:t>Conjunctiva </a:t>
            </a:r>
            <a:r>
              <a:rPr lang="en-US" sz="2000" dirty="0" smtClean="0">
                <a:latin typeface="Comic Sans MS" pitchFamily="66" charset="0"/>
              </a:rPr>
              <a:t> lines the eyelids and covers the sclera. </a:t>
            </a:r>
          </a:p>
          <a:p>
            <a:pPr marL="571500" indent="-457200">
              <a:lnSpc>
                <a:spcPct val="90000"/>
              </a:lnSpc>
              <a:buClr>
                <a:srgbClr val="FF0000"/>
              </a:buClr>
            </a:pPr>
            <a:r>
              <a:rPr lang="en-US" sz="2000" dirty="0" smtClean="0">
                <a:latin typeface="Comic Sans MS" pitchFamily="66" charset="0"/>
              </a:rPr>
              <a:t>It </a:t>
            </a:r>
            <a:r>
              <a:rPr lang="en-US" sz="2000" dirty="0">
                <a:latin typeface="Comic Sans MS" pitchFamily="66" charset="0"/>
              </a:rPr>
              <a:t>is a transparent epithelium </a:t>
            </a:r>
            <a:r>
              <a:rPr lang="en-US" sz="2000" dirty="0" smtClean="0">
                <a:latin typeface="Comic Sans MS" panose="030F0702030302020204" pitchFamily="66" charset="0"/>
              </a:rPr>
              <a:t>covered with mucus and tear and prevent entrance of  microbes and dust into the eye</a:t>
            </a:r>
          </a:p>
        </p:txBody>
      </p:sp>
      <p:sp>
        <p:nvSpPr>
          <p:cNvPr id="5" name="Slide Number Placeholder 5"/>
          <p:cNvSpPr>
            <a:spLocks noGrp="1"/>
          </p:cNvSpPr>
          <p:nvPr>
            <p:ph type="sldNum" sz="quarter" idx="12"/>
          </p:nvPr>
        </p:nvSpPr>
        <p:spPr/>
        <p:txBody>
          <a:bodyPr/>
          <a:lstStyle/>
          <a:p>
            <a:fld id="{EC5FC869-9ECF-4FF4-AC3F-714AF02363EC}" type="slidenum">
              <a:rPr lang="en-US"/>
              <a:pPr/>
              <a:t>4</a:t>
            </a:fld>
            <a:endParaRPr lang="en-US"/>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5977" y="980728"/>
            <a:ext cx="4752528" cy="5472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88419">
                                            <p:txEl>
                                              <p:pRg st="1" end="1"/>
                                            </p:txEl>
                                          </p:spTgt>
                                        </p:tgtEl>
                                        <p:attrNameLst>
                                          <p:attrName>style.visibility</p:attrName>
                                        </p:attrNameLst>
                                      </p:cBhvr>
                                      <p:to>
                                        <p:strVal val="visible"/>
                                      </p:to>
                                    </p:set>
                                    <p:animEffect transition="in" filter="fade">
                                      <p:cBhvr>
                                        <p:cTn id="7" dur="1000"/>
                                        <p:tgtEl>
                                          <p:spTgt spid="188419">
                                            <p:txEl>
                                              <p:pRg st="1" end="1"/>
                                            </p:txEl>
                                          </p:spTgt>
                                        </p:tgtEl>
                                      </p:cBhvr>
                                    </p:animEffect>
                                    <p:anim calcmode="lin" valueType="num">
                                      <p:cBhvr>
                                        <p:cTn id="8" dur="1000" fill="hold"/>
                                        <p:tgtEl>
                                          <p:spTgt spid="188419">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18841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88419">
                                            <p:txEl>
                                              <p:pRg st="2" end="2"/>
                                            </p:txEl>
                                          </p:spTgt>
                                        </p:tgtEl>
                                        <p:attrNameLst>
                                          <p:attrName>style.visibility</p:attrName>
                                        </p:attrNameLst>
                                      </p:cBhvr>
                                      <p:to>
                                        <p:strVal val="visible"/>
                                      </p:to>
                                    </p:set>
                                    <p:animEffect transition="in" filter="fade">
                                      <p:cBhvr>
                                        <p:cTn id="14" dur="1000"/>
                                        <p:tgtEl>
                                          <p:spTgt spid="188419">
                                            <p:txEl>
                                              <p:pRg st="2" end="2"/>
                                            </p:txEl>
                                          </p:spTgt>
                                        </p:tgtEl>
                                      </p:cBhvr>
                                    </p:animEffect>
                                    <p:anim calcmode="lin" valueType="num">
                                      <p:cBhvr>
                                        <p:cTn id="15" dur="1000" fill="hold"/>
                                        <p:tgtEl>
                                          <p:spTgt spid="188419">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18841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88419">
                                            <p:txEl>
                                              <p:pRg st="4" end="4"/>
                                            </p:txEl>
                                          </p:spTgt>
                                        </p:tgtEl>
                                        <p:attrNameLst>
                                          <p:attrName>style.visibility</p:attrName>
                                        </p:attrNameLst>
                                      </p:cBhvr>
                                      <p:to>
                                        <p:strVal val="visible"/>
                                      </p:to>
                                    </p:set>
                                    <p:anim calcmode="lin" valueType="num">
                                      <p:cBhvr>
                                        <p:cTn id="21" dur="500" fill="hold"/>
                                        <p:tgtEl>
                                          <p:spTgt spid="188419">
                                            <p:txEl>
                                              <p:pRg st="4" end="4"/>
                                            </p:txEl>
                                          </p:spTgt>
                                        </p:tgtEl>
                                        <p:attrNameLst>
                                          <p:attrName>ppt_w</p:attrName>
                                        </p:attrNameLst>
                                      </p:cBhvr>
                                      <p:tavLst>
                                        <p:tav tm="0">
                                          <p:val>
                                            <p:fltVal val="0"/>
                                          </p:val>
                                        </p:tav>
                                        <p:tav tm="100000">
                                          <p:val>
                                            <p:strVal val="#ppt_w"/>
                                          </p:val>
                                        </p:tav>
                                      </p:tavLst>
                                    </p:anim>
                                    <p:anim calcmode="lin" valueType="num">
                                      <p:cBhvr>
                                        <p:cTn id="22" dur="500" fill="hold"/>
                                        <p:tgtEl>
                                          <p:spTgt spid="188419">
                                            <p:txEl>
                                              <p:pRg st="4" end="4"/>
                                            </p:txEl>
                                          </p:spTgt>
                                        </p:tgtEl>
                                        <p:attrNameLst>
                                          <p:attrName>ppt_h</p:attrName>
                                        </p:attrNameLst>
                                      </p:cBhvr>
                                      <p:tavLst>
                                        <p:tav tm="0">
                                          <p:val>
                                            <p:fltVal val="0"/>
                                          </p:val>
                                        </p:tav>
                                        <p:tav tm="100000">
                                          <p:val>
                                            <p:strVal val="#ppt_h"/>
                                          </p:val>
                                        </p:tav>
                                      </p:tavLst>
                                    </p:anim>
                                    <p:animEffect transition="in" filter="fade">
                                      <p:cBhvr>
                                        <p:cTn id="23" dur="500"/>
                                        <p:tgtEl>
                                          <p:spTgt spid="188419">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188419">
                                            <p:txEl>
                                              <p:pRg st="5" end="5"/>
                                            </p:txEl>
                                          </p:spTgt>
                                        </p:tgtEl>
                                        <p:attrNameLst>
                                          <p:attrName>style.visibility</p:attrName>
                                        </p:attrNameLst>
                                      </p:cBhvr>
                                      <p:to>
                                        <p:strVal val="visible"/>
                                      </p:to>
                                    </p:set>
                                    <p:anim calcmode="lin" valueType="num">
                                      <p:cBhvr>
                                        <p:cTn id="28" dur="500" fill="hold"/>
                                        <p:tgtEl>
                                          <p:spTgt spid="188419">
                                            <p:txEl>
                                              <p:pRg st="5" end="5"/>
                                            </p:txEl>
                                          </p:spTgt>
                                        </p:tgtEl>
                                        <p:attrNameLst>
                                          <p:attrName>ppt_w</p:attrName>
                                        </p:attrNameLst>
                                      </p:cBhvr>
                                      <p:tavLst>
                                        <p:tav tm="0">
                                          <p:val>
                                            <p:fltVal val="0"/>
                                          </p:val>
                                        </p:tav>
                                        <p:tav tm="100000">
                                          <p:val>
                                            <p:strVal val="#ppt_w"/>
                                          </p:val>
                                        </p:tav>
                                      </p:tavLst>
                                    </p:anim>
                                    <p:anim calcmode="lin" valueType="num">
                                      <p:cBhvr>
                                        <p:cTn id="29" dur="500" fill="hold"/>
                                        <p:tgtEl>
                                          <p:spTgt spid="188419">
                                            <p:txEl>
                                              <p:pRg st="5" end="5"/>
                                            </p:txEl>
                                          </p:spTgt>
                                        </p:tgtEl>
                                        <p:attrNameLst>
                                          <p:attrName>ppt_h</p:attrName>
                                        </p:attrNameLst>
                                      </p:cBhvr>
                                      <p:tavLst>
                                        <p:tav tm="0">
                                          <p:val>
                                            <p:fltVal val="0"/>
                                          </p:val>
                                        </p:tav>
                                        <p:tav tm="100000">
                                          <p:val>
                                            <p:strVal val="#ppt_h"/>
                                          </p:val>
                                        </p:tav>
                                      </p:tavLst>
                                    </p:anim>
                                    <p:animEffect transition="in" filter="fade">
                                      <p:cBhvr>
                                        <p:cTn id="30" dur="500"/>
                                        <p:tgtEl>
                                          <p:spTgt spid="18841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2910" y="214290"/>
            <a:ext cx="7786742" cy="1162050"/>
          </a:xfrm>
          <a:solidFill>
            <a:schemeClr val="accent5">
              <a:lumMod val="20000"/>
              <a:lumOff val="80000"/>
            </a:schemeClr>
          </a:solidFill>
        </p:spPr>
        <p:txBody>
          <a:bodyPr>
            <a:normAutofit/>
          </a:bodyPr>
          <a:lstStyle/>
          <a:p>
            <a:pPr algn="ctr"/>
            <a:r>
              <a:rPr lang="en-US" sz="3600"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3.</a:t>
            </a:r>
            <a:r>
              <a:rPr lang="en-US" sz="3600"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Astigmatism </a:t>
            </a:r>
            <a:endParaRPr lang="en-US" sz="3600"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6" name="Content Placeholder 5"/>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tretch/>
        </p:blipFill>
        <p:spPr>
          <a:xfrm>
            <a:off x="3575050" y="2073424"/>
            <a:ext cx="5111750" cy="2252365"/>
          </a:xfrm>
          <a:prstGeom prst="roundRect">
            <a:avLst>
              <a:gd name="adj" fmla="val 8594"/>
            </a:avLst>
          </a:prstGeom>
          <a:solidFill>
            <a:srgbClr val="FFFFFF">
              <a:shade val="85000"/>
            </a:srgbClr>
          </a:solidFill>
          <a:ln w="12700">
            <a:solidFill>
              <a:srgbClr val="FF00FF"/>
            </a:solidFill>
          </a:ln>
          <a:effectLst>
            <a:reflection blurRad="12700" stA="38000" endPos="28000" dist="5000" dir="5400000" sy="-100000" algn="bl" rotWithShape="0"/>
          </a:effectLst>
        </p:spPr>
      </p:pic>
      <p:sp>
        <p:nvSpPr>
          <p:cNvPr id="4" name="Text Placeholder 3"/>
          <p:cNvSpPr>
            <a:spLocks noGrp="1"/>
          </p:cNvSpPr>
          <p:nvPr>
            <p:ph type="body" sz="half" idx="2"/>
          </p:nvPr>
        </p:nvSpPr>
        <p:spPr>
          <a:ln w="19050">
            <a:solidFill>
              <a:schemeClr val="accent2"/>
            </a:solidFill>
          </a:ln>
        </p:spPr>
        <p:txBody>
          <a:bodyPr>
            <a:normAutofit/>
          </a:bodyPr>
          <a:lstStyle/>
          <a:p>
            <a:pPr eaLnBrk="1" hangingPunct="1">
              <a:lnSpc>
                <a:spcPct val="90000"/>
              </a:lnSpc>
              <a:defRPr/>
            </a:pPr>
            <a:endParaRPr lang="en-US" sz="1800" dirty="0" smtClean="0">
              <a:solidFill>
                <a:srgbClr val="FF0000"/>
              </a:solidFill>
              <a:effectLst/>
              <a:latin typeface="Comic Sans MS" pitchFamily="66" charset="0"/>
            </a:endParaRPr>
          </a:p>
          <a:p>
            <a:pPr marL="285750" indent="-285750" eaLnBrk="1" hangingPunct="1">
              <a:lnSpc>
                <a:spcPct val="90000"/>
              </a:lnSpc>
              <a:buClr>
                <a:srgbClr val="FF0000"/>
              </a:buClr>
              <a:buFont typeface="Wingdings" panose="05000000000000000000" pitchFamily="2" charset="2"/>
              <a:buChar char="§"/>
              <a:defRPr/>
            </a:pPr>
            <a:r>
              <a:rPr lang="en-US" sz="1800" dirty="0" smtClean="0">
                <a:effectLst/>
                <a:latin typeface="Comic Sans MS" pitchFamily="66" charset="0"/>
              </a:rPr>
              <a:t> </a:t>
            </a:r>
            <a:r>
              <a:rPr lang="en-US" sz="2000" dirty="0" smtClean="0">
                <a:effectLst/>
                <a:latin typeface="Comic Sans MS" pitchFamily="66" charset="0"/>
              </a:rPr>
              <a:t>Uneven &amp;  ununiformed corneal curvature, very rare ununiformed lens curvature</a:t>
            </a:r>
          </a:p>
          <a:p>
            <a:pPr marL="285750" indent="-285750" eaLnBrk="1" hangingPunct="1">
              <a:lnSpc>
                <a:spcPct val="90000"/>
              </a:lnSpc>
              <a:buClr>
                <a:srgbClr val="FF0000"/>
              </a:buClr>
              <a:buFont typeface="Wingdings" panose="05000000000000000000" pitchFamily="2" charset="2"/>
              <a:buChar char="§"/>
              <a:defRPr/>
            </a:pPr>
            <a:r>
              <a:rPr lang="en-US" sz="2000" dirty="0" smtClean="0">
                <a:effectLst/>
                <a:latin typeface="Comic Sans MS" pitchFamily="66" charset="0"/>
              </a:rPr>
              <a:t>Rays refracted to  diff focus---------blurred vision</a:t>
            </a:r>
          </a:p>
          <a:p>
            <a:pPr marL="285750" indent="-285750" eaLnBrk="1" hangingPunct="1">
              <a:lnSpc>
                <a:spcPct val="90000"/>
              </a:lnSpc>
              <a:buClr>
                <a:srgbClr val="FF0000"/>
              </a:buClr>
              <a:buFont typeface="Wingdings" panose="05000000000000000000" pitchFamily="2" charset="2"/>
              <a:buChar char="§"/>
              <a:defRPr/>
            </a:pPr>
            <a:endParaRPr lang="en-US" sz="2000" dirty="0" smtClean="0">
              <a:effectLst/>
              <a:latin typeface="Comic Sans MS" pitchFamily="66" charset="0"/>
            </a:endParaRPr>
          </a:p>
          <a:p>
            <a:pPr marL="285750" indent="-285750" eaLnBrk="1" hangingPunct="1">
              <a:lnSpc>
                <a:spcPct val="90000"/>
              </a:lnSpc>
              <a:buClr>
                <a:srgbClr val="FF0000"/>
              </a:buClr>
              <a:buFont typeface="Wingdings" panose="05000000000000000000" pitchFamily="2" charset="2"/>
              <a:buChar char="§"/>
              <a:defRPr/>
            </a:pPr>
            <a:r>
              <a:rPr lang="en-US" sz="2000" dirty="0" smtClean="0">
                <a:effectLst/>
                <a:latin typeface="Comic Sans MS" pitchFamily="66" charset="0"/>
              </a:rPr>
              <a:t>Correction by </a:t>
            </a:r>
            <a:r>
              <a:rPr lang="en-US" sz="2000" dirty="0" smtClean="0">
                <a:solidFill>
                  <a:srgbClr val="FF3399"/>
                </a:solidFill>
                <a:effectLst>
                  <a:outerShdw blurRad="38100" dist="38100" dir="2700000" algn="tl">
                    <a:srgbClr val="000000">
                      <a:alpha val="43137"/>
                    </a:srgbClr>
                  </a:outerShdw>
                </a:effectLst>
                <a:latin typeface="Comic Sans MS" pitchFamily="66" charset="0"/>
              </a:rPr>
              <a:t>cylindrical lens</a:t>
            </a:r>
          </a:p>
          <a:p>
            <a:pPr marL="285750" indent="-285750" eaLnBrk="1" hangingPunct="1">
              <a:lnSpc>
                <a:spcPct val="90000"/>
              </a:lnSpc>
              <a:buClr>
                <a:srgbClr val="FF0000"/>
              </a:buClr>
              <a:buFont typeface="Wingdings" panose="05000000000000000000" pitchFamily="2" charset="2"/>
              <a:buChar char="§"/>
              <a:defRPr/>
            </a:pPr>
            <a:endParaRPr lang="en-US" sz="2000" dirty="0" smtClean="0"/>
          </a:p>
        </p:txBody>
      </p:sp>
      <p:sp>
        <p:nvSpPr>
          <p:cNvPr id="5" name="Slide Number Placeholder 4"/>
          <p:cNvSpPr>
            <a:spLocks noGrp="1"/>
          </p:cNvSpPr>
          <p:nvPr>
            <p:ph type="sldNum" sz="quarter" idx="12"/>
          </p:nvPr>
        </p:nvSpPr>
        <p:spPr/>
        <p:txBody>
          <a:bodyPr/>
          <a:lstStyle/>
          <a:p>
            <a:fld id="{D91677B5-6ECE-439D-8475-CDC86B358626}" type="slidenum">
              <a:rPr lang="en-US" smtClean="0"/>
              <a:pPr/>
              <a:t>40</a:t>
            </a:fld>
            <a:endParaRPr lang="en-US"/>
          </a:p>
        </p:txBody>
      </p:sp>
      <p:pic>
        <p:nvPicPr>
          <p:cNvPr id="7" name="Picture 6"/>
          <p:cNvPicPr/>
          <p:nvPr/>
        </p:nvPicPr>
        <p:blipFill rotWithShape="1">
          <a:blip r:embed="rId3"/>
          <a:srcRect l="50961" t="45325" r="19071" b="13057"/>
          <a:stretch/>
        </p:blipFill>
        <p:spPr bwMode="auto">
          <a:xfrm>
            <a:off x="3995937" y="4532548"/>
            <a:ext cx="3600400" cy="1823802"/>
          </a:xfrm>
          <a:prstGeom prst="rect">
            <a:avLst/>
          </a:prstGeom>
          <a:ln>
            <a:noFill/>
          </a:ln>
          <a:extLst>
            <a:ext uri="{53640926-AAD7-44D8-BBD7-CCE9431645EC}">
              <a14:shadowObscured xmlns:a14="http://schemas.microsoft.com/office/drawing/2010/main"/>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1000"/>
                                        <p:tgtEl>
                                          <p:spTgt spid="4">
                                            <p:txEl>
                                              <p:pRg st="1" end="1"/>
                                            </p:txEl>
                                          </p:spTgt>
                                        </p:tgtEl>
                                      </p:cBhvr>
                                    </p:animEffect>
                                    <p:anim calcmode="lin" valueType="num">
                                      <p:cBhvr>
                                        <p:cTn id="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fade">
                                      <p:cBhvr>
                                        <p:cTn id="14" dur="1000"/>
                                        <p:tgtEl>
                                          <p:spTgt spid="4">
                                            <p:txEl>
                                              <p:pRg st="2" end="2"/>
                                            </p:txEl>
                                          </p:spTgt>
                                        </p:tgtEl>
                                      </p:cBhvr>
                                    </p:animEffect>
                                    <p:anim calcmode="lin" valueType="num">
                                      <p:cBhvr>
                                        <p:cTn id="1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Effect transition="in" filter="fade">
                                      <p:cBhvr>
                                        <p:cTn id="21" dur="1000"/>
                                        <p:tgtEl>
                                          <p:spTgt spid="4">
                                            <p:txEl>
                                              <p:pRg st="4" end="4"/>
                                            </p:txEl>
                                          </p:spTgt>
                                        </p:tgtEl>
                                      </p:cBhvr>
                                    </p:animEffect>
                                    <p:anim calcmode="lin" valueType="num">
                                      <p:cBhvr>
                                        <p:cTn id="22"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9442"/>
            <a:ext cx="8229600" cy="471168"/>
          </a:xfrm>
          <a:solidFill>
            <a:schemeClr val="accent5">
              <a:lumMod val="20000"/>
              <a:lumOff val="80000"/>
            </a:schemeClr>
          </a:solidFill>
        </p:spPr>
        <p:txBody>
          <a:bodyPr>
            <a:normAutofit fontScale="90000"/>
          </a:bodyPr>
          <a:lstStyle/>
          <a:p>
            <a:r>
              <a:rPr lang="en-US" sz="36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Astigmatism </a:t>
            </a:r>
            <a:endParaRPr lang="en-GB" dirty="0"/>
          </a:p>
        </p:txBody>
      </p:sp>
      <p:sp>
        <p:nvSpPr>
          <p:cNvPr id="4" name="Block Arc 3"/>
          <p:cNvSpPr/>
          <p:nvPr/>
        </p:nvSpPr>
        <p:spPr>
          <a:xfrm rot="5400000">
            <a:off x="4156744" y="2162334"/>
            <a:ext cx="5336168" cy="2358348"/>
          </a:xfrm>
          <a:custGeom>
            <a:avLst/>
            <a:gdLst>
              <a:gd name="connsiteX0" fmla="*/ 1032 w 5336149"/>
              <a:gd name="connsiteY0" fmla="*/ 2324409 h 4523023"/>
              <a:gd name="connsiteX1" fmla="*/ 1487396 w 5336149"/>
              <a:gd name="connsiteY1" fmla="*/ 233482 h 4523023"/>
              <a:gd name="connsiteX2" fmla="*/ 3876526 w 5336149"/>
              <a:gd name="connsiteY2" fmla="*/ 245269 h 4523023"/>
              <a:gd name="connsiteX3" fmla="*/ 5333704 w 5336149"/>
              <a:gd name="connsiteY3" fmla="*/ 2358348 h 4523023"/>
              <a:gd name="connsiteX4" fmla="*/ 5132589 w 5336149"/>
              <a:gd name="connsiteY4" fmla="*/ 2351042 h 4523023"/>
              <a:gd name="connsiteX5" fmla="*/ 3772299 w 5336149"/>
              <a:gd name="connsiteY5" fmla="*/ 419165 h 4523023"/>
              <a:gd name="connsiteX6" fmla="*/ 1589372 w 5336149"/>
              <a:gd name="connsiteY6" fmla="*/ 408648 h 4523023"/>
              <a:gd name="connsiteX7" fmla="*/ 202211 w 5336149"/>
              <a:gd name="connsiteY7" fmla="*/ 2319665 h 4523023"/>
              <a:gd name="connsiteX8" fmla="*/ 1032 w 5336149"/>
              <a:gd name="connsiteY8" fmla="*/ 2324409 h 4523023"/>
              <a:gd name="connsiteX0" fmla="*/ 1037 w 5336168"/>
              <a:gd name="connsiteY0" fmla="*/ 2324409 h 2358348"/>
              <a:gd name="connsiteX1" fmla="*/ 1487401 w 5336168"/>
              <a:gd name="connsiteY1" fmla="*/ 233482 h 2358348"/>
              <a:gd name="connsiteX2" fmla="*/ 3876531 w 5336168"/>
              <a:gd name="connsiteY2" fmla="*/ 245269 h 2358348"/>
              <a:gd name="connsiteX3" fmla="*/ 5333709 w 5336168"/>
              <a:gd name="connsiteY3" fmla="*/ 2358348 h 2358348"/>
              <a:gd name="connsiteX4" fmla="*/ 5132594 w 5336168"/>
              <a:gd name="connsiteY4" fmla="*/ 2351042 h 2358348"/>
              <a:gd name="connsiteX5" fmla="*/ 3772304 w 5336168"/>
              <a:gd name="connsiteY5" fmla="*/ 419165 h 2358348"/>
              <a:gd name="connsiteX6" fmla="*/ 1715501 w 5336168"/>
              <a:gd name="connsiteY6" fmla="*/ 679815 h 2358348"/>
              <a:gd name="connsiteX7" fmla="*/ 202216 w 5336168"/>
              <a:gd name="connsiteY7" fmla="*/ 2319665 h 2358348"/>
              <a:gd name="connsiteX8" fmla="*/ 1037 w 5336168"/>
              <a:gd name="connsiteY8" fmla="*/ 2324409 h 2358348"/>
              <a:gd name="connsiteX0" fmla="*/ 1037 w 5336168"/>
              <a:gd name="connsiteY0" fmla="*/ 2324409 h 2358348"/>
              <a:gd name="connsiteX1" fmla="*/ 1487401 w 5336168"/>
              <a:gd name="connsiteY1" fmla="*/ 233482 h 2358348"/>
              <a:gd name="connsiteX2" fmla="*/ 3876531 w 5336168"/>
              <a:gd name="connsiteY2" fmla="*/ 245269 h 2358348"/>
              <a:gd name="connsiteX3" fmla="*/ 5333709 w 5336168"/>
              <a:gd name="connsiteY3" fmla="*/ 2358348 h 2358348"/>
              <a:gd name="connsiteX4" fmla="*/ 5132594 w 5336168"/>
              <a:gd name="connsiteY4" fmla="*/ 2351042 h 2358348"/>
              <a:gd name="connsiteX5" fmla="*/ 3772304 w 5336168"/>
              <a:gd name="connsiteY5" fmla="*/ 419165 h 2358348"/>
              <a:gd name="connsiteX6" fmla="*/ 2221125 w 5336168"/>
              <a:gd name="connsiteY6" fmla="*/ 304123 h 2358348"/>
              <a:gd name="connsiteX7" fmla="*/ 1715501 w 5336168"/>
              <a:gd name="connsiteY7" fmla="*/ 679815 h 2358348"/>
              <a:gd name="connsiteX8" fmla="*/ 202216 w 5336168"/>
              <a:gd name="connsiteY8" fmla="*/ 2319665 h 2358348"/>
              <a:gd name="connsiteX9" fmla="*/ 1037 w 5336168"/>
              <a:gd name="connsiteY9" fmla="*/ 2324409 h 2358348"/>
              <a:gd name="connsiteX0" fmla="*/ 1037 w 5336168"/>
              <a:gd name="connsiteY0" fmla="*/ 2324409 h 2358348"/>
              <a:gd name="connsiteX1" fmla="*/ 1487401 w 5336168"/>
              <a:gd name="connsiteY1" fmla="*/ 233482 h 2358348"/>
              <a:gd name="connsiteX2" fmla="*/ 3876531 w 5336168"/>
              <a:gd name="connsiteY2" fmla="*/ 245269 h 2358348"/>
              <a:gd name="connsiteX3" fmla="*/ 5333709 w 5336168"/>
              <a:gd name="connsiteY3" fmla="*/ 2358348 h 2358348"/>
              <a:gd name="connsiteX4" fmla="*/ 5132594 w 5336168"/>
              <a:gd name="connsiteY4" fmla="*/ 2351042 h 2358348"/>
              <a:gd name="connsiteX5" fmla="*/ 3772304 w 5336168"/>
              <a:gd name="connsiteY5" fmla="*/ 419165 h 2358348"/>
              <a:gd name="connsiteX6" fmla="*/ 2221125 w 5336168"/>
              <a:gd name="connsiteY6" fmla="*/ 304123 h 2358348"/>
              <a:gd name="connsiteX7" fmla="*/ 1715501 w 5336168"/>
              <a:gd name="connsiteY7" fmla="*/ 679815 h 2358348"/>
              <a:gd name="connsiteX8" fmla="*/ 202216 w 5336168"/>
              <a:gd name="connsiteY8" fmla="*/ 2319665 h 2358348"/>
              <a:gd name="connsiteX9" fmla="*/ 1037 w 5336168"/>
              <a:gd name="connsiteY9" fmla="*/ 2324409 h 2358348"/>
              <a:gd name="connsiteX0" fmla="*/ 1037 w 5336168"/>
              <a:gd name="connsiteY0" fmla="*/ 2324409 h 2358348"/>
              <a:gd name="connsiteX1" fmla="*/ 1487401 w 5336168"/>
              <a:gd name="connsiteY1" fmla="*/ 233482 h 2358348"/>
              <a:gd name="connsiteX2" fmla="*/ 3876531 w 5336168"/>
              <a:gd name="connsiteY2" fmla="*/ 245269 h 2358348"/>
              <a:gd name="connsiteX3" fmla="*/ 5333709 w 5336168"/>
              <a:gd name="connsiteY3" fmla="*/ 2358348 h 2358348"/>
              <a:gd name="connsiteX4" fmla="*/ 5132594 w 5336168"/>
              <a:gd name="connsiteY4" fmla="*/ 2351042 h 2358348"/>
              <a:gd name="connsiteX5" fmla="*/ 3772304 w 5336168"/>
              <a:gd name="connsiteY5" fmla="*/ 419165 h 2358348"/>
              <a:gd name="connsiteX6" fmla="*/ 2221125 w 5336168"/>
              <a:gd name="connsiteY6" fmla="*/ 304123 h 2358348"/>
              <a:gd name="connsiteX7" fmla="*/ 1715501 w 5336168"/>
              <a:gd name="connsiteY7" fmla="*/ 679815 h 2358348"/>
              <a:gd name="connsiteX8" fmla="*/ 202216 w 5336168"/>
              <a:gd name="connsiteY8" fmla="*/ 2319665 h 2358348"/>
              <a:gd name="connsiteX9" fmla="*/ 1037 w 5336168"/>
              <a:gd name="connsiteY9" fmla="*/ 2324409 h 2358348"/>
              <a:gd name="connsiteX0" fmla="*/ 1037 w 5336168"/>
              <a:gd name="connsiteY0" fmla="*/ 2324409 h 2358348"/>
              <a:gd name="connsiteX1" fmla="*/ 1487401 w 5336168"/>
              <a:gd name="connsiteY1" fmla="*/ 233482 h 2358348"/>
              <a:gd name="connsiteX2" fmla="*/ 3876531 w 5336168"/>
              <a:gd name="connsiteY2" fmla="*/ 245269 h 2358348"/>
              <a:gd name="connsiteX3" fmla="*/ 5333709 w 5336168"/>
              <a:gd name="connsiteY3" fmla="*/ 2358348 h 2358348"/>
              <a:gd name="connsiteX4" fmla="*/ 5132594 w 5336168"/>
              <a:gd name="connsiteY4" fmla="*/ 2351042 h 2358348"/>
              <a:gd name="connsiteX5" fmla="*/ 3772304 w 5336168"/>
              <a:gd name="connsiteY5" fmla="*/ 419165 h 2358348"/>
              <a:gd name="connsiteX6" fmla="*/ 2221125 w 5336168"/>
              <a:gd name="connsiteY6" fmla="*/ 304123 h 2358348"/>
              <a:gd name="connsiteX7" fmla="*/ 1595683 w 5336168"/>
              <a:gd name="connsiteY7" fmla="*/ 673509 h 2358348"/>
              <a:gd name="connsiteX8" fmla="*/ 202216 w 5336168"/>
              <a:gd name="connsiteY8" fmla="*/ 2319665 h 2358348"/>
              <a:gd name="connsiteX9" fmla="*/ 1037 w 5336168"/>
              <a:gd name="connsiteY9" fmla="*/ 2324409 h 2358348"/>
              <a:gd name="connsiteX0" fmla="*/ 1037 w 5336168"/>
              <a:gd name="connsiteY0" fmla="*/ 2324409 h 2358348"/>
              <a:gd name="connsiteX1" fmla="*/ 1487401 w 5336168"/>
              <a:gd name="connsiteY1" fmla="*/ 233482 h 2358348"/>
              <a:gd name="connsiteX2" fmla="*/ 3876531 w 5336168"/>
              <a:gd name="connsiteY2" fmla="*/ 245269 h 2358348"/>
              <a:gd name="connsiteX3" fmla="*/ 5333709 w 5336168"/>
              <a:gd name="connsiteY3" fmla="*/ 2358348 h 2358348"/>
              <a:gd name="connsiteX4" fmla="*/ 5132594 w 5336168"/>
              <a:gd name="connsiteY4" fmla="*/ 2351042 h 2358348"/>
              <a:gd name="connsiteX5" fmla="*/ 3772304 w 5336168"/>
              <a:gd name="connsiteY5" fmla="*/ 419165 h 2358348"/>
              <a:gd name="connsiteX6" fmla="*/ 2221125 w 5336168"/>
              <a:gd name="connsiteY6" fmla="*/ 304123 h 2358348"/>
              <a:gd name="connsiteX7" fmla="*/ 1538927 w 5336168"/>
              <a:gd name="connsiteY7" fmla="*/ 635672 h 2358348"/>
              <a:gd name="connsiteX8" fmla="*/ 202216 w 5336168"/>
              <a:gd name="connsiteY8" fmla="*/ 2319665 h 2358348"/>
              <a:gd name="connsiteX9" fmla="*/ 1037 w 5336168"/>
              <a:gd name="connsiteY9" fmla="*/ 2324409 h 2358348"/>
              <a:gd name="connsiteX0" fmla="*/ 1037 w 5336168"/>
              <a:gd name="connsiteY0" fmla="*/ 2324409 h 2358348"/>
              <a:gd name="connsiteX1" fmla="*/ 1487401 w 5336168"/>
              <a:gd name="connsiteY1" fmla="*/ 233482 h 2358348"/>
              <a:gd name="connsiteX2" fmla="*/ 3876531 w 5336168"/>
              <a:gd name="connsiteY2" fmla="*/ 245269 h 2358348"/>
              <a:gd name="connsiteX3" fmla="*/ 5333709 w 5336168"/>
              <a:gd name="connsiteY3" fmla="*/ 2358348 h 2358348"/>
              <a:gd name="connsiteX4" fmla="*/ 5132594 w 5336168"/>
              <a:gd name="connsiteY4" fmla="*/ 2351042 h 2358348"/>
              <a:gd name="connsiteX5" fmla="*/ 3772304 w 5336168"/>
              <a:gd name="connsiteY5" fmla="*/ 419165 h 2358348"/>
              <a:gd name="connsiteX6" fmla="*/ 2221125 w 5336168"/>
              <a:gd name="connsiteY6" fmla="*/ 304123 h 2358348"/>
              <a:gd name="connsiteX7" fmla="*/ 1538927 w 5336168"/>
              <a:gd name="connsiteY7" fmla="*/ 635672 h 2358348"/>
              <a:gd name="connsiteX8" fmla="*/ 202216 w 5336168"/>
              <a:gd name="connsiteY8" fmla="*/ 2319665 h 2358348"/>
              <a:gd name="connsiteX9" fmla="*/ 1037 w 5336168"/>
              <a:gd name="connsiteY9" fmla="*/ 2324409 h 2358348"/>
              <a:gd name="connsiteX0" fmla="*/ 1037 w 5336168"/>
              <a:gd name="connsiteY0" fmla="*/ 2324409 h 2358348"/>
              <a:gd name="connsiteX1" fmla="*/ 1487401 w 5336168"/>
              <a:gd name="connsiteY1" fmla="*/ 233482 h 2358348"/>
              <a:gd name="connsiteX2" fmla="*/ 3876531 w 5336168"/>
              <a:gd name="connsiteY2" fmla="*/ 245269 h 2358348"/>
              <a:gd name="connsiteX3" fmla="*/ 5333709 w 5336168"/>
              <a:gd name="connsiteY3" fmla="*/ 2358348 h 2358348"/>
              <a:gd name="connsiteX4" fmla="*/ 5132594 w 5336168"/>
              <a:gd name="connsiteY4" fmla="*/ 2351042 h 2358348"/>
              <a:gd name="connsiteX5" fmla="*/ 3772304 w 5336168"/>
              <a:gd name="connsiteY5" fmla="*/ 419165 h 2358348"/>
              <a:gd name="connsiteX6" fmla="*/ 1538927 w 5336168"/>
              <a:gd name="connsiteY6" fmla="*/ 635672 h 2358348"/>
              <a:gd name="connsiteX7" fmla="*/ 202216 w 5336168"/>
              <a:gd name="connsiteY7" fmla="*/ 2319665 h 2358348"/>
              <a:gd name="connsiteX8" fmla="*/ 1037 w 5336168"/>
              <a:gd name="connsiteY8" fmla="*/ 2324409 h 2358348"/>
              <a:gd name="connsiteX0" fmla="*/ 1037 w 5336168"/>
              <a:gd name="connsiteY0" fmla="*/ 2324409 h 2358348"/>
              <a:gd name="connsiteX1" fmla="*/ 1487401 w 5336168"/>
              <a:gd name="connsiteY1" fmla="*/ 233482 h 2358348"/>
              <a:gd name="connsiteX2" fmla="*/ 3876531 w 5336168"/>
              <a:gd name="connsiteY2" fmla="*/ 245269 h 2358348"/>
              <a:gd name="connsiteX3" fmla="*/ 5333709 w 5336168"/>
              <a:gd name="connsiteY3" fmla="*/ 2358348 h 2358348"/>
              <a:gd name="connsiteX4" fmla="*/ 5132594 w 5336168"/>
              <a:gd name="connsiteY4" fmla="*/ 2351042 h 2358348"/>
              <a:gd name="connsiteX5" fmla="*/ 3772304 w 5336168"/>
              <a:gd name="connsiteY5" fmla="*/ 419165 h 2358348"/>
              <a:gd name="connsiteX6" fmla="*/ 1463253 w 5336168"/>
              <a:gd name="connsiteY6" fmla="*/ 509548 h 2358348"/>
              <a:gd name="connsiteX7" fmla="*/ 202216 w 5336168"/>
              <a:gd name="connsiteY7" fmla="*/ 2319665 h 2358348"/>
              <a:gd name="connsiteX8" fmla="*/ 1037 w 5336168"/>
              <a:gd name="connsiteY8" fmla="*/ 2324409 h 2358348"/>
              <a:gd name="connsiteX0" fmla="*/ 1037 w 5336168"/>
              <a:gd name="connsiteY0" fmla="*/ 2324409 h 2358348"/>
              <a:gd name="connsiteX1" fmla="*/ 1487401 w 5336168"/>
              <a:gd name="connsiteY1" fmla="*/ 233482 h 2358348"/>
              <a:gd name="connsiteX2" fmla="*/ 3876531 w 5336168"/>
              <a:gd name="connsiteY2" fmla="*/ 245269 h 2358348"/>
              <a:gd name="connsiteX3" fmla="*/ 5333709 w 5336168"/>
              <a:gd name="connsiteY3" fmla="*/ 2358348 h 2358348"/>
              <a:gd name="connsiteX4" fmla="*/ 5132594 w 5336168"/>
              <a:gd name="connsiteY4" fmla="*/ 2351042 h 2358348"/>
              <a:gd name="connsiteX5" fmla="*/ 3772304 w 5336168"/>
              <a:gd name="connsiteY5" fmla="*/ 419165 h 2358348"/>
              <a:gd name="connsiteX6" fmla="*/ 1463253 w 5336168"/>
              <a:gd name="connsiteY6" fmla="*/ 509548 h 2358348"/>
              <a:gd name="connsiteX7" fmla="*/ 202216 w 5336168"/>
              <a:gd name="connsiteY7" fmla="*/ 2319665 h 2358348"/>
              <a:gd name="connsiteX8" fmla="*/ 1037 w 5336168"/>
              <a:gd name="connsiteY8" fmla="*/ 2324409 h 2358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6168" h="2358348">
                <a:moveTo>
                  <a:pt x="1037" y="2324409"/>
                </a:moveTo>
                <a:cubicBezTo>
                  <a:pt x="-27955" y="1441160"/>
                  <a:pt x="552586" y="624490"/>
                  <a:pt x="1487401" y="233482"/>
                </a:cubicBezTo>
                <a:cubicBezTo>
                  <a:pt x="2241473" y="-81926"/>
                  <a:pt x="3126842" y="-77558"/>
                  <a:pt x="3876531" y="245269"/>
                </a:cubicBezTo>
                <a:cubicBezTo>
                  <a:pt x="4808820" y="646725"/>
                  <a:pt x="5378485" y="1472806"/>
                  <a:pt x="5333709" y="2358348"/>
                </a:cubicBezTo>
                <a:lnTo>
                  <a:pt x="5132594" y="2351042"/>
                </a:lnTo>
                <a:cubicBezTo>
                  <a:pt x="5174864" y="1539414"/>
                  <a:pt x="4383861" y="726081"/>
                  <a:pt x="3772304" y="419165"/>
                </a:cubicBezTo>
                <a:cubicBezTo>
                  <a:pt x="3160747" y="112249"/>
                  <a:pt x="1962992" y="142900"/>
                  <a:pt x="1463253" y="509548"/>
                </a:cubicBezTo>
                <a:cubicBezTo>
                  <a:pt x="963514" y="876196"/>
                  <a:pt x="174854" y="1510356"/>
                  <a:pt x="202216" y="2319665"/>
                </a:cubicBezTo>
                <a:lnTo>
                  <a:pt x="1037" y="2324409"/>
                </a:lnTo>
                <a:close/>
              </a:path>
            </a:pathLst>
          </a:custGeom>
          <a:solidFill>
            <a:srgbClr val="B8C5C5"/>
          </a:solidFill>
          <a:ln>
            <a:noFill/>
          </a:ln>
          <a:scene3d>
            <a:camera prst="perspectiveLeft"/>
            <a:lightRig rig="balanced" dir="t"/>
          </a:scene3d>
          <a:sp3d prstMaterial="clear">
            <a:bevelT h="762000" prst="coolSlant"/>
            <a:bevelB h="7620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5" name="Oval 4"/>
          <p:cNvSpPr>
            <a:spLocks noChangeAspect="1"/>
          </p:cNvSpPr>
          <p:nvPr/>
        </p:nvSpPr>
        <p:spPr>
          <a:xfrm>
            <a:off x="3418210" y="2243484"/>
            <a:ext cx="1752600" cy="2818369"/>
          </a:xfrm>
          <a:prstGeom prst="ellipse">
            <a:avLst/>
          </a:prstGeom>
          <a:solidFill>
            <a:srgbClr val="B8C5C5"/>
          </a:solidFill>
          <a:ln>
            <a:noFill/>
          </a:ln>
          <a:effectLst/>
          <a:scene3d>
            <a:camera prst="perspectiveLeft"/>
            <a:lightRig rig="threePt" dir="t"/>
          </a:scene3d>
          <a:sp3d prstMaterial="clear">
            <a:bevelT w="952500" h="635000"/>
            <a:bevelB w="952500" h="635000"/>
          </a:sp3d>
        </p:spPr>
        <p:style>
          <a:lnRef idx="1">
            <a:schemeClr val="dk1"/>
          </a:lnRef>
          <a:fillRef idx="2">
            <a:schemeClr val="dk1"/>
          </a:fillRef>
          <a:effectRef idx="1">
            <a:schemeClr val="dk1"/>
          </a:effectRef>
          <a:fontRef idx="minor">
            <a:schemeClr val="dk1"/>
          </a:fontRef>
        </p:style>
        <p:txBody>
          <a:bodyPr rtlCol="0" anchor="ctr"/>
          <a:lstStyle/>
          <a:p>
            <a:pPr algn="ctr"/>
            <a:endParaRPr lang="en-GB" dirty="0"/>
          </a:p>
        </p:txBody>
      </p:sp>
      <p:cxnSp>
        <p:nvCxnSpPr>
          <p:cNvPr id="7" name="Straight Arrow Connector 6"/>
          <p:cNvCxnSpPr>
            <a:cxnSpLocks noChangeAspect="1"/>
          </p:cNvCxnSpPr>
          <p:nvPr/>
        </p:nvCxnSpPr>
        <p:spPr>
          <a:xfrm flipH="1">
            <a:off x="8004002" y="3404569"/>
            <a:ext cx="1771801"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a:off x="5170810" y="1866637"/>
            <a:ext cx="1654020" cy="78827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a:off x="5379194" y="3417451"/>
            <a:ext cx="2245011"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H="1" flipV="1">
            <a:off x="5046844" y="4729655"/>
            <a:ext cx="1921517" cy="52717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H="1" flipV="1">
            <a:off x="7441325" y="5331180"/>
            <a:ext cx="2334478"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H="1">
            <a:off x="7308896" y="1680815"/>
            <a:ext cx="2245011"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4" name="Block Arc 33"/>
          <p:cNvSpPr/>
          <p:nvPr/>
        </p:nvSpPr>
        <p:spPr>
          <a:xfrm rot="16200000">
            <a:off x="-357586" y="1378544"/>
            <a:ext cx="5336149" cy="4523023"/>
          </a:xfrm>
          <a:prstGeom prst="blockArc">
            <a:avLst>
              <a:gd name="adj1" fmla="val 10718942"/>
              <a:gd name="adj2" fmla="val 124831"/>
              <a:gd name="adj3" fmla="val 4449"/>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cxnSp>
        <p:nvCxnSpPr>
          <p:cNvPr id="35" name="Straight Arrow Connector 34"/>
          <p:cNvCxnSpPr/>
          <p:nvPr/>
        </p:nvCxnSpPr>
        <p:spPr>
          <a:xfrm flipH="1">
            <a:off x="377737" y="3417451"/>
            <a:ext cx="326972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flipH="1" flipV="1">
            <a:off x="554946" y="2594338"/>
            <a:ext cx="3205315" cy="17128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flipH="1">
            <a:off x="1147730" y="3640055"/>
            <a:ext cx="2500439" cy="194724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6968361" y="971980"/>
            <a:ext cx="1718439" cy="646331"/>
          </a:xfrm>
          <a:prstGeom prst="rect">
            <a:avLst/>
          </a:prstGeom>
          <a:noFill/>
        </p:spPr>
        <p:txBody>
          <a:bodyPr wrap="square" rtlCol="0">
            <a:spAutoFit/>
          </a:bodyPr>
          <a:lstStyle/>
          <a:p>
            <a:pPr algn="r"/>
            <a:r>
              <a:rPr lang="en-GB"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Distorted Cornea</a:t>
            </a:r>
            <a:endParaRPr lang="en-GB"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63" name="TextBox 62"/>
          <p:cNvSpPr txBox="1"/>
          <p:nvPr/>
        </p:nvSpPr>
        <p:spPr>
          <a:xfrm>
            <a:off x="-481483" y="1002271"/>
            <a:ext cx="1718439" cy="369332"/>
          </a:xfrm>
          <a:prstGeom prst="rect">
            <a:avLst/>
          </a:prstGeom>
          <a:noFill/>
        </p:spPr>
        <p:txBody>
          <a:bodyPr wrap="square" rtlCol="0">
            <a:spAutoFit/>
          </a:bodyPr>
          <a:lstStyle/>
          <a:p>
            <a:pPr algn="r"/>
            <a:r>
              <a:rPr lang="en-GB"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Retina</a:t>
            </a:r>
            <a:endParaRPr lang="en-GB"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34886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par>
                                <p:cTn id="8" presetID="22" presetClass="entr" presetSubtype="2"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wipe(right)">
                                      <p:cBhvr>
                                        <p:cTn id="10" dur="500"/>
                                        <p:tgtEl>
                                          <p:spTgt spid="28"/>
                                        </p:tgtEl>
                                      </p:cBhvr>
                                    </p:animEffect>
                                  </p:childTnLst>
                                </p:cTn>
                              </p:par>
                              <p:par>
                                <p:cTn id="11" presetID="22" presetClass="entr" presetSubtype="2"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wipe(right)">
                                      <p:cBhvr>
                                        <p:cTn id="13" dur="500"/>
                                        <p:tgtEl>
                                          <p:spTgt spid="31"/>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2" fill="hold" nodeType="click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right)">
                                      <p:cBhvr>
                                        <p:cTn id="18" dur="500"/>
                                        <p:tgtEl>
                                          <p:spTgt spid="20"/>
                                        </p:tgtEl>
                                      </p:cBhvr>
                                    </p:animEffect>
                                  </p:childTnLst>
                                </p:cTn>
                              </p:par>
                              <p:par>
                                <p:cTn id="19" presetID="22" presetClass="entr" presetSubtype="2" fill="hold" nodeType="with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wipe(right)">
                                      <p:cBhvr>
                                        <p:cTn id="21" dur="500"/>
                                        <p:tgtEl>
                                          <p:spTgt spid="2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2" fill="hold" nodeType="click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wipe(right)">
                                      <p:cBhvr>
                                        <p:cTn id="26" dur="500"/>
                                        <p:tgtEl>
                                          <p:spTgt spid="43"/>
                                        </p:tgtEl>
                                      </p:cBhvr>
                                    </p:animEffect>
                                  </p:childTnLst>
                                </p:cTn>
                              </p:par>
                              <p:par>
                                <p:cTn id="27" presetID="22" presetClass="entr" presetSubtype="2" fill="hold" nodeType="with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wipe(right)">
                                      <p:cBhvr>
                                        <p:cTn id="29" dur="500"/>
                                        <p:tgtEl>
                                          <p:spTgt spid="35"/>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2" fill="hold" nodeType="click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right)">
                                      <p:cBhvr>
                                        <p:cTn id="34" dur="500"/>
                                        <p:tgtEl>
                                          <p:spTgt spid="19"/>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2" fill="hold" nodeType="click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wipe(right)">
                                      <p:cBhvr>
                                        <p:cTn id="3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37300" y="5825086"/>
            <a:ext cx="2806700" cy="590350"/>
          </a:xfrm>
        </p:spPr>
        <p:txBody>
          <a:bodyPr>
            <a:noAutofit/>
          </a:bodyPr>
          <a:lstStyle/>
          <a:p>
            <a:r>
              <a:rPr lang="en-GB" sz="3200" dirty="0" smtClean="0">
                <a:latin typeface="Arial" panose="020B0604020202020204" pitchFamily="34" charset="0"/>
                <a:cs typeface="Arial" panose="020B0604020202020204" pitchFamily="34" charset="0"/>
              </a:rPr>
              <a:t>Corrected Astigmatism</a:t>
            </a:r>
            <a:endParaRPr lang="en-GB" sz="3200" dirty="0">
              <a:latin typeface="Arial" panose="020B0604020202020204" pitchFamily="34" charset="0"/>
              <a:cs typeface="Arial" panose="020B0604020202020204" pitchFamily="34" charset="0"/>
            </a:endParaRPr>
          </a:p>
        </p:txBody>
      </p:sp>
      <p:sp>
        <p:nvSpPr>
          <p:cNvPr id="4" name="Block Arc 3"/>
          <p:cNvSpPr/>
          <p:nvPr/>
        </p:nvSpPr>
        <p:spPr>
          <a:xfrm rot="5400000">
            <a:off x="744930" y="2079784"/>
            <a:ext cx="5336168" cy="2358348"/>
          </a:xfrm>
          <a:custGeom>
            <a:avLst/>
            <a:gdLst>
              <a:gd name="connsiteX0" fmla="*/ 1032 w 5336149"/>
              <a:gd name="connsiteY0" fmla="*/ 2324409 h 4523023"/>
              <a:gd name="connsiteX1" fmla="*/ 1487396 w 5336149"/>
              <a:gd name="connsiteY1" fmla="*/ 233482 h 4523023"/>
              <a:gd name="connsiteX2" fmla="*/ 3876526 w 5336149"/>
              <a:gd name="connsiteY2" fmla="*/ 245269 h 4523023"/>
              <a:gd name="connsiteX3" fmla="*/ 5333704 w 5336149"/>
              <a:gd name="connsiteY3" fmla="*/ 2358348 h 4523023"/>
              <a:gd name="connsiteX4" fmla="*/ 5132589 w 5336149"/>
              <a:gd name="connsiteY4" fmla="*/ 2351042 h 4523023"/>
              <a:gd name="connsiteX5" fmla="*/ 3772299 w 5336149"/>
              <a:gd name="connsiteY5" fmla="*/ 419165 h 4523023"/>
              <a:gd name="connsiteX6" fmla="*/ 1589372 w 5336149"/>
              <a:gd name="connsiteY6" fmla="*/ 408648 h 4523023"/>
              <a:gd name="connsiteX7" fmla="*/ 202211 w 5336149"/>
              <a:gd name="connsiteY7" fmla="*/ 2319665 h 4523023"/>
              <a:gd name="connsiteX8" fmla="*/ 1032 w 5336149"/>
              <a:gd name="connsiteY8" fmla="*/ 2324409 h 4523023"/>
              <a:gd name="connsiteX0" fmla="*/ 1037 w 5336168"/>
              <a:gd name="connsiteY0" fmla="*/ 2324409 h 2358348"/>
              <a:gd name="connsiteX1" fmla="*/ 1487401 w 5336168"/>
              <a:gd name="connsiteY1" fmla="*/ 233482 h 2358348"/>
              <a:gd name="connsiteX2" fmla="*/ 3876531 w 5336168"/>
              <a:gd name="connsiteY2" fmla="*/ 245269 h 2358348"/>
              <a:gd name="connsiteX3" fmla="*/ 5333709 w 5336168"/>
              <a:gd name="connsiteY3" fmla="*/ 2358348 h 2358348"/>
              <a:gd name="connsiteX4" fmla="*/ 5132594 w 5336168"/>
              <a:gd name="connsiteY4" fmla="*/ 2351042 h 2358348"/>
              <a:gd name="connsiteX5" fmla="*/ 3772304 w 5336168"/>
              <a:gd name="connsiteY5" fmla="*/ 419165 h 2358348"/>
              <a:gd name="connsiteX6" fmla="*/ 1715501 w 5336168"/>
              <a:gd name="connsiteY6" fmla="*/ 679815 h 2358348"/>
              <a:gd name="connsiteX7" fmla="*/ 202216 w 5336168"/>
              <a:gd name="connsiteY7" fmla="*/ 2319665 h 2358348"/>
              <a:gd name="connsiteX8" fmla="*/ 1037 w 5336168"/>
              <a:gd name="connsiteY8" fmla="*/ 2324409 h 2358348"/>
              <a:gd name="connsiteX0" fmla="*/ 1037 w 5336168"/>
              <a:gd name="connsiteY0" fmla="*/ 2324409 h 2358348"/>
              <a:gd name="connsiteX1" fmla="*/ 1487401 w 5336168"/>
              <a:gd name="connsiteY1" fmla="*/ 233482 h 2358348"/>
              <a:gd name="connsiteX2" fmla="*/ 3876531 w 5336168"/>
              <a:gd name="connsiteY2" fmla="*/ 245269 h 2358348"/>
              <a:gd name="connsiteX3" fmla="*/ 5333709 w 5336168"/>
              <a:gd name="connsiteY3" fmla="*/ 2358348 h 2358348"/>
              <a:gd name="connsiteX4" fmla="*/ 5132594 w 5336168"/>
              <a:gd name="connsiteY4" fmla="*/ 2351042 h 2358348"/>
              <a:gd name="connsiteX5" fmla="*/ 3772304 w 5336168"/>
              <a:gd name="connsiteY5" fmla="*/ 419165 h 2358348"/>
              <a:gd name="connsiteX6" fmla="*/ 2221125 w 5336168"/>
              <a:gd name="connsiteY6" fmla="*/ 304123 h 2358348"/>
              <a:gd name="connsiteX7" fmla="*/ 1715501 w 5336168"/>
              <a:gd name="connsiteY7" fmla="*/ 679815 h 2358348"/>
              <a:gd name="connsiteX8" fmla="*/ 202216 w 5336168"/>
              <a:gd name="connsiteY8" fmla="*/ 2319665 h 2358348"/>
              <a:gd name="connsiteX9" fmla="*/ 1037 w 5336168"/>
              <a:gd name="connsiteY9" fmla="*/ 2324409 h 2358348"/>
              <a:gd name="connsiteX0" fmla="*/ 1037 w 5336168"/>
              <a:gd name="connsiteY0" fmla="*/ 2324409 h 2358348"/>
              <a:gd name="connsiteX1" fmla="*/ 1487401 w 5336168"/>
              <a:gd name="connsiteY1" fmla="*/ 233482 h 2358348"/>
              <a:gd name="connsiteX2" fmla="*/ 3876531 w 5336168"/>
              <a:gd name="connsiteY2" fmla="*/ 245269 h 2358348"/>
              <a:gd name="connsiteX3" fmla="*/ 5333709 w 5336168"/>
              <a:gd name="connsiteY3" fmla="*/ 2358348 h 2358348"/>
              <a:gd name="connsiteX4" fmla="*/ 5132594 w 5336168"/>
              <a:gd name="connsiteY4" fmla="*/ 2351042 h 2358348"/>
              <a:gd name="connsiteX5" fmla="*/ 3772304 w 5336168"/>
              <a:gd name="connsiteY5" fmla="*/ 419165 h 2358348"/>
              <a:gd name="connsiteX6" fmla="*/ 2221125 w 5336168"/>
              <a:gd name="connsiteY6" fmla="*/ 304123 h 2358348"/>
              <a:gd name="connsiteX7" fmla="*/ 1715501 w 5336168"/>
              <a:gd name="connsiteY7" fmla="*/ 679815 h 2358348"/>
              <a:gd name="connsiteX8" fmla="*/ 202216 w 5336168"/>
              <a:gd name="connsiteY8" fmla="*/ 2319665 h 2358348"/>
              <a:gd name="connsiteX9" fmla="*/ 1037 w 5336168"/>
              <a:gd name="connsiteY9" fmla="*/ 2324409 h 2358348"/>
              <a:gd name="connsiteX0" fmla="*/ 1037 w 5336168"/>
              <a:gd name="connsiteY0" fmla="*/ 2324409 h 2358348"/>
              <a:gd name="connsiteX1" fmla="*/ 1487401 w 5336168"/>
              <a:gd name="connsiteY1" fmla="*/ 233482 h 2358348"/>
              <a:gd name="connsiteX2" fmla="*/ 3876531 w 5336168"/>
              <a:gd name="connsiteY2" fmla="*/ 245269 h 2358348"/>
              <a:gd name="connsiteX3" fmla="*/ 5333709 w 5336168"/>
              <a:gd name="connsiteY3" fmla="*/ 2358348 h 2358348"/>
              <a:gd name="connsiteX4" fmla="*/ 5132594 w 5336168"/>
              <a:gd name="connsiteY4" fmla="*/ 2351042 h 2358348"/>
              <a:gd name="connsiteX5" fmla="*/ 3772304 w 5336168"/>
              <a:gd name="connsiteY5" fmla="*/ 419165 h 2358348"/>
              <a:gd name="connsiteX6" fmla="*/ 2221125 w 5336168"/>
              <a:gd name="connsiteY6" fmla="*/ 304123 h 2358348"/>
              <a:gd name="connsiteX7" fmla="*/ 1715501 w 5336168"/>
              <a:gd name="connsiteY7" fmla="*/ 679815 h 2358348"/>
              <a:gd name="connsiteX8" fmla="*/ 202216 w 5336168"/>
              <a:gd name="connsiteY8" fmla="*/ 2319665 h 2358348"/>
              <a:gd name="connsiteX9" fmla="*/ 1037 w 5336168"/>
              <a:gd name="connsiteY9" fmla="*/ 2324409 h 2358348"/>
              <a:gd name="connsiteX0" fmla="*/ 1037 w 5336168"/>
              <a:gd name="connsiteY0" fmla="*/ 2324409 h 2358348"/>
              <a:gd name="connsiteX1" fmla="*/ 1487401 w 5336168"/>
              <a:gd name="connsiteY1" fmla="*/ 233482 h 2358348"/>
              <a:gd name="connsiteX2" fmla="*/ 3876531 w 5336168"/>
              <a:gd name="connsiteY2" fmla="*/ 245269 h 2358348"/>
              <a:gd name="connsiteX3" fmla="*/ 5333709 w 5336168"/>
              <a:gd name="connsiteY3" fmla="*/ 2358348 h 2358348"/>
              <a:gd name="connsiteX4" fmla="*/ 5132594 w 5336168"/>
              <a:gd name="connsiteY4" fmla="*/ 2351042 h 2358348"/>
              <a:gd name="connsiteX5" fmla="*/ 3772304 w 5336168"/>
              <a:gd name="connsiteY5" fmla="*/ 419165 h 2358348"/>
              <a:gd name="connsiteX6" fmla="*/ 2221125 w 5336168"/>
              <a:gd name="connsiteY6" fmla="*/ 304123 h 2358348"/>
              <a:gd name="connsiteX7" fmla="*/ 1595683 w 5336168"/>
              <a:gd name="connsiteY7" fmla="*/ 673509 h 2358348"/>
              <a:gd name="connsiteX8" fmla="*/ 202216 w 5336168"/>
              <a:gd name="connsiteY8" fmla="*/ 2319665 h 2358348"/>
              <a:gd name="connsiteX9" fmla="*/ 1037 w 5336168"/>
              <a:gd name="connsiteY9" fmla="*/ 2324409 h 2358348"/>
              <a:gd name="connsiteX0" fmla="*/ 1037 w 5336168"/>
              <a:gd name="connsiteY0" fmla="*/ 2324409 h 2358348"/>
              <a:gd name="connsiteX1" fmla="*/ 1487401 w 5336168"/>
              <a:gd name="connsiteY1" fmla="*/ 233482 h 2358348"/>
              <a:gd name="connsiteX2" fmla="*/ 3876531 w 5336168"/>
              <a:gd name="connsiteY2" fmla="*/ 245269 h 2358348"/>
              <a:gd name="connsiteX3" fmla="*/ 5333709 w 5336168"/>
              <a:gd name="connsiteY3" fmla="*/ 2358348 h 2358348"/>
              <a:gd name="connsiteX4" fmla="*/ 5132594 w 5336168"/>
              <a:gd name="connsiteY4" fmla="*/ 2351042 h 2358348"/>
              <a:gd name="connsiteX5" fmla="*/ 3772304 w 5336168"/>
              <a:gd name="connsiteY5" fmla="*/ 419165 h 2358348"/>
              <a:gd name="connsiteX6" fmla="*/ 2221125 w 5336168"/>
              <a:gd name="connsiteY6" fmla="*/ 304123 h 2358348"/>
              <a:gd name="connsiteX7" fmla="*/ 1538927 w 5336168"/>
              <a:gd name="connsiteY7" fmla="*/ 635672 h 2358348"/>
              <a:gd name="connsiteX8" fmla="*/ 202216 w 5336168"/>
              <a:gd name="connsiteY8" fmla="*/ 2319665 h 2358348"/>
              <a:gd name="connsiteX9" fmla="*/ 1037 w 5336168"/>
              <a:gd name="connsiteY9" fmla="*/ 2324409 h 2358348"/>
              <a:gd name="connsiteX0" fmla="*/ 1037 w 5336168"/>
              <a:gd name="connsiteY0" fmla="*/ 2324409 h 2358348"/>
              <a:gd name="connsiteX1" fmla="*/ 1487401 w 5336168"/>
              <a:gd name="connsiteY1" fmla="*/ 233482 h 2358348"/>
              <a:gd name="connsiteX2" fmla="*/ 3876531 w 5336168"/>
              <a:gd name="connsiteY2" fmla="*/ 245269 h 2358348"/>
              <a:gd name="connsiteX3" fmla="*/ 5333709 w 5336168"/>
              <a:gd name="connsiteY3" fmla="*/ 2358348 h 2358348"/>
              <a:gd name="connsiteX4" fmla="*/ 5132594 w 5336168"/>
              <a:gd name="connsiteY4" fmla="*/ 2351042 h 2358348"/>
              <a:gd name="connsiteX5" fmla="*/ 3772304 w 5336168"/>
              <a:gd name="connsiteY5" fmla="*/ 419165 h 2358348"/>
              <a:gd name="connsiteX6" fmla="*/ 2221125 w 5336168"/>
              <a:gd name="connsiteY6" fmla="*/ 304123 h 2358348"/>
              <a:gd name="connsiteX7" fmla="*/ 1538927 w 5336168"/>
              <a:gd name="connsiteY7" fmla="*/ 635672 h 2358348"/>
              <a:gd name="connsiteX8" fmla="*/ 202216 w 5336168"/>
              <a:gd name="connsiteY8" fmla="*/ 2319665 h 2358348"/>
              <a:gd name="connsiteX9" fmla="*/ 1037 w 5336168"/>
              <a:gd name="connsiteY9" fmla="*/ 2324409 h 2358348"/>
              <a:gd name="connsiteX0" fmla="*/ 1037 w 5336168"/>
              <a:gd name="connsiteY0" fmla="*/ 2324409 h 2358348"/>
              <a:gd name="connsiteX1" fmla="*/ 1487401 w 5336168"/>
              <a:gd name="connsiteY1" fmla="*/ 233482 h 2358348"/>
              <a:gd name="connsiteX2" fmla="*/ 3876531 w 5336168"/>
              <a:gd name="connsiteY2" fmla="*/ 245269 h 2358348"/>
              <a:gd name="connsiteX3" fmla="*/ 5333709 w 5336168"/>
              <a:gd name="connsiteY3" fmla="*/ 2358348 h 2358348"/>
              <a:gd name="connsiteX4" fmla="*/ 5132594 w 5336168"/>
              <a:gd name="connsiteY4" fmla="*/ 2351042 h 2358348"/>
              <a:gd name="connsiteX5" fmla="*/ 3772304 w 5336168"/>
              <a:gd name="connsiteY5" fmla="*/ 419165 h 2358348"/>
              <a:gd name="connsiteX6" fmla="*/ 1538927 w 5336168"/>
              <a:gd name="connsiteY6" fmla="*/ 635672 h 2358348"/>
              <a:gd name="connsiteX7" fmla="*/ 202216 w 5336168"/>
              <a:gd name="connsiteY7" fmla="*/ 2319665 h 2358348"/>
              <a:gd name="connsiteX8" fmla="*/ 1037 w 5336168"/>
              <a:gd name="connsiteY8" fmla="*/ 2324409 h 2358348"/>
              <a:gd name="connsiteX0" fmla="*/ 1037 w 5336168"/>
              <a:gd name="connsiteY0" fmla="*/ 2324409 h 2358348"/>
              <a:gd name="connsiteX1" fmla="*/ 1487401 w 5336168"/>
              <a:gd name="connsiteY1" fmla="*/ 233482 h 2358348"/>
              <a:gd name="connsiteX2" fmla="*/ 3876531 w 5336168"/>
              <a:gd name="connsiteY2" fmla="*/ 245269 h 2358348"/>
              <a:gd name="connsiteX3" fmla="*/ 5333709 w 5336168"/>
              <a:gd name="connsiteY3" fmla="*/ 2358348 h 2358348"/>
              <a:gd name="connsiteX4" fmla="*/ 5132594 w 5336168"/>
              <a:gd name="connsiteY4" fmla="*/ 2351042 h 2358348"/>
              <a:gd name="connsiteX5" fmla="*/ 3772304 w 5336168"/>
              <a:gd name="connsiteY5" fmla="*/ 419165 h 2358348"/>
              <a:gd name="connsiteX6" fmla="*/ 1463253 w 5336168"/>
              <a:gd name="connsiteY6" fmla="*/ 509548 h 2358348"/>
              <a:gd name="connsiteX7" fmla="*/ 202216 w 5336168"/>
              <a:gd name="connsiteY7" fmla="*/ 2319665 h 2358348"/>
              <a:gd name="connsiteX8" fmla="*/ 1037 w 5336168"/>
              <a:gd name="connsiteY8" fmla="*/ 2324409 h 2358348"/>
              <a:gd name="connsiteX0" fmla="*/ 1037 w 5336168"/>
              <a:gd name="connsiteY0" fmla="*/ 2324409 h 2358348"/>
              <a:gd name="connsiteX1" fmla="*/ 1487401 w 5336168"/>
              <a:gd name="connsiteY1" fmla="*/ 233482 h 2358348"/>
              <a:gd name="connsiteX2" fmla="*/ 3876531 w 5336168"/>
              <a:gd name="connsiteY2" fmla="*/ 245269 h 2358348"/>
              <a:gd name="connsiteX3" fmla="*/ 5333709 w 5336168"/>
              <a:gd name="connsiteY3" fmla="*/ 2358348 h 2358348"/>
              <a:gd name="connsiteX4" fmla="*/ 5132594 w 5336168"/>
              <a:gd name="connsiteY4" fmla="*/ 2351042 h 2358348"/>
              <a:gd name="connsiteX5" fmla="*/ 3772304 w 5336168"/>
              <a:gd name="connsiteY5" fmla="*/ 419165 h 2358348"/>
              <a:gd name="connsiteX6" fmla="*/ 1463253 w 5336168"/>
              <a:gd name="connsiteY6" fmla="*/ 509548 h 2358348"/>
              <a:gd name="connsiteX7" fmla="*/ 202216 w 5336168"/>
              <a:gd name="connsiteY7" fmla="*/ 2319665 h 2358348"/>
              <a:gd name="connsiteX8" fmla="*/ 1037 w 5336168"/>
              <a:gd name="connsiteY8" fmla="*/ 2324409 h 2358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6168" h="2358348">
                <a:moveTo>
                  <a:pt x="1037" y="2324409"/>
                </a:moveTo>
                <a:cubicBezTo>
                  <a:pt x="-27955" y="1441160"/>
                  <a:pt x="552586" y="624490"/>
                  <a:pt x="1487401" y="233482"/>
                </a:cubicBezTo>
                <a:cubicBezTo>
                  <a:pt x="2241473" y="-81926"/>
                  <a:pt x="3126842" y="-77558"/>
                  <a:pt x="3876531" y="245269"/>
                </a:cubicBezTo>
                <a:cubicBezTo>
                  <a:pt x="4808820" y="646725"/>
                  <a:pt x="5378485" y="1472806"/>
                  <a:pt x="5333709" y="2358348"/>
                </a:cubicBezTo>
                <a:lnTo>
                  <a:pt x="5132594" y="2351042"/>
                </a:lnTo>
                <a:cubicBezTo>
                  <a:pt x="5174864" y="1539414"/>
                  <a:pt x="4383861" y="726081"/>
                  <a:pt x="3772304" y="419165"/>
                </a:cubicBezTo>
                <a:cubicBezTo>
                  <a:pt x="3160747" y="112249"/>
                  <a:pt x="1962992" y="142900"/>
                  <a:pt x="1463253" y="509548"/>
                </a:cubicBezTo>
                <a:cubicBezTo>
                  <a:pt x="963514" y="876196"/>
                  <a:pt x="174854" y="1510356"/>
                  <a:pt x="202216" y="2319665"/>
                </a:cubicBezTo>
                <a:lnTo>
                  <a:pt x="1037" y="2324409"/>
                </a:lnTo>
                <a:close/>
              </a:path>
            </a:pathLst>
          </a:custGeom>
          <a:solidFill>
            <a:srgbClr val="B8C5C5"/>
          </a:solidFill>
          <a:ln>
            <a:noFill/>
          </a:ln>
          <a:scene3d>
            <a:camera prst="perspectiveLeft"/>
            <a:lightRig rig="balanced" dir="t"/>
          </a:scene3d>
          <a:sp3d prstMaterial="clear">
            <a:bevelT h="762000" prst="coolSlant"/>
            <a:bevelB h="7620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5" name="Oval 4"/>
          <p:cNvSpPr>
            <a:spLocks noChangeAspect="1"/>
          </p:cNvSpPr>
          <p:nvPr/>
        </p:nvSpPr>
        <p:spPr>
          <a:xfrm>
            <a:off x="6396" y="2160934"/>
            <a:ext cx="1752600" cy="2818369"/>
          </a:xfrm>
          <a:prstGeom prst="ellipse">
            <a:avLst/>
          </a:prstGeom>
          <a:solidFill>
            <a:srgbClr val="B8C5C5"/>
          </a:solidFill>
          <a:ln>
            <a:noFill/>
          </a:ln>
          <a:effectLst/>
          <a:scene3d>
            <a:camera prst="perspectiveLeft"/>
            <a:lightRig rig="threePt" dir="t"/>
          </a:scene3d>
          <a:sp3d prstMaterial="clear">
            <a:bevelT w="952500" h="635000"/>
            <a:bevelB w="952500" h="635000"/>
          </a:sp3d>
        </p:spPr>
        <p:style>
          <a:lnRef idx="1">
            <a:schemeClr val="dk1"/>
          </a:lnRef>
          <a:fillRef idx="2">
            <a:schemeClr val="dk1"/>
          </a:fillRef>
          <a:effectRef idx="1">
            <a:schemeClr val="dk1"/>
          </a:effectRef>
          <a:fontRef idx="minor">
            <a:schemeClr val="dk1"/>
          </a:fontRef>
        </p:style>
        <p:txBody>
          <a:bodyPr rtlCol="0" anchor="ctr"/>
          <a:lstStyle/>
          <a:p>
            <a:pPr algn="ctr"/>
            <a:endParaRPr lang="en-GB" dirty="0"/>
          </a:p>
        </p:txBody>
      </p:sp>
      <p:cxnSp>
        <p:nvCxnSpPr>
          <p:cNvPr id="7" name="Straight Arrow Connector 6"/>
          <p:cNvCxnSpPr>
            <a:cxnSpLocks noChangeAspect="1"/>
          </p:cNvCxnSpPr>
          <p:nvPr/>
        </p:nvCxnSpPr>
        <p:spPr>
          <a:xfrm flipH="1">
            <a:off x="4592189" y="3322019"/>
            <a:ext cx="2234061"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a:off x="1828220" y="1784087"/>
            <a:ext cx="1584796" cy="88754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a:off x="1967380" y="3334901"/>
            <a:ext cx="2245011"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H="1" flipV="1">
            <a:off x="2015193" y="4120437"/>
            <a:ext cx="1921517" cy="52717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H="1" flipV="1">
            <a:off x="4329887" y="4703241"/>
            <a:ext cx="2334478"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H="1" flipV="1">
            <a:off x="3897084" y="1598265"/>
            <a:ext cx="2573566" cy="30673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1806120" y="1105301"/>
            <a:ext cx="1718439" cy="646331"/>
          </a:xfrm>
          <a:prstGeom prst="rect">
            <a:avLst/>
          </a:prstGeom>
          <a:noFill/>
        </p:spPr>
        <p:txBody>
          <a:bodyPr wrap="square" rtlCol="0">
            <a:spAutoFit/>
          </a:bodyPr>
          <a:lstStyle/>
          <a:p>
            <a:pPr algn="r"/>
            <a:r>
              <a:rPr lang="en-GB"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Distorted Cornea</a:t>
            </a:r>
            <a:endParaRPr lang="en-GB"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63" name="TextBox 62"/>
          <p:cNvSpPr txBox="1"/>
          <p:nvPr/>
        </p:nvSpPr>
        <p:spPr>
          <a:xfrm>
            <a:off x="-481483" y="1002271"/>
            <a:ext cx="1718439" cy="400110"/>
          </a:xfrm>
          <a:prstGeom prst="rect">
            <a:avLst/>
          </a:prstGeom>
          <a:noFill/>
        </p:spPr>
        <p:txBody>
          <a:bodyPr wrap="square" rtlCol="0">
            <a:spAutoFit/>
          </a:bodyPr>
          <a:lstStyle/>
          <a:p>
            <a:pPr algn="r"/>
            <a:r>
              <a:rPr lang="en-GB" sz="2000" dirty="0" smtClean="0">
                <a:latin typeface="Arial" panose="020B0604020202020204" pitchFamily="34" charset="0"/>
                <a:cs typeface="Arial" panose="020B0604020202020204" pitchFamily="34" charset="0"/>
              </a:rPr>
              <a:t>Retina</a:t>
            </a:r>
            <a:endParaRPr lang="en-GB" sz="2000" dirty="0">
              <a:latin typeface="Arial" panose="020B0604020202020204" pitchFamily="34" charset="0"/>
              <a:cs typeface="Arial" panose="020B0604020202020204" pitchFamily="34" charset="0"/>
            </a:endParaRPr>
          </a:p>
        </p:txBody>
      </p:sp>
      <p:sp>
        <p:nvSpPr>
          <p:cNvPr id="17" name="Block Arc 3"/>
          <p:cNvSpPr/>
          <p:nvPr/>
        </p:nvSpPr>
        <p:spPr>
          <a:xfrm rot="5400000">
            <a:off x="2720287" y="2065514"/>
            <a:ext cx="6489376" cy="2358348"/>
          </a:xfrm>
          <a:custGeom>
            <a:avLst/>
            <a:gdLst>
              <a:gd name="connsiteX0" fmla="*/ 1032 w 5336149"/>
              <a:gd name="connsiteY0" fmla="*/ 2324409 h 4523023"/>
              <a:gd name="connsiteX1" fmla="*/ 1487396 w 5336149"/>
              <a:gd name="connsiteY1" fmla="*/ 233482 h 4523023"/>
              <a:gd name="connsiteX2" fmla="*/ 3876526 w 5336149"/>
              <a:gd name="connsiteY2" fmla="*/ 245269 h 4523023"/>
              <a:gd name="connsiteX3" fmla="*/ 5333704 w 5336149"/>
              <a:gd name="connsiteY3" fmla="*/ 2358348 h 4523023"/>
              <a:gd name="connsiteX4" fmla="*/ 5132589 w 5336149"/>
              <a:gd name="connsiteY4" fmla="*/ 2351042 h 4523023"/>
              <a:gd name="connsiteX5" fmla="*/ 3772299 w 5336149"/>
              <a:gd name="connsiteY5" fmla="*/ 419165 h 4523023"/>
              <a:gd name="connsiteX6" fmla="*/ 1589372 w 5336149"/>
              <a:gd name="connsiteY6" fmla="*/ 408648 h 4523023"/>
              <a:gd name="connsiteX7" fmla="*/ 202211 w 5336149"/>
              <a:gd name="connsiteY7" fmla="*/ 2319665 h 4523023"/>
              <a:gd name="connsiteX8" fmla="*/ 1032 w 5336149"/>
              <a:gd name="connsiteY8" fmla="*/ 2324409 h 4523023"/>
              <a:gd name="connsiteX0" fmla="*/ 1037 w 5336168"/>
              <a:gd name="connsiteY0" fmla="*/ 2324409 h 2358348"/>
              <a:gd name="connsiteX1" fmla="*/ 1487401 w 5336168"/>
              <a:gd name="connsiteY1" fmla="*/ 233482 h 2358348"/>
              <a:gd name="connsiteX2" fmla="*/ 3876531 w 5336168"/>
              <a:gd name="connsiteY2" fmla="*/ 245269 h 2358348"/>
              <a:gd name="connsiteX3" fmla="*/ 5333709 w 5336168"/>
              <a:gd name="connsiteY3" fmla="*/ 2358348 h 2358348"/>
              <a:gd name="connsiteX4" fmla="*/ 5132594 w 5336168"/>
              <a:gd name="connsiteY4" fmla="*/ 2351042 h 2358348"/>
              <a:gd name="connsiteX5" fmla="*/ 3772304 w 5336168"/>
              <a:gd name="connsiteY5" fmla="*/ 419165 h 2358348"/>
              <a:gd name="connsiteX6" fmla="*/ 1715501 w 5336168"/>
              <a:gd name="connsiteY6" fmla="*/ 679815 h 2358348"/>
              <a:gd name="connsiteX7" fmla="*/ 202216 w 5336168"/>
              <a:gd name="connsiteY7" fmla="*/ 2319665 h 2358348"/>
              <a:gd name="connsiteX8" fmla="*/ 1037 w 5336168"/>
              <a:gd name="connsiteY8" fmla="*/ 2324409 h 2358348"/>
              <a:gd name="connsiteX0" fmla="*/ 1037 w 5336168"/>
              <a:gd name="connsiteY0" fmla="*/ 2324409 h 2358348"/>
              <a:gd name="connsiteX1" fmla="*/ 1487401 w 5336168"/>
              <a:gd name="connsiteY1" fmla="*/ 233482 h 2358348"/>
              <a:gd name="connsiteX2" fmla="*/ 3876531 w 5336168"/>
              <a:gd name="connsiteY2" fmla="*/ 245269 h 2358348"/>
              <a:gd name="connsiteX3" fmla="*/ 5333709 w 5336168"/>
              <a:gd name="connsiteY3" fmla="*/ 2358348 h 2358348"/>
              <a:gd name="connsiteX4" fmla="*/ 5132594 w 5336168"/>
              <a:gd name="connsiteY4" fmla="*/ 2351042 h 2358348"/>
              <a:gd name="connsiteX5" fmla="*/ 3772304 w 5336168"/>
              <a:gd name="connsiteY5" fmla="*/ 419165 h 2358348"/>
              <a:gd name="connsiteX6" fmla="*/ 2221125 w 5336168"/>
              <a:gd name="connsiteY6" fmla="*/ 304123 h 2358348"/>
              <a:gd name="connsiteX7" fmla="*/ 1715501 w 5336168"/>
              <a:gd name="connsiteY7" fmla="*/ 679815 h 2358348"/>
              <a:gd name="connsiteX8" fmla="*/ 202216 w 5336168"/>
              <a:gd name="connsiteY8" fmla="*/ 2319665 h 2358348"/>
              <a:gd name="connsiteX9" fmla="*/ 1037 w 5336168"/>
              <a:gd name="connsiteY9" fmla="*/ 2324409 h 2358348"/>
              <a:gd name="connsiteX0" fmla="*/ 1037 w 5336168"/>
              <a:gd name="connsiteY0" fmla="*/ 2324409 h 2358348"/>
              <a:gd name="connsiteX1" fmla="*/ 1487401 w 5336168"/>
              <a:gd name="connsiteY1" fmla="*/ 233482 h 2358348"/>
              <a:gd name="connsiteX2" fmla="*/ 3876531 w 5336168"/>
              <a:gd name="connsiteY2" fmla="*/ 245269 h 2358348"/>
              <a:gd name="connsiteX3" fmla="*/ 5333709 w 5336168"/>
              <a:gd name="connsiteY3" fmla="*/ 2358348 h 2358348"/>
              <a:gd name="connsiteX4" fmla="*/ 5132594 w 5336168"/>
              <a:gd name="connsiteY4" fmla="*/ 2351042 h 2358348"/>
              <a:gd name="connsiteX5" fmla="*/ 3772304 w 5336168"/>
              <a:gd name="connsiteY5" fmla="*/ 419165 h 2358348"/>
              <a:gd name="connsiteX6" fmla="*/ 2221125 w 5336168"/>
              <a:gd name="connsiteY6" fmla="*/ 304123 h 2358348"/>
              <a:gd name="connsiteX7" fmla="*/ 1715501 w 5336168"/>
              <a:gd name="connsiteY7" fmla="*/ 679815 h 2358348"/>
              <a:gd name="connsiteX8" fmla="*/ 202216 w 5336168"/>
              <a:gd name="connsiteY8" fmla="*/ 2319665 h 2358348"/>
              <a:gd name="connsiteX9" fmla="*/ 1037 w 5336168"/>
              <a:gd name="connsiteY9" fmla="*/ 2324409 h 2358348"/>
              <a:gd name="connsiteX0" fmla="*/ 1037 w 5336168"/>
              <a:gd name="connsiteY0" fmla="*/ 2324409 h 2358348"/>
              <a:gd name="connsiteX1" fmla="*/ 1487401 w 5336168"/>
              <a:gd name="connsiteY1" fmla="*/ 233482 h 2358348"/>
              <a:gd name="connsiteX2" fmla="*/ 3876531 w 5336168"/>
              <a:gd name="connsiteY2" fmla="*/ 245269 h 2358348"/>
              <a:gd name="connsiteX3" fmla="*/ 5333709 w 5336168"/>
              <a:gd name="connsiteY3" fmla="*/ 2358348 h 2358348"/>
              <a:gd name="connsiteX4" fmla="*/ 5132594 w 5336168"/>
              <a:gd name="connsiteY4" fmla="*/ 2351042 h 2358348"/>
              <a:gd name="connsiteX5" fmla="*/ 3772304 w 5336168"/>
              <a:gd name="connsiteY5" fmla="*/ 419165 h 2358348"/>
              <a:gd name="connsiteX6" fmla="*/ 2221125 w 5336168"/>
              <a:gd name="connsiteY6" fmla="*/ 304123 h 2358348"/>
              <a:gd name="connsiteX7" fmla="*/ 1715501 w 5336168"/>
              <a:gd name="connsiteY7" fmla="*/ 679815 h 2358348"/>
              <a:gd name="connsiteX8" fmla="*/ 202216 w 5336168"/>
              <a:gd name="connsiteY8" fmla="*/ 2319665 h 2358348"/>
              <a:gd name="connsiteX9" fmla="*/ 1037 w 5336168"/>
              <a:gd name="connsiteY9" fmla="*/ 2324409 h 2358348"/>
              <a:gd name="connsiteX0" fmla="*/ 1037 w 5336168"/>
              <a:gd name="connsiteY0" fmla="*/ 2324409 h 2358348"/>
              <a:gd name="connsiteX1" fmla="*/ 1487401 w 5336168"/>
              <a:gd name="connsiteY1" fmla="*/ 233482 h 2358348"/>
              <a:gd name="connsiteX2" fmla="*/ 3876531 w 5336168"/>
              <a:gd name="connsiteY2" fmla="*/ 245269 h 2358348"/>
              <a:gd name="connsiteX3" fmla="*/ 5333709 w 5336168"/>
              <a:gd name="connsiteY3" fmla="*/ 2358348 h 2358348"/>
              <a:gd name="connsiteX4" fmla="*/ 5132594 w 5336168"/>
              <a:gd name="connsiteY4" fmla="*/ 2351042 h 2358348"/>
              <a:gd name="connsiteX5" fmla="*/ 3772304 w 5336168"/>
              <a:gd name="connsiteY5" fmla="*/ 419165 h 2358348"/>
              <a:gd name="connsiteX6" fmla="*/ 2221125 w 5336168"/>
              <a:gd name="connsiteY6" fmla="*/ 304123 h 2358348"/>
              <a:gd name="connsiteX7" fmla="*/ 1595683 w 5336168"/>
              <a:gd name="connsiteY7" fmla="*/ 673509 h 2358348"/>
              <a:gd name="connsiteX8" fmla="*/ 202216 w 5336168"/>
              <a:gd name="connsiteY8" fmla="*/ 2319665 h 2358348"/>
              <a:gd name="connsiteX9" fmla="*/ 1037 w 5336168"/>
              <a:gd name="connsiteY9" fmla="*/ 2324409 h 2358348"/>
              <a:gd name="connsiteX0" fmla="*/ 1037 w 5336168"/>
              <a:gd name="connsiteY0" fmla="*/ 2324409 h 2358348"/>
              <a:gd name="connsiteX1" fmla="*/ 1487401 w 5336168"/>
              <a:gd name="connsiteY1" fmla="*/ 233482 h 2358348"/>
              <a:gd name="connsiteX2" fmla="*/ 3876531 w 5336168"/>
              <a:gd name="connsiteY2" fmla="*/ 245269 h 2358348"/>
              <a:gd name="connsiteX3" fmla="*/ 5333709 w 5336168"/>
              <a:gd name="connsiteY3" fmla="*/ 2358348 h 2358348"/>
              <a:gd name="connsiteX4" fmla="*/ 5132594 w 5336168"/>
              <a:gd name="connsiteY4" fmla="*/ 2351042 h 2358348"/>
              <a:gd name="connsiteX5" fmla="*/ 3772304 w 5336168"/>
              <a:gd name="connsiteY5" fmla="*/ 419165 h 2358348"/>
              <a:gd name="connsiteX6" fmla="*/ 2221125 w 5336168"/>
              <a:gd name="connsiteY6" fmla="*/ 304123 h 2358348"/>
              <a:gd name="connsiteX7" fmla="*/ 1538927 w 5336168"/>
              <a:gd name="connsiteY7" fmla="*/ 635672 h 2358348"/>
              <a:gd name="connsiteX8" fmla="*/ 202216 w 5336168"/>
              <a:gd name="connsiteY8" fmla="*/ 2319665 h 2358348"/>
              <a:gd name="connsiteX9" fmla="*/ 1037 w 5336168"/>
              <a:gd name="connsiteY9" fmla="*/ 2324409 h 2358348"/>
              <a:gd name="connsiteX0" fmla="*/ 1037 w 5336168"/>
              <a:gd name="connsiteY0" fmla="*/ 2324409 h 2358348"/>
              <a:gd name="connsiteX1" fmla="*/ 1487401 w 5336168"/>
              <a:gd name="connsiteY1" fmla="*/ 233482 h 2358348"/>
              <a:gd name="connsiteX2" fmla="*/ 3876531 w 5336168"/>
              <a:gd name="connsiteY2" fmla="*/ 245269 h 2358348"/>
              <a:gd name="connsiteX3" fmla="*/ 5333709 w 5336168"/>
              <a:gd name="connsiteY3" fmla="*/ 2358348 h 2358348"/>
              <a:gd name="connsiteX4" fmla="*/ 5132594 w 5336168"/>
              <a:gd name="connsiteY4" fmla="*/ 2351042 h 2358348"/>
              <a:gd name="connsiteX5" fmla="*/ 3772304 w 5336168"/>
              <a:gd name="connsiteY5" fmla="*/ 419165 h 2358348"/>
              <a:gd name="connsiteX6" fmla="*/ 2221125 w 5336168"/>
              <a:gd name="connsiteY6" fmla="*/ 304123 h 2358348"/>
              <a:gd name="connsiteX7" fmla="*/ 1538927 w 5336168"/>
              <a:gd name="connsiteY7" fmla="*/ 635672 h 2358348"/>
              <a:gd name="connsiteX8" fmla="*/ 202216 w 5336168"/>
              <a:gd name="connsiteY8" fmla="*/ 2319665 h 2358348"/>
              <a:gd name="connsiteX9" fmla="*/ 1037 w 5336168"/>
              <a:gd name="connsiteY9" fmla="*/ 2324409 h 2358348"/>
              <a:gd name="connsiteX0" fmla="*/ 1037 w 5336168"/>
              <a:gd name="connsiteY0" fmla="*/ 2324409 h 2358348"/>
              <a:gd name="connsiteX1" fmla="*/ 1487401 w 5336168"/>
              <a:gd name="connsiteY1" fmla="*/ 233482 h 2358348"/>
              <a:gd name="connsiteX2" fmla="*/ 3876531 w 5336168"/>
              <a:gd name="connsiteY2" fmla="*/ 245269 h 2358348"/>
              <a:gd name="connsiteX3" fmla="*/ 5333709 w 5336168"/>
              <a:gd name="connsiteY3" fmla="*/ 2358348 h 2358348"/>
              <a:gd name="connsiteX4" fmla="*/ 5132594 w 5336168"/>
              <a:gd name="connsiteY4" fmla="*/ 2351042 h 2358348"/>
              <a:gd name="connsiteX5" fmla="*/ 3772304 w 5336168"/>
              <a:gd name="connsiteY5" fmla="*/ 419165 h 2358348"/>
              <a:gd name="connsiteX6" fmla="*/ 1538927 w 5336168"/>
              <a:gd name="connsiteY6" fmla="*/ 635672 h 2358348"/>
              <a:gd name="connsiteX7" fmla="*/ 202216 w 5336168"/>
              <a:gd name="connsiteY7" fmla="*/ 2319665 h 2358348"/>
              <a:gd name="connsiteX8" fmla="*/ 1037 w 5336168"/>
              <a:gd name="connsiteY8" fmla="*/ 2324409 h 2358348"/>
              <a:gd name="connsiteX0" fmla="*/ 1037 w 5336168"/>
              <a:gd name="connsiteY0" fmla="*/ 2324409 h 2358348"/>
              <a:gd name="connsiteX1" fmla="*/ 1487401 w 5336168"/>
              <a:gd name="connsiteY1" fmla="*/ 233482 h 2358348"/>
              <a:gd name="connsiteX2" fmla="*/ 3876531 w 5336168"/>
              <a:gd name="connsiteY2" fmla="*/ 245269 h 2358348"/>
              <a:gd name="connsiteX3" fmla="*/ 5333709 w 5336168"/>
              <a:gd name="connsiteY3" fmla="*/ 2358348 h 2358348"/>
              <a:gd name="connsiteX4" fmla="*/ 5132594 w 5336168"/>
              <a:gd name="connsiteY4" fmla="*/ 2351042 h 2358348"/>
              <a:gd name="connsiteX5" fmla="*/ 3772304 w 5336168"/>
              <a:gd name="connsiteY5" fmla="*/ 419165 h 2358348"/>
              <a:gd name="connsiteX6" fmla="*/ 1463253 w 5336168"/>
              <a:gd name="connsiteY6" fmla="*/ 509548 h 2358348"/>
              <a:gd name="connsiteX7" fmla="*/ 202216 w 5336168"/>
              <a:gd name="connsiteY7" fmla="*/ 2319665 h 2358348"/>
              <a:gd name="connsiteX8" fmla="*/ 1037 w 5336168"/>
              <a:gd name="connsiteY8" fmla="*/ 2324409 h 2358348"/>
              <a:gd name="connsiteX0" fmla="*/ 1037 w 5336168"/>
              <a:gd name="connsiteY0" fmla="*/ 2324409 h 2358348"/>
              <a:gd name="connsiteX1" fmla="*/ 1487401 w 5336168"/>
              <a:gd name="connsiteY1" fmla="*/ 233482 h 2358348"/>
              <a:gd name="connsiteX2" fmla="*/ 3876531 w 5336168"/>
              <a:gd name="connsiteY2" fmla="*/ 245269 h 2358348"/>
              <a:gd name="connsiteX3" fmla="*/ 5333709 w 5336168"/>
              <a:gd name="connsiteY3" fmla="*/ 2358348 h 2358348"/>
              <a:gd name="connsiteX4" fmla="*/ 5132594 w 5336168"/>
              <a:gd name="connsiteY4" fmla="*/ 2351042 h 2358348"/>
              <a:gd name="connsiteX5" fmla="*/ 3772304 w 5336168"/>
              <a:gd name="connsiteY5" fmla="*/ 419165 h 2358348"/>
              <a:gd name="connsiteX6" fmla="*/ 1463253 w 5336168"/>
              <a:gd name="connsiteY6" fmla="*/ 509548 h 2358348"/>
              <a:gd name="connsiteX7" fmla="*/ 202216 w 5336168"/>
              <a:gd name="connsiteY7" fmla="*/ 2319665 h 2358348"/>
              <a:gd name="connsiteX8" fmla="*/ 1037 w 5336168"/>
              <a:gd name="connsiteY8" fmla="*/ 2324409 h 2358348"/>
              <a:gd name="connsiteX0" fmla="*/ 1037 w 5336168"/>
              <a:gd name="connsiteY0" fmla="*/ 2324409 h 2358348"/>
              <a:gd name="connsiteX1" fmla="*/ 1487401 w 5336168"/>
              <a:gd name="connsiteY1" fmla="*/ 233482 h 2358348"/>
              <a:gd name="connsiteX2" fmla="*/ 3876531 w 5336168"/>
              <a:gd name="connsiteY2" fmla="*/ 245269 h 2358348"/>
              <a:gd name="connsiteX3" fmla="*/ 5333709 w 5336168"/>
              <a:gd name="connsiteY3" fmla="*/ 2358348 h 2358348"/>
              <a:gd name="connsiteX4" fmla="*/ 5132594 w 5336168"/>
              <a:gd name="connsiteY4" fmla="*/ 2351042 h 2358348"/>
              <a:gd name="connsiteX5" fmla="*/ 3772304 w 5336168"/>
              <a:gd name="connsiteY5" fmla="*/ 419165 h 2358348"/>
              <a:gd name="connsiteX6" fmla="*/ 1266403 w 5336168"/>
              <a:gd name="connsiteY6" fmla="*/ 490498 h 2358348"/>
              <a:gd name="connsiteX7" fmla="*/ 202216 w 5336168"/>
              <a:gd name="connsiteY7" fmla="*/ 2319665 h 2358348"/>
              <a:gd name="connsiteX8" fmla="*/ 1037 w 5336168"/>
              <a:gd name="connsiteY8" fmla="*/ 2324409 h 2358348"/>
              <a:gd name="connsiteX0" fmla="*/ 1037 w 5336168"/>
              <a:gd name="connsiteY0" fmla="*/ 2324409 h 2358348"/>
              <a:gd name="connsiteX1" fmla="*/ 1487401 w 5336168"/>
              <a:gd name="connsiteY1" fmla="*/ 233482 h 2358348"/>
              <a:gd name="connsiteX2" fmla="*/ 3876531 w 5336168"/>
              <a:gd name="connsiteY2" fmla="*/ 245269 h 2358348"/>
              <a:gd name="connsiteX3" fmla="*/ 5333709 w 5336168"/>
              <a:gd name="connsiteY3" fmla="*/ 2358348 h 2358348"/>
              <a:gd name="connsiteX4" fmla="*/ 5132594 w 5336168"/>
              <a:gd name="connsiteY4" fmla="*/ 2351042 h 2358348"/>
              <a:gd name="connsiteX5" fmla="*/ 3772304 w 5336168"/>
              <a:gd name="connsiteY5" fmla="*/ 419165 h 2358348"/>
              <a:gd name="connsiteX6" fmla="*/ 1266403 w 5336168"/>
              <a:gd name="connsiteY6" fmla="*/ 490498 h 2358348"/>
              <a:gd name="connsiteX7" fmla="*/ 202216 w 5336168"/>
              <a:gd name="connsiteY7" fmla="*/ 2319665 h 2358348"/>
              <a:gd name="connsiteX8" fmla="*/ 1037 w 5336168"/>
              <a:gd name="connsiteY8" fmla="*/ 2324409 h 2358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6168" h="2358348">
                <a:moveTo>
                  <a:pt x="1037" y="2324409"/>
                </a:moveTo>
                <a:cubicBezTo>
                  <a:pt x="-27955" y="1441160"/>
                  <a:pt x="552586" y="624490"/>
                  <a:pt x="1487401" y="233482"/>
                </a:cubicBezTo>
                <a:cubicBezTo>
                  <a:pt x="2241473" y="-81926"/>
                  <a:pt x="3126842" y="-77558"/>
                  <a:pt x="3876531" y="245269"/>
                </a:cubicBezTo>
                <a:cubicBezTo>
                  <a:pt x="4808820" y="646725"/>
                  <a:pt x="5378485" y="1472806"/>
                  <a:pt x="5333709" y="2358348"/>
                </a:cubicBezTo>
                <a:lnTo>
                  <a:pt x="5132594" y="2351042"/>
                </a:lnTo>
                <a:cubicBezTo>
                  <a:pt x="5174864" y="1539414"/>
                  <a:pt x="4416669" y="729256"/>
                  <a:pt x="3772304" y="419165"/>
                </a:cubicBezTo>
                <a:cubicBezTo>
                  <a:pt x="3127939" y="109074"/>
                  <a:pt x="1890595" y="218443"/>
                  <a:pt x="1266403" y="490498"/>
                </a:cubicBezTo>
                <a:cubicBezTo>
                  <a:pt x="642211" y="762553"/>
                  <a:pt x="174854" y="1510356"/>
                  <a:pt x="202216" y="2319665"/>
                </a:cubicBezTo>
                <a:lnTo>
                  <a:pt x="1037" y="2324409"/>
                </a:lnTo>
                <a:close/>
              </a:path>
            </a:pathLst>
          </a:custGeom>
          <a:solidFill>
            <a:srgbClr val="B8C5C5"/>
          </a:solidFill>
          <a:ln>
            <a:noFill/>
          </a:ln>
          <a:scene3d>
            <a:camera prst="perspectiveLeft"/>
            <a:lightRig rig="balanced" dir="t"/>
          </a:scene3d>
          <a:sp3d prstMaterial="clear">
            <a:bevelT h="762000" prst="coolSlant"/>
            <a:bevelB h="7620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cxnSp>
        <p:nvCxnSpPr>
          <p:cNvPr id="22" name="Straight Arrow Connector 21"/>
          <p:cNvCxnSpPr>
            <a:cxnSpLocks noChangeAspect="1"/>
          </p:cNvCxnSpPr>
          <p:nvPr/>
        </p:nvCxnSpPr>
        <p:spPr>
          <a:xfrm flipH="1">
            <a:off x="7099300" y="3325550"/>
            <a:ext cx="198341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cxnSpLocks noChangeAspect="1"/>
          </p:cNvCxnSpPr>
          <p:nvPr/>
        </p:nvCxnSpPr>
        <p:spPr>
          <a:xfrm flipH="1">
            <a:off x="6826250" y="1905000"/>
            <a:ext cx="240886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H="1" flipV="1">
            <a:off x="6900635" y="4718761"/>
            <a:ext cx="2334478" cy="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7144149" y="1905000"/>
            <a:ext cx="1718439" cy="707886"/>
          </a:xfrm>
          <a:prstGeom prst="rect">
            <a:avLst/>
          </a:prstGeom>
          <a:noFill/>
        </p:spPr>
        <p:txBody>
          <a:bodyPr wrap="square" rtlCol="0">
            <a:spAutoFit/>
          </a:bodyPr>
          <a:lstStyle/>
          <a:p>
            <a:pPr algn="r"/>
            <a:r>
              <a:rPr lang="en-GB" sz="2000"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Cylindrical Lens</a:t>
            </a:r>
            <a:endParaRPr lang="en-GB" sz="2000"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76908" y="506925"/>
            <a:ext cx="1567092" cy="1567092"/>
          </a:xfrm>
          <a:prstGeom prst="rect">
            <a:avLst/>
          </a:prstGeom>
        </p:spPr>
      </p:pic>
    </p:spTree>
    <p:extLst>
      <p:ext uri="{BB962C8B-B14F-4D97-AF65-F5344CB8AC3E}">
        <p14:creationId xmlns:p14="http://schemas.microsoft.com/office/powerpoint/2010/main" val="1876966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right)">
                                      <p:cBhvr>
                                        <p:cTn id="7" dur="500"/>
                                        <p:tgtEl>
                                          <p:spTgt spid="22"/>
                                        </p:tgtEl>
                                      </p:cBhvr>
                                    </p:animEffect>
                                  </p:childTnLst>
                                </p:cTn>
                              </p:par>
                              <p:par>
                                <p:cTn id="8" presetID="22" presetClass="entr" presetSubtype="2"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wipe(right)">
                                      <p:cBhvr>
                                        <p:cTn id="10" dur="500"/>
                                        <p:tgtEl>
                                          <p:spTgt spid="26"/>
                                        </p:tgtEl>
                                      </p:cBhvr>
                                    </p:animEffect>
                                  </p:childTnLst>
                                </p:cTn>
                              </p:par>
                              <p:par>
                                <p:cTn id="11" presetID="22" presetClass="entr" presetSubtype="2" fill="hold"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wipe(right)">
                                      <p:cBhvr>
                                        <p:cTn id="13" dur="500"/>
                                        <p:tgtEl>
                                          <p:spTgt spid="27"/>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2"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right)">
                                      <p:cBhvr>
                                        <p:cTn id="18" dur="500"/>
                                        <p:tgtEl>
                                          <p:spTgt spid="7"/>
                                        </p:tgtEl>
                                      </p:cBhvr>
                                    </p:animEffect>
                                  </p:childTnLst>
                                </p:cTn>
                              </p:par>
                              <p:par>
                                <p:cTn id="19" presetID="22" presetClass="entr" presetSubtype="2" fill="hold"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wipe(right)">
                                      <p:cBhvr>
                                        <p:cTn id="21" dur="500"/>
                                        <p:tgtEl>
                                          <p:spTgt spid="28"/>
                                        </p:tgtEl>
                                      </p:cBhvr>
                                    </p:animEffect>
                                  </p:childTnLst>
                                </p:cTn>
                              </p:par>
                              <p:par>
                                <p:cTn id="22" presetID="22" presetClass="entr" presetSubtype="2" fill="hold" nodeType="with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wipe(right)">
                                      <p:cBhvr>
                                        <p:cTn id="24" dur="500"/>
                                        <p:tgtEl>
                                          <p:spTgt spid="31"/>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2" fill="hold" nodeType="click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right)">
                                      <p:cBhvr>
                                        <p:cTn id="29" dur="500"/>
                                        <p:tgtEl>
                                          <p:spTgt spid="20"/>
                                        </p:tgtEl>
                                      </p:cBhvr>
                                    </p:animEffect>
                                  </p:childTnLst>
                                </p:cTn>
                              </p:par>
                              <p:par>
                                <p:cTn id="30" presetID="22" presetClass="entr" presetSubtype="2" fill="hold"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right)">
                                      <p:cBhvr>
                                        <p:cTn id="32" dur="500"/>
                                        <p:tgtEl>
                                          <p:spTgt spid="2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right)">
                                      <p:cBhvr>
                                        <p:cTn id="3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a:lstStyle/>
          <a:p>
            <a:r>
              <a:rPr lang="en-US" b="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Presbyopia</a:t>
            </a:r>
            <a:endParaRPr lang="en-US"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lstStyle/>
          <a:p>
            <a:r>
              <a:rPr lang="en-US" dirty="0" smtClean="0">
                <a:latin typeface="Comic Sans MS" panose="030F0702030302020204" pitchFamily="66" charset="0"/>
              </a:rPr>
              <a:t>Eye </a:t>
            </a:r>
            <a:r>
              <a:rPr lang="en-US" dirty="0">
                <a:latin typeface="Comic Sans MS" panose="030F0702030302020204" pitchFamily="66" charset="0"/>
              </a:rPr>
              <a:t>near point </a:t>
            </a:r>
            <a:r>
              <a:rPr lang="en-US" dirty="0" smtClean="0">
                <a:latin typeface="Comic Sans MS" panose="030F0702030302020204" pitchFamily="66" charset="0"/>
              </a:rPr>
              <a:t>recedes  </a:t>
            </a:r>
            <a:r>
              <a:rPr lang="en-US" dirty="0">
                <a:latin typeface="Comic Sans MS" panose="030F0702030302020204" pitchFamily="66" charset="0"/>
              </a:rPr>
              <a:t>by age due to loss of accomodation - -Focus  behind retina - -correction by biconvex lens </a:t>
            </a:r>
          </a:p>
        </p:txBody>
      </p:sp>
      <p:sp>
        <p:nvSpPr>
          <p:cNvPr id="4" name="Slide Number Placeholder 3"/>
          <p:cNvSpPr>
            <a:spLocks noGrp="1"/>
          </p:cNvSpPr>
          <p:nvPr>
            <p:ph type="sldNum" sz="quarter" idx="12"/>
          </p:nvPr>
        </p:nvSpPr>
        <p:spPr/>
        <p:txBody>
          <a:bodyPr/>
          <a:lstStyle/>
          <a:p>
            <a:fld id="{D159ABCE-50F1-4791-AC28-2A3158F9FE9F}" type="slidenum">
              <a:rPr lang="en-US" smtClean="0"/>
              <a:pPr/>
              <a:t>43</a:t>
            </a:fld>
            <a:endParaRPr lang="en-US"/>
          </a:p>
        </p:txBody>
      </p:sp>
    </p:spTree>
    <p:extLst>
      <p:ext uri="{BB962C8B-B14F-4D97-AF65-F5344CB8AC3E}">
        <p14:creationId xmlns:p14="http://schemas.microsoft.com/office/powerpoint/2010/main" val="271577330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lstStyle/>
          <a:p>
            <a:r>
              <a:rPr lang="en-US" b="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Retinal Layers</a:t>
            </a:r>
            <a:endParaRPr lang="en-US"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7" name="Slide Number Placeholder 6"/>
          <p:cNvSpPr>
            <a:spLocks noGrp="1"/>
          </p:cNvSpPr>
          <p:nvPr>
            <p:ph type="sldNum" sz="quarter" idx="12"/>
          </p:nvPr>
        </p:nvSpPr>
        <p:spPr/>
        <p:txBody>
          <a:bodyPr/>
          <a:lstStyle/>
          <a:p>
            <a:fld id="{7DA33DD1-78C4-4B4A-A89C-0687873A1808}" type="slidenum">
              <a:rPr lang="en-US" smtClean="0"/>
              <a:pPr/>
              <a:t>44</a:t>
            </a:fld>
            <a:endParaRPr lang="en-US"/>
          </a:p>
        </p:txBody>
      </p:sp>
      <p:sp>
        <p:nvSpPr>
          <p:cNvPr id="3" name="Content Placeholder 2"/>
          <p:cNvSpPr>
            <a:spLocks noGrp="1"/>
          </p:cNvSpPr>
          <p:nvPr>
            <p:ph sz="half" idx="2"/>
          </p:nvPr>
        </p:nvSpPr>
        <p:spPr/>
        <p:txBody>
          <a:bodyPr/>
          <a:lstStyle/>
          <a:p>
            <a:endParaRPr lang="en-US" dirty="0"/>
          </a:p>
        </p:txBody>
      </p:sp>
      <p:sp>
        <p:nvSpPr>
          <p:cNvPr id="4" name="Content Placeholder 3"/>
          <p:cNvSpPr>
            <a:spLocks noGrp="1"/>
          </p:cNvSpPr>
          <p:nvPr>
            <p:ph sz="quarter" idx="4"/>
          </p:nvPr>
        </p:nvSpPr>
        <p:spPr/>
        <p:txBody>
          <a:bodyPr/>
          <a:lstStyle/>
          <a:p>
            <a:endParaRPr lang="en-US"/>
          </a:p>
        </p:txBody>
      </p:sp>
      <p:pic>
        <p:nvPicPr>
          <p:cNvPr id="11" name="Picture 4" descr="Retin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74638"/>
            <a:ext cx="9144000" cy="658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Light Pathway</a:t>
            </a:r>
            <a:endParaRPr lang="en-US" dirty="0"/>
          </a:p>
        </p:txBody>
      </p:sp>
      <p:graphicFrame>
        <p:nvGraphicFramePr>
          <p:cNvPr id="342019" name="Object 3"/>
          <p:cNvGraphicFramePr>
            <a:graphicFrameLocks noGrp="1" noChangeAspect="1"/>
          </p:cNvGraphicFramePr>
          <p:nvPr>
            <p:ph idx="1"/>
          </p:nvPr>
        </p:nvGraphicFramePr>
        <p:xfrm>
          <a:off x="838200" y="1652588"/>
          <a:ext cx="7466013" cy="4419600"/>
        </p:xfrm>
        <a:graphic>
          <a:graphicData uri="http://schemas.openxmlformats.org/presentationml/2006/ole">
            <mc:AlternateContent xmlns:mc="http://schemas.openxmlformats.org/markup-compatibility/2006">
              <mc:Choice xmlns:v="urn:schemas-microsoft-com:vml" Requires="v">
                <p:oleObj spid="_x0000_s1095" name="PhotoHouse" r:id="rId3" imgW="7466667" imgH="4419048" progId="">
                  <p:embed/>
                </p:oleObj>
              </mc:Choice>
              <mc:Fallback>
                <p:oleObj name="PhotoHouse" r:id="rId3" imgW="7466667" imgH="4419048" progId="">
                  <p:embed/>
                  <p:pic>
                    <p:nvPicPr>
                      <p:cNvPr id="0" name="Picture 4"/>
                      <p:cNvPicPr>
                        <a:picLocks noGrp="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1652588"/>
                        <a:ext cx="7466013" cy="441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 name="Slide Number Placeholder 3"/>
          <p:cNvSpPr>
            <a:spLocks noGrp="1"/>
          </p:cNvSpPr>
          <p:nvPr>
            <p:ph type="sldNum" sz="quarter" idx="12"/>
          </p:nvPr>
        </p:nvSpPr>
        <p:spPr/>
        <p:txBody>
          <a:bodyPr/>
          <a:lstStyle/>
          <a:p>
            <a:fld id="{D159ABCE-50F1-4791-AC28-2A3158F9FE9F}" type="slidenum">
              <a:rPr lang="en-US" smtClean="0"/>
              <a:pPr/>
              <a:t>45</a:t>
            </a:fld>
            <a:endParaRPr lang="en-US"/>
          </a:p>
        </p:txBody>
      </p:sp>
      <p:pic>
        <p:nvPicPr>
          <p:cNvPr id="6" name="Picture 3" descr="New Picture (2)"/>
          <p:cNvPicPr>
            <a:picLocks noChangeAspect="1" noChangeArrowheads="1"/>
          </p:cNvPicPr>
          <p:nvPr/>
        </p:nvPicPr>
        <p:blipFill>
          <a:blip r:embed="rId5" cstate="print"/>
          <a:srcRect/>
          <a:stretch>
            <a:fillRect/>
          </a:stretch>
        </p:blipFill>
        <p:spPr bwMode="auto">
          <a:xfrm>
            <a:off x="684213" y="0"/>
            <a:ext cx="8459787" cy="676751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42019"/>
                                        </p:tgtEl>
                                        <p:attrNameLst>
                                          <p:attrName>style.visibility</p:attrName>
                                        </p:attrNameLst>
                                      </p:cBhvr>
                                      <p:to>
                                        <p:strVal val="visible"/>
                                      </p:to>
                                    </p:set>
                                    <p:animEffect transition="in" filter="checkerboard(across)">
                                      <p:cBhvr>
                                        <p:cTn id="7" dur="500"/>
                                        <p:tgtEl>
                                          <p:spTgt spid="3420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970" name="Text Box 2"/>
          <p:cNvSpPr txBox="1">
            <a:spLocks noChangeArrowheads="1"/>
          </p:cNvSpPr>
          <p:nvPr/>
        </p:nvSpPr>
        <p:spPr bwMode="auto">
          <a:xfrm>
            <a:off x="6657975" y="1557338"/>
            <a:ext cx="2017713" cy="1552575"/>
          </a:xfrm>
          <a:prstGeom prst="rect">
            <a:avLst/>
          </a:prstGeom>
          <a:noFill/>
          <a:ln w="9525">
            <a:noFill/>
            <a:miter lim="800000"/>
            <a:headEnd/>
            <a:tailEnd/>
          </a:ln>
        </p:spPr>
        <p:txBody>
          <a:bodyPr>
            <a:spAutoFit/>
          </a:bodyPr>
          <a:lstStyle/>
          <a:p>
            <a:pPr algn="l" rtl="0">
              <a:spcBef>
                <a:spcPct val="50000"/>
              </a:spcBef>
            </a:pPr>
            <a:r>
              <a:rPr lang="en-US" sz="2400" b="1">
                <a:solidFill>
                  <a:srgbClr val="FFCC66"/>
                </a:solidFill>
                <a:latin typeface="Comic Sans MS" pitchFamily="66" charset="0"/>
              </a:rPr>
              <a:t>Ganglion cells send signal to the brain</a:t>
            </a:r>
          </a:p>
        </p:txBody>
      </p:sp>
      <p:sp>
        <p:nvSpPr>
          <p:cNvPr id="339971" name="Text Box 3"/>
          <p:cNvSpPr txBox="1">
            <a:spLocks noChangeArrowheads="1"/>
          </p:cNvSpPr>
          <p:nvPr/>
        </p:nvSpPr>
        <p:spPr bwMode="auto">
          <a:xfrm>
            <a:off x="3708400" y="1484313"/>
            <a:ext cx="2592388" cy="1187450"/>
          </a:xfrm>
          <a:prstGeom prst="rect">
            <a:avLst/>
          </a:prstGeom>
          <a:noFill/>
          <a:ln w="9525">
            <a:noFill/>
            <a:miter lim="800000"/>
            <a:headEnd/>
            <a:tailEnd/>
          </a:ln>
        </p:spPr>
        <p:txBody>
          <a:bodyPr>
            <a:spAutoFit/>
          </a:bodyPr>
          <a:lstStyle/>
          <a:p>
            <a:pPr algn="l" rtl="0">
              <a:spcBef>
                <a:spcPct val="50000"/>
              </a:spcBef>
            </a:pPr>
            <a:r>
              <a:rPr lang="en-US" sz="2400" b="1">
                <a:solidFill>
                  <a:srgbClr val="99CC00"/>
                </a:solidFill>
                <a:latin typeface="Comic Sans MS" pitchFamily="66" charset="0"/>
              </a:rPr>
              <a:t>Bipolar cells send signal to ganglion cells</a:t>
            </a:r>
          </a:p>
        </p:txBody>
      </p:sp>
      <p:sp>
        <p:nvSpPr>
          <p:cNvPr id="339972" name="Rectangle 4"/>
          <p:cNvSpPr>
            <a:spLocks noGrp="1" noChangeArrowheads="1"/>
          </p:cNvSpPr>
          <p:nvPr>
            <p:ph type="title"/>
          </p:nvPr>
        </p:nvSpPr>
        <p:spPr>
          <a:xfrm>
            <a:off x="827088" y="260350"/>
            <a:ext cx="7772400" cy="792163"/>
          </a:xfrm>
          <a:solidFill>
            <a:schemeClr val="accent5">
              <a:lumMod val="20000"/>
              <a:lumOff val="80000"/>
            </a:schemeClr>
          </a:solidFill>
        </p:spPr>
        <p:txBody>
          <a:bodyPr/>
          <a:lstStyle/>
          <a:p>
            <a:pPr eaLnBrk="1" hangingPunct="1"/>
            <a:r>
              <a:rPr lang="en-US" b="1" dirty="0" smtClean="0">
                <a:solidFill>
                  <a:srgbClr val="FF0000"/>
                </a:solidFill>
                <a:latin typeface="Arial" panose="020B0604020202020204" pitchFamily="34" charset="0"/>
                <a:cs typeface="Arial" panose="020B0604020202020204" pitchFamily="34" charset="0"/>
              </a:rPr>
              <a:t>Retina: Neural Circuitry</a:t>
            </a:r>
          </a:p>
        </p:txBody>
      </p:sp>
      <p:graphicFrame>
        <p:nvGraphicFramePr>
          <p:cNvPr id="339973" name="Object 5"/>
          <p:cNvGraphicFramePr>
            <a:graphicFrameLocks noGrp="1" noChangeAspect="1"/>
          </p:cNvGraphicFramePr>
          <p:nvPr>
            <p:ph type="dgm" idx="1"/>
          </p:nvPr>
        </p:nvGraphicFramePr>
        <p:xfrm>
          <a:off x="520700" y="2001838"/>
          <a:ext cx="8101013" cy="3721100"/>
        </p:xfrm>
        <a:graphic>
          <a:graphicData uri="http://schemas.openxmlformats.org/presentationml/2006/ole">
            <mc:AlternateContent xmlns:mc="http://schemas.openxmlformats.org/markup-compatibility/2006">
              <mc:Choice xmlns:v="urn:schemas-microsoft-com:vml" Requires="v">
                <p:oleObj spid="_x0000_s2120" name="Image" r:id="rId4" imgW="8101587" imgH="3720635" progId="">
                  <p:embed/>
                </p:oleObj>
              </mc:Choice>
              <mc:Fallback>
                <p:oleObj name="Image" r:id="rId4" imgW="8101587" imgH="3720635" progId="">
                  <p:embed/>
                  <p:pic>
                    <p:nvPicPr>
                      <p:cNvPr id="0" name="Picture 4"/>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0700" y="2001838"/>
                        <a:ext cx="8101013" cy="3721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39974" name="Text Box 6"/>
          <p:cNvSpPr txBox="1">
            <a:spLocks noChangeArrowheads="1"/>
          </p:cNvSpPr>
          <p:nvPr/>
        </p:nvSpPr>
        <p:spPr bwMode="auto">
          <a:xfrm>
            <a:off x="1258888" y="1196975"/>
            <a:ext cx="2160587" cy="1616075"/>
          </a:xfrm>
          <a:prstGeom prst="rect">
            <a:avLst/>
          </a:prstGeom>
          <a:noFill/>
          <a:ln w="9525">
            <a:noFill/>
            <a:miter lim="800000"/>
            <a:headEnd/>
            <a:tailEnd/>
          </a:ln>
        </p:spPr>
        <p:txBody>
          <a:bodyPr>
            <a:spAutoFit/>
          </a:bodyPr>
          <a:lstStyle/>
          <a:p>
            <a:pPr algn="ctr" rtl="0">
              <a:spcBef>
                <a:spcPct val="50000"/>
              </a:spcBef>
            </a:pPr>
            <a:r>
              <a:rPr lang="en-US" sz="2000" b="1">
                <a:solidFill>
                  <a:srgbClr val="FFCC66"/>
                </a:solidFill>
                <a:latin typeface="Comic Sans MS" pitchFamily="66" charset="0"/>
              </a:rPr>
              <a:t>Light hits photoreceptors, sends signal to the bipolar cells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39972"/>
                                        </p:tgtEl>
                                        <p:attrNameLst>
                                          <p:attrName>style.visibility</p:attrName>
                                        </p:attrNameLst>
                                      </p:cBhvr>
                                      <p:to>
                                        <p:strVal val="visible"/>
                                      </p:to>
                                    </p:set>
                                    <p:animEffect transition="in" filter="box(in)">
                                      <p:cBhvr>
                                        <p:cTn id="7" dur="500"/>
                                        <p:tgtEl>
                                          <p:spTgt spid="33997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339973"/>
                                        </p:tgtEl>
                                        <p:attrNameLst>
                                          <p:attrName>style.visibility</p:attrName>
                                        </p:attrNameLst>
                                      </p:cBhvr>
                                      <p:to>
                                        <p:strVal val="visible"/>
                                      </p:to>
                                    </p:set>
                                    <p:animEffect transition="in" filter="checkerboard(across)">
                                      <p:cBhvr>
                                        <p:cTn id="12" dur="500"/>
                                        <p:tgtEl>
                                          <p:spTgt spid="33997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39974"/>
                                        </p:tgtEl>
                                        <p:attrNameLst>
                                          <p:attrName>style.visibility</p:attrName>
                                        </p:attrNameLst>
                                      </p:cBhvr>
                                      <p:to>
                                        <p:strVal val="visible"/>
                                      </p:to>
                                    </p:set>
                                    <p:animEffect transition="in" filter="checkerboard(across)">
                                      <p:cBhvr>
                                        <p:cTn id="17" dur="500"/>
                                        <p:tgtEl>
                                          <p:spTgt spid="33997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339971"/>
                                        </p:tgtEl>
                                        <p:attrNameLst>
                                          <p:attrName>style.visibility</p:attrName>
                                        </p:attrNameLst>
                                      </p:cBhvr>
                                      <p:to>
                                        <p:strVal val="visible"/>
                                      </p:to>
                                    </p:set>
                                    <p:animEffect transition="in" filter="checkerboard(across)">
                                      <p:cBhvr>
                                        <p:cTn id="22" dur="500"/>
                                        <p:tgtEl>
                                          <p:spTgt spid="33997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339970"/>
                                        </p:tgtEl>
                                        <p:attrNameLst>
                                          <p:attrName>style.visibility</p:attrName>
                                        </p:attrNameLst>
                                      </p:cBhvr>
                                      <p:to>
                                        <p:strVal val="visible"/>
                                      </p:to>
                                    </p:set>
                                    <p:animEffect transition="in" filter="checkerboard(across)">
                                      <p:cBhvr>
                                        <p:cTn id="27" dur="500"/>
                                        <p:tgtEl>
                                          <p:spTgt spid="3399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9970" grpId="0"/>
      <p:bldP spid="339971" grpId="0"/>
      <p:bldP spid="339972" grpId="0" animBg="1"/>
      <p:bldP spid="339974" grpId="0"/>
    </p:bld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endParaRPr lang="ar-SA" smtClean="0"/>
          </a:p>
        </p:txBody>
      </p:sp>
      <p:sp>
        <p:nvSpPr>
          <p:cNvPr id="48131" name="Content Placeholder 2"/>
          <p:cNvSpPr>
            <a:spLocks noGrp="1"/>
          </p:cNvSpPr>
          <p:nvPr>
            <p:ph idx="1"/>
          </p:nvPr>
        </p:nvSpPr>
        <p:spPr/>
        <p:txBody>
          <a:bodyPr/>
          <a:lstStyle/>
          <a:p>
            <a:endParaRPr lang="ar-SA" smtClean="0"/>
          </a:p>
        </p:txBody>
      </p:sp>
      <p:pic>
        <p:nvPicPr>
          <p:cNvPr id="4813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707" y="-690265"/>
            <a:ext cx="9098507"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2416842" y="2044005"/>
            <a:ext cx="4203408" cy="923330"/>
          </a:xfrm>
          <a:prstGeom prst="rect">
            <a:avLst/>
          </a:prstGeom>
          <a:noFill/>
        </p:spPr>
        <p:txBody>
          <a:bodyPr wrap="square" lIns="91440" tIns="45720" rIns="91440" bIns="45720">
            <a:spAutoFit/>
          </a:bodyPr>
          <a:lstStyle/>
          <a:p>
            <a:pPr algn="ctr"/>
            <a:r>
              <a:rPr lang="en-US" sz="5400" dirty="0" smtClean="0">
                <a:ln w="0"/>
                <a:effectLst>
                  <a:outerShdw blurRad="38100" dist="25400" dir="5400000" algn="ctr" rotWithShape="0">
                    <a:srgbClr val="6E747A">
                      <a:alpha val="43000"/>
                    </a:srgbClr>
                  </a:outerShdw>
                </a:effectLst>
                <a:latin typeface="Berlin Sans FB Demi" panose="020E0802020502020306" pitchFamily="34" charset="0"/>
                <a:cs typeface="Arial" panose="020B0604020202020204" pitchFamily="34" charset="0"/>
              </a:rPr>
              <a:t>THANK</a:t>
            </a:r>
            <a:r>
              <a:rPr lang="en-US" sz="5400" dirty="0" smtClean="0">
                <a:ln w="0"/>
                <a:effectLst>
                  <a:outerShdw blurRad="38100" dist="25400" dir="5400000" algn="ctr" rotWithShape="0">
                    <a:srgbClr val="6E747A">
                      <a:alpha val="43000"/>
                    </a:srgbClr>
                  </a:outerShdw>
                </a:effectLst>
                <a:latin typeface="Bauhaus 93" panose="04030905020B02020C02" pitchFamily="82" charset="0"/>
                <a:cs typeface="Arial" panose="020B0604020202020204" pitchFamily="34" charset="0"/>
              </a:rPr>
              <a:t> YOU</a:t>
            </a:r>
          </a:p>
        </p:txBody>
      </p:sp>
    </p:spTree>
    <p:extLst>
      <p:ext uri="{BB962C8B-B14F-4D97-AF65-F5344CB8AC3E}">
        <p14:creationId xmlns:p14="http://schemas.microsoft.com/office/powerpoint/2010/main" val="186817582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282" y="188639"/>
            <a:ext cx="8929718" cy="633909"/>
          </a:xfrm>
          <a:solidFill>
            <a:schemeClr val="accent5">
              <a:lumMod val="20000"/>
              <a:lumOff val="80000"/>
            </a:schemeClr>
          </a:solidFill>
        </p:spPr>
        <p:txBody>
          <a:bodyPr anchor="ctr">
            <a:noAutofit/>
          </a:bodyPr>
          <a:lstStyle/>
          <a:p>
            <a:pPr lvl="2" algn="ctr" rtl="0">
              <a:spcBef>
                <a:spcPct val="0"/>
              </a:spcBef>
            </a:pPr>
            <a:r>
              <a:rPr lang="en-US" sz="3600" b="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en-US" sz="3600" b="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n-US" sz="3600" b="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2.</a:t>
            </a:r>
            <a:r>
              <a:rPr lang="en-US" sz="3600" b="1" dirty="0" smtClean="0">
                <a:solidFill>
                  <a:srgbClr val="FF0000"/>
                </a:solidFill>
                <a:latin typeface="Arial" panose="020B0604020202020204" pitchFamily="34" charset="0"/>
                <a:cs typeface="Arial" panose="020B0604020202020204" pitchFamily="34" charset="0"/>
              </a:rPr>
              <a:t> </a:t>
            </a:r>
            <a:r>
              <a:rPr lang="en-US" sz="3600" b="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Middle Vascular Layer:</a:t>
            </a:r>
            <a:br>
              <a:rPr lang="en-US" sz="3600" b="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endParaRPr lang="en-US" sz="3600"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4" name="Text Placeholder 3"/>
          <p:cNvSpPr>
            <a:spLocks noGrp="1"/>
          </p:cNvSpPr>
          <p:nvPr>
            <p:ph type="body" sz="half" idx="2"/>
          </p:nvPr>
        </p:nvSpPr>
        <p:spPr>
          <a:xfrm>
            <a:off x="214282" y="1052736"/>
            <a:ext cx="4645750" cy="5073427"/>
          </a:xfrm>
          <a:ln w="38100">
            <a:solidFill>
              <a:schemeClr val="accent2"/>
            </a:solidFill>
          </a:ln>
        </p:spPr>
        <p:txBody>
          <a:bodyPr>
            <a:normAutofit fontScale="85000" lnSpcReduction="20000"/>
          </a:bodyPr>
          <a:lstStyle/>
          <a:p>
            <a:pPr marL="1371600" lvl="2" indent="-457200" algn="l">
              <a:lnSpc>
                <a:spcPct val="90000"/>
              </a:lnSpc>
            </a:pPr>
            <a:endParaRPr lang="en-US" sz="2000" dirty="0" smtClean="0">
              <a:latin typeface="Comic Sans MS" pitchFamily="66" charset="0"/>
            </a:endParaRPr>
          </a:p>
          <a:p>
            <a:pPr marL="1371600" lvl="2" indent="-457200" algn="l">
              <a:lnSpc>
                <a:spcPct val="90000"/>
              </a:lnSpc>
            </a:pPr>
            <a:r>
              <a:rPr lang="en-US" sz="2000" dirty="0" smtClean="0">
                <a:latin typeface="Comic Sans MS" pitchFamily="66" charset="0"/>
              </a:rPr>
              <a:t>consists of </a:t>
            </a:r>
            <a:r>
              <a:rPr lang="en-US" sz="2000" dirty="0" smtClean="0">
                <a:latin typeface="Comic Sans MS" pitchFamily="66" charset="0"/>
                <a:sym typeface="Wingdings" pitchFamily="2" charset="2"/>
              </a:rPr>
              <a:t>:</a:t>
            </a:r>
          </a:p>
          <a:p>
            <a:pPr marL="990600" lvl="1" indent="-533400" algn="l">
              <a:lnSpc>
                <a:spcPct val="90000"/>
              </a:lnSpc>
              <a:buAutoNum type="alphaLcParenBoth"/>
            </a:pPr>
            <a:r>
              <a:rPr lang="en-US" sz="2000" b="1" dirty="0" smtClean="0">
                <a:solidFill>
                  <a:srgbClr val="C00000"/>
                </a:solidFill>
                <a:latin typeface="Comic Sans MS" pitchFamily="66" charset="0"/>
              </a:rPr>
              <a:t>Iris:</a:t>
            </a:r>
          </a:p>
          <a:p>
            <a:pPr marL="742950" lvl="1" indent="-285750" algn="l">
              <a:lnSpc>
                <a:spcPct val="90000"/>
              </a:lnSpc>
              <a:buClr>
                <a:srgbClr val="FF0000"/>
              </a:buClr>
              <a:buSzPct val="100000"/>
              <a:buFont typeface="Wingdings" panose="05000000000000000000" pitchFamily="2" charset="2"/>
              <a:buChar char="§"/>
            </a:pPr>
            <a:r>
              <a:rPr lang="en-US" sz="1800" dirty="0" smtClean="0">
                <a:latin typeface="Comic Sans MS" pitchFamily="66" charset="0"/>
              </a:rPr>
              <a:t>Is the colored part of the eye</a:t>
            </a:r>
            <a:endParaRPr lang="en-US" sz="1800" dirty="0">
              <a:latin typeface="Comic Sans MS" pitchFamily="66" charset="0"/>
            </a:endParaRPr>
          </a:p>
          <a:p>
            <a:pPr marL="742950" lvl="1" indent="-285750">
              <a:lnSpc>
                <a:spcPct val="90000"/>
              </a:lnSpc>
              <a:buClr>
                <a:srgbClr val="FF0000"/>
              </a:buClr>
              <a:buSzPct val="100000"/>
              <a:buFont typeface="Wingdings" panose="05000000000000000000" pitchFamily="2" charset="2"/>
              <a:buChar char="§"/>
            </a:pPr>
            <a:r>
              <a:rPr lang="en-US" sz="1800" dirty="0" smtClean="0">
                <a:latin typeface="Comic Sans MS" pitchFamily="66" charset="0"/>
              </a:rPr>
              <a:t>Has aperture (pupil) control &amp; </a:t>
            </a:r>
            <a:r>
              <a:rPr lang="en-US" sz="1800" dirty="0">
                <a:latin typeface="Comic Sans MS" pitchFamily="66" charset="0"/>
              </a:rPr>
              <a:t>allow light to enter the </a:t>
            </a:r>
            <a:r>
              <a:rPr lang="en-US" sz="1800" dirty="0" smtClean="0">
                <a:latin typeface="Comic Sans MS" pitchFamily="66" charset="0"/>
              </a:rPr>
              <a:t>eye</a:t>
            </a:r>
          </a:p>
          <a:p>
            <a:pPr lvl="1">
              <a:lnSpc>
                <a:spcPct val="90000"/>
              </a:lnSpc>
            </a:pPr>
            <a:r>
              <a:rPr lang="en-US" sz="1800" dirty="0" smtClean="0">
                <a:latin typeface="Comic Sans MS" pitchFamily="66" charset="0"/>
              </a:rPr>
              <a:t> </a:t>
            </a:r>
          </a:p>
          <a:p>
            <a:pPr marL="990600" lvl="1" indent="-533400" algn="l">
              <a:lnSpc>
                <a:spcPct val="90000"/>
              </a:lnSpc>
            </a:pPr>
            <a:r>
              <a:rPr lang="en-US" sz="2000" dirty="0" smtClean="0">
                <a:solidFill>
                  <a:srgbClr val="C00000"/>
                </a:solidFill>
                <a:latin typeface="Comic Sans MS" pitchFamily="66" charset="0"/>
              </a:rPr>
              <a:t>(b) </a:t>
            </a:r>
            <a:r>
              <a:rPr lang="en-US" sz="2000" b="1" dirty="0" smtClean="0">
                <a:solidFill>
                  <a:srgbClr val="C00000"/>
                </a:solidFill>
                <a:latin typeface="Comic Sans MS" pitchFamily="66" charset="0"/>
              </a:rPr>
              <a:t>Ciliary body</a:t>
            </a:r>
            <a:r>
              <a:rPr lang="en-US" sz="2000" dirty="0" smtClean="0">
                <a:solidFill>
                  <a:srgbClr val="C00000"/>
                </a:solidFill>
                <a:latin typeface="Comic Sans MS" pitchFamily="66" charset="0"/>
              </a:rPr>
              <a:t>:</a:t>
            </a:r>
          </a:p>
          <a:p>
            <a:pPr marL="990600" lvl="1" indent="-533400" algn="l">
              <a:lnSpc>
                <a:spcPct val="90000"/>
              </a:lnSpc>
            </a:pPr>
            <a:endParaRPr lang="en-US" sz="2000" dirty="0" smtClean="0">
              <a:latin typeface="Comic Sans MS" pitchFamily="66" charset="0"/>
            </a:endParaRPr>
          </a:p>
          <a:p>
            <a:pPr marL="990600" lvl="1" indent="-533400" algn="r" rtl="1">
              <a:lnSpc>
                <a:spcPct val="90000"/>
              </a:lnSpc>
            </a:pPr>
            <a:r>
              <a:rPr lang="en-US" sz="2000" dirty="0" smtClean="0">
                <a:latin typeface="Comic Sans MS" pitchFamily="66" charset="0"/>
              </a:rPr>
              <a:t> Ciliary body consists of:</a:t>
            </a:r>
          </a:p>
          <a:p>
            <a:pPr marL="990600" lvl="1" indent="-533400">
              <a:lnSpc>
                <a:spcPct val="90000"/>
              </a:lnSpc>
              <a:buClr>
                <a:srgbClr val="FF0000"/>
              </a:buClr>
              <a:buFont typeface="Wingdings" panose="05000000000000000000" pitchFamily="2" charset="2"/>
              <a:buChar char="§"/>
            </a:pPr>
            <a:r>
              <a:rPr lang="en-US" sz="2000" dirty="0" smtClean="0">
                <a:latin typeface="Comic Sans MS" pitchFamily="66" charset="0"/>
              </a:rPr>
              <a:t> Ciliary muscles </a:t>
            </a:r>
          </a:p>
          <a:p>
            <a:pPr marL="990600" lvl="1" indent="-533400">
              <a:lnSpc>
                <a:spcPct val="90000"/>
              </a:lnSpc>
              <a:buClr>
                <a:srgbClr val="FF0000"/>
              </a:buClr>
              <a:buFont typeface="Wingdings" panose="05000000000000000000" pitchFamily="2" charset="2"/>
              <a:buChar char="§"/>
            </a:pPr>
            <a:r>
              <a:rPr lang="en-US" sz="2000" dirty="0" smtClean="0">
                <a:latin typeface="Comic Sans MS" pitchFamily="66" charset="0"/>
              </a:rPr>
              <a:t>Ciliary glands </a:t>
            </a:r>
          </a:p>
          <a:p>
            <a:pPr marL="990600" lvl="1" indent="-533400">
              <a:lnSpc>
                <a:spcPct val="90000"/>
              </a:lnSpc>
              <a:buClr>
                <a:srgbClr val="FF0000"/>
              </a:buClr>
              <a:buFont typeface="Wingdings" panose="05000000000000000000" pitchFamily="2" charset="2"/>
              <a:buChar char="§"/>
            </a:pPr>
            <a:r>
              <a:rPr lang="en-US" sz="2000" dirty="0" smtClean="0">
                <a:latin typeface="Comic Sans MS" pitchFamily="66" charset="0"/>
              </a:rPr>
              <a:t>Suspensory ligaments which attached to the lens</a:t>
            </a:r>
          </a:p>
          <a:p>
            <a:pPr marL="990600" lvl="1" indent="-533400" algn="l">
              <a:lnSpc>
                <a:spcPct val="90000"/>
              </a:lnSpc>
            </a:pPr>
            <a:r>
              <a:rPr lang="en-US" sz="2000" dirty="0" smtClean="0">
                <a:latin typeface="Comic Sans MS" pitchFamily="66" charset="0"/>
              </a:rPr>
              <a:t>(c) </a:t>
            </a:r>
            <a:r>
              <a:rPr lang="en-US" sz="2000" b="1" dirty="0" smtClean="0">
                <a:solidFill>
                  <a:srgbClr val="C00000"/>
                </a:solidFill>
                <a:latin typeface="Comic Sans MS" pitchFamily="66" charset="0"/>
              </a:rPr>
              <a:t>Choroid</a:t>
            </a:r>
            <a:endParaRPr lang="ar-SA" sz="2000" b="1" dirty="0" smtClean="0">
              <a:solidFill>
                <a:srgbClr val="C00000"/>
              </a:solidFill>
              <a:latin typeface="Comic Sans MS" pitchFamily="66" charset="0"/>
            </a:endParaRPr>
          </a:p>
          <a:p>
            <a:pPr marL="990600" lvl="1" indent="-533400" algn="l">
              <a:lnSpc>
                <a:spcPct val="90000"/>
              </a:lnSpc>
              <a:buClr>
                <a:srgbClr val="FF0000"/>
              </a:buClr>
              <a:buFont typeface="Wingdings" panose="05000000000000000000" pitchFamily="2" charset="2"/>
              <a:buChar char="§"/>
            </a:pPr>
            <a:r>
              <a:rPr lang="en-US" sz="2000" dirty="0" smtClean="0">
                <a:latin typeface="Comic Sans MS" pitchFamily="66" charset="0"/>
              </a:rPr>
              <a:t>Is highly vascular structure</a:t>
            </a:r>
          </a:p>
          <a:p>
            <a:pPr marL="990600" lvl="1" indent="-533400" algn="l">
              <a:lnSpc>
                <a:spcPct val="90000"/>
              </a:lnSpc>
              <a:buClr>
                <a:srgbClr val="FF0000"/>
              </a:buClr>
              <a:buFont typeface="Wingdings" panose="05000000000000000000" pitchFamily="2" charset="2"/>
              <a:buChar char="§"/>
            </a:pPr>
            <a:r>
              <a:rPr lang="en-US" sz="2000" dirty="0" smtClean="0">
                <a:latin typeface="Comic Sans MS" pitchFamily="66" charset="0"/>
              </a:rPr>
              <a:t>The outermost  layer of the retina depends mostly on diffusion from choroid blood vessels for nutrition specially oxygen supplying</a:t>
            </a:r>
          </a:p>
          <a:p>
            <a:pPr lvl="1" algn="l">
              <a:lnSpc>
                <a:spcPct val="90000"/>
              </a:lnSpc>
              <a:buClr>
                <a:srgbClr val="FF0000"/>
              </a:buClr>
            </a:pPr>
            <a:endParaRPr lang="en-US" sz="2000" dirty="0" smtClean="0">
              <a:latin typeface="Comic Sans MS" pitchFamily="66" charset="0"/>
            </a:endParaRPr>
          </a:p>
          <a:p>
            <a:pPr lvl="1">
              <a:lnSpc>
                <a:spcPct val="90000"/>
              </a:lnSpc>
              <a:buClr>
                <a:srgbClr val="FF0000"/>
              </a:buClr>
            </a:pPr>
            <a:r>
              <a:rPr lang="en-US" sz="2000" dirty="0">
                <a:solidFill>
                  <a:srgbClr val="0070C0"/>
                </a:solidFill>
                <a:effectLst>
                  <a:outerShdw blurRad="38100" dist="38100" dir="2700000" algn="tl">
                    <a:srgbClr val="000000">
                      <a:alpha val="43137"/>
                    </a:srgbClr>
                  </a:outerShdw>
                </a:effectLst>
                <a:latin typeface="Comic Sans MS" pitchFamily="66" charset="0"/>
              </a:rPr>
              <a:t>Uvea = choroid + iris + </a:t>
            </a:r>
            <a:r>
              <a:rPr lang="en-US" sz="2000" dirty="0" err="1" smtClean="0">
                <a:solidFill>
                  <a:srgbClr val="0070C0"/>
                </a:solidFill>
                <a:effectLst>
                  <a:outerShdw blurRad="38100" dist="38100" dir="2700000" algn="tl">
                    <a:srgbClr val="000000">
                      <a:alpha val="43137"/>
                    </a:srgbClr>
                  </a:outerShdw>
                </a:effectLst>
                <a:latin typeface="Comic Sans MS" pitchFamily="66" charset="0"/>
              </a:rPr>
              <a:t>ciliary</a:t>
            </a:r>
            <a:r>
              <a:rPr lang="en-US" sz="2000" dirty="0" smtClean="0">
                <a:solidFill>
                  <a:srgbClr val="0070C0"/>
                </a:solidFill>
                <a:effectLst>
                  <a:outerShdw blurRad="38100" dist="38100" dir="2700000" algn="tl">
                    <a:srgbClr val="000000">
                      <a:alpha val="43137"/>
                    </a:srgbClr>
                  </a:outerShdw>
                </a:effectLst>
                <a:latin typeface="Comic Sans MS" pitchFamily="66" charset="0"/>
              </a:rPr>
              <a:t> </a:t>
            </a:r>
            <a:r>
              <a:rPr lang="en-US" sz="2000" dirty="0" smtClean="0">
                <a:solidFill>
                  <a:srgbClr val="0070C0"/>
                </a:solidFill>
                <a:effectLst>
                  <a:outerShdw blurRad="38100" dist="38100" dir="2700000" algn="tl">
                    <a:srgbClr val="000000">
                      <a:alpha val="43137"/>
                    </a:srgbClr>
                  </a:outerShdw>
                </a:effectLst>
                <a:latin typeface="Comic Sans MS" pitchFamily="66" charset="0"/>
              </a:rPr>
              <a:t>body</a:t>
            </a:r>
            <a:endParaRPr lang="en-US" sz="2000" dirty="0" smtClean="0">
              <a:solidFill>
                <a:srgbClr val="0070C0"/>
              </a:solidFill>
              <a:effectLst>
                <a:outerShdw blurRad="38100" dist="38100" dir="2700000" algn="tl">
                  <a:srgbClr val="000000">
                    <a:alpha val="43137"/>
                  </a:srgbClr>
                </a:outerShdw>
              </a:effectLst>
              <a:latin typeface="Comic Sans MS" pitchFamily="66" charset="0"/>
            </a:endParaRPr>
          </a:p>
          <a:p>
            <a:pPr algn="l"/>
            <a:endParaRPr lang="en-US" dirty="0">
              <a:solidFill>
                <a:srgbClr val="0070C0"/>
              </a:solidFill>
              <a:effectLst>
                <a:outerShdw blurRad="38100" dist="38100" dir="2700000" algn="tl">
                  <a:srgbClr val="000000">
                    <a:alpha val="43137"/>
                  </a:srgbClr>
                </a:outerShdw>
              </a:effectLst>
            </a:endParaRPr>
          </a:p>
        </p:txBody>
      </p:sp>
      <p:sp>
        <p:nvSpPr>
          <p:cNvPr id="5" name="Slide Number Placeholder 4"/>
          <p:cNvSpPr>
            <a:spLocks noGrp="1"/>
          </p:cNvSpPr>
          <p:nvPr>
            <p:ph type="sldNum" sz="quarter" idx="12"/>
          </p:nvPr>
        </p:nvSpPr>
        <p:spPr/>
        <p:txBody>
          <a:bodyPr/>
          <a:lstStyle/>
          <a:p>
            <a:fld id="{D91677B5-6ECE-439D-8475-CDC86B358626}" type="slidenum">
              <a:rPr lang="en-US" smtClean="0"/>
              <a:pPr/>
              <a:t>5</a:t>
            </a:fld>
            <a:endParaRPr 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4048" y="1305173"/>
            <a:ext cx="3987800" cy="427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6" end="6"/>
                                            </p:txEl>
                                          </p:spTgt>
                                        </p:tgtEl>
                                        <p:attrNameLst>
                                          <p:attrName>style.visibility</p:attrName>
                                        </p:attrNameLst>
                                      </p:cBhvr>
                                      <p:to>
                                        <p:strVal val="visible"/>
                                      </p:to>
                                    </p:set>
                                    <p:animEffect transition="in" filter="fade">
                                      <p:cBhvr>
                                        <p:cTn id="14" dur="1000"/>
                                        <p:tgtEl>
                                          <p:spTgt spid="4">
                                            <p:txEl>
                                              <p:pRg st="6" end="6"/>
                                            </p:txEl>
                                          </p:spTgt>
                                        </p:tgtEl>
                                      </p:cBhvr>
                                    </p:animEffect>
                                    <p:anim calcmode="lin" valueType="num">
                                      <p:cBhvr>
                                        <p:cTn id="15"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12" end="12"/>
                                            </p:txEl>
                                          </p:spTgt>
                                        </p:tgtEl>
                                        <p:attrNameLst>
                                          <p:attrName>style.visibility</p:attrName>
                                        </p:attrNameLst>
                                      </p:cBhvr>
                                      <p:to>
                                        <p:strVal val="visible"/>
                                      </p:to>
                                    </p:set>
                                    <p:animEffect transition="in" filter="fade">
                                      <p:cBhvr>
                                        <p:cTn id="21" dur="1000"/>
                                        <p:tgtEl>
                                          <p:spTgt spid="4">
                                            <p:txEl>
                                              <p:pRg st="12" end="12"/>
                                            </p:txEl>
                                          </p:spTgt>
                                        </p:tgtEl>
                                      </p:cBhvr>
                                    </p:animEffect>
                                    <p:anim calcmode="lin" valueType="num">
                                      <p:cBhvr>
                                        <p:cTn id="22" dur="1000" fill="hold"/>
                                        <p:tgtEl>
                                          <p:spTgt spid="4">
                                            <p:txEl>
                                              <p:pRg st="12" end="12"/>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12" end="1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13" end="13"/>
                                            </p:txEl>
                                          </p:spTgt>
                                        </p:tgtEl>
                                        <p:attrNameLst>
                                          <p:attrName>style.visibility</p:attrName>
                                        </p:attrNameLst>
                                      </p:cBhvr>
                                      <p:to>
                                        <p:strVal val="visible"/>
                                      </p:to>
                                    </p:set>
                                    <p:animEffect transition="in" filter="fade">
                                      <p:cBhvr>
                                        <p:cTn id="28" dur="1000"/>
                                        <p:tgtEl>
                                          <p:spTgt spid="4">
                                            <p:txEl>
                                              <p:pRg st="13" end="13"/>
                                            </p:txEl>
                                          </p:spTgt>
                                        </p:tgtEl>
                                      </p:cBhvr>
                                    </p:animEffect>
                                    <p:anim calcmode="lin" valueType="num">
                                      <p:cBhvr>
                                        <p:cTn id="29" dur="1000" fill="hold"/>
                                        <p:tgtEl>
                                          <p:spTgt spid="4">
                                            <p:txEl>
                                              <p:pRg st="13" end="13"/>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13" end="1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
                                            <p:txEl>
                                              <p:pRg st="14" end="14"/>
                                            </p:txEl>
                                          </p:spTgt>
                                        </p:tgtEl>
                                        <p:attrNameLst>
                                          <p:attrName>style.visibility</p:attrName>
                                        </p:attrNameLst>
                                      </p:cBhvr>
                                      <p:to>
                                        <p:strVal val="visible"/>
                                      </p:to>
                                    </p:set>
                                    <p:animEffect transition="in" filter="fade">
                                      <p:cBhvr>
                                        <p:cTn id="35" dur="1000"/>
                                        <p:tgtEl>
                                          <p:spTgt spid="4">
                                            <p:txEl>
                                              <p:pRg st="14" end="14"/>
                                            </p:txEl>
                                          </p:spTgt>
                                        </p:tgtEl>
                                      </p:cBhvr>
                                    </p:animEffect>
                                    <p:anim calcmode="lin" valueType="num">
                                      <p:cBhvr>
                                        <p:cTn id="36" dur="1000" fill="hold"/>
                                        <p:tgtEl>
                                          <p:spTgt spid="4">
                                            <p:txEl>
                                              <p:pRg st="14" end="14"/>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14" end="1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
                                            <p:txEl>
                                              <p:pRg st="16" end="16"/>
                                            </p:txEl>
                                          </p:spTgt>
                                        </p:tgtEl>
                                        <p:attrNameLst>
                                          <p:attrName>style.visibility</p:attrName>
                                        </p:attrNameLst>
                                      </p:cBhvr>
                                      <p:to>
                                        <p:strVal val="visible"/>
                                      </p:to>
                                    </p:set>
                                    <p:animEffect transition="in" filter="fade">
                                      <p:cBhvr>
                                        <p:cTn id="42" dur="1000"/>
                                        <p:tgtEl>
                                          <p:spTgt spid="4">
                                            <p:txEl>
                                              <p:pRg st="16" end="16"/>
                                            </p:txEl>
                                          </p:spTgt>
                                        </p:tgtEl>
                                      </p:cBhvr>
                                    </p:animEffect>
                                    <p:anim calcmode="lin" valueType="num">
                                      <p:cBhvr>
                                        <p:cTn id="43" dur="1000" fill="hold"/>
                                        <p:tgtEl>
                                          <p:spTgt spid="4">
                                            <p:txEl>
                                              <p:pRg st="16" end="16"/>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16" end="1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6611" name="Rectangle 3"/>
          <p:cNvSpPr>
            <a:spLocks noGrp="1" noChangeArrowheads="1"/>
          </p:cNvSpPr>
          <p:nvPr>
            <p:ph type="title"/>
          </p:nvPr>
        </p:nvSpPr>
        <p:spPr>
          <a:xfrm>
            <a:off x="0" y="-189904"/>
            <a:ext cx="8915399" cy="2769989"/>
          </a:xfrm>
          <a:noFill/>
        </p:spPr>
        <p:txBody>
          <a:bodyPr wrap="square">
            <a:spAutoFit/>
          </a:bodyPr>
          <a:lstStyle/>
          <a:p>
            <a:r>
              <a:rPr lang="en-US" sz="3000" dirty="0"/>
              <a:t> </a:t>
            </a:r>
            <a:r>
              <a:rPr lang="en-US" sz="3000" dirty="0" smtClean="0"/>
              <a:t/>
            </a:r>
            <a:br>
              <a:rPr lang="en-US" sz="3000" dirty="0" smtClean="0"/>
            </a:br>
            <a:r>
              <a:rPr lang="en-US" sz="3000" dirty="0" smtClean="0"/>
              <a:t/>
            </a:r>
            <a:br>
              <a:rPr lang="en-US" sz="3000" dirty="0" smtClean="0"/>
            </a:br>
            <a:r>
              <a:rPr lang="en-US" sz="3000" dirty="0" smtClean="0">
                <a:solidFill>
                  <a:srgbClr val="0070C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The </a:t>
            </a:r>
            <a:r>
              <a:rPr lang="en-US" sz="3000" dirty="0">
                <a:solidFill>
                  <a:srgbClr val="0070C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Pupillary Muscles: consists of </a:t>
            </a:r>
            <a:r>
              <a:rPr lang="en-US" sz="3000" dirty="0">
                <a:solidFill>
                  <a:srgbClr val="0070C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Wingdings" pitchFamily="2" charset="2"/>
              </a:rPr>
              <a:t> </a:t>
            </a:r>
            <a:r>
              <a:rPr lang="en-US" sz="3000" dirty="0">
                <a:solidFill>
                  <a:srgbClr val="0070C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Radial and Circular parts </a:t>
            </a:r>
            <a:r>
              <a:rPr lang="ar-SA" sz="3000" dirty="0">
                <a:solidFill>
                  <a:srgbClr val="0070C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a:r>
            <a:br>
              <a:rPr lang="ar-SA" sz="3000" dirty="0">
                <a:solidFill>
                  <a:srgbClr val="0070C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ar-SA" sz="2700" dirty="0">
                <a:effectLst/>
                <a:latin typeface="Arial" panose="020B0604020202020204" pitchFamily="34" charset="0"/>
                <a:cs typeface="Arial" panose="020B0604020202020204" pitchFamily="34" charset="0"/>
              </a:rPr>
              <a:t/>
            </a:r>
            <a:br>
              <a:rPr lang="ar-SA" sz="2700" dirty="0">
                <a:effectLst/>
                <a:latin typeface="Arial" panose="020B0604020202020204" pitchFamily="34" charset="0"/>
                <a:cs typeface="Arial" panose="020B0604020202020204" pitchFamily="34" charset="0"/>
              </a:rPr>
            </a:br>
            <a:endParaRPr lang="en-US" sz="2700" dirty="0">
              <a:effectLst/>
              <a:latin typeface="Arial" panose="020B0604020202020204" pitchFamily="34" charset="0"/>
              <a:cs typeface="Arial" panose="020B0604020202020204" pitchFamily="34" charset="0"/>
            </a:endParaRPr>
          </a:p>
        </p:txBody>
      </p:sp>
      <p:sp>
        <p:nvSpPr>
          <p:cNvPr id="6" name="Slide Number Placeholder 5"/>
          <p:cNvSpPr>
            <a:spLocks noGrp="1"/>
          </p:cNvSpPr>
          <p:nvPr>
            <p:ph type="sldNum" sz="quarter" idx="12"/>
          </p:nvPr>
        </p:nvSpPr>
        <p:spPr/>
        <p:txBody>
          <a:bodyPr/>
          <a:lstStyle/>
          <a:p>
            <a:fld id="{9AC5E3A4-5455-4C39-8DF6-35A8F75076BA}" type="slidenum">
              <a:rPr lang="en-US">
                <a:solidFill>
                  <a:prstClr val="black">
                    <a:tint val="75000"/>
                  </a:prstClr>
                </a:solidFill>
              </a:rPr>
              <a:pPr/>
              <a:t>6</a:t>
            </a:fld>
            <a:endParaRPr lang="en-US">
              <a:solidFill>
                <a:prstClr val="black">
                  <a:tint val="75000"/>
                </a:prstClr>
              </a:solidFill>
            </a:endParaRPr>
          </a:p>
        </p:txBody>
      </p:sp>
      <p:sp>
        <p:nvSpPr>
          <p:cNvPr id="196610" name="Text Box 2"/>
          <p:cNvSpPr txBox="1">
            <a:spLocks noChangeArrowheads="1"/>
          </p:cNvSpPr>
          <p:nvPr/>
        </p:nvSpPr>
        <p:spPr bwMode="auto">
          <a:xfrm>
            <a:off x="7696200" y="6477000"/>
            <a:ext cx="1219200" cy="274638"/>
          </a:xfrm>
          <a:prstGeom prst="rect">
            <a:avLst/>
          </a:prstGeom>
          <a:noFill/>
          <a:ln w="9525">
            <a:noFill/>
            <a:miter lim="800000"/>
            <a:headEnd/>
            <a:tailEnd/>
          </a:ln>
          <a:effectLst/>
        </p:spPr>
        <p:txBody>
          <a:bodyPr>
            <a:spAutoFit/>
          </a:bodyPr>
          <a:lstStyle/>
          <a:p>
            <a:pPr algn="r" eaLnBrk="0" hangingPunct="0"/>
            <a:r>
              <a:rPr lang="en-US" sz="1200">
                <a:solidFill>
                  <a:prstClr val="black"/>
                </a:solidFill>
                <a:latin typeface="Times New Roman" pitchFamily="18" charset="0"/>
              </a:rPr>
              <a:t>Figure 17.5</a:t>
            </a:r>
          </a:p>
        </p:txBody>
      </p:sp>
      <p:pic>
        <p:nvPicPr>
          <p:cNvPr id="196612" name="Picture 4"/>
          <p:cNvPicPr>
            <a:picLocks noChangeAspect="1" noChangeArrowheads="1"/>
          </p:cNvPicPr>
          <p:nvPr/>
        </p:nvPicPr>
        <p:blipFill>
          <a:blip r:embed="rId3" cstate="print"/>
          <a:srcRect b="4019"/>
          <a:stretch>
            <a:fillRect/>
          </a:stretch>
        </p:blipFill>
        <p:spPr bwMode="auto">
          <a:xfrm>
            <a:off x="128558" y="1847728"/>
            <a:ext cx="8786842" cy="4640310"/>
          </a:xfrm>
          <a:prstGeom prst="rect">
            <a:avLst/>
          </a:prstGeom>
          <a:noFill/>
        </p:spPr>
      </p:pic>
    </p:spTree>
    <p:extLst>
      <p:ext uri="{BB962C8B-B14F-4D97-AF65-F5344CB8AC3E}">
        <p14:creationId xmlns:p14="http://schemas.microsoft.com/office/powerpoint/2010/main" val="888005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96611"/>
                                        </p:tgtEl>
                                        <p:attrNameLst>
                                          <p:attrName>style.visibility</p:attrName>
                                        </p:attrNameLst>
                                      </p:cBhvr>
                                      <p:to>
                                        <p:strVal val="visible"/>
                                      </p:to>
                                    </p:set>
                                    <p:animEffect transition="in" filter="dissolve">
                                      <p:cBhvr>
                                        <p:cTn id="7" dur="500"/>
                                        <p:tgtEl>
                                          <p:spTgt spid="1966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6611"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6" name="Picture 7" descr="figure_10_28c_l"/>
          <p:cNvPicPr>
            <a:picLocks noGrp="1" noChangeAspect="1" noChangeArrowheads="1"/>
          </p:cNvPicPr>
          <p:nvPr>
            <p:ph type="body" sz="half" idx="2"/>
          </p:nvPr>
        </p:nvPicPr>
        <p:blipFill>
          <a:blip r:embed="rId3"/>
          <a:srcRect/>
          <a:stretch>
            <a:fillRect/>
          </a:stretch>
        </p:blipFill>
        <p:spPr>
          <a:xfrm>
            <a:off x="4648200" y="1993900"/>
            <a:ext cx="4038600" cy="3738563"/>
          </a:xfrm>
          <a:noFill/>
        </p:spPr>
      </p:pic>
      <p:pic>
        <p:nvPicPr>
          <p:cNvPr id="69637" name="Picture 8" descr="figure_10_28b_l"/>
          <p:cNvPicPr>
            <a:picLocks noGrp="1" noChangeAspect="1" noChangeArrowheads="1"/>
          </p:cNvPicPr>
          <p:nvPr>
            <p:ph type="body" sz="half" idx="1"/>
          </p:nvPr>
        </p:nvPicPr>
        <p:blipFill>
          <a:blip r:embed="rId4"/>
          <a:srcRect/>
          <a:stretch>
            <a:fillRect/>
          </a:stretch>
        </p:blipFill>
        <p:spPr>
          <a:xfrm>
            <a:off x="457200" y="2139950"/>
            <a:ext cx="4038600" cy="3446463"/>
          </a:xfrm>
          <a:noFill/>
        </p:spPr>
      </p:pic>
    </p:spTree>
    <p:custDataLst>
      <p:tags r:id="rId1"/>
    </p:custDataLst>
    <p:extLst>
      <p:ext uri="{BB962C8B-B14F-4D97-AF65-F5344CB8AC3E}">
        <p14:creationId xmlns:p14="http://schemas.microsoft.com/office/powerpoint/2010/main" val="24773043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6" name="Rectangle 4"/>
          <p:cNvSpPr>
            <a:spLocks noGrp="1" noChangeArrowheads="1"/>
          </p:cNvSpPr>
          <p:nvPr>
            <p:ph type="title"/>
          </p:nvPr>
        </p:nvSpPr>
        <p:spPr>
          <a:xfrm>
            <a:off x="0" y="-24891"/>
            <a:ext cx="9144000" cy="1007554"/>
          </a:xfrm>
          <a:solidFill>
            <a:schemeClr val="accent5">
              <a:lumMod val="20000"/>
              <a:lumOff val="80000"/>
            </a:schemeClr>
          </a:solidFill>
        </p:spPr>
        <p:txBody>
          <a:bodyPr>
            <a:normAutofit/>
          </a:bodyPr>
          <a:lstStyle/>
          <a:p>
            <a:r>
              <a:rPr lang="en-US" sz="40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The Anterior &amp; Posterior Cavities </a:t>
            </a:r>
          </a:p>
        </p:txBody>
      </p:sp>
      <p:sp>
        <p:nvSpPr>
          <p:cNvPr id="300037" name="Rectangle 5"/>
          <p:cNvSpPr>
            <a:spLocks noGrp="1" noChangeArrowheads="1"/>
          </p:cNvSpPr>
          <p:nvPr>
            <p:ph sz="half" idx="1"/>
          </p:nvPr>
        </p:nvSpPr>
        <p:spPr>
          <a:xfrm>
            <a:off x="1" y="1125538"/>
            <a:ext cx="3630812" cy="4968875"/>
          </a:xfrm>
          <a:ln w="28575">
            <a:solidFill>
              <a:schemeClr val="accent2"/>
            </a:solidFill>
          </a:ln>
        </p:spPr>
        <p:txBody>
          <a:bodyPr>
            <a:normAutofit fontScale="92500"/>
          </a:bodyPr>
          <a:lstStyle/>
          <a:p>
            <a:pPr>
              <a:buClr>
                <a:srgbClr val="FF0000"/>
              </a:buClr>
            </a:pPr>
            <a:r>
              <a:rPr lang="en-US" sz="2400" dirty="0">
                <a:latin typeface="Comic Sans MS" pitchFamily="66" charset="0"/>
              </a:rPr>
              <a:t>The </a:t>
            </a:r>
            <a:r>
              <a:rPr lang="en-US" sz="2400" u="sng" dirty="0">
                <a:solidFill>
                  <a:srgbClr val="C00000"/>
                </a:solidFill>
                <a:latin typeface="Comic Sans MS" pitchFamily="66" charset="0"/>
              </a:rPr>
              <a:t>Ciliary Body</a:t>
            </a:r>
            <a:r>
              <a:rPr lang="en-US" sz="2400" dirty="0">
                <a:solidFill>
                  <a:srgbClr val="C00000"/>
                </a:solidFill>
                <a:latin typeface="Comic Sans MS" pitchFamily="66" charset="0"/>
              </a:rPr>
              <a:t> </a:t>
            </a:r>
            <a:r>
              <a:rPr lang="en-US" sz="2400" dirty="0">
                <a:latin typeface="Comic Sans MS" pitchFamily="66" charset="0"/>
              </a:rPr>
              <a:t>(&amp; its </a:t>
            </a:r>
            <a:r>
              <a:rPr lang="en-US" sz="2400" dirty="0" smtClean="0">
                <a:latin typeface="Comic Sans MS" pitchFamily="66" charset="0"/>
              </a:rPr>
              <a:t>suspensary </a:t>
            </a:r>
            <a:r>
              <a:rPr lang="en-US" sz="2400" dirty="0">
                <a:latin typeface="Comic Sans MS" pitchFamily="66" charset="0"/>
              </a:rPr>
              <a:t>ligament ) and </a:t>
            </a:r>
            <a:r>
              <a:rPr lang="en-US" sz="2400" u="sng" dirty="0">
                <a:solidFill>
                  <a:srgbClr val="C00000"/>
                </a:solidFill>
                <a:latin typeface="Comic Sans MS" pitchFamily="66" charset="0"/>
              </a:rPr>
              <a:t>lens</a:t>
            </a:r>
            <a:r>
              <a:rPr lang="en-US" sz="2400" dirty="0">
                <a:latin typeface="Comic Sans MS" pitchFamily="66" charset="0"/>
              </a:rPr>
              <a:t> divide the eye into </a:t>
            </a:r>
            <a:r>
              <a:rPr lang="en-US" sz="2400" dirty="0" smtClean="0">
                <a:latin typeface="Comic Sans MS" pitchFamily="66" charset="0"/>
              </a:rPr>
              <a:t>:</a:t>
            </a:r>
          </a:p>
          <a:p>
            <a:pPr marL="0" indent="0">
              <a:buClr>
                <a:srgbClr val="FF0000"/>
              </a:buClr>
              <a:buNone/>
            </a:pPr>
            <a:endParaRPr lang="en-US" sz="2400" dirty="0">
              <a:latin typeface="Comic Sans MS" pitchFamily="66" charset="0"/>
            </a:endParaRPr>
          </a:p>
          <a:p>
            <a:pPr>
              <a:buClr>
                <a:srgbClr val="FF0000"/>
              </a:buClr>
            </a:pPr>
            <a:r>
              <a:rPr lang="en-US" sz="2400" dirty="0">
                <a:solidFill>
                  <a:srgbClr val="FF00FF"/>
                </a:solidFill>
                <a:effectLst>
                  <a:outerShdw blurRad="38100" dist="38100" dir="2700000" algn="tl">
                    <a:srgbClr val="000000">
                      <a:alpha val="43137"/>
                    </a:srgbClr>
                  </a:outerShdw>
                </a:effectLst>
                <a:latin typeface="Comic Sans MS" pitchFamily="66" charset="0"/>
              </a:rPr>
              <a:t>(1) Anterior cavity </a:t>
            </a:r>
            <a:r>
              <a:rPr lang="en-US" sz="2400" dirty="0" smtClean="0">
                <a:solidFill>
                  <a:srgbClr val="FF00FF"/>
                </a:solidFill>
                <a:effectLst>
                  <a:outerShdw blurRad="38100" dist="38100" dir="2700000" algn="tl">
                    <a:srgbClr val="000000">
                      <a:alpha val="43137"/>
                    </a:srgbClr>
                  </a:outerShdw>
                </a:effectLst>
                <a:latin typeface="Comic Sans MS" pitchFamily="66" charset="0"/>
              </a:rPr>
              <a:t> </a:t>
            </a:r>
            <a:r>
              <a:rPr lang="en-US" sz="2400" dirty="0">
                <a:latin typeface="Comic Sans MS" pitchFamily="66" charset="0"/>
              </a:rPr>
              <a:t>which contains a fluid called Aqueous </a:t>
            </a:r>
            <a:r>
              <a:rPr lang="en-US" sz="2400" dirty="0" smtClean="0">
                <a:latin typeface="Comic Sans MS" pitchFamily="66" charset="0"/>
              </a:rPr>
              <a:t>Humor</a:t>
            </a:r>
          </a:p>
          <a:p>
            <a:pPr>
              <a:buClr>
                <a:srgbClr val="FF0000"/>
              </a:buClr>
            </a:pPr>
            <a:endParaRPr lang="en-US" sz="2400" dirty="0">
              <a:latin typeface="Comic Sans MS" pitchFamily="66" charset="0"/>
            </a:endParaRPr>
          </a:p>
          <a:p>
            <a:pPr>
              <a:buClr>
                <a:srgbClr val="FF0000"/>
              </a:buClr>
            </a:pPr>
            <a:r>
              <a:rPr lang="en-US" sz="2400" dirty="0">
                <a:solidFill>
                  <a:srgbClr val="0070C0"/>
                </a:solidFill>
                <a:effectLst>
                  <a:outerShdw blurRad="38100" dist="38100" dir="2700000" algn="tl">
                    <a:srgbClr val="000000">
                      <a:alpha val="43137"/>
                    </a:srgbClr>
                  </a:outerShdw>
                </a:effectLst>
                <a:latin typeface="Comic Sans MS" pitchFamily="66" charset="0"/>
              </a:rPr>
              <a:t>(2) Posterior cavity </a:t>
            </a:r>
          </a:p>
          <a:p>
            <a:pPr>
              <a:buClr>
                <a:srgbClr val="FF0000"/>
              </a:buClr>
            </a:pPr>
            <a:r>
              <a:rPr lang="en-US" sz="2400" dirty="0">
                <a:latin typeface="Comic Sans MS" pitchFamily="66" charset="0"/>
              </a:rPr>
              <a:t>   ( which contains fluid </a:t>
            </a:r>
            <a:r>
              <a:rPr lang="en-US" sz="2400" dirty="0" smtClean="0">
                <a:latin typeface="Comic Sans MS" pitchFamily="66" charset="0"/>
              </a:rPr>
              <a:t>called </a:t>
            </a:r>
            <a:r>
              <a:rPr lang="en-US" sz="2400" dirty="0">
                <a:latin typeface="Comic Sans MS" pitchFamily="66" charset="0"/>
              </a:rPr>
              <a:t>Vitreous </a:t>
            </a:r>
            <a:r>
              <a:rPr lang="en-US" sz="2400" dirty="0" smtClean="0">
                <a:latin typeface="Comic Sans MS" pitchFamily="66" charset="0"/>
              </a:rPr>
              <a:t>Humor) </a:t>
            </a:r>
            <a:r>
              <a:rPr lang="en-US" sz="2000" dirty="0">
                <a:latin typeface="Comic Sans MS" pitchFamily="66" charset="0"/>
              </a:rPr>
              <a:t>.</a:t>
            </a:r>
          </a:p>
        </p:txBody>
      </p:sp>
      <p:sp>
        <p:nvSpPr>
          <p:cNvPr id="6" name="Slide Number Placeholder 6"/>
          <p:cNvSpPr>
            <a:spLocks noGrp="1"/>
          </p:cNvSpPr>
          <p:nvPr>
            <p:ph type="sldNum" sz="quarter" idx="12"/>
          </p:nvPr>
        </p:nvSpPr>
        <p:spPr/>
        <p:txBody>
          <a:bodyPr/>
          <a:lstStyle/>
          <a:p>
            <a:fld id="{FB42F885-301D-45E5-8DE0-1BADF524AA89}" type="slidenum">
              <a:rPr lang="en-US"/>
              <a:pPr/>
              <a:t>8</a:t>
            </a:fld>
            <a:endParaRPr lang="en-US"/>
          </a:p>
        </p:txBody>
      </p:sp>
      <p:pic>
        <p:nvPicPr>
          <p:cNvPr id="35" name="Picture 7"/>
          <p:cNvPicPr>
            <a:picLocks noChangeAspect="1" noChangeArrowheads="1"/>
          </p:cNvPicPr>
          <p:nvPr/>
        </p:nvPicPr>
        <p:blipFill>
          <a:blip r:embed="rId3"/>
          <a:srcRect b="3000"/>
          <a:stretch>
            <a:fillRect/>
          </a:stretch>
        </p:blipFill>
        <p:spPr bwMode="auto">
          <a:xfrm>
            <a:off x="3635896" y="1094730"/>
            <a:ext cx="5210200" cy="57689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00037">
                                            <p:txEl>
                                              <p:pRg st="2" end="2"/>
                                            </p:txEl>
                                          </p:spTgt>
                                        </p:tgtEl>
                                        <p:attrNameLst>
                                          <p:attrName>style.visibility</p:attrName>
                                        </p:attrNameLst>
                                      </p:cBhvr>
                                      <p:to>
                                        <p:strVal val="visible"/>
                                      </p:to>
                                    </p:set>
                                    <p:animEffect transition="in" filter="fade">
                                      <p:cBhvr>
                                        <p:cTn id="7" dur="1000"/>
                                        <p:tgtEl>
                                          <p:spTgt spid="300037">
                                            <p:txEl>
                                              <p:pRg st="2" end="2"/>
                                            </p:txEl>
                                          </p:spTgt>
                                        </p:tgtEl>
                                      </p:cBhvr>
                                    </p:animEffect>
                                    <p:anim calcmode="lin" valueType="num">
                                      <p:cBhvr>
                                        <p:cTn id="8" dur="1000" fill="hold"/>
                                        <p:tgtEl>
                                          <p:spTgt spid="300037">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0003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00037">
                                            <p:txEl>
                                              <p:pRg st="4" end="4"/>
                                            </p:txEl>
                                          </p:spTgt>
                                        </p:tgtEl>
                                        <p:attrNameLst>
                                          <p:attrName>style.visibility</p:attrName>
                                        </p:attrNameLst>
                                      </p:cBhvr>
                                      <p:to>
                                        <p:strVal val="visible"/>
                                      </p:to>
                                    </p:set>
                                    <p:animEffect transition="in" filter="fade">
                                      <p:cBhvr>
                                        <p:cTn id="14" dur="1000"/>
                                        <p:tgtEl>
                                          <p:spTgt spid="300037">
                                            <p:txEl>
                                              <p:pRg st="4" end="4"/>
                                            </p:txEl>
                                          </p:spTgt>
                                        </p:tgtEl>
                                      </p:cBhvr>
                                    </p:animEffect>
                                    <p:anim calcmode="lin" valueType="num">
                                      <p:cBhvr>
                                        <p:cTn id="15" dur="1000" fill="hold"/>
                                        <p:tgtEl>
                                          <p:spTgt spid="300037">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00037">
                                            <p:txEl>
                                              <p:pRg st="4" end="4"/>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00037">
                                            <p:txEl>
                                              <p:pRg st="5" end="5"/>
                                            </p:txEl>
                                          </p:spTgt>
                                        </p:tgtEl>
                                        <p:attrNameLst>
                                          <p:attrName>style.visibility</p:attrName>
                                        </p:attrNameLst>
                                      </p:cBhvr>
                                      <p:to>
                                        <p:strVal val="visible"/>
                                      </p:to>
                                    </p:set>
                                    <p:animEffect transition="in" filter="fade">
                                      <p:cBhvr>
                                        <p:cTn id="19" dur="1000"/>
                                        <p:tgtEl>
                                          <p:spTgt spid="300037">
                                            <p:txEl>
                                              <p:pRg st="5" end="5"/>
                                            </p:txEl>
                                          </p:spTgt>
                                        </p:tgtEl>
                                      </p:cBhvr>
                                    </p:animEffect>
                                    <p:anim calcmode="lin" valueType="num">
                                      <p:cBhvr>
                                        <p:cTn id="20" dur="1000" fill="hold"/>
                                        <p:tgtEl>
                                          <p:spTgt spid="300037">
                                            <p:txEl>
                                              <p:pRg st="5" end="5"/>
                                            </p:txEl>
                                          </p:spTgt>
                                        </p:tgtEl>
                                        <p:attrNameLst>
                                          <p:attrName>ppt_x</p:attrName>
                                        </p:attrNameLst>
                                      </p:cBhvr>
                                      <p:tavLst>
                                        <p:tav tm="0">
                                          <p:val>
                                            <p:strVal val="#ppt_x"/>
                                          </p:val>
                                        </p:tav>
                                        <p:tav tm="100000">
                                          <p:val>
                                            <p:strVal val="#ppt_x"/>
                                          </p:val>
                                        </p:tav>
                                      </p:tavLst>
                                    </p:anim>
                                    <p:anim calcmode="lin" valueType="num">
                                      <p:cBhvr>
                                        <p:cTn id="21" dur="1000" fill="hold"/>
                                        <p:tgtEl>
                                          <p:spTgt spid="300037">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80" name="Rectangle 4"/>
          <p:cNvSpPr>
            <a:spLocks noGrp="1" noChangeArrowheads="1"/>
          </p:cNvSpPr>
          <p:nvPr>
            <p:ph type="title"/>
          </p:nvPr>
        </p:nvSpPr>
        <p:spPr>
          <a:xfrm>
            <a:off x="468313" y="0"/>
            <a:ext cx="8229600" cy="414338"/>
          </a:xfrm>
        </p:spPr>
        <p:txBody>
          <a:bodyPr>
            <a:normAutofit fontScale="90000"/>
          </a:bodyPr>
          <a:lstStyle/>
          <a:p>
            <a:r>
              <a:rPr lang="en-US" sz="3400" b="1" dirty="0">
                <a:solidFill>
                  <a:srgbClr val="FF0000"/>
                </a:solidFill>
                <a:latin typeface="Arial" panose="020B0604020202020204" pitchFamily="34" charset="0"/>
                <a:cs typeface="Arial" panose="020B0604020202020204" pitchFamily="34" charset="0"/>
              </a:rPr>
              <a:t>The Anterior and Posterior Chambers</a:t>
            </a:r>
          </a:p>
        </p:txBody>
      </p:sp>
      <p:pic>
        <p:nvPicPr>
          <p:cNvPr id="306183" name="Picture 7"/>
          <p:cNvPicPr>
            <a:picLocks noGrp="1" noChangeAspect="1" noChangeArrowheads="1"/>
          </p:cNvPicPr>
          <p:nvPr>
            <p:ph sz="half" idx="1"/>
          </p:nvPr>
        </p:nvPicPr>
        <p:blipFill>
          <a:blip r:embed="rId3" cstate="print"/>
          <a:stretch>
            <a:fillRect/>
          </a:stretch>
        </p:blipFill>
        <p:spPr>
          <a:xfrm>
            <a:off x="2041176" y="1600200"/>
            <a:ext cx="5061648" cy="2189163"/>
          </a:xfrm>
          <a:noFill/>
          <a:ln/>
        </p:spPr>
      </p:pic>
      <p:sp>
        <p:nvSpPr>
          <p:cNvPr id="306182" name="Rectangle 6"/>
          <p:cNvSpPr>
            <a:spLocks noGrp="1" noChangeArrowheads="1"/>
          </p:cNvSpPr>
          <p:nvPr>
            <p:ph type="body" sz="half" idx="2"/>
          </p:nvPr>
        </p:nvSpPr>
        <p:spPr>
          <a:xfrm>
            <a:off x="395288" y="5229225"/>
            <a:ext cx="8229600" cy="1333500"/>
          </a:xfrm>
        </p:spPr>
        <p:txBody>
          <a:bodyPr/>
          <a:lstStyle/>
          <a:p>
            <a:r>
              <a:rPr lang="en-US" sz="2000" b="1" dirty="0" smtClean="0"/>
              <a:t>Furthermore </a:t>
            </a:r>
            <a:r>
              <a:rPr lang="en-US" sz="2000" b="1" dirty="0"/>
              <a:t>, the </a:t>
            </a:r>
            <a:r>
              <a:rPr lang="en-US" sz="2000" b="1" dirty="0">
                <a:solidFill>
                  <a:srgbClr val="00FF00"/>
                </a:solidFill>
              </a:rPr>
              <a:t>Iris </a:t>
            </a:r>
            <a:r>
              <a:rPr lang="en-US" sz="2000" b="1" dirty="0"/>
              <a:t>further divides the anterior cavity into : </a:t>
            </a:r>
          </a:p>
          <a:p>
            <a:pPr>
              <a:buFont typeface="Wingdings" pitchFamily="2" charset="2"/>
              <a:buAutoNum type="alphaLcParenBoth"/>
            </a:pPr>
            <a:r>
              <a:rPr lang="en-US" sz="2000" b="1" dirty="0"/>
              <a:t> </a:t>
            </a:r>
            <a:r>
              <a:rPr lang="en-US" sz="2000" b="1" dirty="0">
                <a:solidFill>
                  <a:srgbClr val="C00000"/>
                </a:solidFill>
              </a:rPr>
              <a:t>Anterior Chamber </a:t>
            </a:r>
            <a:r>
              <a:rPr lang="en-US" sz="2000" b="1" dirty="0"/>
              <a:t>( in front of the iris ) , and </a:t>
            </a:r>
          </a:p>
          <a:p>
            <a:pPr>
              <a:buFont typeface="Wingdings" pitchFamily="2" charset="2"/>
              <a:buAutoNum type="alphaLcParenBoth"/>
            </a:pPr>
            <a:r>
              <a:rPr lang="en-US" sz="2000" b="1" dirty="0"/>
              <a:t> </a:t>
            </a:r>
            <a:r>
              <a:rPr lang="en-US" sz="2000" b="1" dirty="0">
                <a:solidFill>
                  <a:srgbClr val="C00000"/>
                </a:solidFill>
              </a:rPr>
              <a:t>Posterior Chamber </a:t>
            </a:r>
            <a:r>
              <a:rPr lang="en-US" sz="2000" b="1" dirty="0"/>
              <a:t>( behind the iris ; between the iris and lens ) .</a:t>
            </a:r>
          </a:p>
          <a:p>
            <a:endParaRPr lang="en-US" sz="2000" b="1" dirty="0"/>
          </a:p>
        </p:txBody>
      </p:sp>
      <p:sp>
        <p:nvSpPr>
          <p:cNvPr id="9" name="Date Placeholder 4"/>
          <p:cNvSpPr>
            <a:spLocks noGrp="1"/>
          </p:cNvSpPr>
          <p:nvPr>
            <p:ph type="dt" sz="half" idx="10"/>
          </p:nvPr>
        </p:nvSpPr>
        <p:spPr/>
        <p:txBody>
          <a:bodyPr/>
          <a:lstStyle/>
          <a:p>
            <a:fld id="{F49A6C2E-7726-4584-B2BB-D30C7FED66B2}" type="datetime1">
              <a:rPr lang="ar-SA">
                <a:solidFill>
                  <a:srgbClr val="FFFFFF"/>
                </a:solidFill>
              </a:rPr>
              <a:pPr/>
              <a:t>11/02/1442</a:t>
            </a:fld>
            <a:endParaRPr lang="en-US">
              <a:solidFill>
                <a:srgbClr val="FFFFFF"/>
              </a:solidFill>
            </a:endParaRPr>
          </a:p>
        </p:txBody>
      </p:sp>
      <p:sp>
        <p:nvSpPr>
          <p:cNvPr id="10" name="Slide Number Placeholder 6"/>
          <p:cNvSpPr>
            <a:spLocks noGrp="1"/>
          </p:cNvSpPr>
          <p:nvPr>
            <p:ph type="sldNum" sz="quarter" idx="12"/>
          </p:nvPr>
        </p:nvSpPr>
        <p:spPr/>
        <p:txBody>
          <a:bodyPr/>
          <a:lstStyle/>
          <a:p>
            <a:fld id="{7BFAFE78-08B8-4DEF-9FF4-E382C4D67E93}" type="slidenum">
              <a:rPr lang="en-US">
                <a:solidFill>
                  <a:srgbClr val="FFFFFF"/>
                </a:solidFill>
              </a:rPr>
              <a:pPr/>
              <a:t>9</a:t>
            </a:fld>
            <a:endParaRPr lang="en-US">
              <a:solidFill>
                <a:srgbClr val="FFFFFF"/>
              </a:solidFill>
            </a:endParaRPr>
          </a:p>
        </p:txBody>
      </p:sp>
      <p:sp>
        <p:nvSpPr>
          <p:cNvPr id="306184" name="Text Box 8"/>
          <p:cNvSpPr txBox="1">
            <a:spLocks noChangeArrowheads="1"/>
          </p:cNvSpPr>
          <p:nvPr/>
        </p:nvSpPr>
        <p:spPr bwMode="auto">
          <a:xfrm>
            <a:off x="7451725" y="692150"/>
            <a:ext cx="1152525" cy="527050"/>
          </a:xfrm>
          <a:prstGeom prst="rect">
            <a:avLst/>
          </a:prstGeom>
          <a:solidFill>
            <a:srgbClr val="FFFF00"/>
          </a:solidFill>
          <a:ln w="9525">
            <a:solidFill>
              <a:srgbClr val="FF3399"/>
            </a:solidFill>
            <a:miter lim="800000"/>
            <a:headEnd/>
            <a:tailEnd/>
          </a:ln>
          <a:effectLst/>
        </p:spPr>
        <p:txBody>
          <a:bodyPr>
            <a:spAutoFit/>
          </a:bodyPr>
          <a:lstStyle/>
          <a:p>
            <a:pPr>
              <a:spcBef>
                <a:spcPct val="50000"/>
              </a:spcBef>
            </a:pPr>
            <a:r>
              <a:rPr lang="en-US" sz="1400" b="1" dirty="0">
                <a:solidFill>
                  <a:srgbClr val="000000"/>
                </a:solidFill>
                <a:latin typeface="Tahoma" pitchFamily="34" charset="0"/>
              </a:rPr>
              <a:t>Anterior Chamber</a:t>
            </a:r>
          </a:p>
        </p:txBody>
      </p:sp>
      <p:sp>
        <p:nvSpPr>
          <p:cNvPr id="306185" name="Text Box 9"/>
          <p:cNvSpPr txBox="1">
            <a:spLocks noChangeArrowheads="1"/>
          </p:cNvSpPr>
          <p:nvPr/>
        </p:nvSpPr>
        <p:spPr bwMode="auto">
          <a:xfrm>
            <a:off x="2627784" y="765175"/>
            <a:ext cx="1656184" cy="584775"/>
          </a:xfrm>
          <a:prstGeom prst="rect">
            <a:avLst/>
          </a:prstGeom>
          <a:solidFill>
            <a:srgbClr val="FFFF00"/>
          </a:solidFill>
          <a:ln w="9525">
            <a:solidFill>
              <a:srgbClr val="FF3399"/>
            </a:solidFill>
            <a:miter lim="800000"/>
            <a:headEnd/>
            <a:tailEnd/>
          </a:ln>
          <a:effectLst/>
        </p:spPr>
        <p:txBody>
          <a:bodyPr wrap="square">
            <a:spAutoFit/>
          </a:bodyPr>
          <a:lstStyle/>
          <a:p>
            <a:pPr>
              <a:spcBef>
                <a:spcPct val="50000"/>
              </a:spcBef>
            </a:pPr>
            <a:r>
              <a:rPr lang="en-US" sz="1400" b="1" dirty="0">
                <a:solidFill>
                  <a:srgbClr val="000000"/>
                </a:solidFill>
                <a:latin typeface="Tahoma" pitchFamily="34" charset="0"/>
              </a:rPr>
              <a:t>Posterior Chamber</a:t>
            </a:r>
            <a:r>
              <a:rPr lang="en-US" dirty="0">
                <a:solidFill>
                  <a:srgbClr val="FFFFFF"/>
                </a:solidFill>
                <a:latin typeface="Tahoma" pitchFamily="34" charset="0"/>
              </a:rPr>
              <a:t> </a:t>
            </a:r>
            <a:endParaRPr lang="en-US" b="1" dirty="0">
              <a:solidFill>
                <a:srgbClr val="FFFFFF"/>
              </a:solidFill>
              <a:latin typeface="Tahoma" pitchFamily="34" charset="0"/>
            </a:endParaRPr>
          </a:p>
        </p:txBody>
      </p:sp>
      <p:sp>
        <p:nvSpPr>
          <p:cNvPr id="306186" name="Line 10"/>
          <p:cNvSpPr>
            <a:spLocks noChangeShapeType="1"/>
          </p:cNvSpPr>
          <p:nvPr/>
        </p:nvSpPr>
        <p:spPr bwMode="auto">
          <a:xfrm flipH="1">
            <a:off x="6012159" y="1052513"/>
            <a:ext cx="1439565" cy="1008335"/>
          </a:xfrm>
          <a:prstGeom prst="line">
            <a:avLst/>
          </a:prstGeom>
          <a:noFill/>
          <a:ln w="28575">
            <a:solidFill>
              <a:schemeClr val="accent2"/>
            </a:solidFill>
            <a:round/>
            <a:headEnd/>
            <a:tailEnd type="arrow" w="med" len="med"/>
          </a:ln>
          <a:effectLst/>
        </p:spPr>
        <p:txBody>
          <a:bodyPr/>
          <a:lstStyle/>
          <a:p>
            <a:endParaRPr lang="en-US">
              <a:solidFill>
                <a:srgbClr val="FFFFFF"/>
              </a:solidFill>
            </a:endParaRPr>
          </a:p>
        </p:txBody>
      </p:sp>
      <p:sp>
        <p:nvSpPr>
          <p:cNvPr id="306187" name="Line 11"/>
          <p:cNvSpPr>
            <a:spLocks noChangeShapeType="1"/>
          </p:cNvSpPr>
          <p:nvPr/>
        </p:nvSpPr>
        <p:spPr bwMode="auto">
          <a:xfrm>
            <a:off x="4537076" y="1439664"/>
            <a:ext cx="1079500" cy="719137"/>
          </a:xfrm>
          <a:prstGeom prst="line">
            <a:avLst/>
          </a:prstGeom>
          <a:noFill/>
          <a:ln w="28575">
            <a:solidFill>
              <a:schemeClr val="accent2"/>
            </a:solidFill>
            <a:round/>
            <a:headEnd/>
            <a:tailEnd type="arrow" w="med" len="med"/>
          </a:ln>
          <a:effectLst/>
        </p:spPr>
        <p:txBody>
          <a:bodyPr/>
          <a:lstStyle/>
          <a:p>
            <a:endParaRPr lang="en-US">
              <a:solidFill>
                <a:srgbClr val="FFFFFF"/>
              </a:solidFill>
            </a:endParaRPr>
          </a:p>
        </p:txBody>
      </p:sp>
    </p:spTree>
    <p:extLst>
      <p:ext uri="{BB962C8B-B14F-4D97-AF65-F5344CB8AC3E}">
        <p14:creationId xmlns:p14="http://schemas.microsoft.com/office/powerpoint/2010/main" val="2770841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06186"/>
                                        </p:tgtEl>
                                        <p:attrNameLst>
                                          <p:attrName>style.visibility</p:attrName>
                                        </p:attrNameLst>
                                      </p:cBhvr>
                                      <p:to>
                                        <p:strVal val="visible"/>
                                      </p:to>
                                    </p:set>
                                    <p:animEffect transition="in" filter="fade">
                                      <p:cBhvr>
                                        <p:cTn id="7" dur="1000"/>
                                        <p:tgtEl>
                                          <p:spTgt spid="306186"/>
                                        </p:tgtEl>
                                      </p:cBhvr>
                                    </p:animEffect>
                                    <p:anim calcmode="lin" valueType="num">
                                      <p:cBhvr>
                                        <p:cTn id="8" dur="1000" fill="hold"/>
                                        <p:tgtEl>
                                          <p:spTgt spid="306186"/>
                                        </p:tgtEl>
                                        <p:attrNameLst>
                                          <p:attrName>ppt_x</p:attrName>
                                        </p:attrNameLst>
                                      </p:cBhvr>
                                      <p:tavLst>
                                        <p:tav tm="0">
                                          <p:val>
                                            <p:strVal val="#ppt_x"/>
                                          </p:val>
                                        </p:tav>
                                        <p:tav tm="100000">
                                          <p:val>
                                            <p:strVal val="#ppt_x"/>
                                          </p:val>
                                        </p:tav>
                                      </p:tavLst>
                                    </p:anim>
                                    <p:anim calcmode="lin" valueType="num">
                                      <p:cBhvr>
                                        <p:cTn id="9" dur="1000" fill="hold"/>
                                        <p:tgtEl>
                                          <p:spTgt spid="30618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06187"/>
                                        </p:tgtEl>
                                        <p:attrNameLst>
                                          <p:attrName>style.visibility</p:attrName>
                                        </p:attrNameLst>
                                      </p:cBhvr>
                                      <p:to>
                                        <p:strVal val="visible"/>
                                      </p:to>
                                    </p:set>
                                    <p:animEffect transition="in" filter="fade">
                                      <p:cBhvr>
                                        <p:cTn id="14" dur="1000"/>
                                        <p:tgtEl>
                                          <p:spTgt spid="306187"/>
                                        </p:tgtEl>
                                      </p:cBhvr>
                                    </p:animEffect>
                                    <p:anim calcmode="lin" valueType="num">
                                      <p:cBhvr>
                                        <p:cTn id="15" dur="1000" fill="hold"/>
                                        <p:tgtEl>
                                          <p:spTgt spid="306187"/>
                                        </p:tgtEl>
                                        <p:attrNameLst>
                                          <p:attrName>ppt_x</p:attrName>
                                        </p:attrNameLst>
                                      </p:cBhvr>
                                      <p:tavLst>
                                        <p:tav tm="0">
                                          <p:val>
                                            <p:strVal val="#ppt_x"/>
                                          </p:val>
                                        </p:tav>
                                        <p:tav tm="100000">
                                          <p:val>
                                            <p:strVal val="#ppt_x"/>
                                          </p:val>
                                        </p:tav>
                                      </p:tavLst>
                                    </p:anim>
                                    <p:anim calcmode="lin" valueType="num">
                                      <p:cBhvr>
                                        <p:cTn id="16" dur="1000" fill="hold"/>
                                        <p:tgtEl>
                                          <p:spTgt spid="3061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6186" grpId="0" animBg="1"/>
      <p:bldP spid="30618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IW_IMAGE_TITLE" val="c:\my documents\gtk_ppt\sg_present\stanfield_mm_10_jpegs\1\figure_10_28a_l.jpg"/>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COMET">
  <a:themeElements>
    <a:clrScheme name="COMET 1">
      <a:dk1>
        <a:srgbClr val="000080"/>
      </a:dk1>
      <a:lt1>
        <a:srgbClr val="FFFFFF"/>
      </a:lt1>
      <a:dk2>
        <a:srgbClr val="000000"/>
      </a:dk2>
      <a:lt2>
        <a:srgbClr val="FFCC66"/>
      </a:lt2>
      <a:accent1>
        <a:srgbClr val="3366FF"/>
      </a:accent1>
      <a:accent2>
        <a:srgbClr val="00CCCC"/>
      </a:accent2>
      <a:accent3>
        <a:srgbClr val="AAAAAA"/>
      </a:accent3>
      <a:accent4>
        <a:srgbClr val="DADADA"/>
      </a:accent4>
      <a:accent5>
        <a:srgbClr val="ADB8FF"/>
      </a:accent5>
      <a:accent6>
        <a:srgbClr val="00B9B9"/>
      </a:accent6>
      <a:hlink>
        <a:srgbClr val="FF0033"/>
      </a:hlink>
      <a:folHlink>
        <a:srgbClr val="CCECFF"/>
      </a:folHlink>
    </a:clrScheme>
    <a:fontScheme name="COMET">
      <a:majorFont>
        <a:latin typeface="Times New Roman"/>
        <a:ea typeface=""/>
        <a:cs typeface="Arial"/>
      </a:majorFont>
      <a:minorFont>
        <a:latin typeface="Times New Roman"/>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OMET 1">
        <a:dk1>
          <a:srgbClr val="000080"/>
        </a:dk1>
        <a:lt1>
          <a:srgbClr val="FFFFFF"/>
        </a:lt1>
        <a:dk2>
          <a:srgbClr val="000000"/>
        </a:dk2>
        <a:lt2>
          <a:srgbClr val="FFCC66"/>
        </a:lt2>
        <a:accent1>
          <a:srgbClr val="3366FF"/>
        </a:accent1>
        <a:accent2>
          <a:srgbClr val="00CCCC"/>
        </a:accent2>
        <a:accent3>
          <a:srgbClr val="AAAAAA"/>
        </a:accent3>
        <a:accent4>
          <a:srgbClr val="DADADA"/>
        </a:accent4>
        <a:accent5>
          <a:srgbClr val="ADB8FF"/>
        </a:accent5>
        <a:accent6>
          <a:srgbClr val="00B9B9"/>
        </a:accent6>
        <a:hlink>
          <a:srgbClr val="FF0033"/>
        </a:hlink>
        <a:folHlink>
          <a:srgbClr val="CCECFF"/>
        </a:folHlink>
      </a:clrScheme>
      <a:clrMap bg1="dk2" tx1="lt1" bg2="dk1" tx2="lt2" accent1="accent1" accent2="accent2" accent3="accent3" accent4="accent4" accent5="accent5" accent6="accent6" hlink="hlink" folHlink="folHlink"/>
    </a:extraClrScheme>
    <a:extraClrScheme>
      <a:clrScheme name="COMET 2">
        <a:dk1>
          <a:srgbClr val="000066"/>
        </a:dk1>
        <a:lt1>
          <a:srgbClr val="99CCFF"/>
        </a:lt1>
        <a:dk2>
          <a:srgbClr val="3366CC"/>
        </a:dk2>
        <a:lt2>
          <a:srgbClr val="000080"/>
        </a:lt2>
        <a:accent1>
          <a:srgbClr val="CCECFF"/>
        </a:accent1>
        <a:accent2>
          <a:srgbClr val="CCFFCC"/>
        </a:accent2>
        <a:accent3>
          <a:srgbClr val="CAE2FF"/>
        </a:accent3>
        <a:accent4>
          <a:srgbClr val="000056"/>
        </a:accent4>
        <a:accent5>
          <a:srgbClr val="E2F4FF"/>
        </a:accent5>
        <a:accent6>
          <a:srgbClr val="B9E7B9"/>
        </a:accent6>
        <a:hlink>
          <a:srgbClr val="FFCCFF"/>
        </a:hlink>
        <a:folHlink>
          <a:srgbClr val="FFFFFF"/>
        </a:folHlink>
      </a:clrScheme>
      <a:clrMap bg1="lt1" tx1="dk1" bg2="lt2" tx2="dk2" accent1="accent1" accent2="accent2" accent3="accent3" accent4="accent4" accent5="accent5" accent6="accent6" hlink="hlink" folHlink="folHlink"/>
    </a:extraClrScheme>
    <a:extraClrScheme>
      <a:clrScheme name="COMET 3">
        <a:dk1>
          <a:srgbClr val="000000"/>
        </a:dk1>
        <a:lt1>
          <a:srgbClr val="FFFFFF"/>
        </a:lt1>
        <a:dk2>
          <a:srgbClr val="000000"/>
        </a:dk2>
        <a:lt2>
          <a:srgbClr val="4D4D4D"/>
        </a:lt2>
        <a:accent1>
          <a:srgbClr val="EAEAEA"/>
        </a:accent1>
        <a:accent2>
          <a:srgbClr val="CBCBCB"/>
        </a:accent2>
        <a:accent3>
          <a:srgbClr val="FFFFFF"/>
        </a:accent3>
        <a:accent4>
          <a:srgbClr val="000000"/>
        </a:accent4>
        <a:accent5>
          <a:srgbClr val="F3F3F3"/>
        </a:accent5>
        <a:accent6>
          <a:srgbClr val="B8B8B8"/>
        </a:accent6>
        <a:hlink>
          <a:srgbClr val="5F5F5F"/>
        </a:hlink>
        <a:folHlink>
          <a:srgbClr val="969696"/>
        </a:folHlink>
      </a:clrScheme>
      <a:clrMap bg1="lt1" tx1="dk1" bg2="lt2" tx2="dk2" accent1="accent1" accent2="accent2" accent3="accent3" accent4="accent4" accent5="accent5" accent6="accent6" hlink="hlink" folHlink="folHlink"/>
    </a:extraClrScheme>
    <a:extraClrScheme>
      <a:clrScheme name="COMET 4">
        <a:dk1>
          <a:srgbClr val="000000"/>
        </a:dk1>
        <a:lt1>
          <a:srgbClr val="FFFFFF"/>
        </a:lt1>
        <a:dk2>
          <a:srgbClr val="003366"/>
        </a:dk2>
        <a:lt2>
          <a:srgbClr val="FFFFCC"/>
        </a:lt2>
        <a:accent1>
          <a:srgbClr val="006699"/>
        </a:accent1>
        <a:accent2>
          <a:srgbClr val="009999"/>
        </a:accent2>
        <a:accent3>
          <a:srgbClr val="AAADB8"/>
        </a:accent3>
        <a:accent4>
          <a:srgbClr val="DADADA"/>
        </a:accent4>
        <a:accent5>
          <a:srgbClr val="AAB8CA"/>
        </a:accent5>
        <a:accent6>
          <a:srgbClr val="008A8A"/>
        </a:accent6>
        <a:hlink>
          <a:srgbClr val="0099CC"/>
        </a:hlink>
        <a:folHlink>
          <a:srgbClr val="CCCCFF"/>
        </a:folHlink>
      </a:clrScheme>
      <a:clrMap bg1="dk2" tx1="lt1" bg2="dk1" tx2="lt2" accent1="accent1" accent2="accent2" accent3="accent3" accent4="accent4" accent5="accent5" accent6="accent6" hlink="hlink" folHlink="folHlink"/>
    </a:extraClrScheme>
    <a:extraClrScheme>
      <a:clrScheme name="COMET 5">
        <a:dk1>
          <a:srgbClr val="000000"/>
        </a:dk1>
        <a:lt1>
          <a:srgbClr val="0099FF"/>
        </a:lt1>
        <a:dk2>
          <a:srgbClr val="000099"/>
        </a:dk2>
        <a:lt2>
          <a:srgbClr val="000066"/>
        </a:lt2>
        <a:accent1>
          <a:srgbClr val="99CCFF"/>
        </a:accent1>
        <a:accent2>
          <a:srgbClr val="FFFFCC"/>
        </a:accent2>
        <a:accent3>
          <a:srgbClr val="AACAFF"/>
        </a:accent3>
        <a:accent4>
          <a:srgbClr val="000000"/>
        </a:accent4>
        <a:accent5>
          <a:srgbClr val="CAE2FF"/>
        </a:accent5>
        <a:accent6>
          <a:srgbClr val="E7E7B9"/>
        </a:accent6>
        <a:hlink>
          <a:srgbClr val="00CCCC"/>
        </a:hlink>
        <a:folHlink>
          <a:srgbClr val="CCECFF"/>
        </a:folHlink>
      </a:clrScheme>
      <a:clrMap bg1="lt1" tx1="dk1" bg2="lt2" tx2="dk2" accent1="accent1" accent2="accent2" accent3="accent3" accent4="accent4" accent5="accent5" accent6="accent6" hlink="hlink" folHlink="folHlink"/>
    </a:extraClrScheme>
    <a:extraClrScheme>
      <a:clrScheme name="COMET 6">
        <a:dk1>
          <a:srgbClr val="000000"/>
        </a:dk1>
        <a:lt1>
          <a:srgbClr val="FFFFFF"/>
        </a:lt1>
        <a:dk2>
          <a:srgbClr val="660066"/>
        </a:dk2>
        <a:lt2>
          <a:srgbClr val="FFCC66"/>
        </a:lt2>
        <a:accent1>
          <a:srgbClr val="6600CC"/>
        </a:accent1>
        <a:accent2>
          <a:srgbClr val="0099CC"/>
        </a:accent2>
        <a:accent3>
          <a:srgbClr val="B8AAB8"/>
        </a:accent3>
        <a:accent4>
          <a:srgbClr val="DADADA"/>
        </a:accent4>
        <a:accent5>
          <a:srgbClr val="B8AAE2"/>
        </a:accent5>
        <a:accent6>
          <a:srgbClr val="008AB9"/>
        </a:accent6>
        <a:hlink>
          <a:srgbClr val="CC66FF"/>
        </a:hlink>
        <a:folHlink>
          <a:srgbClr val="CCCCFF"/>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2104</TotalTime>
  <Words>1690</Words>
  <Application>Microsoft Office PowerPoint</Application>
  <PresentationFormat>On-screen Show (4:3)</PresentationFormat>
  <Paragraphs>333</Paragraphs>
  <Slides>47</Slides>
  <Notes>16</Notes>
  <HiddenSlides>0</HiddenSlides>
  <MMClips>0</MMClips>
  <ScaleCrop>false</ScaleCrop>
  <HeadingPairs>
    <vt:vector size="8" baseType="variant">
      <vt:variant>
        <vt:lpstr>Fonts Used</vt:lpstr>
      </vt:variant>
      <vt:variant>
        <vt:i4>10</vt:i4>
      </vt:variant>
      <vt:variant>
        <vt:lpstr>Theme</vt:lpstr>
      </vt:variant>
      <vt:variant>
        <vt:i4>5</vt:i4>
      </vt:variant>
      <vt:variant>
        <vt:lpstr>Embedded OLE Servers</vt:lpstr>
      </vt:variant>
      <vt:variant>
        <vt:i4>2</vt:i4>
      </vt:variant>
      <vt:variant>
        <vt:lpstr>Slide Titles</vt:lpstr>
      </vt:variant>
      <vt:variant>
        <vt:i4>47</vt:i4>
      </vt:variant>
    </vt:vector>
  </HeadingPairs>
  <TitlesOfParts>
    <vt:vector size="64" baseType="lpstr">
      <vt:lpstr>Arial</vt:lpstr>
      <vt:lpstr>Bauhaus 93</vt:lpstr>
      <vt:lpstr>Berlin Sans FB Demi</vt:lpstr>
      <vt:lpstr>Calibri</vt:lpstr>
      <vt:lpstr>Comic Sans MS</vt:lpstr>
      <vt:lpstr>Consolas</vt:lpstr>
      <vt:lpstr>Garamond</vt:lpstr>
      <vt:lpstr>Tahoma</vt:lpstr>
      <vt:lpstr>Times New Roman</vt:lpstr>
      <vt:lpstr>Wingdings</vt:lpstr>
      <vt:lpstr>Office Theme</vt:lpstr>
      <vt:lpstr>1_Office Theme</vt:lpstr>
      <vt:lpstr>Default Design</vt:lpstr>
      <vt:lpstr>COMET</vt:lpstr>
      <vt:lpstr>3_Office Theme</vt:lpstr>
      <vt:lpstr>PhotoHouse</vt:lpstr>
      <vt:lpstr>Image</vt:lpstr>
      <vt:lpstr>PowerPoint Presentation</vt:lpstr>
      <vt:lpstr>Learning Objectives</vt:lpstr>
      <vt:lpstr>The Eye</vt:lpstr>
      <vt:lpstr>The eye consists of 3 layers :</vt:lpstr>
      <vt:lpstr> 2. Middle Vascular Layer: </vt:lpstr>
      <vt:lpstr>   The Pupillary Muscles: consists of  Radial and Circular parts   </vt:lpstr>
      <vt:lpstr>PowerPoint Presentation</vt:lpstr>
      <vt:lpstr>The Anterior &amp; Posterior Cavities </vt:lpstr>
      <vt:lpstr>The Anterior and Posterior Chambers</vt:lpstr>
      <vt:lpstr>PowerPoint Presentation</vt:lpstr>
      <vt:lpstr>Rods &amp; Cones</vt:lpstr>
      <vt:lpstr>Macula &amp; Fovea Centralis</vt:lpstr>
      <vt:lpstr>Normal Ophthalmoscopic View of Eye</vt:lpstr>
      <vt:lpstr>Disorders of the Eye and Vision: Retinopathy</vt:lpstr>
      <vt:lpstr>PowerPoint Presentation</vt:lpstr>
      <vt:lpstr>PowerPoint Presentation</vt:lpstr>
      <vt:lpstr>Organization of the Retina</vt:lpstr>
      <vt:lpstr>External Protection of The Eye </vt:lpstr>
      <vt:lpstr>PowerPoint Presentation</vt:lpstr>
      <vt:lpstr>PowerPoint Presentation</vt:lpstr>
      <vt:lpstr> Image Formation</vt:lpstr>
      <vt:lpstr>Principles of Optics</vt:lpstr>
      <vt:lpstr>Emmetropic: objects focused on retina (normal)</vt:lpstr>
      <vt:lpstr>Refractive media of the eye</vt:lpstr>
      <vt:lpstr>Refractive media of the eye-2</vt:lpstr>
      <vt:lpstr>     2. Aqueous Humor</vt:lpstr>
      <vt:lpstr> Aqueous Humor-2</vt:lpstr>
      <vt:lpstr>Glaucoma</vt:lpstr>
      <vt:lpstr>PowerPoint Presentation</vt:lpstr>
      <vt:lpstr>3. The Vitreous Humor</vt:lpstr>
      <vt:lpstr>4. The Lens</vt:lpstr>
      <vt:lpstr>Cataracts</vt:lpstr>
      <vt:lpstr>Binocular Vision</vt:lpstr>
      <vt:lpstr>Errors of Refraction</vt:lpstr>
      <vt:lpstr>Normal eye (Emmetropia)</vt:lpstr>
      <vt:lpstr>1- Hypermetropia (hyperopia = far-sightedness) </vt:lpstr>
      <vt:lpstr>2- Myopia(nearsightedness)</vt:lpstr>
      <vt:lpstr>Image Focusing</vt:lpstr>
      <vt:lpstr>Visual Abnormalities</vt:lpstr>
      <vt:lpstr>3. Astigmatism </vt:lpstr>
      <vt:lpstr>Astigmatism </vt:lpstr>
      <vt:lpstr>Corrected Astigmatism</vt:lpstr>
      <vt:lpstr>Presbyopia</vt:lpstr>
      <vt:lpstr>Retinal Layers</vt:lpstr>
      <vt:lpstr>Light Pathway</vt:lpstr>
      <vt:lpstr>Retina: Neural Circuitry</vt:lpstr>
      <vt:lpstr>PowerPoint Presentation</vt:lpstr>
    </vt:vector>
  </TitlesOfParts>
  <Company>KKUH</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Special Senses for Dental Students</dc:title>
  <dc:creator>Physiology</dc:creator>
  <cp:lastModifiedBy>Ahmed Abdul</cp:lastModifiedBy>
  <cp:revision>191</cp:revision>
  <cp:lastPrinted>1601-01-01T00:00:00Z</cp:lastPrinted>
  <dcterms:created xsi:type="dcterms:W3CDTF">2007-05-03T05:22:57Z</dcterms:created>
  <dcterms:modified xsi:type="dcterms:W3CDTF">2020-09-28T16:01:39Z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9</vt:i4>
  </property>
</Properties>
</file>