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75" r:id="rId5"/>
    <p:sldId id="276" r:id="rId6"/>
    <p:sldId id="273" r:id="rId7"/>
    <p:sldId id="274" r:id="rId8"/>
    <p:sldId id="278" r:id="rId9"/>
    <p:sldId id="279" r:id="rId10"/>
    <p:sldId id="266" r:id="rId11"/>
    <p:sldId id="267" r:id="rId12"/>
    <p:sldId id="270" r:id="rId13"/>
    <p:sldId id="269" r:id="rId14"/>
    <p:sldId id="281" r:id="rId15"/>
    <p:sldId id="280" r:id="rId16"/>
    <p:sldId id="264" r:id="rId17"/>
    <p:sldId id="265" r:id="rId18"/>
    <p:sldId id="263" r:id="rId19"/>
    <p:sldId id="262" r:id="rId20"/>
    <p:sldId id="282" r:id="rId21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 title="Page Number Shape">
            <a:extLst>
              <a:ext uri="{FF2B5EF4-FFF2-40B4-BE49-F238E27FC236}">
                <a16:creationId xmlns:a16="http://schemas.microsoft.com/office/drawing/2014/main" id="{AAC05747-F9B6-4046-AFB8-47D31ACF3A0E}"/>
              </a:ext>
            </a:extLst>
          </p:cNvPr>
          <p:cNvSpPr/>
          <p:nvPr/>
        </p:nvSpPr>
        <p:spPr bwMode="auto">
          <a:xfrm>
            <a:off x="8736013" y="1189038"/>
            <a:ext cx="407987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9A5AF20-9759-4E9D-B20A-6EC60128CA27}"/>
              </a:ext>
            </a:extLst>
          </p:cNvPr>
          <p:cNvCxnSpPr/>
          <p:nvPr/>
        </p:nvCxnSpPr>
        <p:spPr>
          <a:xfrm>
            <a:off x="581025" y="1257300"/>
            <a:ext cx="0" cy="560070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089ED13-39A4-4DBA-8588-1EB3EB4F093E}"/>
              </a:ext>
            </a:extLst>
          </p:cNvPr>
          <p:cNvCxnSpPr/>
          <p:nvPr/>
        </p:nvCxnSpPr>
        <p:spPr>
          <a:xfrm>
            <a:off x="581025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6685" y="1143294"/>
            <a:ext cx="5275772" cy="4268965"/>
          </a:xfrm>
        </p:spPr>
        <p:txBody>
          <a:bodyPr>
            <a:normAutofit/>
          </a:bodyPr>
          <a:lstStyle>
            <a:lvl1pPr algn="l">
              <a:lnSpc>
                <a:spcPct val="85000"/>
              </a:lnSpc>
              <a:defRPr sz="58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6685" y="5537926"/>
            <a:ext cx="5275772" cy="706355"/>
          </a:xfrm>
        </p:spPr>
        <p:txBody>
          <a:bodyPr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1800" b="0" i="1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EFD81FD-64F3-4C5E-A232-A18B667CEF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5975" y="6315075"/>
            <a:ext cx="1198563" cy="365125"/>
          </a:xfrm>
        </p:spPr>
        <p:txBody>
          <a:bodyPr/>
          <a:lstStyle>
            <a:lvl1pPr algn="l">
              <a:defRPr sz="9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4AFF118-D34F-466B-AE1C-E81D226388BC}" type="datetimeFigureOut">
              <a:rPr lang="en-US"/>
              <a:pPr>
                <a:defRPr/>
              </a:pPr>
              <a:t>11/1/2017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8BD2B7E-913A-4411-AC3E-47C78AD10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51075" y="6315075"/>
            <a:ext cx="3841750" cy="365125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B754F63-5C77-4F64-87FA-ADB567578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6013" y="1416050"/>
            <a:ext cx="407987" cy="365125"/>
          </a:xfrm>
        </p:spPr>
        <p:txBody>
          <a:bodyPr/>
          <a:lstStyle>
            <a:lvl1pPr algn="r">
              <a:defRPr smtClean="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20263EFB-C290-4960-BB3B-3AFA7526F9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24009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0" y="640080"/>
            <a:ext cx="4686299" cy="558414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01BE8C-2F95-40F1-BD2A-565E25E0C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5CC65-8491-422A-B915-48947B388F5F}" type="datetimeFigureOut">
              <a:rPr lang="en-US"/>
              <a:pPr>
                <a:defRPr/>
              </a:pPr>
              <a:t>11/1/2017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1E877-C4CF-406F-91E4-17BC0B1B6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2D56A6-D12C-42D9-935D-0BD7F0F37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BE9FD-034A-414A-99E7-48F2F64AF1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3993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 title="Page Number Shape">
            <a:extLst>
              <a:ext uri="{FF2B5EF4-FFF2-40B4-BE49-F238E27FC236}">
                <a16:creationId xmlns:a16="http://schemas.microsoft.com/office/drawing/2014/main" id="{6CAC2576-AD50-41FE-86F9-A76CF2AC0556}"/>
              </a:ext>
            </a:extLst>
          </p:cNvPr>
          <p:cNvSpPr/>
          <p:nvPr/>
        </p:nvSpPr>
        <p:spPr bwMode="auto">
          <a:xfrm>
            <a:off x="8736013" y="5380038"/>
            <a:ext cx="407987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E9ABFF4-09B4-465F-B79D-61FB0545E9E3}"/>
              </a:ext>
            </a:extLst>
          </p:cNvPr>
          <p:cNvCxnSpPr/>
          <p:nvPr/>
        </p:nvCxnSpPr>
        <p:spPr>
          <a:xfrm>
            <a:off x="0" y="6199188"/>
            <a:ext cx="7694613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A629975-6565-49A8-89D1-058A92B23FD1}"/>
              </a:ext>
            </a:extLst>
          </p:cNvPr>
          <p:cNvCxnSpPr/>
          <p:nvPr/>
        </p:nvCxnSpPr>
        <p:spPr>
          <a:xfrm>
            <a:off x="0" y="6199188"/>
            <a:ext cx="7694613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93074" y="642931"/>
            <a:ext cx="1835003" cy="467810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42933"/>
            <a:ext cx="5303009" cy="467810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1001AF9-0CB4-4BF0-8AC1-FDC5DE29F0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02200" y="5927725"/>
            <a:ext cx="28606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672B6-AEFC-4D5F-8D3A-F65CFF1664BC}" type="datetimeFigureOut">
              <a:rPr lang="en-US"/>
              <a:pPr>
                <a:defRPr/>
              </a:pPr>
              <a:t>11/1/2017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440B464-3C85-405C-842D-FB9851F57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02200" y="6316663"/>
            <a:ext cx="28606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CC04B34-2721-4551-B301-2089CA3E3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934C6-F429-42C1-B628-3D2A1EADA4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3719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4B8A2A-899E-45F2-9B20-0119FBF8D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17D64-CE68-4DDF-BD46-5822A2D64274}" type="datetimeFigureOut">
              <a:rPr lang="en-US"/>
              <a:pPr>
                <a:defRPr/>
              </a:pPr>
              <a:t>11/1/2017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6D78D-DACB-41F7-8AFB-60B073656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DFEC70-C7F2-4EC9-B7F1-A0FEC3889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E6F88-A9E6-48C6-9635-06A32B32C7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2425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 title="Page Number Shape">
            <a:extLst>
              <a:ext uri="{FF2B5EF4-FFF2-40B4-BE49-F238E27FC236}">
                <a16:creationId xmlns:a16="http://schemas.microsoft.com/office/drawing/2014/main" id="{C3943EEB-1892-491F-916E-D949D09DD379}"/>
              </a:ext>
            </a:extLst>
          </p:cNvPr>
          <p:cNvSpPr/>
          <p:nvPr/>
        </p:nvSpPr>
        <p:spPr bwMode="auto">
          <a:xfrm>
            <a:off x="8736013" y="1393825"/>
            <a:ext cx="407987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CD1B658-569E-479B-AB57-535F7D7B12F7}"/>
              </a:ext>
            </a:extLst>
          </p:cNvPr>
          <p:cNvCxnSpPr/>
          <p:nvPr/>
        </p:nvCxnSpPr>
        <p:spPr>
          <a:xfrm flipH="1">
            <a:off x="0" y="6178550"/>
            <a:ext cx="76835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8CD1C76-C24D-484B-9E08-D2E4F5C9B24B}"/>
              </a:ext>
            </a:extLst>
          </p:cNvPr>
          <p:cNvCxnSpPr/>
          <p:nvPr/>
        </p:nvCxnSpPr>
        <p:spPr>
          <a:xfrm flipH="1">
            <a:off x="0" y="6178550"/>
            <a:ext cx="76835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755" y="2571723"/>
            <a:ext cx="6222491" cy="3286153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defRPr sz="5800" cap="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0755" y="1393748"/>
            <a:ext cx="6301072" cy="819150"/>
          </a:xfrm>
        </p:spPr>
        <p:txBody>
          <a:bodyPr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18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CA378FF-F42D-4081-9E81-40FECBDC04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57963" y="6315075"/>
            <a:ext cx="1196975" cy="365125"/>
          </a:xfrm>
        </p:spPr>
        <p:txBody>
          <a:bodyPr/>
          <a:lstStyle>
            <a:lvl1pPr>
              <a:defRPr sz="900" smtClean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6A8123EF-EAF2-4C1A-A5C2-93C877A86FB0}" type="datetimeFigureOut">
              <a:rPr lang="en-US"/>
              <a:pPr>
                <a:defRPr/>
              </a:pPr>
              <a:t>11/1/2017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1DFB40A-9A00-462C-9091-96F705D0A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60500" y="6315075"/>
            <a:ext cx="4860925" cy="365125"/>
          </a:xfrm>
        </p:spPr>
        <p:txBody>
          <a:bodyPr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970012B-FF57-467D-8D7B-25F6D5C84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6013" y="1620838"/>
            <a:ext cx="407987" cy="365125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71C7CC67-6B5E-4177-92AF-8A357A9CF8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2284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0" y="540628"/>
            <a:ext cx="4686300" cy="24889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0" y="3712467"/>
            <a:ext cx="4686300" cy="24822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9BCEBBD-8571-422B-9FFC-06E2FA5F1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CE04E-3372-4B0C-90E1-4A61F109AE2C}" type="datetimeFigureOut">
              <a:rPr lang="en-US"/>
              <a:pPr>
                <a:defRPr/>
              </a:pPr>
              <a:t>11/1/2017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28DD838-FF8B-491B-A7C4-79B7F5E96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7C70B61-4517-40A0-BEC4-8AE24492B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E8D4D-AF12-4804-8B9B-95133198B0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7628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557784"/>
            <a:ext cx="2873502" cy="49560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558065"/>
            <a:ext cx="4690872" cy="913212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0" y="1526122"/>
            <a:ext cx="4690872" cy="17515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6200" y="3700828"/>
            <a:ext cx="4690872" cy="913759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6200" y="4669432"/>
            <a:ext cx="4690872" cy="17521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ACAC805-0CE9-41DB-96FB-965A35AB6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D8DAF-A09A-48B3-B051-87FB56525C08}" type="datetimeFigureOut">
              <a:rPr lang="en-US"/>
              <a:pPr>
                <a:defRPr/>
              </a:pPr>
              <a:t>11/1/2017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94DA32F-C633-4D37-B825-E7AD7B3B7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F759104-EA40-4F07-BA1E-4C0B9C00F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BCFDE-2EB7-46DC-AD65-E3F0C05366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8326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5C932EB-C519-48A6-8668-7CD8FA53F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41020-9B51-457F-97FB-DE6C64E10686}" type="datetimeFigureOut">
              <a:rPr lang="en-US"/>
              <a:pPr>
                <a:defRPr/>
              </a:pPr>
              <a:t>11/1/2017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BF02B0B-1557-47E7-9920-A1A037055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BAA3897-3842-4469-A48D-ECAB28D0B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12BF1-2A6C-4D82-8B0F-F32F7EB35F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5754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5995E6E-40F5-4EA6-9494-0DDFE23BC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BE88B-DAEE-4088-954A-D878E5E46A1E}" type="datetimeFigureOut">
              <a:rPr lang="en-US"/>
              <a:pPr>
                <a:defRPr/>
              </a:pPr>
              <a:t>11/1/2017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E0CD68D-4D24-438F-BBC4-D1B8CD38F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0622CE7-683F-4E8F-9960-7189080AA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555D4-A2F8-40D6-A226-F18E740F37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672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555479"/>
            <a:ext cx="2879082" cy="1921022"/>
          </a:xfrm>
        </p:spPr>
        <p:txBody>
          <a:bodyPr>
            <a:noAutofit/>
          </a:bodyPr>
          <a:lstStyle>
            <a:lvl1pPr>
              <a:lnSpc>
                <a:spcPct val="93000"/>
              </a:lnSpc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564147"/>
            <a:ext cx="4686300" cy="5622644"/>
          </a:xfrm>
        </p:spPr>
        <p:txBody>
          <a:bodyPr/>
          <a:lstStyle>
            <a:lvl1pPr>
              <a:lnSpc>
                <a:spcPct val="112000"/>
              </a:lnSpc>
              <a:defRPr sz="2000"/>
            </a:lvl1pPr>
            <a:lvl2pPr>
              <a:lnSpc>
                <a:spcPct val="112000"/>
              </a:lnSpc>
              <a:defRPr sz="1800"/>
            </a:lvl2pPr>
            <a:lvl3pPr>
              <a:lnSpc>
                <a:spcPct val="112000"/>
              </a:lnSpc>
              <a:defRPr sz="1600"/>
            </a:lvl3pPr>
            <a:lvl4pPr>
              <a:lnSpc>
                <a:spcPct val="112000"/>
              </a:lnSpc>
              <a:defRPr sz="1400"/>
            </a:lvl4pPr>
            <a:lvl5pPr>
              <a:lnSpc>
                <a:spcPct val="112000"/>
              </a:lnSpc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2621513"/>
            <a:ext cx="2879082" cy="3239537"/>
          </a:xfrm>
        </p:spPr>
        <p:txBody>
          <a:bodyPr>
            <a:normAutofit/>
          </a:bodyPr>
          <a:lstStyle>
            <a:lvl1pPr marL="0" indent="0" algn="r">
              <a:lnSpc>
                <a:spcPct val="125000"/>
              </a:lnSpc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00AB321-BE85-480C-A895-DECDAAB4E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9BDA6-323F-4E08-9723-7D60FFA55D53}" type="datetimeFigureOut">
              <a:rPr lang="en-US"/>
              <a:pPr>
                <a:defRPr/>
              </a:pPr>
              <a:t>11/1/2017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22F77DC-F084-4B09-8838-661985C55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B6673D9-9F7A-40E6-813F-7C065E675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EF6A2-6439-43C5-BE5B-43CB8953F3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1378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557262"/>
            <a:ext cx="2882528" cy="1919239"/>
          </a:xfrm>
        </p:spPr>
        <p:txBody>
          <a:bodyPr>
            <a:noAutofit/>
          </a:bodyPr>
          <a:lstStyle>
            <a:lvl1pPr>
              <a:lnSpc>
                <a:spcPct val="93000"/>
              </a:lnSpc>
              <a:defRPr sz="30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943350" y="1"/>
            <a:ext cx="4629150" cy="685799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2621512"/>
            <a:ext cx="2882528" cy="3236976"/>
          </a:xfrm>
        </p:spPr>
        <p:txBody>
          <a:bodyPr>
            <a:normAutofit/>
          </a:bodyPr>
          <a:lstStyle>
            <a:lvl1pPr marL="0" indent="0" algn="r">
              <a:lnSpc>
                <a:spcPct val="125000"/>
              </a:lnSpc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AFA645F-F4CD-4E9D-BFA3-7BBFCBCA9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9C321-77EE-4AF1-B5FD-A3F33A033047}" type="datetimeFigureOut">
              <a:rPr lang="en-US"/>
              <a:pPr>
                <a:defRPr/>
              </a:pPr>
              <a:t>11/1/2017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52170E5-7DCE-4D70-9F07-E047033AF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55652E-783D-45CD-914E-598453CCF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3B215-A51E-4FF5-90DF-0E910D8624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3772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>
            <a:extLst>
              <a:ext uri="{FF2B5EF4-FFF2-40B4-BE49-F238E27FC236}">
                <a16:creationId xmlns:a16="http://schemas.microsoft.com/office/drawing/2014/main" id="{A3782C93-522C-440C-B94A-9018D3536197}"/>
              </a:ext>
            </a:extLst>
          </p:cNvPr>
          <p:cNvSpPr/>
          <p:nvPr/>
        </p:nvSpPr>
        <p:spPr bwMode="auto">
          <a:xfrm>
            <a:off x="8736013" y="5380038"/>
            <a:ext cx="407987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76774A1C-D649-48DD-BDBE-939066501E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560388"/>
            <a:ext cx="2874963" cy="495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6E454362-CCB9-4713-ADC6-D68C734B9D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886200" y="568325"/>
            <a:ext cx="4686300" cy="565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C9F6C-7E97-4076-B16A-2EA9FD10D7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1500" y="5929313"/>
            <a:ext cx="2860675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750" b="0" i="1" baseline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288F51A1-F3F0-4228-BE22-884072162B71}" type="datetimeFigureOut">
              <a:rPr lang="en-US"/>
              <a:pPr>
                <a:defRPr/>
              </a:pPr>
              <a:t>11/1/2017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59B744-2001-4442-9B9B-C2F21A26CB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1500" y="6315075"/>
            <a:ext cx="2860675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2AFA13-45F6-4DDF-9482-8C7E80D499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6013" y="5607050"/>
            <a:ext cx="4079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 b="0" i="1" baseline="0" smtClean="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917FAD2B-D230-4926-9C1F-39A5B7D394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16504EB-A9FA-4C9B-8BCC-FDE65BC1FC16}"/>
              </a:ext>
            </a:extLst>
          </p:cNvPr>
          <p:cNvCxnSpPr/>
          <p:nvPr/>
        </p:nvCxnSpPr>
        <p:spPr>
          <a:xfrm>
            <a:off x="0" y="6199188"/>
            <a:ext cx="337185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2545C17-8F28-47DE-A046-69EC54457A5B}"/>
              </a:ext>
            </a:extLst>
          </p:cNvPr>
          <p:cNvCxnSpPr/>
          <p:nvPr/>
        </p:nvCxnSpPr>
        <p:spPr>
          <a:xfrm>
            <a:off x="0" y="6199188"/>
            <a:ext cx="337185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9" r:id="rId2"/>
    <p:sldLayoutId id="2147483708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9" r:id="rId11"/>
  </p:sldLayoutIdLst>
  <p:txStyles>
    <p:titleStyle>
      <a:lvl1pPr algn="r" defTabSz="685800" rtl="0" fontAlgn="base">
        <a:lnSpc>
          <a:spcPct val="90000"/>
        </a:lnSpc>
        <a:spcBef>
          <a:spcPct val="0"/>
        </a:spcBef>
        <a:spcAft>
          <a:spcPct val="0"/>
        </a:spcAft>
        <a:defRPr sz="3800" i="1" kern="1200">
          <a:solidFill>
            <a:srgbClr val="262626"/>
          </a:solidFill>
          <a:latin typeface="+mj-lt"/>
          <a:ea typeface="+mj-ea"/>
          <a:cs typeface="+mj-cs"/>
        </a:defRPr>
      </a:lvl1pPr>
      <a:lvl2pPr algn="r" defTabSz="685800" rtl="0" fontAlgn="base">
        <a:lnSpc>
          <a:spcPct val="90000"/>
        </a:lnSpc>
        <a:spcBef>
          <a:spcPct val="0"/>
        </a:spcBef>
        <a:spcAft>
          <a:spcPct val="0"/>
        </a:spcAft>
        <a:defRPr sz="3800" i="1">
          <a:solidFill>
            <a:srgbClr val="262626"/>
          </a:solidFill>
          <a:latin typeface="Century Schoolbook" panose="02040604050505020304" pitchFamily="18" charset="0"/>
        </a:defRPr>
      </a:lvl2pPr>
      <a:lvl3pPr algn="r" defTabSz="685800" rtl="0" fontAlgn="base">
        <a:lnSpc>
          <a:spcPct val="90000"/>
        </a:lnSpc>
        <a:spcBef>
          <a:spcPct val="0"/>
        </a:spcBef>
        <a:spcAft>
          <a:spcPct val="0"/>
        </a:spcAft>
        <a:defRPr sz="3800" i="1">
          <a:solidFill>
            <a:srgbClr val="262626"/>
          </a:solidFill>
          <a:latin typeface="Century Schoolbook" panose="02040604050505020304" pitchFamily="18" charset="0"/>
        </a:defRPr>
      </a:lvl3pPr>
      <a:lvl4pPr algn="r" defTabSz="685800" rtl="0" fontAlgn="base">
        <a:lnSpc>
          <a:spcPct val="90000"/>
        </a:lnSpc>
        <a:spcBef>
          <a:spcPct val="0"/>
        </a:spcBef>
        <a:spcAft>
          <a:spcPct val="0"/>
        </a:spcAft>
        <a:defRPr sz="3800" i="1">
          <a:solidFill>
            <a:srgbClr val="262626"/>
          </a:solidFill>
          <a:latin typeface="Century Schoolbook" panose="02040604050505020304" pitchFamily="18" charset="0"/>
        </a:defRPr>
      </a:lvl4pPr>
      <a:lvl5pPr algn="r" defTabSz="685800" rtl="0" fontAlgn="base">
        <a:lnSpc>
          <a:spcPct val="90000"/>
        </a:lnSpc>
        <a:spcBef>
          <a:spcPct val="0"/>
        </a:spcBef>
        <a:spcAft>
          <a:spcPct val="0"/>
        </a:spcAft>
        <a:defRPr sz="3800" i="1">
          <a:solidFill>
            <a:srgbClr val="262626"/>
          </a:solidFill>
          <a:latin typeface="Century Schoolbook" panose="02040604050505020304" pitchFamily="18" charset="0"/>
        </a:defRPr>
      </a:lvl5pPr>
      <a:lvl6pPr marL="457200" algn="r" defTabSz="685800" rtl="0" fontAlgn="base">
        <a:lnSpc>
          <a:spcPct val="90000"/>
        </a:lnSpc>
        <a:spcBef>
          <a:spcPct val="0"/>
        </a:spcBef>
        <a:spcAft>
          <a:spcPct val="0"/>
        </a:spcAft>
        <a:defRPr sz="3800" i="1">
          <a:solidFill>
            <a:srgbClr val="262626"/>
          </a:solidFill>
          <a:latin typeface="Century Schoolbook" panose="02040604050505020304" pitchFamily="18" charset="0"/>
        </a:defRPr>
      </a:lvl6pPr>
      <a:lvl7pPr marL="914400" algn="r" defTabSz="685800" rtl="0" fontAlgn="base">
        <a:lnSpc>
          <a:spcPct val="90000"/>
        </a:lnSpc>
        <a:spcBef>
          <a:spcPct val="0"/>
        </a:spcBef>
        <a:spcAft>
          <a:spcPct val="0"/>
        </a:spcAft>
        <a:defRPr sz="3800" i="1">
          <a:solidFill>
            <a:srgbClr val="262626"/>
          </a:solidFill>
          <a:latin typeface="Century Schoolbook" panose="02040604050505020304" pitchFamily="18" charset="0"/>
        </a:defRPr>
      </a:lvl7pPr>
      <a:lvl8pPr marL="1371600" algn="r" defTabSz="685800" rtl="0" fontAlgn="base">
        <a:lnSpc>
          <a:spcPct val="90000"/>
        </a:lnSpc>
        <a:spcBef>
          <a:spcPct val="0"/>
        </a:spcBef>
        <a:spcAft>
          <a:spcPct val="0"/>
        </a:spcAft>
        <a:defRPr sz="3800" i="1">
          <a:solidFill>
            <a:srgbClr val="262626"/>
          </a:solidFill>
          <a:latin typeface="Century Schoolbook" panose="02040604050505020304" pitchFamily="18" charset="0"/>
        </a:defRPr>
      </a:lvl8pPr>
      <a:lvl9pPr marL="1828800" algn="r" defTabSz="685800" rtl="0" fontAlgn="base">
        <a:lnSpc>
          <a:spcPct val="90000"/>
        </a:lnSpc>
        <a:spcBef>
          <a:spcPct val="0"/>
        </a:spcBef>
        <a:spcAft>
          <a:spcPct val="0"/>
        </a:spcAft>
        <a:defRPr sz="3800" i="1">
          <a:solidFill>
            <a:srgbClr val="262626"/>
          </a:solidFill>
          <a:latin typeface="Century Schoolbook" panose="02040604050505020304" pitchFamily="18" charset="0"/>
        </a:defRPr>
      </a:lvl9pPr>
    </p:titleStyle>
    <p:bodyStyle>
      <a:lvl1pPr marL="282575" indent="-282575" algn="l" defTabSz="685800" rtl="0" fontAlgn="base">
        <a:lnSpc>
          <a:spcPct val="112000"/>
        </a:lnSpc>
        <a:spcBef>
          <a:spcPts val="9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1pPr>
      <a:lvl2pPr marL="685800" indent="-282575" algn="l" defTabSz="685800" rtl="0" fontAlgn="base">
        <a:lnSpc>
          <a:spcPct val="112000"/>
        </a:lnSpc>
        <a:spcBef>
          <a:spcPts val="900"/>
        </a:spcBef>
        <a:spcAft>
          <a:spcPct val="0"/>
        </a:spcAft>
        <a:buFont typeface="Corbel" panose="020B0503020204020204" pitchFamily="34" charset="0"/>
        <a:buChar char="–"/>
        <a:defRPr kern="1200">
          <a:solidFill>
            <a:srgbClr val="262626"/>
          </a:solidFill>
          <a:latin typeface="+mn-lt"/>
          <a:ea typeface="+mn-ea"/>
          <a:cs typeface="+mn-cs"/>
        </a:defRPr>
      </a:lvl2pPr>
      <a:lvl3pPr marL="1143000" indent="-282575" algn="l" defTabSz="685800" rtl="0" fontAlgn="base">
        <a:lnSpc>
          <a:spcPct val="112000"/>
        </a:lnSpc>
        <a:spcBef>
          <a:spcPts val="9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1600200" indent="-282575" algn="l" defTabSz="685800" rtl="0" fontAlgn="base">
        <a:lnSpc>
          <a:spcPct val="112000"/>
        </a:lnSpc>
        <a:spcBef>
          <a:spcPts val="900"/>
        </a:spcBef>
        <a:spcAft>
          <a:spcPct val="0"/>
        </a:spcAft>
        <a:buFont typeface="Corbel" panose="020B0503020204020204" pitchFamily="34" charset="0"/>
        <a:buChar char="–"/>
        <a:defRPr sz="1400" kern="1200">
          <a:solidFill>
            <a:srgbClr val="262626"/>
          </a:solidFill>
          <a:latin typeface="+mn-lt"/>
          <a:ea typeface="+mn-ea"/>
          <a:cs typeface="+mn-cs"/>
        </a:defRPr>
      </a:lvl4pPr>
      <a:lvl5pPr marL="2057400" indent="-282575" algn="l" defTabSz="685800" rtl="0" fontAlgn="base">
        <a:lnSpc>
          <a:spcPct val="112000"/>
        </a:lnSpc>
        <a:spcBef>
          <a:spcPts val="900"/>
        </a:spcBef>
        <a:spcAft>
          <a:spcPct val="0"/>
        </a:spcAft>
        <a:buFont typeface="Arial" panose="020B0604020202020204" pitchFamily="34" charset="0"/>
        <a:buChar char="•"/>
        <a:defRPr sz="1400" i="1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83464" algn="l" defTabSz="685800" rtl="0" eaLnBrk="1" latinLnBrk="0" hangingPunct="1">
        <a:lnSpc>
          <a:spcPct val="112000"/>
        </a:lnSpc>
        <a:spcBef>
          <a:spcPts val="975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685800" rtl="0" eaLnBrk="1" latinLnBrk="0" hangingPunct="1">
        <a:lnSpc>
          <a:spcPct val="112000"/>
        </a:lnSpc>
        <a:spcBef>
          <a:spcPts val="975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685800" rtl="0" eaLnBrk="1" latinLnBrk="0" hangingPunct="1">
        <a:lnSpc>
          <a:spcPct val="112000"/>
        </a:lnSpc>
        <a:spcBef>
          <a:spcPts val="975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12598" algn="l" defTabSz="685800" rtl="0" eaLnBrk="1" latinLnBrk="0" hangingPunct="1">
        <a:lnSpc>
          <a:spcPct val="112000"/>
        </a:lnSpc>
        <a:spcBef>
          <a:spcPts val="975"/>
        </a:spcBef>
        <a:buFont typeface="Arial" panose="020B0604020202020204" pitchFamily="34" charset="0"/>
        <a:buChar char="•"/>
        <a:defRPr sz="105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727E28C3-0D87-4FC9-B774-85A9DB8C25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2362200"/>
            <a:ext cx="7772400" cy="1470025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en-US" sz="4800" b="1" i="0" dirty="0">
                <a:ea typeface="ＭＳ Ｐゴシック" panose="020B0600070205080204" pitchFamily="34" charset="-128"/>
              </a:rPr>
              <a:t>RADIOLOGICAL ANATOMY OF THE SMALL &amp; LARGE BOWEL</a:t>
            </a:r>
          </a:p>
        </p:txBody>
      </p:sp>
      <p:sp>
        <p:nvSpPr>
          <p:cNvPr id="5123" name="Rectangle 1">
            <a:extLst>
              <a:ext uri="{FF2B5EF4-FFF2-40B4-BE49-F238E27FC236}">
                <a16:creationId xmlns:a16="http://schemas.microsoft.com/office/drawing/2014/main" id="{77145F23-CC24-4EF9-A797-CFC7EA83AB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4419600"/>
            <a:ext cx="4572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35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latin typeface="Trebuchet MS" panose="020B0603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Practical Session (2)</a:t>
            </a:r>
          </a:p>
          <a:p>
            <a:pPr algn="ctr" eaLnBrk="1" hangingPunct="1"/>
            <a:r>
              <a:rPr lang="en-US" altLang="en-US" sz="2800" b="1">
                <a:latin typeface="Trebuchet MS" panose="020B0603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Radiology</a:t>
            </a:r>
            <a:endParaRPr lang="en-US" altLang="en-US" sz="2800" b="1">
              <a:latin typeface="Georgia" panose="02040502050405020303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med-ed.virginia.edu/courses/rad/gi/colon/colon%20ca%20apple%20core%20lesion.jpg">
            <a:extLst>
              <a:ext uri="{FF2B5EF4-FFF2-40B4-BE49-F238E27FC236}">
                <a16:creationId xmlns:a16="http://schemas.microsoft.com/office/drawing/2014/main" id="{421122AA-AC9B-4592-9C07-EC721C21F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295400"/>
            <a:ext cx="4316413" cy="528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2">
            <a:extLst>
              <a:ext uri="{FF2B5EF4-FFF2-40B4-BE49-F238E27FC236}">
                <a16:creationId xmlns:a16="http://schemas.microsoft.com/office/drawing/2014/main" id="{E899E487-EFE9-474D-BE11-EE6A27E172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81000"/>
            <a:ext cx="8915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r>
              <a:rPr lang="en-US" altLang="en-US" sz="3600">
                <a:latin typeface="Calibri" panose="020F0502020204030204" pitchFamily="34" charset="0"/>
                <a:ea typeface="ＭＳ Ｐゴシック" panose="020B0600070205080204" pitchFamily="34" charset="-128"/>
              </a:rPr>
              <a:t>Is this study normal or abnormal? And why?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med-ed.virginia.edu/courses/rad/gi/colon/colon%20ca%20apple%20core%20lesion.jpg">
            <a:extLst>
              <a:ext uri="{FF2B5EF4-FFF2-40B4-BE49-F238E27FC236}">
                <a16:creationId xmlns:a16="http://schemas.microsoft.com/office/drawing/2014/main" id="{53B916C5-F86A-4604-BEF7-575807DDB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295400"/>
            <a:ext cx="4316413" cy="528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2">
            <a:extLst>
              <a:ext uri="{FF2B5EF4-FFF2-40B4-BE49-F238E27FC236}">
                <a16:creationId xmlns:a16="http://schemas.microsoft.com/office/drawing/2014/main" id="{D18B3AD2-D450-4C69-B1D3-814FC448F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33400"/>
            <a:ext cx="3810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r>
              <a:rPr lang="en-US" altLang="en-US" sz="3600">
                <a:latin typeface="Calibri" panose="020F0502020204030204" pitchFamily="34" charset="0"/>
                <a:ea typeface="ＭＳ Ｐゴシック" panose="020B0600070205080204" pitchFamily="34" charset="-128"/>
              </a:rPr>
              <a:t>Abnormal study</a:t>
            </a:r>
          </a:p>
          <a:p>
            <a:pPr eaLnBrk="1" hangingPunct="1"/>
            <a:endParaRPr lang="en-US" altLang="en-US" sz="360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3600">
                <a:latin typeface="Calibri" panose="020F0502020204030204" pitchFamily="34" charset="0"/>
                <a:ea typeface="ＭＳ Ｐゴシック" panose="020B0600070205080204" pitchFamily="34" charset="-128"/>
              </a:rPr>
              <a:t>Colon Cancer (apple core sign) </a:t>
            </a:r>
          </a:p>
        </p:txBody>
      </p:sp>
      <p:pic>
        <p:nvPicPr>
          <p:cNvPr id="17412" name="Picture 2" descr="http://images.radiopaedia.org/images/25726/c379972ed96d5350d5ed6a903bc644.jpg">
            <a:extLst>
              <a:ext uri="{FF2B5EF4-FFF2-40B4-BE49-F238E27FC236}">
                <a16:creationId xmlns:a16="http://schemas.microsoft.com/office/drawing/2014/main" id="{4C2EA71C-C142-4D05-B696-D308C0E67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00400"/>
            <a:ext cx="3132138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cueflash.com/cardimages/answers/thumbnails/7/6/7967133.jpg">
            <a:extLst>
              <a:ext uri="{FF2B5EF4-FFF2-40B4-BE49-F238E27FC236}">
                <a16:creationId xmlns:a16="http://schemas.microsoft.com/office/drawing/2014/main" id="{4DB3DDAC-6AAD-4851-8B38-AF91D511E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9"/>
          <a:stretch>
            <a:fillRect/>
          </a:stretch>
        </p:blipFill>
        <p:spPr bwMode="auto">
          <a:xfrm>
            <a:off x="4648200" y="457200"/>
            <a:ext cx="423545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 descr="ser105736img00001.jpg">
            <a:extLst>
              <a:ext uri="{FF2B5EF4-FFF2-40B4-BE49-F238E27FC236}">
                <a16:creationId xmlns:a16="http://schemas.microsoft.com/office/drawing/2014/main" id="{4C3C60B0-1557-4675-BBFE-60FEFA9053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1" t="3333" r="5508" b="1111"/>
          <a:stretch>
            <a:fillRect/>
          </a:stretch>
        </p:blipFill>
        <p:spPr bwMode="auto">
          <a:xfrm>
            <a:off x="304800" y="533400"/>
            <a:ext cx="41148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4">
            <a:extLst>
              <a:ext uri="{FF2B5EF4-FFF2-40B4-BE49-F238E27FC236}">
                <a16:creationId xmlns:a16="http://schemas.microsoft.com/office/drawing/2014/main" id="{A283B86A-EF6D-41E6-87B2-D8EC91DC64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096000"/>
            <a:ext cx="2590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latin typeface="Calibri" panose="020F0502020204030204" pitchFamily="34" charset="0"/>
                <a:ea typeface="ＭＳ Ｐゴシック" panose="020B0600070205080204" pitchFamily="34" charset="-128"/>
              </a:rPr>
              <a:t>Normal</a:t>
            </a:r>
          </a:p>
        </p:txBody>
      </p:sp>
      <p:sp>
        <p:nvSpPr>
          <p:cNvPr id="18437" name="TextBox 5">
            <a:extLst>
              <a:ext uri="{FF2B5EF4-FFF2-40B4-BE49-F238E27FC236}">
                <a16:creationId xmlns:a16="http://schemas.microsoft.com/office/drawing/2014/main" id="{F7C050DA-369A-4206-A2F0-EE54C37DD2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6019800"/>
            <a:ext cx="2362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latin typeface="Calibri" panose="020F0502020204030204" pitchFamily="34" charset="0"/>
                <a:ea typeface="ＭＳ Ｐゴシック" panose="020B0600070205080204" pitchFamily="34" charset="-128"/>
              </a:rPr>
              <a:t>Abnormal</a:t>
            </a:r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2">
            <a:extLst>
              <a:ext uri="{FF2B5EF4-FFF2-40B4-BE49-F238E27FC236}">
                <a16:creationId xmlns:a16="http://schemas.microsoft.com/office/drawing/2014/main" id="{B209AD97-3E4B-4E09-BABA-6ED601DF6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676400"/>
            <a:ext cx="33528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r>
              <a:rPr lang="en-US" altLang="en-US" sz="3600">
                <a:latin typeface="Calibri" panose="020F0502020204030204" pitchFamily="34" charset="0"/>
                <a:ea typeface="ＭＳ Ｐゴシック" panose="020B0600070205080204" pitchFamily="34" charset="-128"/>
              </a:rPr>
              <a:t>abnormal study normal</a:t>
            </a:r>
          </a:p>
          <a:p>
            <a:pPr eaLnBrk="1" hangingPunct="1"/>
            <a:endParaRPr lang="en-US" altLang="en-US" sz="360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Ulcerative colitis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>
                <a:latin typeface="Calibri" panose="020F0502020204030204" pitchFamily="34" charset="0"/>
                <a:ea typeface="ＭＳ Ｐゴシック" panose="020B0600070205080204" pitchFamily="34" charset="-128"/>
              </a:rPr>
              <a:t>Feature-less colon(lead pipe appearance)</a:t>
            </a:r>
          </a:p>
        </p:txBody>
      </p:sp>
      <p:pic>
        <p:nvPicPr>
          <p:cNvPr id="19459" name="Picture 2" descr="http://cueflash.com/cardimages/answers/thumbnails/7/6/7967133.jpg">
            <a:extLst>
              <a:ext uri="{FF2B5EF4-FFF2-40B4-BE49-F238E27FC236}">
                <a16:creationId xmlns:a16="http://schemas.microsoft.com/office/drawing/2014/main" id="{0BEB051A-173A-4137-B73F-A5AEF39A2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9"/>
          <a:stretch>
            <a:fillRect/>
          </a:stretch>
        </p:blipFill>
        <p:spPr bwMode="auto">
          <a:xfrm>
            <a:off x="3581400" y="457200"/>
            <a:ext cx="5267325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medtst.KKUHDOMAIN\Desktop\RAD\_K4811128__1203085204\ser200img00035.jpg">
            <a:extLst>
              <a:ext uri="{FF2B5EF4-FFF2-40B4-BE49-F238E27FC236}">
                <a16:creationId xmlns:a16="http://schemas.microsoft.com/office/drawing/2014/main" id="{E2FB8E7B-02ED-434E-B919-D3CFE3643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4688" r="12502" b="10938"/>
          <a:stretch>
            <a:fillRect/>
          </a:stretch>
        </p:blipFill>
        <p:spPr bwMode="auto">
          <a:xfrm>
            <a:off x="457200" y="533400"/>
            <a:ext cx="3733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 descr="C:\Documents and Settings\medtst.KKUHDOMAIN\Desktop\RAD\_K4811128__1203085204\ser200img00062.jpg">
            <a:extLst>
              <a:ext uri="{FF2B5EF4-FFF2-40B4-BE49-F238E27FC236}">
                <a16:creationId xmlns:a16="http://schemas.microsoft.com/office/drawing/2014/main" id="{26ED2AE9-D238-4A7F-9627-843C8BBAA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6250" r="10938" b="4688"/>
          <a:stretch>
            <a:fillRect/>
          </a:stretch>
        </p:blipFill>
        <p:spPr bwMode="auto">
          <a:xfrm>
            <a:off x="4648200" y="533400"/>
            <a:ext cx="3733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Box 3">
            <a:extLst>
              <a:ext uri="{FF2B5EF4-FFF2-40B4-BE49-F238E27FC236}">
                <a16:creationId xmlns:a16="http://schemas.microsoft.com/office/drawing/2014/main" id="{E546842E-4E68-4E7B-BA74-D570EE6754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8100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1</a:t>
            </a:r>
          </a:p>
        </p:txBody>
      </p:sp>
      <p:sp>
        <p:nvSpPr>
          <p:cNvPr id="20485" name="TextBox 4">
            <a:extLst>
              <a:ext uri="{FF2B5EF4-FFF2-40B4-BE49-F238E27FC236}">
                <a16:creationId xmlns:a16="http://schemas.microsoft.com/office/drawing/2014/main" id="{9FD93F18-5D14-4819-8AD3-2254C8C95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066800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2</a:t>
            </a:r>
          </a:p>
        </p:txBody>
      </p:sp>
      <p:sp>
        <p:nvSpPr>
          <p:cNvPr id="20486" name="TextBox 5">
            <a:extLst>
              <a:ext uri="{FF2B5EF4-FFF2-40B4-BE49-F238E27FC236}">
                <a16:creationId xmlns:a16="http://schemas.microsoft.com/office/drawing/2014/main" id="{6D84792F-DB24-44B3-A30B-3F889DDADA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28194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4</a:t>
            </a:r>
          </a:p>
        </p:txBody>
      </p:sp>
      <p:sp>
        <p:nvSpPr>
          <p:cNvPr id="20487" name="TextBox 6">
            <a:extLst>
              <a:ext uri="{FF2B5EF4-FFF2-40B4-BE49-F238E27FC236}">
                <a16:creationId xmlns:a16="http://schemas.microsoft.com/office/drawing/2014/main" id="{75849C57-301F-41F6-A402-41CF36A275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22860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3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24075A9-48AB-46CD-A0E0-782DDBAA32AF}"/>
              </a:ext>
            </a:extLst>
          </p:cNvPr>
          <p:cNvCxnSpPr>
            <a:stCxn id="20484" idx="0"/>
          </p:cNvCxnSpPr>
          <p:nvPr/>
        </p:nvCxnSpPr>
        <p:spPr>
          <a:xfrm flipV="1">
            <a:off x="1371600" y="3124200"/>
            <a:ext cx="2286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CABA0F5-2683-418F-8F97-E926AB70D181}"/>
              </a:ext>
            </a:extLst>
          </p:cNvPr>
          <p:cNvCxnSpPr/>
          <p:nvPr/>
        </p:nvCxnSpPr>
        <p:spPr>
          <a:xfrm flipV="1">
            <a:off x="1447800" y="3352800"/>
            <a:ext cx="3810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0D586E9-C21A-49D0-A89E-E22D26FFAC87}"/>
              </a:ext>
            </a:extLst>
          </p:cNvPr>
          <p:cNvCxnSpPr/>
          <p:nvPr/>
        </p:nvCxnSpPr>
        <p:spPr>
          <a:xfrm flipH="1" flipV="1">
            <a:off x="7086600" y="2133600"/>
            <a:ext cx="6858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A9E4B83-2F8C-4035-901A-4E0CCFE61A06}"/>
              </a:ext>
            </a:extLst>
          </p:cNvPr>
          <p:cNvCxnSpPr/>
          <p:nvPr/>
        </p:nvCxnSpPr>
        <p:spPr>
          <a:xfrm flipV="1">
            <a:off x="5257800" y="2514600"/>
            <a:ext cx="2286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9E8A6ED-922A-4754-88E0-4B22722FA604}"/>
              </a:ext>
            </a:extLst>
          </p:cNvPr>
          <p:cNvCxnSpPr>
            <a:stCxn id="20485" idx="2"/>
          </p:cNvCxnSpPr>
          <p:nvPr/>
        </p:nvCxnSpPr>
        <p:spPr>
          <a:xfrm flipH="1">
            <a:off x="2286000" y="1436688"/>
            <a:ext cx="38100" cy="3159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604FB1F-3CDD-4167-BB11-DB510B9EF756}"/>
              </a:ext>
            </a:extLst>
          </p:cNvPr>
          <p:cNvCxnSpPr/>
          <p:nvPr/>
        </p:nvCxnSpPr>
        <p:spPr>
          <a:xfrm flipH="1" flipV="1">
            <a:off x="7391400" y="1143000"/>
            <a:ext cx="38100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B92F593-DD40-4864-B7CF-F0E6E79BB76E}"/>
              </a:ext>
            </a:extLst>
          </p:cNvPr>
          <p:cNvCxnSpPr/>
          <p:nvPr/>
        </p:nvCxnSpPr>
        <p:spPr>
          <a:xfrm flipV="1">
            <a:off x="1447800" y="3429000"/>
            <a:ext cx="9144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CF788C6-8CCA-4061-A0C5-EEEE2712EDAD}"/>
              </a:ext>
            </a:extLst>
          </p:cNvPr>
          <p:cNvCxnSpPr/>
          <p:nvPr/>
        </p:nvCxnSpPr>
        <p:spPr>
          <a:xfrm flipH="1" flipV="1">
            <a:off x="7391400" y="1828800"/>
            <a:ext cx="3810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medtst.KKUHDOMAIN\Desktop\RAD\_K4811128__1203085204\ser200img00035.jpg">
            <a:extLst>
              <a:ext uri="{FF2B5EF4-FFF2-40B4-BE49-F238E27FC236}">
                <a16:creationId xmlns:a16="http://schemas.microsoft.com/office/drawing/2014/main" id="{F8CC1DFA-7C63-4C12-B1B0-6BADB6508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4688" r="12502" b="10938"/>
          <a:stretch>
            <a:fillRect/>
          </a:stretch>
        </p:blipFill>
        <p:spPr bwMode="auto">
          <a:xfrm>
            <a:off x="457200" y="533400"/>
            <a:ext cx="3733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 descr="C:\Documents and Settings\medtst.KKUHDOMAIN\Desktop\RAD\_K4811128__1203085204\ser200img00062.jpg">
            <a:extLst>
              <a:ext uri="{FF2B5EF4-FFF2-40B4-BE49-F238E27FC236}">
                <a16:creationId xmlns:a16="http://schemas.microsoft.com/office/drawing/2014/main" id="{625CF151-B6CE-4D4E-8E34-7995FD137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6250" r="10938" b="4688"/>
          <a:stretch>
            <a:fillRect/>
          </a:stretch>
        </p:blipFill>
        <p:spPr bwMode="auto">
          <a:xfrm>
            <a:off x="4648200" y="533400"/>
            <a:ext cx="3733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Box 3">
            <a:extLst>
              <a:ext uri="{FF2B5EF4-FFF2-40B4-BE49-F238E27FC236}">
                <a16:creationId xmlns:a16="http://schemas.microsoft.com/office/drawing/2014/main" id="{E955E40B-14E7-426C-A64C-8ACE616344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8100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1</a:t>
            </a:r>
          </a:p>
        </p:txBody>
      </p:sp>
      <p:sp>
        <p:nvSpPr>
          <p:cNvPr id="21509" name="TextBox 4">
            <a:extLst>
              <a:ext uri="{FF2B5EF4-FFF2-40B4-BE49-F238E27FC236}">
                <a16:creationId xmlns:a16="http://schemas.microsoft.com/office/drawing/2014/main" id="{DF1D52A4-4F82-4430-9209-237946CC2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066800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2</a:t>
            </a:r>
          </a:p>
        </p:txBody>
      </p:sp>
      <p:sp>
        <p:nvSpPr>
          <p:cNvPr id="21510" name="TextBox 5">
            <a:extLst>
              <a:ext uri="{FF2B5EF4-FFF2-40B4-BE49-F238E27FC236}">
                <a16:creationId xmlns:a16="http://schemas.microsoft.com/office/drawing/2014/main" id="{E5F7EEA5-58D8-49C4-A25A-2E9882478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28194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4</a:t>
            </a:r>
          </a:p>
        </p:txBody>
      </p:sp>
      <p:sp>
        <p:nvSpPr>
          <p:cNvPr id="21511" name="TextBox 6">
            <a:extLst>
              <a:ext uri="{FF2B5EF4-FFF2-40B4-BE49-F238E27FC236}">
                <a16:creationId xmlns:a16="http://schemas.microsoft.com/office/drawing/2014/main" id="{4A333C1D-5D00-45DF-8CD5-211E1D1E2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22860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3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5E8EBCE-7740-4AD4-9A46-E3F42B4CC346}"/>
              </a:ext>
            </a:extLst>
          </p:cNvPr>
          <p:cNvCxnSpPr>
            <a:stCxn id="21508" idx="0"/>
          </p:cNvCxnSpPr>
          <p:nvPr/>
        </p:nvCxnSpPr>
        <p:spPr>
          <a:xfrm flipV="1">
            <a:off x="1371600" y="3124200"/>
            <a:ext cx="2286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E0E63D1-693B-4513-9688-D21AF8A2B22F}"/>
              </a:ext>
            </a:extLst>
          </p:cNvPr>
          <p:cNvCxnSpPr/>
          <p:nvPr/>
        </p:nvCxnSpPr>
        <p:spPr>
          <a:xfrm flipV="1">
            <a:off x="1447800" y="3352800"/>
            <a:ext cx="3810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282D2B7-815B-4E48-8F08-7E32C3949E64}"/>
              </a:ext>
            </a:extLst>
          </p:cNvPr>
          <p:cNvCxnSpPr/>
          <p:nvPr/>
        </p:nvCxnSpPr>
        <p:spPr>
          <a:xfrm flipH="1" flipV="1">
            <a:off x="7086600" y="2133600"/>
            <a:ext cx="6858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9ABD59C-1DC0-4A7B-B254-67D70BC1A2E1}"/>
              </a:ext>
            </a:extLst>
          </p:cNvPr>
          <p:cNvCxnSpPr/>
          <p:nvPr/>
        </p:nvCxnSpPr>
        <p:spPr>
          <a:xfrm flipV="1">
            <a:off x="5257800" y="2514600"/>
            <a:ext cx="2286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9E0034E-F27F-4614-A421-45369846F7BB}"/>
              </a:ext>
            </a:extLst>
          </p:cNvPr>
          <p:cNvCxnSpPr>
            <a:stCxn id="21509" idx="2"/>
          </p:cNvCxnSpPr>
          <p:nvPr/>
        </p:nvCxnSpPr>
        <p:spPr>
          <a:xfrm flipH="1">
            <a:off x="2286000" y="1436688"/>
            <a:ext cx="38100" cy="3159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C45E993-195C-4DF5-B493-C96C4955D427}"/>
              </a:ext>
            </a:extLst>
          </p:cNvPr>
          <p:cNvCxnSpPr/>
          <p:nvPr/>
        </p:nvCxnSpPr>
        <p:spPr>
          <a:xfrm flipH="1" flipV="1">
            <a:off x="7391400" y="1143000"/>
            <a:ext cx="38100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C4FDE8B-1D1B-4121-9435-4503E46CF776}"/>
              </a:ext>
            </a:extLst>
          </p:cNvPr>
          <p:cNvCxnSpPr/>
          <p:nvPr/>
        </p:nvCxnSpPr>
        <p:spPr>
          <a:xfrm flipV="1">
            <a:off x="1447800" y="3429000"/>
            <a:ext cx="9144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36C2164-C6A9-41D2-860D-C7BBBD5B5619}"/>
              </a:ext>
            </a:extLst>
          </p:cNvPr>
          <p:cNvCxnSpPr/>
          <p:nvPr/>
        </p:nvCxnSpPr>
        <p:spPr>
          <a:xfrm flipH="1" flipV="1">
            <a:off x="7391400" y="1828800"/>
            <a:ext cx="3810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520" name="TextBox 28">
            <a:extLst>
              <a:ext uri="{FF2B5EF4-FFF2-40B4-BE49-F238E27FC236}">
                <a16:creationId xmlns:a16="http://schemas.microsoft.com/office/drawing/2014/main" id="{C8170424-3269-428E-96D9-EAE387B55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008563"/>
            <a:ext cx="7010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buFont typeface="Calibri" panose="020F0502020204030204" pitchFamily="34" charset="0"/>
              <a:buAutoNum type="arabicPeriod"/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Ileum</a:t>
            </a:r>
          </a:p>
          <a:p>
            <a:pPr eaLnBrk="1" hangingPunct="1">
              <a:buFont typeface="Calibri" panose="020F0502020204030204" pitchFamily="34" charset="0"/>
              <a:buAutoNum type="arabicPeriod"/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Transverse colon</a:t>
            </a:r>
          </a:p>
          <a:p>
            <a:pPr eaLnBrk="1" hangingPunct="1">
              <a:buFont typeface="Calibri" panose="020F0502020204030204" pitchFamily="34" charset="0"/>
              <a:buAutoNum type="arabicPeriod"/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Jejunum</a:t>
            </a:r>
          </a:p>
          <a:p>
            <a:pPr eaLnBrk="1" hangingPunct="1">
              <a:buFont typeface="Calibri" panose="020F0502020204030204" pitchFamily="34" charset="0"/>
              <a:buAutoNum type="arabicPeriod"/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Cecum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 descr="ser401img00089.jpg">
            <a:extLst>
              <a:ext uri="{FF2B5EF4-FFF2-40B4-BE49-F238E27FC236}">
                <a16:creationId xmlns:a16="http://schemas.microsoft.com/office/drawing/2014/main" id="{5EBB2B11-D3FA-4354-B0CE-0443E31064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8" r="20313" b="35938"/>
          <a:stretch>
            <a:fillRect/>
          </a:stretch>
        </p:blipFill>
        <p:spPr bwMode="auto">
          <a:xfrm>
            <a:off x="6096000" y="1143000"/>
            <a:ext cx="2743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2" descr="ser401img00076.jpg">
            <a:extLst>
              <a:ext uri="{FF2B5EF4-FFF2-40B4-BE49-F238E27FC236}">
                <a16:creationId xmlns:a16="http://schemas.microsoft.com/office/drawing/2014/main" id="{A4600162-B0C9-4B39-8CF2-298B532CD0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17188" b="31250"/>
          <a:stretch>
            <a:fillRect/>
          </a:stretch>
        </p:blipFill>
        <p:spPr bwMode="auto">
          <a:xfrm>
            <a:off x="304800" y="1143000"/>
            <a:ext cx="2743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3" descr="ser401img00072.jpg">
            <a:extLst>
              <a:ext uri="{FF2B5EF4-FFF2-40B4-BE49-F238E27FC236}">
                <a16:creationId xmlns:a16="http://schemas.microsoft.com/office/drawing/2014/main" id="{AC3AABEE-A5F5-45DD-A8D3-4D168544EC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3" r="20313" b="32813"/>
          <a:stretch>
            <a:fillRect/>
          </a:stretch>
        </p:blipFill>
        <p:spPr bwMode="auto">
          <a:xfrm>
            <a:off x="3200400" y="1143000"/>
            <a:ext cx="2743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420B24A1-F454-4528-9949-D9BF24E11A72}"/>
              </a:ext>
            </a:extLst>
          </p:cNvPr>
          <p:cNvSpPr/>
          <p:nvPr/>
        </p:nvSpPr>
        <p:spPr>
          <a:xfrm>
            <a:off x="8382000" y="3276600"/>
            <a:ext cx="304800" cy="381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874AA27-AB3E-471B-AF4A-A96EDF582456}"/>
              </a:ext>
            </a:extLst>
          </p:cNvPr>
          <p:cNvCxnSpPr>
            <a:cxnSpLocks noChangeShapeType="1"/>
            <a:stCxn id="5" idx="0"/>
          </p:cNvCxnSpPr>
          <p:nvPr/>
        </p:nvCxnSpPr>
        <p:spPr bwMode="auto">
          <a:xfrm rot="16200000" flipV="1">
            <a:off x="8191500" y="2933700"/>
            <a:ext cx="381000" cy="304800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/>
          </a:extLst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0E688C2-488F-4349-89FE-E5D1D82B0E14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5257800" y="1828800"/>
            <a:ext cx="685800" cy="228600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/>
          </a:extLst>
        </p:spPr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95B20921-94C7-4D8C-A25E-268D1B0746B0}"/>
              </a:ext>
            </a:extLst>
          </p:cNvPr>
          <p:cNvSpPr/>
          <p:nvPr/>
        </p:nvSpPr>
        <p:spPr>
          <a:xfrm>
            <a:off x="5638800" y="2286000"/>
            <a:ext cx="3048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2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09144B5-BB36-460D-8E25-004EAF1999E6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3581400" y="1981200"/>
            <a:ext cx="457200" cy="304800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/>
          </a:extLst>
        </p:spPr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4DFEFF3A-397C-4BCA-BCB0-4AEA650FE14B}"/>
              </a:ext>
            </a:extLst>
          </p:cNvPr>
          <p:cNvSpPr/>
          <p:nvPr/>
        </p:nvSpPr>
        <p:spPr>
          <a:xfrm>
            <a:off x="3429000" y="1676400"/>
            <a:ext cx="3048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3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64A055D-1682-482D-AF9F-6E733EFE7F2A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3390900" y="2857500"/>
            <a:ext cx="457200" cy="381000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/>
          </a:extLst>
        </p:spPr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D5734201-45C0-46A8-A619-0EC8FA4B1291}"/>
              </a:ext>
            </a:extLst>
          </p:cNvPr>
          <p:cNvSpPr/>
          <p:nvPr/>
        </p:nvSpPr>
        <p:spPr>
          <a:xfrm>
            <a:off x="3200400" y="3200400"/>
            <a:ext cx="3810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4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688FCB3-196C-417F-9AB9-33EC3115251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33400" y="3048000"/>
            <a:ext cx="533400" cy="457200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/>
          </a:extLst>
        </p:spPr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91FDDBED-8649-4E06-B85B-4A8517861631}"/>
              </a:ext>
            </a:extLst>
          </p:cNvPr>
          <p:cNvSpPr/>
          <p:nvPr/>
        </p:nvSpPr>
        <p:spPr>
          <a:xfrm>
            <a:off x="228600" y="3352800"/>
            <a:ext cx="381000" cy="381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5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BFFECE7-FCD6-4606-A450-4AD754BE497D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1600200" y="3810000"/>
            <a:ext cx="609600" cy="152400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/>
          </a:extLst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36E95D5-2B0A-464B-9950-A8993974C93C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1524000" y="3733800"/>
            <a:ext cx="609600" cy="304800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/>
          </a:extLst>
        </p:spPr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B733951-3FFE-4F68-8B6D-1FF6607B0FE7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1371600" y="3657600"/>
            <a:ext cx="609600" cy="533400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/>
          </a:extLst>
        </p:spPr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2EBE1122-93EA-44EB-878F-A2EEE8BA8CAD}"/>
              </a:ext>
            </a:extLst>
          </p:cNvPr>
          <p:cNvSpPr/>
          <p:nvPr/>
        </p:nvSpPr>
        <p:spPr>
          <a:xfrm>
            <a:off x="1828800" y="4114800"/>
            <a:ext cx="381000" cy="381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6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 descr="ser401img00089.jpg">
            <a:extLst>
              <a:ext uri="{FF2B5EF4-FFF2-40B4-BE49-F238E27FC236}">
                <a16:creationId xmlns:a16="http://schemas.microsoft.com/office/drawing/2014/main" id="{C780A4FE-093A-4B90-8BF4-1549590196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8" r="20313" b="35938"/>
          <a:stretch>
            <a:fillRect/>
          </a:stretch>
        </p:blipFill>
        <p:spPr bwMode="auto">
          <a:xfrm>
            <a:off x="6096000" y="1143000"/>
            <a:ext cx="2743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2" descr="ser401img00076.jpg">
            <a:extLst>
              <a:ext uri="{FF2B5EF4-FFF2-40B4-BE49-F238E27FC236}">
                <a16:creationId xmlns:a16="http://schemas.microsoft.com/office/drawing/2014/main" id="{51D4688F-3BD9-40A5-95E1-BCF8D5A445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17188" b="31250"/>
          <a:stretch>
            <a:fillRect/>
          </a:stretch>
        </p:blipFill>
        <p:spPr bwMode="auto">
          <a:xfrm>
            <a:off x="304800" y="1143000"/>
            <a:ext cx="2743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3" descr="ser401img00072.jpg">
            <a:extLst>
              <a:ext uri="{FF2B5EF4-FFF2-40B4-BE49-F238E27FC236}">
                <a16:creationId xmlns:a16="http://schemas.microsoft.com/office/drawing/2014/main" id="{301AA003-30A8-4C93-89A9-DFB01D65F5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3" r="20313" b="32813"/>
          <a:stretch>
            <a:fillRect/>
          </a:stretch>
        </p:blipFill>
        <p:spPr bwMode="auto">
          <a:xfrm>
            <a:off x="3200400" y="1143000"/>
            <a:ext cx="2743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5D8C318-6544-498F-80A2-EEF29A311361}"/>
              </a:ext>
            </a:extLst>
          </p:cNvPr>
          <p:cNvSpPr/>
          <p:nvPr/>
        </p:nvSpPr>
        <p:spPr>
          <a:xfrm>
            <a:off x="8382000" y="3276600"/>
            <a:ext cx="304800" cy="381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DB805EE-E384-4A90-8310-A54A236C5B27}"/>
              </a:ext>
            </a:extLst>
          </p:cNvPr>
          <p:cNvCxnSpPr>
            <a:cxnSpLocks noChangeShapeType="1"/>
            <a:stCxn id="5" idx="0"/>
          </p:cNvCxnSpPr>
          <p:nvPr/>
        </p:nvCxnSpPr>
        <p:spPr bwMode="auto">
          <a:xfrm rot="16200000" flipV="1">
            <a:off x="8191500" y="2933700"/>
            <a:ext cx="381000" cy="304800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/>
          </a:extLst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2A404D7-74CA-4A0A-ABC4-B314B961DD29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5257800" y="1828800"/>
            <a:ext cx="685800" cy="228600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/>
          </a:extLst>
        </p:spPr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DCF02033-14E4-4023-97C3-67268911042D}"/>
              </a:ext>
            </a:extLst>
          </p:cNvPr>
          <p:cNvSpPr/>
          <p:nvPr/>
        </p:nvSpPr>
        <p:spPr>
          <a:xfrm>
            <a:off x="5638800" y="2286000"/>
            <a:ext cx="3048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2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6189EAE-E86E-4F53-8F8A-B707C0977A0B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3581400" y="1981200"/>
            <a:ext cx="457200" cy="304800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/>
          </a:extLst>
        </p:spPr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1B3B2B79-9F13-4EB2-99D0-372ACC13E7CE}"/>
              </a:ext>
            </a:extLst>
          </p:cNvPr>
          <p:cNvSpPr/>
          <p:nvPr/>
        </p:nvSpPr>
        <p:spPr>
          <a:xfrm>
            <a:off x="3429000" y="1676400"/>
            <a:ext cx="3048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3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15380A5-9D68-4641-80CF-3781BCEC3D62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3390900" y="2857500"/>
            <a:ext cx="457200" cy="381000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/>
          </a:extLst>
        </p:spPr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5F3E0F07-0BA5-4DCB-A148-2F53D79F2DD0}"/>
              </a:ext>
            </a:extLst>
          </p:cNvPr>
          <p:cNvSpPr/>
          <p:nvPr/>
        </p:nvSpPr>
        <p:spPr>
          <a:xfrm>
            <a:off x="3200400" y="3200400"/>
            <a:ext cx="3810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4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16DADD0-3ED6-4319-B9F6-A885B149A84F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33400" y="3048000"/>
            <a:ext cx="533400" cy="457200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/>
          </a:extLst>
        </p:spPr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7AC69B7D-6158-40ED-81E3-9CCF508A3105}"/>
              </a:ext>
            </a:extLst>
          </p:cNvPr>
          <p:cNvSpPr/>
          <p:nvPr/>
        </p:nvSpPr>
        <p:spPr>
          <a:xfrm>
            <a:off x="228600" y="3352800"/>
            <a:ext cx="381000" cy="381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5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35DBA20-2126-4D74-AE63-DB3C7FE1CE6E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1600200" y="3810000"/>
            <a:ext cx="609600" cy="152400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/>
          </a:extLst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11BF0EB-03E5-469D-928F-CDE8F555C83B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1524000" y="3733800"/>
            <a:ext cx="609600" cy="304800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/>
          </a:extLst>
        </p:spPr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A699826-DE26-4277-9F1B-799A78A9E2FD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1371600" y="3657600"/>
            <a:ext cx="609600" cy="533400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/>
          </a:extLst>
        </p:spPr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28CA0130-1167-4C7E-AFBB-836EBDCDACD3}"/>
              </a:ext>
            </a:extLst>
          </p:cNvPr>
          <p:cNvSpPr/>
          <p:nvPr/>
        </p:nvSpPr>
        <p:spPr>
          <a:xfrm>
            <a:off x="1828800" y="4114800"/>
            <a:ext cx="381000" cy="381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6</a:t>
            </a:r>
          </a:p>
        </p:txBody>
      </p:sp>
      <p:sp>
        <p:nvSpPr>
          <p:cNvPr id="23571" name="Rectangle 29">
            <a:extLst>
              <a:ext uri="{FF2B5EF4-FFF2-40B4-BE49-F238E27FC236}">
                <a16:creationId xmlns:a16="http://schemas.microsoft.com/office/drawing/2014/main" id="{58CBD9A3-D05F-4A85-AAA5-9A76414713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6475" y="4570413"/>
            <a:ext cx="266700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buFont typeface="Calibri" panose="020F0502020204030204" pitchFamily="34" charset="0"/>
              <a:buAutoNum type="arabicPeriod"/>
            </a:pPr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Descending colon</a:t>
            </a:r>
          </a:p>
          <a:p>
            <a:pPr eaLnBrk="1" hangingPunct="1">
              <a:buFont typeface="Calibri" panose="020F0502020204030204" pitchFamily="34" charset="0"/>
              <a:buAutoNum type="arabicPeriod"/>
            </a:pPr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Splenic flexure</a:t>
            </a:r>
          </a:p>
          <a:p>
            <a:pPr eaLnBrk="1" hangingPunct="1">
              <a:buFont typeface="Calibri" panose="020F0502020204030204" pitchFamily="34" charset="0"/>
              <a:buAutoNum type="arabicPeriod"/>
            </a:pPr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Hepatic flexure</a:t>
            </a:r>
          </a:p>
          <a:p>
            <a:pPr eaLnBrk="1" hangingPunct="1">
              <a:buFont typeface="Calibri" panose="020F0502020204030204" pitchFamily="34" charset="0"/>
              <a:buAutoNum type="arabicPeriod"/>
            </a:pPr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Ascending colon</a:t>
            </a:r>
          </a:p>
          <a:p>
            <a:pPr eaLnBrk="1" hangingPunct="1">
              <a:buFont typeface="Calibri" panose="020F0502020204030204" pitchFamily="34" charset="0"/>
              <a:buAutoNum type="arabicPeriod"/>
            </a:pPr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cecum</a:t>
            </a:r>
          </a:p>
          <a:p>
            <a:pPr eaLnBrk="1" hangingPunct="1">
              <a:buFont typeface="Calibri" panose="020F0502020204030204" pitchFamily="34" charset="0"/>
              <a:buAutoNum type="arabicPeriod"/>
            </a:pPr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Sigmoid colon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ser003img00064.jpg">
            <a:extLst>
              <a:ext uri="{FF2B5EF4-FFF2-40B4-BE49-F238E27FC236}">
                <a16:creationId xmlns:a16="http://schemas.microsoft.com/office/drawing/2014/main" id="{3AF4530E-1A1E-4A53-83B3-64C7534AE0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t="21875" r="12500" b="23438"/>
          <a:stretch>
            <a:fillRect/>
          </a:stretch>
        </p:blipFill>
        <p:spPr bwMode="auto">
          <a:xfrm>
            <a:off x="4648200" y="152400"/>
            <a:ext cx="41148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 descr="ser003img00040.jpg">
            <a:extLst>
              <a:ext uri="{FF2B5EF4-FFF2-40B4-BE49-F238E27FC236}">
                <a16:creationId xmlns:a16="http://schemas.microsoft.com/office/drawing/2014/main" id="{A0B2C2CC-B45E-4BE3-8FAE-D18715DB09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0938" r="10938" b="31250"/>
          <a:stretch>
            <a:fillRect/>
          </a:stretch>
        </p:blipFill>
        <p:spPr bwMode="auto">
          <a:xfrm>
            <a:off x="4648200" y="3505200"/>
            <a:ext cx="4191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 descr="ser003img00027.jpg">
            <a:extLst>
              <a:ext uri="{FF2B5EF4-FFF2-40B4-BE49-F238E27FC236}">
                <a16:creationId xmlns:a16="http://schemas.microsoft.com/office/drawing/2014/main" id="{4BEF912F-DDB1-443F-8EBE-A95DEE64DF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12500" r="14063" b="29688"/>
          <a:stretch>
            <a:fillRect/>
          </a:stretch>
        </p:blipFill>
        <p:spPr bwMode="auto">
          <a:xfrm>
            <a:off x="304800" y="152400"/>
            <a:ext cx="41910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C711104-15DA-410B-8993-9D7C3DEE9CF4}"/>
              </a:ext>
            </a:extLst>
          </p:cNvPr>
          <p:cNvSpPr/>
          <p:nvPr/>
        </p:nvSpPr>
        <p:spPr>
          <a:xfrm>
            <a:off x="6553200" y="1676400"/>
            <a:ext cx="381000" cy="4572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FF84B4A-DFDE-4056-8BD8-C4EDE4D7D249}"/>
              </a:ext>
            </a:extLst>
          </p:cNvPr>
          <p:cNvSpPr/>
          <p:nvPr/>
        </p:nvSpPr>
        <p:spPr>
          <a:xfrm>
            <a:off x="6705600" y="609600"/>
            <a:ext cx="381000" cy="533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0F9A8C1-39AB-47B6-9185-4ADD0D1F8D7F}"/>
              </a:ext>
            </a:extLst>
          </p:cNvPr>
          <p:cNvSpPr/>
          <p:nvPr/>
        </p:nvSpPr>
        <p:spPr>
          <a:xfrm>
            <a:off x="8153400" y="5867400"/>
            <a:ext cx="457200" cy="533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3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8910819-E02B-4718-B567-3DF669C50A11}"/>
              </a:ext>
            </a:extLst>
          </p:cNvPr>
          <p:cNvCxnSpPr>
            <a:cxnSpLocks noChangeShapeType="1"/>
            <a:stCxn id="8" idx="1"/>
          </p:cNvCxnSpPr>
          <p:nvPr/>
        </p:nvCxnSpPr>
        <p:spPr bwMode="auto">
          <a:xfrm flipH="1" flipV="1">
            <a:off x="7924800" y="5334000"/>
            <a:ext cx="295275" cy="611188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/>
          </a:extLst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76B6E5A-904C-4F71-9F22-AE24F6DD0B58}"/>
              </a:ext>
            </a:extLst>
          </p:cNvPr>
          <p:cNvCxnSpPr>
            <a:cxnSpLocks noChangeShapeType="1"/>
            <a:stCxn id="13" idx="0"/>
          </p:cNvCxnSpPr>
          <p:nvPr/>
        </p:nvCxnSpPr>
        <p:spPr bwMode="auto">
          <a:xfrm flipV="1">
            <a:off x="5410200" y="5105400"/>
            <a:ext cx="228600" cy="457200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/>
          </a:extLst>
        </p:spPr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6BFB9950-52C9-450C-9A95-D30C03D9ECE3}"/>
              </a:ext>
            </a:extLst>
          </p:cNvPr>
          <p:cNvSpPr/>
          <p:nvPr/>
        </p:nvSpPr>
        <p:spPr>
          <a:xfrm>
            <a:off x="5181600" y="5562600"/>
            <a:ext cx="457200" cy="533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4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35224D2-BD14-4F36-A8E8-944600801D41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590800" y="685800"/>
            <a:ext cx="609600" cy="304800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/>
          </a:extLst>
        </p:spPr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E4A24CF0-81D2-4971-964B-59C162AD7F98}"/>
              </a:ext>
            </a:extLst>
          </p:cNvPr>
          <p:cNvSpPr/>
          <p:nvPr/>
        </p:nvSpPr>
        <p:spPr>
          <a:xfrm>
            <a:off x="3124200" y="304800"/>
            <a:ext cx="457200" cy="4572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5</a:t>
            </a:r>
          </a:p>
        </p:txBody>
      </p:sp>
      <p:pic>
        <p:nvPicPr>
          <p:cNvPr id="24589" name="Picture 16" descr="ser003img00047.jpg">
            <a:extLst>
              <a:ext uri="{FF2B5EF4-FFF2-40B4-BE49-F238E27FC236}">
                <a16:creationId xmlns:a16="http://schemas.microsoft.com/office/drawing/2014/main" id="{CC88FF96-2958-4216-983F-C60BBFABF5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3" t="9375" r="12500" b="26563"/>
          <a:stretch>
            <a:fillRect/>
          </a:stretch>
        </p:blipFill>
        <p:spPr bwMode="auto">
          <a:xfrm>
            <a:off x="381000" y="3505200"/>
            <a:ext cx="4114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51899DB-7BF7-434B-BBC4-A7FB236EADBC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1028700" y="4914900"/>
            <a:ext cx="685800" cy="457200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/>
          </a:extLst>
        </p:spPr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0280078C-821E-4A26-93B8-5770CF335467}"/>
              </a:ext>
            </a:extLst>
          </p:cNvPr>
          <p:cNvSpPr/>
          <p:nvPr/>
        </p:nvSpPr>
        <p:spPr>
          <a:xfrm>
            <a:off x="914400" y="5410200"/>
            <a:ext cx="533400" cy="4572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dirty="0">
                <a:solidFill>
                  <a:srgbClr val="FFFFFF"/>
                </a:solidFill>
                <a:ea typeface="ＭＳ Ｐゴシック" pitchFamily="-84" charset="-128"/>
              </a:rPr>
              <a:t>6</a:t>
            </a:r>
            <a:endParaRPr lang="en-US" dirty="0">
              <a:solidFill>
                <a:srgbClr val="FFFFFF"/>
              </a:solidFill>
              <a:ea typeface="ＭＳ Ｐゴシック" pitchFamily="-84" charset="-128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ser003img00064.jpg">
            <a:extLst>
              <a:ext uri="{FF2B5EF4-FFF2-40B4-BE49-F238E27FC236}">
                <a16:creationId xmlns:a16="http://schemas.microsoft.com/office/drawing/2014/main" id="{C5FED785-3F7A-4323-A8C2-4A3C39BAEE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t="21875" r="12500" b="23438"/>
          <a:stretch>
            <a:fillRect/>
          </a:stretch>
        </p:blipFill>
        <p:spPr bwMode="auto">
          <a:xfrm>
            <a:off x="5029200" y="152400"/>
            <a:ext cx="370046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 descr="ser003img00040.jpg">
            <a:extLst>
              <a:ext uri="{FF2B5EF4-FFF2-40B4-BE49-F238E27FC236}">
                <a16:creationId xmlns:a16="http://schemas.microsoft.com/office/drawing/2014/main" id="{540ED15F-6854-41C4-9E77-BF5E318195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0938" r="10938" b="31250"/>
          <a:stretch>
            <a:fillRect/>
          </a:stretch>
        </p:blipFill>
        <p:spPr bwMode="auto">
          <a:xfrm>
            <a:off x="5029200" y="2971800"/>
            <a:ext cx="3657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 descr="ser003img00027.jpg">
            <a:extLst>
              <a:ext uri="{FF2B5EF4-FFF2-40B4-BE49-F238E27FC236}">
                <a16:creationId xmlns:a16="http://schemas.microsoft.com/office/drawing/2014/main" id="{11F631F6-4CC8-4E85-BE71-3A08F5B303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12500" r="14063" b="29688"/>
          <a:stretch>
            <a:fillRect/>
          </a:stretch>
        </p:blipFill>
        <p:spPr bwMode="auto">
          <a:xfrm>
            <a:off x="914400" y="152400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017429B-32A6-46B5-8B21-57CE3CA1B62C}"/>
              </a:ext>
            </a:extLst>
          </p:cNvPr>
          <p:cNvSpPr/>
          <p:nvPr/>
        </p:nvSpPr>
        <p:spPr>
          <a:xfrm>
            <a:off x="6781800" y="1447800"/>
            <a:ext cx="304800" cy="381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D24E8ED-32D5-40F6-8F31-AE65375E4D17}"/>
              </a:ext>
            </a:extLst>
          </p:cNvPr>
          <p:cNvSpPr/>
          <p:nvPr/>
        </p:nvSpPr>
        <p:spPr>
          <a:xfrm>
            <a:off x="7010400" y="762000"/>
            <a:ext cx="304800" cy="381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B46EBFE-458E-4FCF-A635-2842F9C5B062}"/>
              </a:ext>
            </a:extLst>
          </p:cNvPr>
          <p:cNvSpPr/>
          <p:nvPr/>
        </p:nvSpPr>
        <p:spPr>
          <a:xfrm>
            <a:off x="8077200" y="4953000"/>
            <a:ext cx="457200" cy="609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3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44FC354-ABB0-4553-9FB4-C4F1DB336F9E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7804944" y="4691856"/>
            <a:ext cx="349250" cy="261938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/>
          </a:extLst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327860E-BD73-4F42-A7CB-4D154AD60797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5524500" y="4533900"/>
            <a:ext cx="533400" cy="304800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/>
          </a:extLst>
        </p:spPr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E08255DB-3A44-4FAF-BCC7-27DE5F1B2AE8}"/>
              </a:ext>
            </a:extLst>
          </p:cNvPr>
          <p:cNvSpPr/>
          <p:nvPr/>
        </p:nvSpPr>
        <p:spPr>
          <a:xfrm>
            <a:off x="5410200" y="4876800"/>
            <a:ext cx="533400" cy="533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4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F084D6E-A9E3-4666-9EA7-07D85A3A4AE6}"/>
              </a:ext>
            </a:extLst>
          </p:cNvPr>
          <p:cNvCxnSpPr>
            <a:cxnSpLocks noChangeShapeType="1"/>
            <a:stCxn id="16" idx="3"/>
          </p:cNvCxnSpPr>
          <p:nvPr/>
        </p:nvCxnSpPr>
        <p:spPr bwMode="auto">
          <a:xfrm rot="5400000">
            <a:off x="2818606" y="565944"/>
            <a:ext cx="198438" cy="349250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/>
          </a:extLst>
        </p:spPr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0E9A3308-9366-436B-A4AF-4E0DFA28318A}"/>
              </a:ext>
            </a:extLst>
          </p:cNvPr>
          <p:cNvSpPr/>
          <p:nvPr/>
        </p:nvSpPr>
        <p:spPr>
          <a:xfrm>
            <a:off x="3048000" y="381000"/>
            <a:ext cx="3048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5</a:t>
            </a:r>
          </a:p>
        </p:txBody>
      </p:sp>
      <p:sp>
        <p:nvSpPr>
          <p:cNvPr id="25613" name="Rectangle 17">
            <a:extLst>
              <a:ext uri="{FF2B5EF4-FFF2-40B4-BE49-F238E27FC236}">
                <a16:creationId xmlns:a16="http://schemas.microsoft.com/office/drawing/2014/main" id="{C5651CAC-99CE-43AD-A2A8-C37ACC2AF5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5867400"/>
            <a:ext cx="845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1- Rectum	2-Sigmoid colon	3-Descending colon		4-Ascending colon	</a:t>
            </a:r>
          </a:p>
          <a:p>
            <a:pPr algn="ctr" eaLnBrk="1" hangingPunct="1"/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5-Transverse colon		6-Cecum </a:t>
            </a:r>
          </a:p>
        </p:txBody>
      </p:sp>
      <p:pic>
        <p:nvPicPr>
          <p:cNvPr id="25614" name="Picture 13" descr="ser003img00047.jpg">
            <a:extLst>
              <a:ext uri="{FF2B5EF4-FFF2-40B4-BE49-F238E27FC236}">
                <a16:creationId xmlns:a16="http://schemas.microsoft.com/office/drawing/2014/main" id="{1FCCA496-0F4F-40A5-82C9-E1EE837ACE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3" t="9375" r="12500" b="26563"/>
          <a:stretch>
            <a:fillRect/>
          </a:stretch>
        </p:blipFill>
        <p:spPr bwMode="auto">
          <a:xfrm>
            <a:off x="914400" y="2971800"/>
            <a:ext cx="3657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BED8186-786F-4DBF-953B-F4D20074E890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1333500" y="4305300"/>
            <a:ext cx="609600" cy="381000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/>
          </a:extLst>
        </p:spPr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12E66B1C-EA42-462D-864A-99D4625A5E0B}"/>
              </a:ext>
            </a:extLst>
          </p:cNvPr>
          <p:cNvSpPr/>
          <p:nvPr/>
        </p:nvSpPr>
        <p:spPr>
          <a:xfrm>
            <a:off x="1295400" y="4648200"/>
            <a:ext cx="457200" cy="533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r117032img00001.jpg">
            <a:extLst>
              <a:ext uri="{FF2B5EF4-FFF2-40B4-BE49-F238E27FC236}">
                <a16:creationId xmlns:a16="http://schemas.microsoft.com/office/drawing/2014/main" id="{4C65D9D9-054E-456B-AA7A-0ABEFD6534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371600" y="262597"/>
            <a:ext cx="6096000" cy="609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FA52952-A0E7-4F66-8F45-A810782277D4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5334000" y="609600"/>
            <a:ext cx="2819400" cy="685800"/>
          </a:xfrm>
          <a:prstGeom prst="straightConnector1">
            <a:avLst/>
          </a:prstGeom>
          <a:noFill/>
          <a:ln w="25400">
            <a:solidFill>
              <a:srgbClr val="F79646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/>
          </a:extLst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9F669DB-76BE-4BC7-B6A0-A673E88C6131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3962400" y="1295400"/>
            <a:ext cx="838200" cy="76200"/>
          </a:xfrm>
          <a:prstGeom prst="straightConnector1">
            <a:avLst/>
          </a:prstGeom>
          <a:noFill/>
          <a:ln w="25400">
            <a:solidFill>
              <a:srgbClr val="F79646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/>
          </a:extLst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49CB36D-CD48-4796-A943-2A47D1199FC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343400" y="914400"/>
            <a:ext cx="838200" cy="533400"/>
          </a:xfrm>
          <a:prstGeom prst="straightConnector1">
            <a:avLst/>
          </a:prstGeom>
          <a:noFill/>
          <a:ln w="25400">
            <a:solidFill>
              <a:srgbClr val="F79646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/>
          </a:extLst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9AD7751-6ADE-4FAC-96E3-4F4D1BD112F9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3429000" y="914400"/>
            <a:ext cx="914400" cy="838200"/>
          </a:xfrm>
          <a:prstGeom prst="straightConnector1">
            <a:avLst/>
          </a:prstGeom>
          <a:noFill/>
          <a:ln w="25400">
            <a:solidFill>
              <a:srgbClr val="F79646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/>
          </a:extLst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4DC9583-A02A-4636-8DFC-0A726FD4CB1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33600" y="3048000"/>
            <a:ext cx="838200" cy="304800"/>
          </a:xfrm>
          <a:prstGeom prst="straightConnector1">
            <a:avLst/>
          </a:prstGeom>
          <a:noFill/>
          <a:ln w="25400">
            <a:solidFill>
              <a:srgbClr val="F79646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/>
          </a:extLst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A0D2FEC-B5C3-4F16-B70A-07FB438A604C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6400800" y="3048000"/>
            <a:ext cx="1600200" cy="914400"/>
          </a:xfrm>
          <a:prstGeom prst="straightConnector1">
            <a:avLst/>
          </a:prstGeom>
          <a:noFill/>
          <a:ln w="25400">
            <a:solidFill>
              <a:srgbClr val="F79646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/>
          </a:extLst>
        </p:spPr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10F4E9D0-3051-40B2-B43B-964A8902BCB8}"/>
              </a:ext>
            </a:extLst>
          </p:cNvPr>
          <p:cNvSpPr/>
          <p:nvPr/>
        </p:nvSpPr>
        <p:spPr>
          <a:xfrm>
            <a:off x="8153400" y="1143000"/>
            <a:ext cx="457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A46831C-D3F7-4260-85AF-B17BE33A8E1E}"/>
              </a:ext>
            </a:extLst>
          </p:cNvPr>
          <p:cNvSpPr/>
          <p:nvPr/>
        </p:nvSpPr>
        <p:spPr>
          <a:xfrm>
            <a:off x="4114800" y="609600"/>
            <a:ext cx="4572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2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0B5C14F-3FDD-4B59-9A90-7B319E252833}"/>
              </a:ext>
            </a:extLst>
          </p:cNvPr>
          <p:cNvSpPr/>
          <p:nvPr/>
        </p:nvSpPr>
        <p:spPr>
          <a:xfrm>
            <a:off x="1905000" y="28956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3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60D95C2-72AF-4A26-BA85-7645C87E6748}"/>
              </a:ext>
            </a:extLst>
          </p:cNvPr>
          <p:cNvSpPr/>
          <p:nvPr/>
        </p:nvSpPr>
        <p:spPr>
          <a:xfrm>
            <a:off x="8001000" y="3810000"/>
            <a:ext cx="3048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4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9E4E69F-BE6D-4A99-B90E-85E3D83245B6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5943600" y="1828800"/>
            <a:ext cx="2362200" cy="914400"/>
          </a:xfrm>
          <a:prstGeom prst="straightConnector1">
            <a:avLst/>
          </a:prstGeom>
          <a:noFill/>
          <a:ln w="25400">
            <a:solidFill>
              <a:srgbClr val="F79646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/>
          </a:extLst>
        </p:spPr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71F341A6-81FF-45F1-B53D-BA70F1E97D50}"/>
              </a:ext>
            </a:extLst>
          </p:cNvPr>
          <p:cNvSpPr/>
          <p:nvPr/>
        </p:nvSpPr>
        <p:spPr>
          <a:xfrm>
            <a:off x="8229600" y="2590800"/>
            <a:ext cx="4572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5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20ECA2A-2CA6-494F-BCCE-BD744BCDB4CF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276600" y="2895600"/>
            <a:ext cx="5181600" cy="76200"/>
          </a:xfrm>
          <a:prstGeom prst="straightConnector1">
            <a:avLst/>
          </a:prstGeom>
          <a:noFill/>
          <a:ln w="25400">
            <a:solidFill>
              <a:srgbClr val="F79646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/>
          </a:extLst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>
            <a:extLst>
              <a:ext uri="{FF2B5EF4-FFF2-40B4-BE49-F238E27FC236}">
                <a16:creationId xmlns:a16="http://schemas.microsoft.com/office/drawing/2014/main" id="{5B71315D-5387-4BB1-8256-D66F2909D1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1524000"/>
            <a:ext cx="26812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latin typeface="Trebuchet MS" panose="020B060302020202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Thank you</a:t>
            </a:r>
            <a:endParaRPr lang="en-US" altLang="en-US" sz="4000" b="1"/>
          </a:p>
        </p:txBody>
      </p:sp>
      <p:pic>
        <p:nvPicPr>
          <p:cNvPr id="26627" name="Picture 2" descr="https://pbs.twimg.com/media/CeBoCktUUAAMm5o.jpg">
            <a:extLst>
              <a:ext uri="{FF2B5EF4-FFF2-40B4-BE49-F238E27FC236}">
                <a16:creationId xmlns:a16="http://schemas.microsoft.com/office/drawing/2014/main" id="{026A21AB-154B-4B1D-A50D-F4D14DD5C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738" y="2514600"/>
            <a:ext cx="29686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r117032img00001.jpg">
            <a:extLst>
              <a:ext uri="{FF2B5EF4-FFF2-40B4-BE49-F238E27FC236}">
                <a16:creationId xmlns:a16="http://schemas.microsoft.com/office/drawing/2014/main" id="{D6A2513C-EF6A-4518-8C58-C9021F027C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371600" y="304800"/>
            <a:ext cx="6096000" cy="609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64311CD-2E97-46B3-AD93-DE070D56A5FB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5334000" y="609600"/>
            <a:ext cx="2819400" cy="685800"/>
          </a:xfrm>
          <a:prstGeom prst="straightConnector1">
            <a:avLst/>
          </a:prstGeom>
          <a:noFill/>
          <a:ln w="38100">
            <a:solidFill>
              <a:srgbClr val="F79646"/>
            </a:solidFill>
            <a:round/>
            <a:headEnd/>
            <a:tailEnd type="arrow" w="med" len="med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/>
          </a:extLst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3360410-3364-4075-9DD4-7320A9E3785F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3962400" y="1295400"/>
            <a:ext cx="838200" cy="76200"/>
          </a:xfrm>
          <a:prstGeom prst="straightConnector1">
            <a:avLst/>
          </a:prstGeom>
          <a:noFill/>
          <a:ln w="38100">
            <a:solidFill>
              <a:srgbClr val="F79646"/>
            </a:solidFill>
            <a:round/>
            <a:headEnd/>
            <a:tailEnd type="arrow" w="med" len="med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/>
          </a:extLst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DDCEC33-F474-4B0F-8781-72372AC4D3B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343400" y="914400"/>
            <a:ext cx="838200" cy="533400"/>
          </a:xfrm>
          <a:prstGeom prst="straightConnector1">
            <a:avLst/>
          </a:prstGeom>
          <a:noFill/>
          <a:ln w="38100">
            <a:solidFill>
              <a:srgbClr val="F79646"/>
            </a:solidFill>
            <a:round/>
            <a:headEnd/>
            <a:tailEnd type="arrow" w="med" len="med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/>
          </a:extLst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54FD63C-927B-4141-BF59-14DAD8E97861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3429000" y="914400"/>
            <a:ext cx="914400" cy="838200"/>
          </a:xfrm>
          <a:prstGeom prst="straightConnector1">
            <a:avLst/>
          </a:prstGeom>
          <a:noFill/>
          <a:ln w="38100">
            <a:solidFill>
              <a:srgbClr val="F79646"/>
            </a:solidFill>
            <a:round/>
            <a:headEnd/>
            <a:tailEnd type="arrow" w="med" len="med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/>
          </a:extLst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14A8D55-72B5-4F55-BAC9-278BBD19984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33600" y="3048000"/>
            <a:ext cx="838200" cy="304800"/>
          </a:xfrm>
          <a:prstGeom prst="straightConnector1">
            <a:avLst/>
          </a:prstGeom>
          <a:noFill/>
          <a:ln w="38100">
            <a:solidFill>
              <a:srgbClr val="F79646"/>
            </a:solidFill>
            <a:round/>
            <a:headEnd/>
            <a:tailEnd type="arrow" w="med" len="med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/>
          </a:extLst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C8E5592-AB73-4EF6-8F32-1B5E3DD84DE2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6400800" y="3048000"/>
            <a:ext cx="1600200" cy="914400"/>
          </a:xfrm>
          <a:prstGeom prst="straightConnector1">
            <a:avLst/>
          </a:prstGeom>
          <a:noFill/>
          <a:ln w="38100">
            <a:solidFill>
              <a:srgbClr val="F79646"/>
            </a:solidFill>
            <a:round/>
            <a:headEnd/>
            <a:tailEnd type="arrow" w="med" len="med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/>
          </a:extLst>
        </p:spPr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D7CF2659-83E0-40DB-BB9D-AE7FA01C63AE}"/>
              </a:ext>
            </a:extLst>
          </p:cNvPr>
          <p:cNvSpPr/>
          <p:nvPr/>
        </p:nvSpPr>
        <p:spPr>
          <a:xfrm>
            <a:off x="7467600" y="1143000"/>
            <a:ext cx="15240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stomach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2E934A9-B1AD-415D-BA2E-544296407AA7}"/>
              </a:ext>
            </a:extLst>
          </p:cNvPr>
          <p:cNvSpPr/>
          <p:nvPr/>
        </p:nvSpPr>
        <p:spPr>
          <a:xfrm>
            <a:off x="2971800" y="533400"/>
            <a:ext cx="17526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Transverse colon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28FE219-CDF9-4231-BC6A-99449C179EB7}"/>
              </a:ext>
            </a:extLst>
          </p:cNvPr>
          <p:cNvSpPr/>
          <p:nvPr/>
        </p:nvSpPr>
        <p:spPr>
          <a:xfrm>
            <a:off x="1676400" y="2895600"/>
            <a:ext cx="11430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/>
              <a:t>cecum</a:t>
            </a:r>
            <a:endParaRPr lang="en-US" sz="140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BCE92E0-8C8C-4AD7-8F11-0C9D34F15D68}"/>
              </a:ext>
            </a:extLst>
          </p:cNvPr>
          <p:cNvSpPr/>
          <p:nvPr/>
        </p:nvSpPr>
        <p:spPr>
          <a:xfrm>
            <a:off x="7086600" y="3810000"/>
            <a:ext cx="20574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Descending colon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FF0A753-36B1-41BD-99BF-A9DCDD9B8E38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5943600" y="1752600"/>
            <a:ext cx="2057400" cy="914400"/>
          </a:xfrm>
          <a:prstGeom prst="straightConnector1">
            <a:avLst/>
          </a:prstGeom>
          <a:noFill/>
          <a:ln w="25400">
            <a:solidFill>
              <a:srgbClr val="F79646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/>
          </a:extLst>
        </p:spPr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8A7CBC45-2165-4FED-8AB1-1A9C8DA021F7}"/>
              </a:ext>
            </a:extLst>
          </p:cNvPr>
          <p:cNvSpPr/>
          <p:nvPr/>
        </p:nvSpPr>
        <p:spPr>
          <a:xfrm>
            <a:off x="7848600" y="2438400"/>
            <a:ext cx="11430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Small bowel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E2EFBB9-BDAB-4894-866C-A6D3D2DD0532}"/>
              </a:ext>
            </a:extLst>
          </p:cNvPr>
          <p:cNvCxnSpPr>
            <a:cxnSpLocks noChangeShapeType="1"/>
            <a:stCxn id="17" idx="2"/>
          </p:cNvCxnSpPr>
          <p:nvPr/>
        </p:nvCxnSpPr>
        <p:spPr bwMode="auto">
          <a:xfrm flipH="1">
            <a:off x="3352800" y="2705100"/>
            <a:ext cx="4495800" cy="190500"/>
          </a:xfrm>
          <a:prstGeom prst="straightConnector1">
            <a:avLst/>
          </a:prstGeom>
          <a:noFill/>
          <a:ln w="25400">
            <a:solidFill>
              <a:srgbClr val="F79646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/>
          </a:extLst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>
            <a:extLst>
              <a:ext uri="{FF2B5EF4-FFF2-40B4-BE49-F238E27FC236}">
                <a16:creationId xmlns:a16="http://schemas.microsoft.com/office/drawing/2014/main" id="{532E7AF5-A581-41EF-A15C-1F580A8853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61938"/>
            <a:ext cx="5029200" cy="583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2">
            <a:extLst>
              <a:ext uri="{FF2B5EF4-FFF2-40B4-BE49-F238E27FC236}">
                <a16:creationId xmlns:a16="http://schemas.microsoft.com/office/drawing/2014/main" id="{4BBE5000-7BAA-44D6-99EF-989FD11A5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057400"/>
            <a:ext cx="3048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r>
              <a:rPr lang="en-US" altLang="en-US" sz="2800">
                <a:latin typeface="Arial" panose="020B0604020202020204" pitchFamily="34" charset="0"/>
                <a:ea typeface="ＭＳ Ｐゴシック" panose="020B0600070205080204" pitchFamily="34" charset="-128"/>
              </a:rPr>
              <a:t>Where is the </a:t>
            </a: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small</a:t>
            </a:r>
            <a:r>
              <a:rPr lang="en-US" altLang="en-US" sz="2800">
                <a:latin typeface="Arial" panose="020B0604020202020204" pitchFamily="34" charset="0"/>
                <a:ea typeface="ＭＳ Ｐゴシック" panose="020B0600070205080204" pitchFamily="34" charset="-128"/>
              </a:rPr>
              <a:t> bowel and where is the </a:t>
            </a:r>
            <a:r>
              <a:rPr lang="en-US" altLang="en-US" sz="280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large </a:t>
            </a:r>
            <a:r>
              <a:rPr lang="en-US" altLang="en-US" sz="2800">
                <a:latin typeface="Arial" panose="020B0604020202020204" pitchFamily="34" charset="0"/>
                <a:ea typeface="ＭＳ Ｐゴシック" panose="020B0600070205080204" pitchFamily="34" charset="-128"/>
              </a:rPr>
              <a:t>bowel 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>
            <a:extLst>
              <a:ext uri="{FF2B5EF4-FFF2-40B4-BE49-F238E27FC236}">
                <a16:creationId xmlns:a16="http://schemas.microsoft.com/office/drawing/2014/main" id="{13FD695F-D002-417D-80E0-41E190007D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8600"/>
            <a:ext cx="5181600" cy="639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3FD6CC-19C7-4E9F-8E8D-C8E1E71C46DD}"/>
              </a:ext>
            </a:extLst>
          </p:cNvPr>
          <p:cNvSpPr txBox="1"/>
          <p:nvPr/>
        </p:nvSpPr>
        <p:spPr>
          <a:xfrm>
            <a:off x="381000" y="4495800"/>
            <a:ext cx="1371600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Small bowel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A28679-7EAB-40A8-AB54-556F710F2844}"/>
              </a:ext>
            </a:extLst>
          </p:cNvPr>
          <p:cNvSpPr txBox="1"/>
          <p:nvPr/>
        </p:nvSpPr>
        <p:spPr>
          <a:xfrm>
            <a:off x="7467600" y="1676400"/>
            <a:ext cx="14478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charset="0"/>
                <a:ea typeface="ＭＳ Ｐゴシック" charset="0"/>
                <a:cs typeface="Arial" charset="0"/>
              </a:rPr>
              <a:t>Large bowel</a:t>
            </a:r>
          </a:p>
        </p:txBody>
      </p:sp>
      <p:cxnSp>
        <p:nvCxnSpPr>
          <p:cNvPr id="10245" name="Straight Arrow Connector 6">
            <a:extLst>
              <a:ext uri="{FF2B5EF4-FFF2-40B4-BE49-F238E27FC236}">
                <a16:creationId xmlns:a16="http://schemas.microsoft.com/office/drawing/2014/main" id="{88681B67-FE40-4E0F-8A1F-9AE8DB3718E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676400" y="2971800"/>
            <a:ext cx="2514600" cy="1752600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46" name="Straight Arrow Connector 7">
            <a:extLst>
              <a:ext uri="{FF2B5EF4-FFF2-40B4-BE49-F238E27FC236}">
                <a16:creationId xmlns:a16="http://schemas.microsoft.com/office/drawing/2014/main" id="{26441AD4-7CDE-477A-899A-2CF7898CDE3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676400" y="3657600"/>
            <a:ext cx="4114800" cy="1066800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47" name="Straight Arrow Connector 8">
            <a:extLst>
              <a:ext uri="{FF2B5EF4-FFF2-40B4-BE49-F238E27FC236}">
                <a16:creationId xmlns:a16="http://schemas.microsoft.com/office/drawing/2014/main" id="{2B57E7F2-BE31-44CE-9859-7248EA58215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76400" y="4724400"/>
            <a:ext cx="4038600" cy="381000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48" name="Straight Arrow Connector 14">
            <a:extLst>
              <a:ext uri="{FF2B5EF4-FFF2-40B4-BE49-F238E27FC236}">
                <a16:creationId xmlns:a16="http://schemas.microsoft.com/office/drawing/2014/main" id="{B1E6393D-4094-47BB-B270-DB9E50DF6EE2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3581400" y="1752600"/>
            <a:ext cx="3886200" cy="228600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 type="arrow" w="med" len="med"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49" name="Straight Arrow Connector 15">
            <a:extLst>
              <a:ext uri="{FF2B5EF4-FFF2-40B4-BE49-F238E27FC236}">
                <a16:creationId xmlns:a16="http://schemas.microsoft.com/office/drawing/2014/main" id="{4722EE72-5115-4D70-A87C-8FEFBD24F0FB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858000" y="1981200"/>
            <a:ext cx="609600" cy="1371600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 type="arrow" w="med" len="med"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0" name="Straight Arrow Connector 16">
            <a:extLst>
              <a:ext uri="{FF2B5EF4-FFF2-40B4-BE49-F238E27FC236}">
                <a16:creationId xmlns:a16="http://schemas.microsoft.com/office/drawing/2014/main" id="{14C17561-D58C-4549-8A91-476C8A46662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248400" y="2057400"/>
            <a:ext cx="1143000" cy="457200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 type="arrow" w="med" len="med"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>
            <a:extLst>
              <a:ext uri="{FF2B5EF4-FFF2-40B4-BE49-F238E27FC236}">
                <a16:creationId xmlns:a16="http://schemas.microsoft.com/office/drawing/2014/main" id="{B3C348BB-9822-4B93-9715-C51728E8CB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04800"/>
            <a:ext cx="5562600" cy="63627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A528BE9-F4B3-4269-A182-AE808CB2597D}"/>
              </a:ext>
            </a:extLst>
          </p:cNvPr>
          <p:cNvSpPr txBox="1"/>
          <p:nvPr/>
        </p:nvSpPr>
        <p:spPr>
          <a:xfrm>
            <a:off x="6400800" y="533400"/>
            <a:ext cx="30480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267879-4B29-43E2-96A4-12F181E0C7DC}"/>
              </a:ext>
            </a:extLst>
          </p:cNvPr>
          <p:cNvSpPr txBox="1"/>
          <p:nvPr/>
        </p:nvSpPr>
        <p:spPr>
          <a:xfrm>
            <a:off x="3505200" y="1371600"/>
            <a:ext cx="533400" cy="58477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2</a:t>
            </a:r>
          </a:p>
        </p:txBody>
      </p:sp>
      <p:cxnSp>
        <p:nvCxnSpPr>
          <p:cNvPr id="11269" name="Straight Arrow Connector 5">
            <a:extLst>
              <a:ext uri="{FF2B5EF4-FFF2-40B4-BE49-F238E27FC236}">
                <a16:creationId xmlns:a16="http://schemas.microsoft.com/office/drawing/2014/main" id="{472119E4-9426-4CCB-A99B-9DB5A8AFCFCF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886200" y="1219200"/>
            <a:ext cx="838200" cy="4572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0" name="Straight Arrow Connector 7">
            <a:extLst>
              <a:ext uri="{FF2B5EF4-FFF2-40B4-BE49-F238E27FC236}">
                <a16:creationId xmlns:a16="http://schemas.microsoft.com/office/drawing/2014/main" id="{E9DF947F-83D2-4519-8227-E42F3E5A34B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962400" y="1676400"/>
            <a:ext cx="838200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1" name="Straight Arrow Connector 9">
            <a:extLst>
              <a:ext uri="{FF2B5EF4-FFF2-40B4-BE49-F238E27FC236}">
                <a16:creationId xmlns:a16="http://schemas.microsoft.com/office/drawing/2014/main" id="{BAD33722-203D-4C9D-8F5A-3FB89F7DB95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86200" y="1676400"/>
            <a:ext cx="1066800" cy="6096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AC70F16-5F5C-4C41-9908-D29C15DA04BE}"/>
              </a:ext>
            </a:extLst>
          </p:cNvPr>
          <p:cNvSpPr txBox="1"/>
          <p:nvPr/>
        </p:nvSpPr>
        <p:spPr>
          <a:xfrm>
            <a:off x="7543800" y="4114800"/>
            <a:ext cx="45720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3</a:t>
            </a:r>
          </a:p>
        </p:txBody>
      </p:sp>
      <p:cxnSp>
        <p:nvCxnSpPr>
          <p:cNvPr id="11273" name="Straight Arrow Connector 17">
            <a:extLst>
              <a:ext uri="{FF2B5EF4-FFF2-40B4-BE49-F238E27FC236}">
                <a16:creationId xmlns:a16="http://schemas.microsoft.com/office/drawing/2014/main" id="{08EAC6D3-871D-48EC-B0EE-16CF0544A3D5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7086600" y="3352800"/>
            <a:ext cx="685800" cy="8382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4" name="Straight Arrow Connector 20">
            <a:extLst>
              <a:ext uri="{FF2B5EF4-FFF2-40B4-BE49-F238E27FC236}">
                <a16:creationId xmlns:a16="http://schemas.microsoft.com/office/drawing/2014/main" id="{6A7F2810-9882-4F70-8D88-971039F20B18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7543800" y="2590800"/>
            <a:ext cx="228600" cy="16002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5" name="Straight Arrow Connector 21">
            <a:extLst>
              <a:ext uri="{FF2B5EF4-FFF2-40B4-BE49-F238E27FC236}">
                <a16:creationId xmlns:a16="http://schemas.microsoft.com/office/drawing/2014/main" id="{E5C6702B-D5B0-48E9-99C2-F9CEA4D9CF7E}"/>
              </a:ext>
            </a:extLst>
          </p:cNvPr>
          <p:cNvCxnSpPr>
            <a:cxnSpLocks noChangeShapeType="1"/>
            <a:stCxn id="16" idx="0"/>
          </p:cNvCxnSpPr>
          <p:nvPr/>
        </p:nvCxnSpPr>
        <p:spPr bwMode="auto">
          <a:xfrm flipV="1">
            <a:off x="7772400" y="2971800"/>
            <a:ext cx="304800" cy="11430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2BB3834E-7FA2-48B7-8B07-84CE33A74D35}"/>
              </a:ext>
            </a:extLst>
          </p:cNvPr>
          <p:cNvSpPr txBox="1"/>
          <p:nvPr/>
        </p:nvSpPr>
        <p:spPr>
          <a:xfrm>
            <a:off x="5943600" y="6019800"/>
            <a:ext cx="5334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4</a:t>
            </a:r>
          </a:p>
        </p:txBody>
      </p:sp>
      <p:cxnSp>
        <p:nvCxnSpPr>
          <p:cNvPr id="11277" name="Straight Arrow Connector 34">
            <a:extLst>
              <a:ext uri="{FF2B5EF4-FFF2-40B4-BE49-F238E27FC236}">
                <a16:creationId xmlns:a16="http://schemas.microsoft.com/office/drawing/2014/main" id="{BFD6D11A-090E-4991-8D5D-618F26E32D40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5486400" y="4419600"/>
            <a:ext cx="685800" cy="16764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8" name="Straight Arrow Connector 35">
            <a:extLst>
              <a:ext uri="{FF2B5EF4-FFF2-40B4-BE49-F238E27FC236}">
                <a16:creationId xmlns:a16="http://schemas.microsoft.com/office/drawing/2014/main" id="{61BA1A17-5AEE-4C8A-A1D2-5BA309BE315B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6096000" y="3962400"/>
            <a:ext cx="76200" cy="21336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9" name="Straight Arrow Connector 36">
            <a:extLst>
              <a:ext uri="{FF2B5EF4-FFF2-40B4-BE49-F238E27FC236}">
                <a16:creationId xmlns:a16="http://schemas.microsoft.com/office/drawing/2014/main" id="{EFC66B97-451F-47D2-BB1F-F9E41E504160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172200" y="4343400"/>
            <a:ext cx="381000" cy="17526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9559D59F-C283-40EA-8EEB-44B0C5DF5956}"/>
              </a:ext>
            </a:extLst>
          </p:cNvPr>
          <p:cNvSpPr txBox="1"/>
          <p:nvPr/>
        </p:nvSpPr>
        <p:spPr>
          <a:xfrm>
            <a:off x="3657600" y="3657600"/>
            <a:ext cx="38100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5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>
            <a:extLst>
              <a:ext uri="{FF2B5EF4-FFF2-40B4-BE49-F238E27FC236}">
                <a16:creationId xmlns:a16="http://schemas.microsoft.com/office/drawing/2014/main" id="{02FD9910-5B8D-4433-861D-D38A619E6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04800"/>
            <a:ext cx="5562600" cy="63627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1453CD6-9B85-4A82-A4E4-5FB6CB6924A3}"/>
              </a:ext>
            </a:extLst>
          </p:cNvPr>
          <p:cNvSpPr txBox="1"/>
          <p:nvPr/>
        </p:nvSpPr>
        <p:spPr>
          <a:xfrm>
            <a:off x="6400800" y="533400"/>
            <a:ext cx="30480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7EA325-A01D-45D1-9CBD-044BCD1CD0DB}"/>
              </a:ext>
            </a:extLst>
          </p:cNvPr>
          <p:cNvSpPr txBox="1"/>
          <p:nvPr/>
        </p:nvSpPr>
        <p:spPr>
          <a:xfrm>
            <a:off x="3505200" y="1371600"/>
            <a:ext cx="533400" cy="58477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2</a:t>
            </a:r>
          </a:p>
        </p:txBody>
      </p:sp>
      <p:cxnSp>
        <p:nvCxnSpPr>
          <p:cNvPr id="12293" name="Straight Arrow Connector 5">
            <a:extLst>
              <a:ext uri="{FF2B5EF4-FFF2-40B4-BE49-F238E27FC236}">
                <a16:creationId xmlns:a16="http://schemas.microsoft.com/office/drawing/2014/main" id="{EEAEEEF7-3E42-4B30-A695-835A9D54E3B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886200" y="1219200"/>
            <a:ext cx="838200" cy="4572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4" name="Straight Arrow Connector 7">
            <a:extLst>
              <a:ext uri="{FF2B5EF4-FFF2-40B4-BE49-F238E27FC236}">
                <a16:creationId xmlns:a16="http://schemas.microsoft.com/office/drawing/2014/main" id="{13FD7C43-A804-4597-BAAB-E50852644F8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962400" y="1676400"/>
            <a:ext cx="838200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5" name="Straight Arrow Connector 9">
            <a:extLst>
              <a:ext uri="{FF2B5EF4-FFF2-40B4-BE49-F238E27FC236}">
                <a16:creationId xmlns:a16="http://schemas.microsoft.com/office/drawing/2014/main" id="{C8D4F5FD-AA3B-49C8-97B5-28BABA05C5D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86200" y="1676400"/>
            <a:ext cx="1066800" cy="6096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ECBD480-58F7-4B8F-932C-F4CB86B0845A}"/>
              </a:ext>
            </a:extLst>
          </p:cNvPr>
          <p:cNvSpPr txBox="1"/>
          <p:nvPr/>
        </p:nvSpPr>
        <p:spPr>
          <a:xfrm>
            <a:off x="7543800" y="4114800"/>
            <a:ext cx="45720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3</a:t>
            </a:r>
          </a:p>
        </p:txBody>
      </p:sp>
      <p:cxnSp>
        <p:nvCxnSpPr>
          <p:cNvPr id="12297" name="Straight Arrow Connector 17">
            <a:extLst>
              <a:ext uri="{FF2B5EF4-FFF2-40B4-BE49-F238E27FC236}">
                <a16:creationId xmlns:a16="http://schemas.microsoft.com/office/drawing/2014/main" id="{1AA8640C-4108-4A43-A83D-BCF5FCDF2839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7086600" y="3352800"/>
            <a:ext cx="685800" cy="8382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8" name="Straight Arrow Connector 20">
            <a:extLst>
              <a:ext uri="{FF2B5EF4-FFF2-40B4-BE49-F238E27FC236}">
                <a16:creationId xmlns:a16="http://schemas.microsoft.com/office/drawing/2014/main" id="{18E25225-AA16-4351-A7E0-65DCFEE7932B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7543800" y="2590800"/>
            <a:ext cx="228600" cy="16002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9" name="Straight Arrow Connector 21">
            <a:extLst>
              <a:ext uri="{FF2B5EF4-FFF2-40B4-BE49-F238E27FC236}">
                <a16:creationId xmlns:a16="http://schemas.microsoft.com/office/drawing/2014/main" id="{8B482FCE-2D5E-4750-9496-81A30BCF214B}"/>
              </a:ext>
            </a:extLst>
          </p:cNvPr>
          <p:cNvCxnSpPr>
            <a:cxnSpLocks noChangeShapeType="1"/>
            <a:stCxn id="16" idx="0"/>
          </p:cNvCxnSpPr>
          <p:nvPr/>
        </p:nvCxnSpPr>
        <p:spPr bwMode="auto">
          <a:xfrm flipV="1">
            <a:off x="7772400" y="2971800"/>
            <a:ext cx="304800" cy="11430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E7AB2F78-9DD7-4416-8852-D6DFB60A2D54}"/>
              </a:ext>
            </a:extLst>
          </p:cNvPr>
          <p:cNvSpPr txBox="1"/>
          <p:nvPr/>
        </p:nvSpPr>
        <p:spPr>
          <a:xfrm>
            <a:off x="5943600" y="6019800"/>
            <a:ext cx="5334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4</a:t>
            </a:r>
          </a:p>
        </p:txBody>
      </p:sp>
      <p:cxnSp>
        <p:nvCxnSpPr>
          <p:cNvPr id="12301" name="Straight Arrow Connector 34">
            <a:extLst>
              <a:ext uri="{FF2B5EF4-FFF2-40B4-BE49-F238E27FC236}">
                <a16:creationId xmlns:a16="http://schemas.microsoft.com/office/drawing/2014/main" id="{EFF2B848-465D-4F97-B87E-B518086DFE99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5486400" y="4419600"/>
            <a:ext cx="685800" cy="16764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2" name="Straight Arrow Connector 35">
            <a:extLst>
              <a:ext uri="{FF2B5EF4-FFF2-40B4-BE49-F238E27FC236}">
                <a16:creationId xmlns:a16="http://schemas.microsoft.com/office/drawing/2014/main" id="{C3F5EF96-0D9E-43AE-925C-B8DC0621C83A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6096000" y="3962400"/>
            <a:ext cx="76200" cy="21336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3" name="Straight Arrow Connector 36">
            <a:extLst>
              <a:ext uri="{FF2B5EF4-FFF2-40B4-BE49-F238E27FC236}">
                <a16:creationId xmlns:a16="http://schemas.microsoft.com/office/drawing/2014/main" id="{F8D18B28-DE1F-441F-A00F-AB51B02624C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172200" y="4343400"/>
            <a:ext cx="381000" cy="17526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AF018920-B66A-4F40-922E-AD6237EB08C2}"/>
              </a:ext>
            </a:extLst>
          </p:cNvPr>
          <p:cNvSpPr txBox="1"/>
          <p:nvPr/>
        </p:nvSpPr>
        <p:spPr>
          <a:xfrm>
            <a:off x="3657600" y="3657600"/>
            <a:ext cx="38100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5</a:t>
            </a:r>
          </a:p>
        </p:txBody>
      </p:sp>
      <p:sp>
        <p:nvSpPr>
          <p:cNvPr id="12305" name="TextBox 4">
            <a:extLst>
              <a:ext uri="{FF2B5EF4-FFF2-40B4-BE49-F238E27FC236}">
                <a16:creationId xmlns:a16="http://schemas.microsoft.com/office/drawing/2014/main" id="{6C689C61-FE4F-4FEB-9400-637AA60030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57400"/>
            <a:ext cx="30480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r>
              <a:rPr lang="en-US" altLang="en-US" sz="3600">
                <a:latin typeface="Arial" panose="020B0604020202020204" pitchFamily="34" charset="0"/>
                <a:ea typeface="ＭＳ Ｐゴシック" panose="020B0600070205080204" pitchFamily="34" charset="-128"/>
              </a:rPr>
              <a:t>1- Stomach</a:t>
            </a:r>
          </a:p>
          <a:p>
            <a:pPr eaLnBrk="1" hangingPunct="1"/>
            <a:r>
              <a:rPr lang="en-US" altLang="en-US" sz="3600">
                <a:latin typeface="Arial" panose="020B0604020202020204" pitchFamily="34" charset="0"/>
                <a:ea typeface="ＭＳ Ｐゴシック" panose="020B0600070205080204" pitchFamily="34" charset="-128"/>
              </a:rPr>
              <a:t>2- Duodenum</a:t>
            </a:r>
          </a:p>
          <a:p>
            <a:pPr eaLnBrk="1" hangingPunct="1"/>
            <a:r>
              <a:rPr lang="en-US" altLang="en-US" sz="3600">
                <a:latin typeface="Arial" panose="020B0604020202020204" pitchFamily="34" charset="0"/>
                <a:ea typeface="ＭＳ Ｐゴシック" panose="020B0600070205080204" pitchFamily="34" charset="-128"/>
              </a:rPr>
              <a:t>3- Jejunum</a:t>
            </a:r>
          </a:p>
          <a:p>
            <a:pPr eaLnBrk="1" hangingPunct="1"/>
            <a:r>
              <a:rPr lang="en-US" altLang="en-US" sz="3600">
                <a:latin typeface="Arial" panose="020B0604020202020204" pitchFamily="34" charset="0"/>
                <a:ea typeface="ＭＳ Ｐゴシック" panose="020B0600070205080204" pitchFamily="34" charset="-128"/>
              </a:rPr>
              <a:t>4- Ileum</a:t>
            </a:r>
          </a:p>
          <a:p>
            <a:pPr eaLnBrk="1" hangingPunct="1"/>
            <a:r>
              <a:rPr lang="en-US" altLang="en-US" sz="3600">
                <a:latin typeface="Arial" panose="020B0604020202020204" pitchFamily="34" charset="0"/>
                <a:ea typeface="ＭＳ Ｐゴシック" panose="020B0600070205080204" pitchFamily="34" charset="-128"/>
              </a:rPr>
              <a:t>5- Cecum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1389AB71-0970-40AA-8C05-711056EEB5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8600"/>
            <a:ext cx="5334000" cy="650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1EBEF78-0A13-484C-9F37-D19D03A1B712}"/>
              </a:ext>
            </a:extLst>
          </p:cNvPr>
          <p:cNvSpPr txBox="1"/>
          <p:nvPr/>
        </p:nvSpPr>
        <p:spPr>
          <a:xfrm>
            <a:off x="3733800" y="3581400"/>
            <a:ext cx="381000" cy="58477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9B34C5-57C1-40FF-8B6D-6FFD12C838AF}"/>
              </a:ext>
            </a:extLst>
          </p:cNvPr>
          <p:cNvSpPr txBox="1"/>
          <p:nvPr/>
        </p:nvSpPr>
        <p:spPr>
          <a:xfrm>
            <a:off x="3733800" y="2590800"/>
            <a:ext cx="457200" cy="58477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2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251CE6-7BFA-4914-A224-080B2C4C94E3}"/>
              </a:ext>
            </a:extLst>
          </p:cNvPr>
          <p:cNvSpPr txBox="1"/>
          <p:nvPr/>
        </p:nvSpPr>
        <p:spPr>
          <a:xfrm>
            <a:off x="3505200" y="1219200"/>
            <a:ext cx="53340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51B08E-6826-4D7F-96E3-E55CA54DCF2A}"/>
              </a:ext>
            </a:extLst>
          </p:cNvPr>
          <p:cNvSpPr txBox="1"/>
          <p:nvPr/>
        </p:nvSpPr>
        <p:spPr>
          <a:xfrm>
            <a:off x="5105400" y="2209800"/>
            <a:ext cx="45720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4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F9C42E-275C-4C2A-8BBA-0B9AA4DB75C7}"/>
              </a:ext>
            </a:extLst>
          </p:cNvPr>
          <p:cNvSpPr txBox="1"/>
          <p:nvPr/>
        </p:nvSpPr>
        <p:spPr>
          <a:xfrm>
            <a:off x="6705600" y="685800"/>
            <a:ext cx="45720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5CC32E-2D87-48B3-8B06-4DE685B5AD1B}"/>
              </a:ext>
            </a:extLst>
          </p:cNvPr>
          <p:cNvSpPr txBox="1"/>
          <p:nvPr/>
        </p:nvSpPr>
        <p:spPr>
          <a:xfrm>
            <a:off x="7162800" y="3124200"/>
            <a:ext cx="38100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50E40A-4C22-46D8-8691-F608638A08B5}"/>
              </a:ext>
            </a:extLst>
          </p:cNvPr>
          <p:cNvSpPr txBox="1"/>
          <p:nvPr/>
        </p:nvSpPr>
        <p:spPr>
          <a:xfrm>
            <a:off x="5105400" y="4343400"/>
            <a:ext cx="53340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7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1EEC3E-DBED-4A52-993E-8ED5EF3120FB}"/>
              </a:ext>
            </a:extLst>
          </p:cNvPr>
          <p:cNvSpPr txBox="1"/>
          <p:nvPr/>
        </p:nvSpPr>
        <p:spPr>
          <a:xfrm>
            <a:off x="5791200" y="5638800"/>
            <a:ext cx="457200" cy="58477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8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>
            <a:extLst>
              <a:ext uri="{FF2B5EF4-FFF2-40B4-BE49-F238E27FC236}">
                <a16:creationId xmlns:a16="http://schemas.microsoft.com/office/drawing/2014/main" id="{278FB53C-8FFF-4722-82B3-01B88732F6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8600"/>
            <a:ext cx="5334000" cy="650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D8BAEB0-9CC8-4294-BECA-986A684DA83C}"/>
              </a:ext>
            </a:extLst>
          </p:cNvPr>
          <p:cNvSpPr txBox="1"/>
          <p:nvPr/>
        </p:nvSpPr>
        <p:spPr>
          <a:xfrm>
            <a:off x="4343400" y="3657600"/>
            <a:ext cx="381000" cy="58477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08993C-6388-4E47-9E57-6A2F80AA5CFA}"/>
              </a:ext>
            </a:extLst>
          </p:cNvPr>
          <p:cNvSpPr txBox="1"/>
          <p:nvPr/>
        </p:nvSpPr>
        <p:spPr>
          <a:xfrm>
            <a:off x="4191000" y="2514600"/>
            <a:ext cx="457200" cy="58477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2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32832D-7C1C-4816-B1C6-AD0AEC21C955}"/>
              </a:ext>
            </a:extLst>
          </p:cNvPr>
          <p:cNvSpPr txBox="1"/>
          <p:nvPr/>
        </p:nvSpPr>
        <p:spPr>
          <a:xfrm>
            <a:off x="4343400" y="609600"/>
            <a:ext cx="53340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0643B1-9DFB-4177-ABB3-D0AF343E8D15}"/>
              </a:ext>
            </a:extLst>
          </p:cNvPr>
          <p:cNvSpPr txBox="1"/>
          <p:nvPr/>
        </p:nvSpPr>
        <p:spPr>
          <a:xfrm>
            <a:off x="5867400" y="2286000"/>
            <a:ext cx="45720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4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B35AFA-6A52-43E6-B547-7C5C6DF07ADE}"/>
              </a:ext>
            </a:extLst>
          </p:cNvPr>
          <p:cNvSpPr txBox="1"/>
          <p:nvPr/>
        </p:nvSpPr>
        <p:spPr>
          <a:xfrm>
            <a:off x="7391400" y="457200"/>
            <a:ext cx="45720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3F5925-281A-4DF5-AF32-3F5603E2DF41}"/>
              </a:ext>
            </a:extLst>
          </p:cNvPr>
          <p:cNvSpPr txBox="1"/>
          <p:nvPr/>
        </p:nvSpPr>
        <p:spPr>
          <a:xfrm>
            <a:off x="7772400" y="3124200"/>
            <a:ext cx="38100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BBDDC9-E4F1-4206-97FF-5469024C411D}"/>
              </a:ext>
            </a:extLst>
          </p:cNvPr>
          <p:cNvSpPr txBox="1"/>
          <p:nvPr/>
        </p:nvSpPr>
        <p:spPr>
          <a:xfrm>
            <a:off x="5715000" y="4267200"/>
            <a:ext cx="53340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7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96F55E-AEC7-47CD-8C4D-60231C84D594}"/>
              </a:ext>
            </a:extLst>
          </p:cNvPr>
          <p:cNvSpPr txBox="1"/>
          <p:nvPr/>
        </p:nvSpPr>
        <p:spPr>
          <a:xfrm flipH="1">
            <a:off x="6400800" y="5638800"/>
            <a:ext cx="381000" cy="58477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8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4347" name="TextBox 10">
            <a:extLst>
              <a:ext uri="{FF2B5EF4-FFF2-40B4-BE49-F238E27FC236}">
                <a16:creationId xmlns:a16="http://schemas.microsoft.com/office/drawing/2014/main" id="{9EADB636-8A94-43C0-BECB-B14870E60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447800"/>
            <a:ext cx="31242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buFont typeface="Calibri" panose="020F0502020204030204" pitchFamily="34" charset="0"/>
              <a:buAutoNum type="arabicPeriod"/>
            </a:pP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Cecum</a:t>
            </a:r>
          </a:p>
          <a:p>
            <a:pPr eaLnBrk="1" hangingPunct="1">
              <a:buFont typeface="Calibri" panose="020F0502020204030204" pitchFamily="34" charset="0"/>
              <a:buAutoNum type="arabicPeriod"/>
            </a:pP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Ascending colon</a:t>
            </a:r>
          </a:p>
          <a:p>
            <a:pPr eaLnBrk="1" hangingPunct="1">
              <a:buFont typeface="Calibri" panose="020F0502020204030204" pitchFamily="34" charset="0"/>
              <a:buAutoNum type="arabicPeriod"/>
            </a:pP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Hepatic flexure</a:t>
            </a:r>
          </a:p>
          <a:p>
            <a:pPr eaLnBrk="1" hangingPunct="1">
              <a:buFont typeface="Calibri" panose="020F0502020204030204" pitchFamily="34" charset="0"/>
              <a:buAutoNum type="arabicPeriod"/>
            </a:pP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Transvers colon</a:t>
            </a:r>
          </a:p>
          <a:p>
            <a:pPr eaLnBrk="1" hangingPunct="1">
              <a:buFont typeface="Calibri" panose="020F0502020204030204" pitchFamily="34" charset="0"/>
              <a:buAutoNum type="arabicPeriod"/>
            </a:pP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Splenic flexure</a:t>
            </a:r>
          </a:p>
          <a:p>
            <a:pPr eaLnBrk="1" hangingPunct="1">
              <a:buFont typeface="Calibri" panose="020F0502020204030204" pitchFamily="34" charset="0"/>
              <a:buAutoNum type="arabicPeriod"/>
            </a:pP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Descending colon </a:t>
            </a:r>
          </a:p>
          <a:p>
            <a:pPr eaLnBrk="1" hangingPunct="1">
              <a:buFont typeface="Calibri" panose="020F0502020204030204" pitchFamily="34" charset="0"/>
              <a:buAutoNum type="arabicPeriod"/>
            </a:pP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Sigmoid colon</a:t>
            </a:r>
          </a:p>
          <a:p>
            <a:pPr eaLnBrk="1" hangingPunct="1">
              <a:buFont typeface="Calibri" panose="020F0502020204030204" pitchFamily="34" charset="0"/>
              <a:buAutoNum type="arabicPeriod"/>
            </a:pP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rectum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eadlines">
  <a:themeElements>
    <a:clrScheme name="Headlines">
      <a:dk1>
        <a:sysClr val="windowText" lastClr="000000"/>
      </a:dk1>
      <a:lt1>
        <a:sysClr val="window" lastClr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Headlines">
      <a:majorFont>
        <a:latin typeface="Century Schoolbook" panose="020406040505050203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algn="ctr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" id="{3841520A-25F2-4EB8-BE4C-611DB5ABEED9}" vid="{ECD25A4C-D97E-4C12-84B1-63580BFFAEEB}"/>
    </a:ext>
  </a:extLst>
</a:theme>
</file>

<file path=ppt/theme/themeOverride1.xml><?xml version="1.0" encoding="utf-8"?>
<a:themeOverride xmlns:a="http://schemas.openxmlformats.org/drawingml/2006/main">
  <a:clrScheme name="Headlines">
    <a:dk1>
      <a:sysClr val="windowText" lastClr="000000"/>
    </a:dk1>
    <a:lt1>
      <a:sysClr val="window" lastClr="FFFFFF"/>
    </a:lt1>
    <a:dk2>
      <a:srgbClr val="1D1A1D"/>
    </a:dk2>
    <a:lt2>
      <a:srgbClr val="F5F5F5"/>
    </a:lt2>
    <a:accent1>
      <a:srgbClr val="439EB7"/>
    </a:accent1>
    <a:accent2>
      <a:srgbClr val="E28B55"/>
    </a:accent2>
    <a:accent3>
      <a:srgbClr val="DCB64D"/>
    </a:accent3>
    <a:accent4>
      <a:srgbClr val="4CA198"/>
    </a:accent4>
    <a:accent5>
      <a:srgbClr val="835B82"/>
    </a:accent5>
    <a:accent6>
      <a:srgbClr val="645135"/>
    </a:accent6>
    <a:hlink>
      <a:srgbClr val="439EB7"/>
    </a:hlink>
    <a:folHlink>
      <a:srgbClr val="835B8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TM10001103[[fn=Headlines]]</Template>
  <TotalTime>199</TotalTime>
  <Words>178</Words>
  <Application>Microsoft Office PowerPoint</Application>
  <PresentationFormat>On-screen Show (4:3)</PresentationFormat>
  <Paragraphs>110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ＭＳ Ｐゴシック</vt:lpstr>
      <vt:lpstr>Arial</vt:lpstr>
      <vt:lpstr>Calibri</vt:lpstr>
      <vt:lpstr>Century Schoolbook</vt:lpstr>
      <vt:lpstr>Corbel</vt:lpstr>
      <vt:lpstr>Georgia</vt:lpstr>
      <vt:lpstr>Tahoma</vt:lpstr>
      <vt:lpstr>Trebuchet MS</vt:lpstr>
      <vt:lpstr>Headlines</vt:lpstr>
      <vt:lpstr>RADIOLOGICAL ANATOMY OF THE SMALL &amp; LARGE BOWEL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RADIOLOGICAL ANATOMY OF THE BOWEL</dc:title>
  <dc:creator>Radiologist</dc:creator>
  <cp:lastModifiedBy>DELL</cp:lastModifiedBy>
  <cp:revision>20</cp:revision>
  <dcterms:created xsi:type="dcterms:W3CDTF">2012-12-03T04:04:23Z</dcterms:created>
  <dcterms:modified xsi:type="dcterms:W3CDTF">2017-11-01T19:32:18Z</dcterms:modified>
</cp:coreProperties>
</file>