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9" r:id="rId12"/>
    <p:sldId id="267" r:id="rId13"/>
    <p:sldId id="271" r:id="rId14"/>
    <p:sldId id="272" r:id="rId15"/>
  </p:sldIdLst>
  <p:sldSz cx="9144000" cy="6858000" type="screen4x3"/>
  <p:notesSz cx="6858000" cy="9144000"/>
  <p:defaultTextStyle>
    <a:defPPr>
      <a:defRPr lang="ar-SA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1672"/>
    <p:restoredTop sz="94715"/>
  </p:normalViewPr>
  <p:slideViewPr>
    <p:cSldViewPr>
      <p:cViewPr varScale="1">
        <p:scale>
          <a:sx n="122" d="100"/>
          <a:sy n="122" d="100"/>
        </p:scale>
        <p:origin x="1776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22">
            <a:extLst>
              <a:ext uri="{FF2B5EF4-FFF2-40B4-BE49-F238E27FC236}">
                <a16:creationId xmlns:a16="http://schemas.microsoft.com/office/drawing/2014/main" id="{F763E211-E17F-4717-81D2-4C7AE9F626B0}"/>
              </a:ext>
            </a:extLst>
          </p:cNvPr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مستطيل 23">
            <a:extLst>
              <a:ext uri="{FF2B5EF4-FFF2-40B4-BE49-F238E27FC236}">
                <a16:creationId xmlns:a16="http://schemas.microsoft.com/office/drawing/2014/main" id="{CCDFEC4F-FB99-40B4-B824-D6EDD7C4F9D4}"/>
              </a:ext>
            </a:extLst>
          </p:cNvPr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مستطيل 24">
            <a:extLst>
              <a:ext uri="{FF2B5EF4-FFF2-40B4-BE49-F238E27FC236}">
                <a16:creationId xmlns:a16="http://schemas.microsoft.com/office/drawing/2014/main" id="{B8189A45-DF90-4F90-889C-8884B31E089E}"/>
              </a:ext>
            </a:extLst>
          </p:cNvPr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مستطيل 25">
            <a:extLst>
              <a:ext uri="{FF2B5EF4-FFF2-40B4-BE49-F238E27FC236}">
                <a16:creationId xmlns:a16="http://schemas.microsoft.com/office/drawing/2014/main" id="{8A62FF90-A8AF-41C0-A974-51ECE9440367}"/>
              </a:ext>
            </a:extLst>
          </p:cNvPr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مستطيل 26">
            <a:extLst>
              <a:ext uri="{FF2B5EF4-FFF2-40B4-BE49-F238E27FC236}">
                <a16:creationId xmlns:a16="http://schemas.microsoft.com/office/drawing/2014/main" id="{56596418-9A6C-40E3-84D6-5572967EEE26}"/>
              </a:ext>
            </a:extLst>
          </p:cNvPr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11" name="مستطيل مستدير الزوايا 29">
            <a:extLst>
              <a:ext uri="{FF2B5EF4-FFF2-40B4-BE49-F238E27FC236}">
                <a16:creationId xmlns:a16="http://schemas.microsoft.com/office/drawing/2014/main" id="{97B8F675-30EE-454D-8B67-8410935ED634}"/>
              </a:ext>
            </a:extLst>
          </p:cNvPr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12" name="مستطيل مستدير الزوايا 30">
            <a:extLst>
              <a:ext uri="{FF2B5EF4-FFF2-40B4-BE49-F238E27FC236}">
                <a16:creationId xmlns:a16="http://schemas.microsoft.com/office/drawing/2014/main" id="{F314CE6A-B76C-42FF-973A-F75EFE6DA707}"/>
              </a:ext>
            </a:extLst>
          </p:cNvPr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مستطيل 6">
            <a:extLst>
              <a:ext uri="{FF2B5EF4-FFF2-40B4-BE49-F238E27FC236}">
                <a16:creationId xmlns:a16="http://schemas.microsoft.com/office/drawing/2014/main" id="{4EE1DD56-94B5-42CD-8B1B-A547A4C71B10}"/>
              </a:ext>
            </a:extLst>
          </p:cNvPr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مستطيل 9">
            <a:extLst>
              <a:ext uri="{FF2B5EF4-FFF2-40B4-BE49-F238E27FC236}">
                <a16:creationId xmlns:a16="http://schemas.microsoft.com/office/drawing/2014/main" id="{67079952-C9EE-4D5D-AF07-F50D8BFD8036}"/>
              </a:ext>
            </a:extLst>
          </p:cNvPr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مستطيل 10">
            <a:extLst>
              <a:ext uri="{FF2B5EF4-FFF2-40B4-BE49-F238E27FC236}">
                <a16:creationId xmlns:a16="http://schemas.microsoft.com/office/drawing/2014/main" id="{B04BF01E-CCEF-4AC4-99B0-330868BCE367}"/>
              </a:ext>
            </a:extLst>
          </p:cNvPr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مستطيل 18">
            <a:extLst>
              <a:ext uri="{FF2B5EF4-FFF2-40B4-BE49-F238E27FC236}">
                <a16:creationId xmlns:a16="http://schemas.microsoft.com/office/drawing/2014/main" id="{A8909793-3439-47C4-BECD-7BCB38C65471}"/>
              </a:ext>
            </a:extLst>
          </p:cNvPr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عنوان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x-none"/>
              <a:t>انقر لتحرير نمط العنوان الرئيسي</a:t>
            </a:r>
            <a:endParaRPr lang="en-US"/>
          </a:p>
        </p:txBody>
      </p:sp>
      <p:sp>
        <p:nvSpPr>
          <p:cNvPr id="9" name="عنوان فرعي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x-none"/>
              <a:t>انقر لتحرير نمط العنوان الثانوي الرئيسي</a:t>
            </a:r>
            <a:endParaRPr lang="en-US"/>
          </a:p>
        </p:txBody>
      </p:sp>
      <p:sp>
        <p:nvSpPr>
          <p:cNvPr id="17" name="عنصر نائب للتاريخ 27">
            <a:extLst>
              <a:ext uri="{FF2B5EF4-FFF2-40B4-BE49-F238E27FC236}">
                <a16:creationId xmlns:a16="http://schemas.microsoft.com/office/drawing/2014/main" id="{438FD50D-42E2-43E4-A363-AC812F8E8D2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>
              <a:defRPr/>
            </a:lvl1pPr>
          </a:lstStyle>
          <a:p>
            <a:fld id="{DD232871-A713-4B5C-9AAA-6ED8DB6E87CC}" type="datetimeFigureOut">
              <a:rPr lang="ar-SA" altLang="en-US"/>
              <a:pPr/>
              <a:t>11 جمادى الثانية، 1442</a:t>
            </a:fld>
            <a:endParaRPr lang="ar-SA" altLang="en-US"/>
          </a:p>
        </p:txBody>
      </p:sp>
      <p:sp>
        <p:nvSpPr>
          <p:cNvPr id="18" name="عنصر نائب للتذييل 16">
            <a:extLst>
              <a:ext uri="{FF2B5EF4-FFF2-40B4-BE49-F238E27FC236}">
                <a16:creationId xmlns:a16="http://schemas.microsoft.com/office/drawing/2014/main" id="{94FDC3AA-730E-4641-9E94-D507794EB6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" name="عنصر نائب لرقم الشريحة 28">
            <a:extLst>
              <a:ext uri="{FF2B5EF4-FFF2-40B4-BE49-F238E27FC236}">
                <a16:creationId xmlns:a16="http://schemas.microsoft.com/office/drawing/2014/main" id="{9028837A-C554-4A29-9222-6B40F5488E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11438C2-5CB0-4451-8729-57FE46F36F32}" type="slidenum">
              <a:rPr lang="ar-SA" altLang="en-US"/>
              <a:pPr/>
              <a:t>‹#›</a:t>
            </a:fld>
            <a:endParaRPr lang="ar-SA" altLang="en-US"/>
          </a:p>
        </p:txBody>
      </p:sp>
    </p:spTree>
    <p:extLst>
      <p:ext uri="{BB962C8B-B14F-4D97-AF65-F5344CB8AC3E}">
        <p14:creationId xmlns:p14="http://schemas.microsoft.com/office/powerpoint/2010/main" val="38422683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/>
              <a:t>انقر لتحرير أنماط النص الرئيسي</a:t>
            </a:r>
          </a:p>
          <a:p>
            <a:pPr lvl="1"/>
            <a:r>
              <a:rPr lang="x-none"/>
              <a:t>المستوى الثاني</a:t>
            </a:r>
          </a:p>
          <a:p>
            <a:pPr lvl="2"/>
            <a:r>
              <a:rPr lang="x-none"/>
              <a:t>المستوى الثالث</a:t>
            </a:r>
          </a:p>
          <a:p>
            <a:pPr lvl="3"/>
            <a:r>
              <a:rPr lang="x-none"/>
              <a:t>المستوى الرابع</a:t>
            </a:r>
          </a:p>
          <a:p>
            <a:pPr lvl="4"/>
            <a:r>
              <a:rPr lang="x-none"/>
              <a:t>المستوى الخامس</a:t>
            </a:r>
            <a:endParaRPr lang="en-US"/>
          </a:p>
        </p:txBody>
      </p:sp>
      <p:sp>
        <p:nvSpPr>
          <p:cNvPr id="4" name="عنصر نائب للتاريخ 13">
            <a:extLst>
              <a:ext uri="{FF2B5EF4-FFF2-40B4-BE49-F238E27FC236}">
                <a16:creationId xmlns:a16="http://schemas.microsoft.com/office/drawing/2014/main" id="{EBFBC993-76E5-413A-9524-216CAA74E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A535B97-2578-432C-B04C-50E04C21A469}" type="datetimeFigureOut">
              <a:rPr lang="ar-SA" altLang="en-US"/>
              <a:pPr/>
              <a:t>11 جمادى الثانية، 1442</a:t>
            </a:fld>
            <a:endParaRPr lang="ar-SA" altLang="en-US"/>
          </a:p>
        </p:txBody>
      </p:sp>
      <p:sp>
        <p:nvSpPr>
          <p:cNvPr id="5" name="عنصر نائب للتذييل 2">
            <a:extLst>
              <a:ext uri="{FF2B5EF4-FFF2-40B4-BE49-F238E27FC236}">
                <a16:creationId xmlns:a16="http://schemas.microsoft.com/office/drawing/2014/main" id="{AB03BE9B-9248-44C7-BBEB-932EA0E49B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رقم الشريحة 22">
            <a:extLst>
              <a:ext uri="{FF2B5EF4-FFF2-40B4-BE49-F238E27FC236}">
                <a16:creationId xmlns:a16="http://schemas.microsoft.com/office/drawing/2014/main" id="{3A7BB2B5-92B3-4D65-9C95-53051EABA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5BEEA4-C559-41DD-8666-534A65F04DB5}" type="slidenum">
              <a:rPr lang="ar-SA" altLang="en-US"/>
              <a:pPr/>
              <a:t>‹#›</a:t>
            </a:fld>
            <a:endParaRPr lang="ar-SA" altLang="en-US"/>
          </a:p>
        </p:txBody>
      </p:sp>
    </p:spTree>
    <p:extLst>
      <p:ext uri="{BB962C8B-B14F-4D97-AF65-F5344CB8AC3E}">
        <p14:creationId xmlns:p14="http://schemas.microsoft.com/office/powerpoint/2010/main" val="2889844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x-none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x-none"/>
              <a:t>انقر لتحرير أنماط النص الرئيسي</a:t>
            </a:r>
          </a:p>
          <a:p>
            <a:pPr lvl="1"/>
            <a:r>
              <a:rPr lang="x-none"/>
              <a:t>المستوى الثاني</a:t>
            </a:r>
          </a:p>
          <a:p>
            <a:pPr lvl="2"/>
            <a:r>
              <a:rPr lang="x-none"/>
              <a:t>المستوى الثالث</a:t>
            </a:r>
          </a:p>
          <a:p>
            <a:pPr lvl="3"/>
            <a:r>
              <a:rPr lang="x-none"/>
              <a:t>المستوى الرابع</a:t>
            </a:r>
          </a:p>
          <a:p>
            <a:pPr lvl="4"/>
            <a:r>
              <a:rPr lang="x-none"/>
              <a:t>المستوى الخامس</a:t>
            </a:r>
            <a:endParaRPr lang="en-US"/>
          </a:p>
        </p:txBody>
      </p:sp>
      <p:sp>
        <p:nvSpPr>
          <p:cNvPr id="4" name="عنصر نائب للتاريخ 13">
            <a:extLst>
              <a:ext uri="{FF2B5EF4-FFF2-40B4-BE49-F238E27FC236}">
                <a16:creationId xmlns:a16="http://schemas.microsoft.com/office/drawing/2014/main" id="{6F915939-E001-4698-9383-3336B530AD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A5EB10E-DEA3-4223-BDF7-57B827BC7F34}" type="datetimeFigureOut">
              <a:rPr lang="ar-SA" altLang="en-US"/>
              <a:pPr/>
              <a:t>11 جمادى الثانية، 1442</a:t>
            </a:fld>
            <a:endParaRPr lang="ar-SA" altLang="en-US"/>
          </a:p>
        </p:txBody>
      </p:sp>
      <p:sp>
        <p:nvSpPr>
          <p:cNvPr id="5" name="عنصر نائب للتذييل 2">
            <a:extLst>
              <a:ext uri="{FF2B5EF4-FFF2-40B4-BE49-F238E27FC236}">
                <a16:creationId xmlns:a16="http://schemas.microsoft.com/office/drawing/2014/main" id="{08DD839B-74E9-4CBD-8693-6E70566785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رقم الشريحة 22">
            <a:extLst>
              <a:ext uri="{FF2B5EF4-FFF2-40B4-BE49-F238E27FC236}">
                <a16:creationId xmlns:a16="http://schemas.microsoft.com/office/drawing/2014/main" id="{34F1AFA0-15EF-476F-AB65-B1B9D95708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F97B03-2D45-4390-8F51-223268317BA4}" type="slidenum">
              <a:rPr lang="ar-SA" altLang="en-US"/>
              <a:pPr/>
              <a:t>‹#›</a:t>
            </a:fld>
            <a:endParaRPr lang="ar-SA" altLang="en-US"/>
          </a:p>
        </p:txBody>
      </p:sp>
    </p:spTree>
    <p:extLst>
      <p:ext uri="{BB962C8B-B14F-4D97-AF65-F5344CB8AC3E}">
        <p14:creationId xmlns:p14="http://schemas.microsoft.com/office/powerpoint/2010/main" val="42039019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/>
              <a:t>انقر لتحرير أنماط النص الرئيسي</a:t>
            </a:r>
          </a:p>
          <a:p>
            <a:pPr lvl="1"/>
            <a:r>
              <a:rPr lang="x-none"/>
              <a:t>المستوى الثاني</a:t>
            </a:r>
          </a:p>
          <a:p>
            <a:pPr lvl="2"/>
            <a:r>
              <a:rPr lang="x-none"/>
              <a:t>المستوى الثالث</a:t>
            </a:r>
          </a:p>
          <a:p>
            <a:pPr lvl="3"/>
            <a:r>
              <a:rPr lang="x-none"/>
              <a:t>المستوى الرابع</a:t>
            </a:r>
          </a:p>
          <a:p>
            <a:pPr lvl="4"/>
            <a:r>
              <a:rPr lang="x-none"/>
              <a:t>المستوى الخامس</a:t>
            </a:r>
            <a:endParaRPr lang="en-US"/>
          </a:p>
        </p:txBody>
      </p:sp>
      <p:sp>
        <p:nvSpPr>
          <p:cNvPr id="4" name="عنصر نائب للتاريخ 13">
            <a:extLst>
              <a:ext uri="{FF2B5EF4-FFF2-40B4-BE49-F238E27FC236}">
                <a16:creationId xmlns:a16="http://schemas.microsoft.com/office/drawing/2014/main" id="{6F096895-E230-42C1-AF7D-24A6C1CA42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DE86A8E-3480-4DF5-A244-6529D7408D65}" type="datetimeFigureOut">
              <a:rPr lang="ar-SA" altLang="en-US"/>
              <a:pPr/>
              <a:t>11 جمادى الثانية، 1442</a:t>
            </a:fld>
            <a:endParaRPr lang="ar-SA" altLang="en-US"/>
          </a:p>
        </p:txBody>
      </p:sp>
      <p:sp>
        <p:nvSpPr>
          <p:cNvPr id="5" name="عنصر نائب للتذييل 2">
            <a:extLst>
              <a:ext uri="{FF2B5EF4-FFF2-40B4-BE49-F238E27FC236}">
                <a16:creationId xmlns:a16="http://schemas.microsoft.com/office/drawing/2014/main" id="{AF52E8CB-4721-4E2B-995E-D9A70372E0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رقم الشريحة 22">
            <a:extLst>
              <a:ext uri="{FF2B5EF4-FFF2-40B4-BE49-F238E27FC236}">
                <a16:creationId xmlns:a16="http://schemas.microsoft.com/office/drawing/2014/main" id="{2499DC85-DCBF-4356-B39A-4AF0DCA68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F708B0-C92B-41EC-B047-B3B1708EB7E1}" type="slidenum">
              <a:rPr lang="ar-SA" altLang="en-US"/>
              <a:pPr/>
              <a:t>‹#›</a:t>
            </a:fld>
            <a:endParaRPr lang="ar-SA" altLang="en-US"/>
          </a:p>
        </p:txBody>
      </p:sp>
    </p:spTree>
    <p:extLst>
      <p:ext uri="{BB962C8B-B14F-4D97-AF65-F5344CB8AC3E}">
        <p14:creationId xmlns:p14="http://schemas.microsoft.com/office/powerpoint/2010/main" val="3091710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x-none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x-none"/>
              <a:t>انقر لتحرير أنماط النص الرئيسي</a:t>
            </a:r>
          </a:p>
        </p:txBody>
      </p:sp>
      <p:sp>
        <p:nvSpPr>
          <p:cNvPr id="4" name="عنصر نائب للتاريخ 13">
            <a:extLst>
              <a:ext uri="{FF2B5EF4-FFF2-40B4-BE49-F238E27FC236}">
                <a16:creationId xmlns:a16="http://schemas.microsoft.com/office/drawing/2014/main" id="{66DEAC01-E420-499F-B879-FB25A78CB3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E304C95-9151-4BC4-81AA-9FADB61458FC}" type="datetimeFigureOut">
              <a:rPr lang="ar-SA" altLang="en-US"/>
              <a:pPr/>
              <a:t>11 جمادى الثانية، 1442</a:t>
            </a:fld>
            <a:endParaRPr lang="ar-SA" altLang="en-US"/>
          </a:p>
        </p:txBody>
      </p:sp>
      <p:sp>
        <p:nvSpPr>
          <p:cNvPr id="5" name="عنصر نائب للتذييل 2">
            <a:extLst>
              <a:ext uri="{FF2B5EF4-FFF2-40B4-BE49-F238E27FC236}">
                <a16:creationId xmlns:a16="http://schemas.microsoft.com/office/drawing/2014/main" id="{F536BBB8-5AAB-4A20-982F-BBFC383EB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رقم الشريحة 22">
            <a:extLst>
              <a:ext uri="{FF2B5EF4-FFF2-40B4-BE49-F238E27FC236}">
                <a16:creationId xmlns:a16="http://schemas.microsoft.com/office/drawing/2014/main" id="{4AA488E2-76CA-4141-A475-54ED4F931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1283A7-73E5-4919-A85A-F654930BE278}" type="slidenum">
              <a:rPr lang="ar-SA" altLang="en-US"/>
              <a:pPr/>
              <a:t>‹#›</a:t>
            </a:fld>
            <a:endParaRPr lang="ar-SA" altLang="en-US"/>
          </a:p>
        </p:txBody>
      </p:sp>
    </p:spTree>
    <p:extLst>
      <p:ext uri="{BB962C8B-B14F-4D97-AF65-F5344CB8AC3E}">
        <p14:creationId xmlns:p14="http://schemas.microsoft.com/office/powerpoint/2010/main" val="42929110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x-none"/>
              <a:t>انقر لتحرير أنماط النص الرئيسي</a:t>
            </a:r>
          </a:p>
          <a:p>
            <a:pPr lvl="1"/>
            <a:r>
              <a:rPr lang="x-none"/>
              <a:t>المستوى الثاني</a:t>
            </a:r>
          </a:p>
          <a:p>
            <a:pPr lvl="2"/>
            <a:r>
              <a:rPr lang="x-none"/>
              <a:t>المستوى الثالث</a:t>
            </a:r>
          </a:p>
          <a:p>
            <a:pPr lvl="3"/>
            <a:r>
              <a:rPr lang="x-none"/>
              <a:t>المستوى الرابع</a:t>
            </a:r>
          </a:p>
          <a:p>
            <a:pPr lvl="4"/>
            <a:r>
              <a:rPr lang="x-none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x-none"/>
              <a:t>انقر لتحرير أنماط النص الرئيسي</a:t>
            </a:r>
          </a:p>
          <a:p>
            <a:pPr lvl="1"/>
            <a:r>
              <a:rPr lang="x-none"/>
              <a:t>المستوى الثاني</a:t>
            </a:r>
          </a:p>
          <a:p>
            <a:pPr lvl="2"/>
            <a:r>
              <a:rPr lang="x-none"/>
              <a:t>المستوى الثالث</a:t>
            </a:r>
          </a:p>
          <a:p>
            <a:pPr lvl="3"/>
            <a:r>
              <a:rPr lang="x-none"/>
              <a:t>المستوى الرابع</a:t>
            </a:r>
          </a:p>
          <a:p>
            <a:pPr lvl="4"/>
            <a:r>
              <a:rPr lang="x-none"/>
              <a:t>المستوى الخامس</a:t>
            </a:r>
            <a:endParaRPr lang="en-US"/>
          </a:p>
        </p:txBody>
      </p:sp>
      <p:sp>
        <p:nvSpPr>
          <p:cNvPr id="5" name="عنصر نائب للتاريخ 13">
            <a:extLst>
              <a:ext uri="{FF2B5EF4-FFF2-40B4-BE49-F238E27FC236}">
                <a16:creationId xmlns:a16="http://schemas.microsoft.com/office/drawing/2014/main" id="{C1157618-F7BE-4D27-AE06-674C5C1A88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E1BBF9A-EEAE-4031-92A5-1AD54340D02F}" type="datetimeFigureOut">
              <a:rPr lang="ar-SA" altLang="en-US"/>
              <a:pPr/>
              <a:t>11 جمادى الثانية، 1442</a:t>
            </a:fld>
            <a:endParaRPr lang="ar-SA" altLang="en-US"/>
          </a:p>
        </p:txBody>
      </p:sp>
      <p:sp>
        <p:nvSpPr>
          <p:cNvPr id="6" name="عنصر نائب للتذييل 2">
            <a:extLst>
              <a:ext uri="{FF2B5EF4-FFF2-40B4-BE49-F238E27FC236}">
                <a16:creationId xmlns:a16="http://schemas.microsoft.com/office/drawing/2014/main" id="{49E7527F-8860-42C6-BAA3-7C9B99B5BA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عنصر نائب لرقم الشريحة 22">
            <a:extLst>
              <a:ext uri="{FF2B5EF4-FFF2-40B4-BE49-F238E27FC236}">
                <a16:creationId xmlns:a16="http://schemas.microsoft.com/office/drawing/2014/main" id="{CC911824-BD45-4BE0-A5F0-F43458DFC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9C3209-99DA-4DF4-990C-4CC71D56F0BF}" type="slidenum">
              <a:rPr lang="ar-SA" altLang="en-US"/>
              <a:pPr/>
              <a:t>‹#›</a:t>
            </a:fld>
            <a:endParaRPr lang="ar-SA" altLang="en-US"/>
          </a:p>
        </p:txBody>
      </p:sp>
    </p:spTree>
    <p:extLst>
      <p:ext uri="{BB962C8B-B14F-4D97-AF65-F5344CB8AC3E}">
        <p14:creationId xmlns:p14="http://schemas.microsoft.com/office/powerpoint/2010/main" val="16572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x-none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x-none"/>
              <a:t>انقر لتحرير أنماط النص الرئيسي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x-none"/>
              <a:t>انقر لتحرير أنماط النص الرئيسي</a:t>
            </a:r>
          </a:p>
        </p:txBody>
      </p:sp>
      <p:sp>
        <p:nvSpPr>
          <p:cNvPr id="5" name="عنصر نائب للمحتوى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x-none"/>
              <a:t>انقر لتحرير أنماط النص الرئيسي</a:t>
            </a:r>
          </a:p>
          <a:p>
            <a:pPr lvl="1"/>
            <a:r>
              <a:rPr lang="x-none"/>
              <a:t>المستوى الثاني</a:t>
            </a:r>
          </a:p>
          <a:p>
            <a:pPr lvl="2"/>
            <a:r>
              <a:rPr lang="x-none"/>
              <a:t>المستوى الثالث</a:t>
            </a:r>
          </a:p>
          <a:p>
            <a:pPr lvl="3"/>
            <a:r>
              <a:rPr lang="x-none"/>
              <a:t>المستوى الرابع</a:t>
            </a:r>
          </a:p>
          <a:p>
            <a:pPr lvl="4"/>
            <a:r>
              <a:rPr lang="x-none"/>
              <a:t>المستوى الخامس</a:t>
            </a:r>
            <a:endParaRPr lang="en-US"/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x-none"/>
              <a:t>انقر لتحرير أنماط النص الرئيسي</a:t>
            </a:r>
          </a:p>
          <a:p>
            <a:pPr lvl="1"/>
            <a:r>
              <a:rPr lang="x-none"/>
              <a:t>المستوى الثاني</a:t>
            </a:r>
          </a:p>
          <a:p>
            <a:pPr lvl="2"/>
            <a:r>
              <a:rPr lang="x-none"/>
              <a:t>المستوى الثالث</a:t>
            </a:r>
          </a:p>
          <a:p>
            <a:pPr lvl="3"/>
            <a:r>
              <a:rPr lang="x-none"/>
              <a:t>المستوى الرابع</a:t>
            </a:r>
          </a:p>
          <a:p>
            <a:pPr lvl="4"/>
            <a:r>
              <a:rPr lang="x-none"/>
              <a:t>المستوى الخامس</a:t>
            </a:r>
            <a:endParaRPr lang="en-US"/>
          </a:p>
        </p:txBody>
      </p:sp>
      <p:sp>
        <p:nvSpPr>
          <p:cNvPr id="7" name="عنصر نائب للتاريخ 13">
            <a:extLst>
              <a:ext uri="{FF2B5EF4-FFF2-40B4-BE49-F238E27FC236}">
                <a16:creationId xmlns:a16="http://schemas.microsoft.com/office/drawing/2014/main" id="{D700A84F-2698-4376-862A-EC5339AA23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593E77C-F120-4911-AC66-03A6C1552BF0}" type="datetimeFigureOut">
              <a:rPr lang="ar-SA" altLang="en-US"/>
              <a:pPr/>
              <a:t>11 جمادى الثانية، 1442</a:t>
            </a:fld>
            <a:endParaRPr lang="ar-SA" altLang="en-US"/>
          </a:p>
        </p:txBody>
      </p:sp>
      <p:sp>
        <p:nvSpPr>
          <p:cNvPr id="8" name="عنصر نائب للتذييل 2">
            <a:extLst>
              <a:ext uri="{FF2B5EF4-FFF2-40B4-BE49-F238E27FC236}">
                <a16:creationId xmlns:a16="http://schemas.microsoft.com/office/drawing/2014/main" id="{4793AB12-0716-478F-BDA5-43118CA388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عنصر نائب لرقم الشريحة 22">
            <a:extLst>
              <a:ext uri="{FF2B5EF4-FFF2-40B4-BE49-F238E27FC236}">
                <a16:creationId xmlns:a16="http://schemas.microsoft.com/office/drawing/2014/main" id="{4DB10430-EDED-45F4-AA4C-06E07FC7C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CCC36C-A9ED-4867-9B47-9580CE291140}" type="slidenum">
              <a:rPr lang="ar-SA" altLang="en-US"/>
              <a:pPr/>
              <a:t>‹#›</a:t>
            </a:fld>
            <a:endParaRPr lang="ar-SA" altLang="en-US"/>
          </a:p>
        </p:txBody>
      </p:sp>
    </p:spTree>
    <p:extLst>
      <p:ext uri="{BB962C8B-B14F-4D97-AF65-F5344CB8AC3E}">
        <p14:creationId xmlns:p14="http://schemas.microsoft.com/office/powerpoint/2010/main" val="1071754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x-none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50319995-872F-4647-A5BE-1FB5B6BAC02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>
              <a:defRPr/>
            </a:lvl1pPr>
          </a:lstStyle>
          <a:p>
            <a:fld id="{E8FC0AE0-C3DA-48DA-861B-FC07040CE782}" type="datetimeFigureOut">
              <a:rPr lang="ar-SA" altLang="en-US"/>
              <a:pPr/>
              <a:t>11 جمادى الثانية، 1442</a:t>
            </a:fld>
            <a:endParaRPr lang="ar-SA" altLang="en-US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861914D2-5FF9-40BC-BF3F-3E6CFBD33F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4AADA3D1-946F-40BD-9DC8-F0D4E6FE3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3A44FA-5356-4F8B-845D-574ED4D5B01A}" type="slidenum">
              <a:rPr lang="ar-SA" altLang="en-US"/>
              <a:pPr/>
              <a:t>‹#›</a:t>
            </a:fld>
            <a:endParaRPr lang="ar-SA" altLang="en-US"/>
          </a:p>
        </p:txBody>
      </p:sp>
    </p:spTree>
    <p:extLst>
      <p:ext uri="{BB962C8B-B14F-4D97-AF65-F5344CB8AC3E}">
        <p14:creationId xmlns:p14="http://schemas.microsoft.com/office/powerpoint/2010/main" val="18716534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3">
            <a:extLst>
              <a:ext uri="{FF2B5EF4-FFF2-40B4-BE49-F238E27FC236}">
                <a16:creationId xmlns:a16="http://schemas.microsoft.com/office/drawing/2014/main" id="{EB259740-19B7-448D-AAA0-111EB21882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EE6983C-C082-494D-91A1-393115A35692}" type="datetimeFigureOut">
              <a:rPr lang="ar-SA" altLang="en-US"/>
              <a:pPr/>
              <a:t>11 جمادى الثانية، 1442</a:t>
            </a:fld>
            <a:endParaRPr lang="ar-SA" altLang="en-US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C4D2CEF4-0AB3-4006-8D03-C4DC6BAC47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عنصر نائب لرقم الشريحة 22">
            <a:extLst>
              <a:ext uri="{FF2B5EF4-FFF2-40B4-BE49-F238E27FC236}">
                <a16:creationId xmlns:a16="http://schemas.microsoft.com/office/drawing/2014/main" id="{0D0BAFD9-8BC3-4AC8-8D79-71919108B5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9CB521-B549-4A4E-9FBD-7654023BECA0}" type="slidenum">
              <a:rPr lang="ar-SA" altLang="en-US"/>
              <a:pPr/>
              <a:t>‹#›</a:t>
            </a:fld>
            <a:endParaRPr lang="ar-SA" altLang="en-US"/>
          </a:p>
        </p:txBody>
      </p:sp>
    </p:spTree>
    <p:extLst>
      <p:ext uri="{BB962C8B-B14F-4D97-AF65-F5344CB8AC3E}">
        <p14:creationId xmlns:p14="http://schemas.microsoft.com/office/powerpoint/2010/main" val="41318245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x-none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x-none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x-none"/>
              <a:t>انقر لتحرير أنماط النص الرئيسي</a:t>
            </a:r>
          </a:p>
          <a:p>
            <a:pPr lvl="1"/>
            <a:r>
              <a:rPr lang="x-none"/>
              <a:t>المستوى الثاني</a:t>
            </a:r>
          </a:p>
          <a:p>
            <a:pPr lvl="2"/>
            <a:r>
              <a:rPr lang="x-none"/>
              <a:t>المستوى الثالث</a:t>
            </a:r>
          </a:p>
          <a:p>
            <a:pPr lvl="3"/>
            <a:r>
              <a:rPr lang="x-none"/>
              <a:t>المستوى الرابع</a:t>
            </a:r>
          </a:p>
          <a:p>
            <a:pPr lvl="4"/>
            <a:r>
              <a:rPr lang="x-none"/>
              <a:t>المستوى الخامس</a:t>
            </a:r>
            <a:endParaRPr lang="en-US"/>
          </a:p>
        </p:txBody>
      </p:sp>
      <p:sp>
        <p:nvSpPr>
          <p:cNvPr id="5" name="عنصر نائب للتاريخ 13">
            <a:extLst>
              <a:ext uri="{FF2B5EF4-FFF2-40B4-BE49-F238E27FC236}">
                <a16:creationId xmlns:a16="http://schemas.microsoft.com/office/drawing/2014/main" id="{52F8E942-329E-462F-BC9C-1D0025BA82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8562C7A-3A12-41C9-8324-597444D72D68}" type="datetimeFigureOut">
              <a:rPr lang="ar-SA" altLang="en-US"/>
              <a:pPr/>
              <a:t>11 جمادى الثانية، 1442</a:t>
            </a:fld>
            <a:endParaRPr lang="ar-SA" altLang="en-US"/>
          </a:p>
        </p:txBody>
      </p:sp>
      <p:sp>
        <p:nvSpPr>
          <p:cNvPr id="6" name="عنصر نائب للتذييل 2">
            <a:extLst>
              <a:ext uri="{FF2B5EF4-FFF2-40B4-BE49-F238E27FC236}">
                <a16:creationId xmlns:a16="http://schemas.microsoft.com/office/drawing/2014/main" id="{069C4C23-6C31-47B2-9717-89937C952D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عنصر نائب لرقم الشريحة 22">
            <a:extLst>
              <a:ext uri="{FF2B5EF4-FFF2-40B4-BE49-F238E27FC236}">
                <a16:creationId xmlns:a16="http://schemas.microsoft.com/office/drawing/2014/main" id="{788FE9FA-AE05-4AD5-8375-91506AAA82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0D9DAF-167C-4E16-86F1-A2BA075BA853}" type="slidenum">
              <a:rPr lang="ar-SA" altLang="en-US"/>
              <a:pPr/>
              <a:t>‹#›</a:t>
            </a:fld>
            <a:endParaRPr lang="ar-SA" altLang="en-US"/>
          </a:p>
        </p:txBody>
      </p:sp>
    </p:spTree>
    <p:extLst>
      <p:ext uri="{BB962C8B-B14F-4D97-AF65-F5344CB8AC3E}">
        <p14:creationId xmlns:p14="http://schemas.microsoft.com/office/powerpoint/2010/main" val="150074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x-none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x-none" noProof="0"/>
              <a:t>انقر فوق الرمز لإضافة صورة</a:t>
            </a:r>
            <a:endParaRPr lang="en-US" noProof="0" dirty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x-none"/>
              <a:t>انقر لتحرير أنماط النص الرئيسي</a:t>
            </a:r>
          </a:p>
        </p:txBody>
      </p:sp>
      <p:sp>
        <p:nvSpPr>
          <p:cNvPr id="5" name="عنصر نائب للتاريخ 13">
            <a:extLst>
              <a:ext uri="{FF2B5EF4-FFF2-40B4-BE49-F238E27FC236}">
                <a16:creationId xmlns:a16="http://schemas.microsoft.com/office/drawing/2014/main" id="{112CC85C-D0A5-4414-90DA-E5198B80B0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B836F8D-0590-41CE-8A5F-1A4CE53C64CC}" type="datetimeFigureOut">
              <a:rPr lang="ar-SA" altLang="en-US"/>
              <a:pPr/>
              <a:t>11 جمادى الثانية، 1442</a:t>
            </a:fld>
            <a:endParaRPr lang="ar-SA" altLang="en-US"/>
          </a:p>
        </p:txBody>
      </p:sp>
      <p:sp>
        <p:nvSpPr>
          <p:cNvPr id="6" name="عنصر نائب للتذييل 2">
            <a:extLst>
              <a:ext uri="{FF2B5EF4-FFF2-40B4-BE49-F238E27FC236}">
                <a16:creationId xmlns:a16="http://schemas.microsoft.com/office/drawing/2014/main" id="{3DE0F98B-5BFC-4AAC-8113-B75BDA69B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عنصر نائب لرقم الشريحة 22">
            <a:extLst>
              <a:ext uri="{FF2B5EF4-FFF2-40B4-BE49-F238E27FC236}">
                <a16:creationId xmlns:a16="http://schemas.microsoft.com/office/drawing/2014/main" id="{CC6C658F-5264-47C8-A62E-3BE1E54719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A8F3A8-08DE-47D8-B329-DEEAD8CE6C3E}" type="slidenum">
              <a:rPr lang="ar-SA" altLang="en-US"/>
              <a:pPr/>
              <a:t>‹#›</a:t>
            </a:fld>
            <a:endParaRPr lang="ar-SA" altLang="en-US"/>
          </a:p>
        </p:txBody>
      </p:sp>
    </p:spTree>
    <p:extLst>
      <p:ext uri="{BB962C8B-B14F-4D97-AF65-F5344CB8AC3E}">
        <p14:creationId xmlns:p14="http://schemas.microsoft.com/office/powerpoint/2010/main" val="3671636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مستطيل 27">
            <a:extLst>
              <a:ext uri="{FF2B5EF4-FFF2-40B4-BE49-F238E27FC236}">
                <a16:creationId xmlns:a16="http://schemas.microsoft.com/office/drawing/2014/main" id="{D05C1DF5-D3AE-4F5D-B17C-8D9DB7FDD007}"/>
              </a:ext>
            </a:extLst>
          </p:cNvPr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9" name="مستطيل 28">
            <a:extLst>
              <a:ext uri="{FF2B5EF4-FFF2-40B4-BE49-F238E27FC236}">
                <a16:creationId xmlns:a16="http://schemas.microsoft.com/office/drawing/2014/main" id="{A3C4ADED-2A56-482C-BDF5-5AC8E6642435}"/>
              </a:ext>
            </a:extLst>
          </p:cNvPr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0" name="مستطيل 29">
            <a:extLst>
              <a:ext uri="{FF2B5EF4-FFF2-40B4-BE49-F238E27FC236}">
                <a16:creationId xmlns:a16="http://schemas.microsoft.com/office/drawing/2014/main" id="{5220CAA5-6A07-4F1B-9DBA-0B763080963B}"/>
              </a:ext>
            </a:extLst>
          </p:cNvPr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1" name="مستطيل 30">
            <a:extLst>
              <a:ext uri="{FF2B5EF4-FFF2-40B4-BE49-F238E27FC236}">
                <a16:creationId xmlns:a16="http://schemas.microsoft.com/office/drawing/2014/main" id="{CD2DA872-1414-43A6-A15A-6904B9EB722C}"/>
              </a:ext>
            </a:extLst>
          </p:cNvPr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2" name="مستطيل 31">
            <a:extLst>
              <a:ext uri="{FF2B5EF4-FFF2-40B4-BE49-F238E27FC236}">
                <a16:creationId xmlns:a16="http://schemas.microsoft.com/office/drawing/2014/main" id="{51B0541E-539F-44F9-A78C-F325801E214F}"/>
              </a:ext>
            </a:extLst>
          </p:cNvPr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33" name="مستطيل مستدير الزوايا 32">
            <a:extLst>
              <a:ext uri="{FF2B5EF4-FFF2-40B4-BE49-F238E27FC236}">
                <a16:creationId xmlns:a16="http://schemas.microsoft.com/office/drawing/2014/main" id="{9F1A60E6-49CE-491B-8AD5-432DC39C60D7}"/>
              </a:ext>
            </a:extLst>
          </p:cNvPr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34" name="مستطيل مستدير الزوايا 33">
            <a:extLst>
              <a:ext uri="{FF2B5EF4-FFF2-40B4-BE49-F238E27FC236}">
                <a16:creationId xmlns:a16="http://schemas.microsoft.com/office/drawing/2014/main" id="{B3C88E04-CA5D-4F62-A8D2-B5DCC0BF45A7}"/>
              </a:ext>
            </a:extLst>
          </p:cNvPr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5" name="مستطيل 34">
            <a:extLst>
              <a:ext uri="{FF2B5EF4-FFF2-40B4-BE49-F238E27FC236}">
                <a16:creationId xmlns:a16="http://schemas.microsoft.com/office/drawing/2014/main" id="{A453B379-B8CB-47BE-8F55-1D7402A220F9}"/>
              </a:ext>
            </a:extLst>
          </p:cNvPr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6" name="مستطيل 35">
            <a:extLst>
              <a:ext uri="{FF2B5EF4-FFF2-40B4-BE49-F238E27FC236}">
                <a16:creationId xmlns:a16="http://schemas.microsoft.com/office/drawing/2014/main" id="{AA851C11-77CF-4FF6-8748-D08F87D0AA68}"/>
              </a:ext>
            </a:extLst>
          </p:cNvPr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7" name="مستطيل 36">
            <a:extLst>
              <a:ext uri="{FF2B5EF4-FFF2-40B4-BE49-F238E27FC236}">
                <a16:creationId xmlns:a16="http://schemas.microsoft.com/office/drawing/2014/main" id="{0F3D3B30-11BE-4C78-9967-40A7FB7DCC02}"/>
              </a:ext>
            </a:extLst>
          </p:cNvPr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8" name="مستطيل 37">
            <a:extLst>
              <a:ext uri="{FF2B5EF4-FFF2-40B4-BE49-F238E27FC236}">
                <a16:creationId xmlns:a16="http://schemas.microsoft.com/office/drawing/2014/main" id="{3E0AD814-37BC-4D2B-A1DB-B4B197AA3585}"/>
              </a:ext>
            </a:extLst>
          </p:cNvPr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9" name="مستطيل 38">
            <a:extLst>
              <a:ext uri="{FF2B5EF4-FFF2-40B4-BE49-F238E27FC236}">
                <a16:creationId xmlns:a16="http://schemas.microsoft.com/office/drawing/2014/main" id="{76EE707C-82B0-4247-ACA8-988955087BA0}"/>
              </a:ext>
            </a:extLst>
          </p:cNvPr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0" name="مستطيل 39">
            <a:extLst>
              <a:ext uri="{FF2B5EF4-FFF2-40B4-BE49-F238E27FC236}">
                <a16:creationId xmlns:a16="http://schemas.microsoft.com/office/drawing/2014/main" id="{8F9C96A5-7534-4C73-96A5-F2D2D4ED94A1}"/>
              </a:ext>
            </a:extLst>
          </p:cNvPr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39" name="عنصر نائب للعنوان 21">
            <a:extLst>
              <a:ext uri="{FF2B5EF4-FFF2-40B4-BE49-F238E27FC236}">
                <a16:creationId xmlns:a16="http://schemas.microsoft.com/office/drawing/2014/main" id="{3E4BEE2F-CF60-4A6E-A945-52CF98C82A86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en-US"/>
              <a:t>انقر لتحرير نمط العنوان الرئيسي</a:t>
            </a:r>
            <a:endParaRPr lang="en-US" altLang="en-US"/>
          </a:p>
        </p:txBody>
      </p:sp>
      <p:sp>
        <p:nvSpPr>
          <p:cNvPr id="1040" name="عنصر نائب للنص 12">
            <a:extLst>
              <a:ext uri="{FF2B5EF4-FFF2-40B4-BE49-F238E27FC236}">
                <a16:creationId xmlns:a16="http://schemas.microsoft.com/office/drawing/2014/main" id="{789E2395-CA69-4885-ABA5-0205191D379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en-US"/>
              <a:t>انقر لتحرير أنماط النص الرئيسي</a:t>
            </a:r>
            <a:endParaRPr lang="en-US" altLang="en-US"/>
          </a:p>
          <a:p>
            <a:pPr lvl="1"/>
            <a:r>
              <a:rPr lang="ar-SA" altLang="en-US"/>
              <a:t>المستوى الثاني</a:t>
            </a:r>
            <a:endParaRPr lang="en-US" altLang="en-US"/>
          </a:p>
          <a:p>
            <a:pPr lvl="2"/>
            <a:r>
              <a:rPr lang="ar-SA" altLang="en-US"/>
              <a:t>المستوى الثالث</a:t>
            </a:r>
            <a:endParaRPr lang="en-US" altLang="en-US"/>
          </a:p>
          <a:p>
            <a:pPr lvl="3"/>
            <a:r>
              <a:rPr lang="ar-SA" altLang="en-US"/>
              <a:t>المستوى الرابع</a:t>
            </a:r>
            <a:endParaRPr lang="en-US" altLang="en-US"/>
          </a:p>
          <a:p>
            <a:pPr lvl="4"/>
            <a:r>
              <a:rPr lang="ar-SA" altLang="en-US"/>
              <a:t>المستوى الخامس</a:t>
            </a:r>
            <a:endParaRPr lang="en-US" altLang="en-US"/>
          </a:p>
        </p:txBody>
      </p:sp>
      <p:sp>
        <p:nvSpPr>
          <p:cNvPr id="14" name="عنصر نائب للتاريخ 13">
            <a:extLst>
              <a:ext uri="{FF2B5EF4-FFF2-40B4-BE49-F238E27FC236}">
                <a16:creationId xmlns:a16="http://schemas.microsoft.com/office/drawing/2014/main" id="{769804E9-4559-4371-ADF8-FB34DBCF895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rtl="1" eaLnBrk="1" hangingPunct="1">
              <a:defRPr sz="800">
                <a:solidFill>
                  <a:schemeClr val="accent2"/>
                </a:solidFill>
                <a:latin typeface="Georgia" panose="02040502050405020303" pitchFamily="18" charset="0"/>
              </a:defRPr>
            </a:lvl1pPr>
          </a:lstStyle>
          <a:p>
            <a:fld id="{B6CC04AA-822A-46C5-95A4-9C799AE00689}" type="datetimeFigureOut">
              <a:rPr lang="ar-SA" altLang="en-US"/>
              <a:pPr/>
              <a:t>11 جمادى الثانية، 1442</a:t>
            </a:fld>
            <a:endParaRPr lang="ar-SA" altLang="en-US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4E0F28EA-BAEC-4AA1-9924-FB71C0592F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1" eaLnBrk="1" hangingPunct="1">
              <a:defRPr sz="800">
                <a:solidFill>
                  <a:schemeClr val="accent2"/>
                </a:solidFill>
                <a:latin typeface="Georgia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عنصر نائب لرقم الشريحة 22">
            <a:extLst>
              <a:ext uri="{FF2B5EF4-FFF2-40B4-BE49-F238E27FC236}">
                <a16:creationId xmlns:a16="http://schemas.microsoft.com/office/drawing/2014/main" id="{1267EF4D-7BC4-4CB9-9ABC-61D5B0DE50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rtl="1" eaLnBrk="1" hangingPunct="1">
              <a:defRPr>
                <a:solidFill>
                  <a:srgbClr val="FFFFFF"/>
                </a:solidFill>
                <a:latin typeface="Georgia" panose="02040502050405020303" pitchFamily="18" charset="0"/>
              </a:defRPr>
            </a:lvl1pPr>
          </a:lstStyle>
          <a:p>
            <a:fld id="{70625022-AD40-4098-BCE3-7422DB9CD9B7}" type="slidenum">
              <a:rPr lang="ar-SA" altLang="en-US"/>
              <a:pPr/>
              <a:t>‹#›</a:t>
            </a:fld>
            <a:endParaRPr lang="ar-SA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15" r:id="rId2"/>
    <p:sldLayoutId id="2147483716" r:id="rId3"/>
    <p:sldLayoutId id="2147483717" r:id="rId4"/>
    <p:sldLayoutId id="2147483718" r:id="rId5"/>
    <p:sldLayoutId id="2147483725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Trebuchet MS" charset="0"/>
          <a:ea typeface="ＭＳ Ｐゴシック" charset="0"/>
          <a:cs typeface="Tahoma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  <a:ea typeface="ＭＳ Ｐゴシック" charset="0"/>
          <a:cs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  <a:ea typeface="ＭＳ Ｐゴシック" charset="0"/>
          <a:cs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  <a:ea typeface="ＭＳ Ｐゴシック" charset="0"/>
          <a:cs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  <a:ea typeface="ＭＳ Ｐゴシック" charset="0"/>
          <a:cs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  <a:cs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  <a:cs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  <a:cs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  <a:cs typeface="Tahoma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A04DA3"/>
        </a:buClr>
        <a:buFont typeface="Georgia" panose="02040502050405020303" pitchFamily="18" charset="0"/>
        <a:buChar char="•"/>
        <a:defRPr sz="2800" kern="1200">
          <a:solidFill>
            <a:schemeClr val="tx1"/>
          </a:solidFill>
          <a:latin typeface="Georgia" charset="0"/>
          <a:ea typeface="ＭＳ Ｐゴシック" charset="0"/>
          <a:cs typeface="Arial" charset="0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anose="02040502050405020303" pitchFamily="18" charset="0"/>
        <a:buChar char="▫"/>
        <a:defRPr sz="2600" kern="1200">
          <a:solidFill>
            <a:schemeClr val="accent2"/>
          </a:solidFill>
          <a:latin typeface="Georgia" charset="0"/>
          <a:ea typeface="Arial" charset="0"/>
          <a:cs typeface="Arial" charset="0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anose="05020102010507070707" pitchFamily="18" charset="2"/>
        <a:buChar char=""/>
        <a:defRPr sz="2400" kern="1200">
          <a:solidFill>
            <a:schemeClr val="accent1"/>
          </a:solidFill>
          <a:latin typeface="Georgia" charset="0"/>
          <a:ea typeface="Arial" charset="0"/>
          <a:cs typeface="Arial" charset="0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anose="05020102010507070707" pitchFamily="18" charset="2"/>
        <a:buChar char=""/>
        <a:defRPr sz="2200" kern="1200">
          <a:solidFill>
            <a:schemeClr val="accent1"/>
          </a:solidFill>
          <a:latin typeface="Georgia" charset="0"/>
          <a:ea typeface="Arial" charset="0"/>
          <a:cs typeface="Arial" charset="0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A04DA3"/>
        </a:buClr>
        <a:buFont typeface="Georgia" panose="02040502050405020303" pitchFamily="18" charset="0"/>
        <a:buChar char="▫"/>
        <a:defRPr sz="2000" kern="1200">
          <a:solidFill>
            <a:srgbClr val="A04DA3"/>
          </a:solidFill>
          <a:latin typeface="Georgia" charset="0"/>
          <a:ea typeface="Arial" charset="0"/>
          <a:cs typeface="Arial" charset="0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AC2BF7C-B153-4AC0-AB0C-90AB1069B9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2401888"/>
            <a:ext cx="8458200" cy="1470025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Georgia" panose="02040502050405020303" pitchFamily="18" charset="0"/>
                <a:ea typeface="ＭＳ Ｐゴシック" panose="020B0600070205080204" pitchFamily="34" charset="-128"/>
                <a:cs typeface="Tahoma" panose="020B0604030504040204" pitchFamily="34" charset="0"/>
              </a:rPr>
              <a:t>Liver, spleen, pancreas and biliary system</a:t>
            </a:r>
            <a:br>
              <a:rPr lang="en-US" altLang="en-US" dirty="0">
                <a:latin typeface="Georgia" panose="02040502050405020303" pitchFamily="18" charset="0"/>
                <a:ea typeface="ＭＳ Ｐゴシック" panose="020B0600070205080204" pitchFamily="34" charset="-128"/>
                <a:cs typeface="Tahoma" panose="020B0604030504040204" pitchFamily="34" charset="0"/>
              </a:rPr>
            </a:br>
            <a:endParaRPr lang="en-US" altLang="en-US" dirty="0">
              <a:latin typeface="Trebuchet MS" panose="020B060302020202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8DDC9289-5963-45FC-8E7F-0007108042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2938" y="4071938"/>
            <a:ext cx="7115175" cy="1752600"/>
          </a:xfrm>
        </p:spPr>
        <p:txBody>
          <a:bodyPr/>
          <a:lstStyle/>
          <a:p>
            <a:pPr marL="63500" eaLnBrk="1" hangingPunct="1"/>
            <a:r>
              <a:rPr lang="en-US" altLang="en-US">
                <a:latin typeface="Trebuchet MS" panose="020B0603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Practical Session (3)</a:t>
            </a:r>
          </a:p>
          <a:p>
            <a:pPr marL="63500" eaLnBrk="1" hangingPunct="1"/>
            <a:r>
              <a:rPr lang="en-US" altLang="en-US">
                <a:latin typeface="Trebuchet MS" panose="020B0603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Radiology</a:t>
            </a:r>
            <a:endParaRPr lang="en-US" altLang="en-US">
              <a:latin typeface="Georgia" panose="02040502050405020303" pitchFamily="18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عنوان 1">
            <a:extLst>
              <a:ext uri="{FF2B5EF4-FFF2-40B4-BE49-F238E27FC236}">
                <a16:creationId xmlns:a16="http://schemas.microsoft.com/office/drawing/2014/main" id="{1BFF8B01-76CA-41D7-9BFA-98E76BF43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500063"/>
            <a:ext cx="8229600" cy="1066800"/>
          </a:xfrm>
        </p:spPr>
        <p:txBody>
          <a:bodyPr/>
          <a:lstStyle/>
          <a:p>
            <a:pPr eaLnBrk="1" hangingPunct="1"/>
            <a:r>
              <a:rPr lang="en-US" altLang="en-US">
                <a:latin typeface="Trebuchet MS" panose="020B060302020202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CT Abdomen </a:t>
            </a:r>
          </a:p>
        </p:txBody>
      </p:sp>
      <p:pic>
        <p:nvPicPr>
          <p:cNvPr id="9" name="عنصر نائب للمحتوى 8" descr="ser002img00128.jpg">
            <a:extLst>
              <a:ext uri="{FF2B5EF4-FFF2-40B4-BE49-F238E27FC236}">
                <a16:creationId xmlns:a16="http://schemas.microsoft.com/office/drawing/2014/main" id="{338711CD-619D-4565-9A74-01F09B6F166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 l="8136" t="10947" r="12264" b="23604"/>
          <a:stretch>
            <a:fillRect/>
          </a:stretch>
        </p:blipFill>
        <p:spPr>
          <a:xfrm>
            <a:off x="428596" y="1928802"/>
            <a:ext cx="4071966" cy="32861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عنصر نائب للمحتوى 4" descr="ser002img00125.jpg">
            <a:extLst>
              <a:ext uri="{FF2B5EF4-FFF2-40B4-BE49-F238E27FC236}">
                <a16:creationId xmlns:a16="http://schemas.microsoft.com/office/drawing/2014/main" id="{3CFE8924-A81B-4AE3-9BBF-40FCDCF3D7E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 l="8726" t="12090" r="11674" b="23443"/>
          <a:stretch>
            <a:fillRect/>
          </a:stretch>
        </p:blipFill>
        <p:spPr>
          <a:xfrm>
            <a:off x="4786314" y="2000240"/>
            <a:ext cx="4091449" cy="32147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  <p:cxnSp>
        <p:nvCxnSpPr>
          <p:cNvPr id="7" name="رابط كسهم مستقيم 6">
            <a:extLst>
              <a:ext uri="{FF2B5EF4-FFF2-40B4-BE49-F238E27FC236}">
                <a16:creationId xmlns:a16="http://schemas.microsoft.com/office/drawing/2014/main" id="{1BB76E4E-1609-494D-8A68-17B033CB482F}"/>
              </a:ext>
            </a:extLst>
          </p:cNvPr>
          <p:cNvCxnSpPr/>
          <p:nvPr/>
        </p:nvCxnSpPr>
        <p:spPr>
          <a:xfrm>
            <a:off x="857224" y="2571744"/>
            <a:ext cx="928694" cy="57150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رابط كسهم مستقيم 11">
            <a:extLst>
              <a:ext uri="{FF2B5EF4-FFF2-40B4-BE49-F238E27FC236}">
                <a16:creationId xmlns:a16="http://schemas.microsoft.com/office/drawing/2014/main" id="{6BDA3C69-8F6B-44E0-BFCB-BA97CEE76BF3}"/>
              </a:ext>
            </a:extLst>
          </p:cNvPr>
          <p:cNvCxnSpPr/>
          <p:nvPr/>
        </p:nvCxnSpPr>
        <p:spPr>
          <a:xfrm rot="5400000" flipH="1" flipV="1">
            <a:off x="785786" y="3500438"/>
            <a:ext cx="1357322" cy="121444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رابط كسهم مستقيم 12">
            <a:extLst>
              <a:ext uri="{FF2B5EF4-FFF2-40B4-BE49-F238E27FC236}">
                <a16:creationId xmlns:a16="http://schemas.microsoft.com/office/drawing/2014/main" id="{393DE389-E80C-47B0-9186-8220512A2DA8}"/>
              </a:ext>
            </a:extLst>
          </p:cNvPr>
          <p:cNvCxnSpPr/>
          <p:nvPr/>
        </p:nvCxnSpPr>
        <p:spPr>
          <a:xfrm rot="5400000">
            <a:off x="2536017" y="2321711"/>
            <a:ext cx="1214446" cy="114300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رابط كسهم مستقيم 13">
            <a:extLst>
              <a:ext uri="{FF2B5EF4-FFF2-40B4-BE49-F238E27FC236}">
                <a16:creationId xmlns:a16="http://schemas.microsoft.com/office/drawing/2014/main" id="{9686667B-E179-45D4-9A91-E82C65A825F8}"/>
              </a:ext>
            </a:extLst>
          </p:cNvPr>
          <p:cNvCxnSpPr/>
          <p:nvPr/>
        </p:nvCxnSpPr>
        <p:spPr>
          <a:xfrm rot="5400000" flipH="1" flipV="1">
            <a:off x="5572132" y="4000504"/>
            <a:ext cx="1500198" cy="64294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رابط كسهم مستقيم 14">
            <a:extLst>
              <a:ext uri="{FF2B5EF4-FFF2-40B4-BE49-F238E27FC236}">
                <a16:creationId xmlns:a16="http://schemas.microsoft.com/office/drawing/2014/main" id="{939F804F-0435-4D27-89C3-A9F34EE97908}"/>
              </a:ext>
            </a:extLst>
          </p:cNvPr>
          <p:cNvCxnSpPr/>
          <p:nvPr/>
        </p:nvCxnSpPr>
        <p:spPr>
          <a:xfrm>
            <a:off x="5357818" y="2571744"/>
            <a:ext cx="1000132" cy="85725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رابط كسهم مستقيم 19">
            <a:extLst>
              <a:ext uri="{FF2B5EF4-FFF2-40B4-BE49-F238E27FC236}">
                <a16:creationId xmlns:a16="http://schemas.microsoft.com/office/drawing/2014/main" id="{C255DC56-A6F5-42E9-9079-AFC5031D8BA1}"/>
              </a:ext>
            </a:extLst>
          </p:cNvPr>
          <p:cNvCxnSpPr/>
          <p:nvPr/>
        </p:nvCxnSpPr>
        <p:spPr>
          <a:xfrm rot="5400000" flipH="1" flipV="1">
            <a:off x="1357290" y="4143380"/>
            <a:ext cx="1643074" cy="35719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رابط كسهم مستقيم 20">
            <a:extLst>
              <a:ext uri="{FF2B5EF4-FFF2-40B4-BE49-F238E27FC236}">
                <a16:creationId xmlns:a16="http://schemas.microsoft.com/office/drawing/2014/main" id="{7A1F3B7F-C24C-4BD4-A6C0-2E7549D3377D}"/>
              </a:ext>
            </a:extLst>
          </p:cNvPr>
          <p:cNvCxnSpPr/>
          <p:nvPr/>
        </p:nvCxnSpPr>
        <p:spPr>
          <a:xfrm rot="16200000" flipV="1">
            <a:off x="2035951" y="4250537"/>
            <a:ext cx="1571636" cy="35719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3324" name="مربع نص 23">
            <a:extLst>
              <a:ext uri="{FF2B5EF4-FFF2-40B4-BE49-F238E27FC236}">
                <a16:creationId xmlns:a16="http://schemas.microsoft.com/office/drawing/2014/main" id="{D9E96BFE-8746-4DBD-B894-45B154943F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363" y="4714875"/>
            <a:ext cx="3190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•"/>
              <a:defRPr sz="28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ts val="300"/>
              </a:spcBef>
              <a:buClr>
                <a:schemeClr val="accent2"/>
              </a:buClr>
              <a:buFont typeface="Georgia" panose="02040502050405020303" pitchFamily="18" charset="0"/>
              <a:buChar char="▫"/>
              <a:defRPr sz="2600">
                <a:solidFill>
                  <a:schemeClr val="accent2"/>
                </a:solidFill>
                <a:latin typeface="Georgia" panose="02040502050405020303" pitchFamily="18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400">
                <a:solidFill>
                  <a:schemeClr val="accent1"/>
                </a:solidFill>
                <a:latin typeface="Georgia" panose="02040502050405020303" pitchFamily="18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200">
                <a:solidFill>
                  <a:schemeClr val="accent1"/>
                </a:solidFill>
                <a:latin typeface="Georgia" panose="02040502050405020303" pitchFamily="18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000">
                <a:solidFill>
                  <a:srgbClr val="FFFF00"/>
                </a:solidFill>
              </a:rPr>
              <a:t>2</a:t>
            </a:r>
          </a:p>
        </p:txBody>
      </p:sp>
      <p:sp>
        <p:nvSpPr>
          <p:cNvPr id="13325" name="مربع نص 24">
            <a:extLst>
              <a:ext uri="{FF2B5EF4-FFF2-40B4-BE49-F238E27FC236}">
                <a16:creationId xmlns:a16="http://schemas.microsoft.com/office/drawing/2014/main" id="{333E695B-41BF-404F-BA38-7B238B1EE7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4675" y="5143500"/>
            <a:ext cx="3190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•"/>
              <a:defRPr sz="28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ts val="300"/>
              </a:spcBef>
              <a:buClr>
                <a:schemeClr val="accent2"/>
              </a:buClr>
              <a:buFont typeface="Georgia" panose="02040502050405020303" pitchFamily="18" charset="0"/>
              <a:buChar char="▫"/>
              <a:defRPr sz="2600">
                <a:solidFill>
                  <a:schemeClr val="accent2"/>
                </a:solidFill>
                <a:latin typeface="Georgia" panose="02040502050405020303" pitchFamily="18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400">
                <a:solidFill>
                  <a:schemeClr val="accent1"/>
                </a:solidFill>
                <a:latin typeface="Georgia" panose="02040502050405020303" pitchFamily="18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200">
                <a:solidFill>
                  <a:schemeClr val="accent1"/>
                </a:solidFill>
                <a:latin typeface="Georgia" panose="02040502050405020303" pitchFamily="18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000">
                <a:solidFill>
                  <a:srgbClr val="FFFF00"/>
                </a:solidFill>
              </a:rPr>
              <a:t>3</a:t>
            </a:r>
          </a:p>
        </p:txBody>
      </p:sp>
      <p:sp>
        <p:nvSpPr>
          <p:cNvPr id="13326" name="مربع نص 25">
            <a:extLst>
              <a:ext uri="{FF2B5EF4-FFF2-40B4-BE49-F238E27FC236}">
                <a16:creationId xmlns:a16="http://schemas.microsoft.com/office/drawing/2014/main" id="{2B5CF15E-EBC7-4EE4-85B4-AFFE32A206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6238" y="5214938"/>
            <a:ext cx="3190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•"/>
              <a:defRPr sz="28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ts val="300"/>
              </a:spcBef>
              <a:buClr>
                <a:schemeClr val="accent2"/>
              </a:buClr>
              <a:buFont typeface="Georgia" panose="02040502050405020303" pitchFamily="18" charset="0"/>
              <a:buChar char="▫"/>
              <a:defRPr sz="2600">
                <a:solidFill>
                  <a:schemeClr val="accent2"/>
                </a:solidFill>
                <a:latin typeface="Georgia" panose="02040502050405020303" pitchFamily="18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400">
                <a:solidFill>
                  <a:schemeClr val="accent1"/>
                </a:solidFill>
                <a:latin typeface="Georgia" panose="02040502050405020303" pitchFamily="18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200">
                <a:solidFill>
                  <a:schemeClr val="accent1"/>
                </a:solidFill>
                <a:latin typeface="Georgia" panose="02040502050405020303" pitchFamily="18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000">
                <a:solidFill>
                  <a:srgbClr val="FFFF00"/>
                </a:solidFill>
              </a:rPr>
              <a:t>5</a:t>
            </a:r>
          </a:p>
        </p:txBody>
      </p:sp>
      <p:sp>
        <p:nvSpPr>
          <p:cNvPr id="13327" name="مربع نص 26">
            <a:extLst>
              <a:ext uri="{FF2B5EF4-FFF2-40B4-BE49-F238E27FC236}">
                <a16:creationId xmlns:a16="http://schemas.microsoft.com/office/drawing/2014/main" id="{43BA6567-7E0C-44DA-B9C0-D9C0564F96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0613" y="1928813"/>
            <a:ext cx="3190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•"/>
              <a:defRPr sz="28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ts val="300"/>
              </a:spcBef>
              <a:buClr>
                <a:schemeClr val="accent2"/>
              </a:buClr>
              <a:buFont typeface="Georgia" panose="02040502050405020303" pitchFamily="18" charset="0"/>
              <a:buChar char="▫"/>
              <a:defRPr sz="2600">
                <a:solidFill>
                  <a:schemeClr val="accent2"/>
                </a:solidFill>
                <a:latin typeface="Georgia" panose="02040502050405020303" pitchFamily="18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400">
                <a:solidFill>
                  <a:schemeClr val="accent1"/>
                </a:solidFill>
                <a:latin typeface="Georgia" panose="02040502050405020303" pitchFamily="18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200">
                <a:solidFill>
                  <a:schemeClr val="accent1"/>
                </a:solidFill>
                <a:latin typeface="Georgia" panose="02040502050405020303" pitchFamily="18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000">
                <a:solidFill>
                  <a:srgbClr val="FFFF00"/>
                </a:solidFill>
              </a:rPr>
              <a:t>4</a:t>
            </a:r>
          </a:p>
        </p:txBody>
      </p:sp>
      <p:sp>
        <p:nvSpPr>
          <p:cNvPr id="13328" name="مربع نص 27">
            <a:extLst>
              <a:ext uri="{FF2B5EF4-FFF2-40B4-BE49-F238E27FC236}">
                <a16:creationId xmlns:a16="http://schemas.microsoft.com/office/drawing/2014/main" id="{612D509E-58E5-46CE-BD5F-DC3CA03F91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59363" y="2214563"/>
            <a:ext cx="3190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•"/>
              <a:defRPr sz="28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ts val="300"/>
              </a:spcBef>
              <a:buClr>
                <a:schemeClr val="accent2"/>
              </a:buClr>
              <a:buFont typeface="Georgia" panose="02040502050405020303" pitchFamily="18" charset="0"/>
              <a:buChar char="▫"/>
              <a:defRPr sz="2600">
                <a:solidFill>
                  <a:schemeClr val="accent2"/>
                </a:solidFill>
                <a:latin typeface="Georgia" panose="02040502050405020303" pitchFamily="18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400">
                <a:solidFill>
                  <a:schemeClr val="accent1"/>
                </a:solidFill>
                <a:latin typeface="Georgia" panose="02040502050405020303" pitchFamily="18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200">
                <a:solidFill>
                  <a:schemeClr val="accent1"/>
                </a:solidFill>
                <a:latin typeface="Georgia" panose="02040502050405020303" pitchFamily="18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000">
                <a:solidFill>
                  <a:srgbClr val="FFFF00"/>
                </a:solidFill>
              </a:rPr>
              <a:t>6</a:t>
            </a:r>
          </a:p>
        </p:txBody>
      </p:sp>
      <p:sp>
        <p:nvSpPr>
          <p:cNvPr id="13329" name="مربع نص 28">
            <a:extLst>
              <a:ext uri="{FF2B5EF4-FFF2-40B4-BE49-F238E27FC236}">
                <a16:creationId xmlns:a16="http://schemas.microsoft.com/office/drawing/2014/main" id="{F2E02E62-3501-4FE1-8B68-EA8264C8EE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43563" y="5072063"/>
            <a:ext cx="3190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•"/>
              <a:defRPr sz="28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ts val="300"/>
              </a:spcBef>
              <a:buClr>
                <a:schemeClr val="accent2"/>
              </a:buClr>
              <a:buFont typeface="Georgia" panose="02040502050405020303" pitchFamily="18" charset="0"/>
              <a:buChar char="▫"/>
              <a:defRPr sz="2600">
                <a:solidFill>
                  <a:schemeClr val="accent2"/>
                </a:solidFill>
                <a:latin typeface="Georgia" panose="02040502050405020303" pitchFamily="18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400">
                <a:solidFill>
                  <a:schemeClr val="accent1"/>
                </a:solidFill>
                <a:latin typeface="Georgia" panose="02040502050405020303" pitchFamily="18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200">
                <a:solidFill>
                  <a:schemeClr val="accent1"/>
                </a:solidFill>
                <a:latin typeface="Georgia" panose="02040502050405020303" pitchFamily="18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000">
                <a:solidFill>
                  <a:srgbClr val="FFFF00"/>
                </a:solidFill>
              </a:rPr>
              <a:t>7</a:t>
            </a:r>
          </a:p>
        </p:txBody>
      </p:sp>
      <p:sp>
        <p:nvSpPr>
          <p:cNvPr id="13330" name="مربع نص 30">
            <a:extLst>
              <a:ext uri="{FF2B5EF4-FFF2-40B4-BE49-F238E27FC236}">
                <a16:creationId xmlns:a16="http://schemas.microsoft.com/office/drawing/2014/main" id="{3DC3E106-247C-4CA2-B0DB-3F08715C1B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800" y="2286000"/>
            <a:ext cx="3190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•"/>
              <a:defRPr sz="28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ts val="300"/>
              </a:spcBef>
              <a:buClr>
                <a:schemeClr val="accent2"/>
              </a:buClr>
              <a:buFont typeface="Georgia" panose="02040502050405020303" pitchFamily="18" charset="0"/>
              <a:buChar char="▫"/>
              <a:defRPr sz="2600">
                <a:solidFill>
                  <a:schemeClr val="accent2"/>
                </a:solidFill>
                <a:latin typeface="Georgia" panose="02040502050405020303" pitchFamily="18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400">
                <a:solidFill>
                  <a:schemeClr val="accent1"/>
                </a:solidFill>
                <a:latin typeface="Georgia" panose="02040502050405020303" pitchFamily="18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200">
                <a:solidFill>
                  <a:schemeClr val="accent1"/>
                </a:solidFill>
                <a:latin typeface="Georgia" panose="02040502050405020303" pitchFamily="18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000">
                <a:solidFill>
                  <a:srgbClr val="FFFF00"/>
                </a:solidFill>
              </a:rPr>
              <a:t>1</a:t>
            </a:r>
          </a:p>
        </p:txBody>
      </p:sp>
      <p:sp>
        <p:nvSpPr>
          <p:cNvPr id="19" name="مربع نص 18">
            <a:extLst>
              <a:ext uri="{FF2B5EF4-FFF2-40B4-BE49-F238E27FC236}">
                <a16:creationId xmlns:a16="http://schemas.microsoft.com/office/drawing/2014/main" id="{0B3D43B5-8CAF-46DB-910B-0CCD807C97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063" y="5572125"/>
            <a:ext cx="82153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•"/>
              <a:defRPr sz="28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ts val="300"/>
              </a:spcBef>
              <a:buClr>
                <a:schemeClr val="accent2"/>
              </a:buClr>
              <a:buFont typeface="Georgia" panose="02040502050405020303" pitchFamily="18" charset="0"/>
              <a:buChar char="▫"/>
              <a:defRPr sz="2600">
                <a:solidFill>
                  <a:schemeClr val="accent2"/>
                </a:solidFill>
                <a:latin typeface="Georgia" panose="02040502050405020303" pitchFamily="18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400">
                <a:solidFill>
                  <a:schemeClr val="accent1"/>
                </a:solidFill>
                <a:latin typeface="Georgia" panose="02040502050405020303" pitchFamily="18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200">
                <a:solidFill>
                  <a:schemeClr val="accent1"/>
                </a:solidFill>
                <a:latin typeface="Georgia" panose="02040502050405020303" pitchFamily="18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/>
              <a:t>1-gall bladder 2-duodanum 3-pancreatic head 4-SMV 5-SMA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/>
              <a:t>6-CBD 7-PV.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عنوان 1">
            <a:extLst>
              <a:ext uri="{FF2B5EF4-FFF2-40B4-BE49-F238E27FC236}">
                <a16:creationId xmlns:a16="http://schemas.microsoft.com/office/drawing/2014/main" id="{34D9DB59-E1E3-4084-B9A0-A3CF05F3D5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714375"/>
            <a:ext cx="8229600" cy="1066800"/>
          </a:xfrm>
        </p:spPr>
        <p:txBody>
          <a:bodyPr/>
          <a:lstStyle/>
          <a:p>
            <a:pPr eaLnBrk="1" hangingPunct="1"/>
            <a:r>
              <a:rPr lang="en-US" altLang="en-US">
                <a:latin typeface="Trebuchet MS" panose="020B060302020202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CT Liver</a:t>
            </a:r>
          </a:p>
        </p:txBody>
      </p:sp>
      <p:pic>
        <p:nvPicPr>
          <p:cNvPr id="15363" name="عنصر نائب للمحتوى 6" descr="2Liver,%20normal%20coronal%20CT%20of%20hep%20+%20portal%20veins.png">
            <a:extLst>
              <a:ext uri="{FF2B5EF4-FFF2-40B4-BE49-F238E27FC236}">
                <a16:creationId xmlns:a16="http://schemas.microsoft.com/office/drawing/2014/main" id="{8304DC2A-0B43-421E-937A-4DC8806D1ED0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2493963"/>
            <a:ext cx="4038600" cy="4038600"/>
          </a:xfrm>
        </p:spPr>
      </p:pic>
      <p:pic>
        <p:nvPicPr>
          <p:cNvPr id="15364" name="عنصر نائب للمحتوى 7" descr="2Liver,%20normal%20coronal%20CT%20of%20hep%20+%20portal%20veins%20(1).png">
            <a:extLst>
              <a:ext uri="{FF2B5EF4-FFF2-40B4-BE49-F238E27FC236}">
                <a16:creationId xmlns:a16="http://schemas.microsoft.com/office/drawing/2014/main" id="{9B5668B2-31D0-45B9-AE59-D54873968F44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3438" y="2500313"/>
            <a:ext cx="4038600" cy="4038600"/>
          </a:xfrm>
        </p:spPr>
      </p:pic>
      <p:cxnSp>
        <p:nvCxnSpPr>
          <p:cNvPr id="9" name="رابط مستقيم 8">
            <a:extLst>
              <a:ext uri="{FF2B5EF4-FFF2-40B4-BE49-F238E27FC236}">
                <a16:creationId xmlns:a16="http://schemas.microsoft.com/office/drawing/2014/main" id="{D3B085E4-2FD1-4C5F-A8EA-3CC264E2FC54}"/>
              </a:ext>
            </a:extLst>
          </p:cNvPr>
          <p:cNvCxnSpPr/>
          <p:nvPr/>
        </p:nvCxnSpPr>
        <p:spPr>
          <a:xfrm rot="10800000" flipV="1">
            <a:off x="6000750" y="4429125"/>
            <a:ext cx="571500" cy="42862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66" name="مربع نص 9">
            <a:extLst>
              <a:ext uri="{FF2B5EF4-FFF2-40B4-BE49-F238E27FC236}">
                <a16:creationId xmlns:a16="http://schemas.microsoft.com/office/drawing/2014/main" id="{FE0A2640-F7CD-49E1-BF77-749255BB34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9250" y="4786313"/>
            <a:ext cx="6429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•"/>
              <a:defRPr sz="28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ts val="300"/>
              </a:spcBef>
              <a:buClr>
                <a:schemeClr val="accent2"/>
              </a:buClr>
              <a:buFont typeface="Georgia" panose="02040502050405020303" pitchFamily="18" charset="0"/>
              <a:buChar char="▫"/>
              <a:defRPr sz="2600">
                <a:solidFill>
                  <a:schemeClr val="accent2"/>
                </a:solidFill>
                <a:latin typeface="Georgia" panose="02040502050405020303" pitchFamily="18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400">
                <a:solidFill>
                  <a:schemeClr val="accent1"/>
                </a:solidFill>
                <a:latin typeface="Georgia" panose="02040502050405020303" pitchFamily="18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200">
                <a:solidFill>
                  <a:schemeClr val="accent1"/>
                </a:solidFill>
                <a:latin typeface="Georgia" panose="02040502050405020303" pitchFamily="18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solidFill>
                  <a:schemeClr val="bg1"/>
                </a:solidFill>
              </a:rPr>
              <a:t>PV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عنوان 1">
            <a:extLst>
              <a:ext uri="{FF2B5EF4-FFF2-40B4-BE49-F238E27FC236}">
                <a16:creationId xmlns:a16="http://schemas.microsoft.com/office/drawing/2014/main" id="{069C5D94-64B7-4CED-BB34-18E271AD9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571500"/>
            <a:ext cx="8229600" cy="928688"/>
          </a:xfrm>
        </p:spPr>
        <p:txBody>
          <a:bodyPr/>
          <a:lstStyle/>
          <a:p>
            <a:pPr eaLnBrk="1" hangingPunct="1"/>
            <a:r>
              <a:rPr lang="en-US" altLang="en-US">
                <a:latin typeface="Trebuchet MS" panose="020B060302020202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MRI Abdomen</a:t>
            </a:r>
          </a:p>
        </p:txBody>
      </p:sp>
      <p:pic>
        <p:nvPicPr>
          <p:cNvPr id="6" name="عنصر نائب للمحتوى 5" descr="anatomy_abdomen_axial_05.jpg">
            <a:extLst>
              <a:ext uri="{FF2B5EF4-FFF2-40B4-BE49-F238E27FC236}">
                <a16:creationId xmlns:a16="http://schemas.microsoft.com/office/drawing/2014/main" id="{C70CAC7E-CBBE-430E-A6DA-6DBDAF1C27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14706" b="11765"/>
          <a:stretch>
            <a:fillRect/>
          </a:stretch>
        </p:blipFill>
        <p:spPr>
          <a:xfrm>
            <a:off x="2071670" y="1571612"/>
            <a:ext cx="4857784" cy="35719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50AFE3E3-D528-43B4-9C0D-23FBF95329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" y="5357813"/>
            <a:ext cx="7286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•"/>
              <a:defRPr sz="28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ts val="300"/>
              </a:spcBef>
              <a:buClr>
                <a:schemeClr val="accent2"/>
              </a:buClr>
              <a:buFont typeface="Georgia" panose="02040502050405020303" pitchFamily="18" charset="0"/>
              <a:buChar char="▫"/>
              <a:defRPr sz="2600">
                <a:solidFill>
                  <a:schemeClr val="accent2"/>
                </a:solidFill>
                <a:latin typeface="Georgia" panose="02040502050405020303" pitchFamily="18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400">
                <a:solidFill>
                  <a:schemeClr val="accent1"/>
                </a:solidFill>
                <a:latin typeface="Georgia" panose="02040502050405020303" pitchFamily="18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200">
                <a:solidFill>
                  <a:schemeClr val="accent1"/>
                </a:solidFill>
                <a:latin typeface="Georgia" panose="02040502050405020303" pitchFamily="18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/>
              <a:t>17-stomach 21-IVC 30-spleen 1,2,4A, 7,8 liver segments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عنوان 1">
            <a:extLst>
              <a:ext uri="{FF2B5EF4-FFF2-40B4-BE49-F238E27FC236}">
                <a16:creationId xmlns:a16="http://schemas.microsoft.com/office/drawing/2014/main" id="{C393D2DD-C6D4-4D73-9A1E-0F2285592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188" y="500063"/>
            <a:ext cx="8229600" cy="1066800"/>
          </a:xfrm>
        </p:spPr>
        <p:txBody>
          <a:bodyPr/>
          <a:lstStyle/>
          <a:p>
            <a:pPr eaLnBrk="1" hangingPunct="1"/>
            <a:r>
              <a:rPr lang="en-US" altLang="en-US">
                <a:latin typeface="Trebuchet MS" panose="020B060302020202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MRCP</a:t>
            </a:r>
          </a:p>
        </p:txBody>
      </p:sp>
      <p:pic>
        <p:nvPicPr>
          <p:cNvPr id="4" name="عنصر نائب للمحتوى 3" descr="mri-indications-mrcp.gif">
            <a:extLst>
              <a:ext uri="{FF2B5EF4-FFF2-40B4-BE49-F238E27FC236}">
                <a16:creationId xmlns:a16="http://schemas.microsoft.com/office/drawing/2014/main" id="{5EF1A984-A93B-44ED-978C-68EC8ABB0E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14546" y="1357298"/>
            <a:ext cx="5143536" cy="46054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lt1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مستطيل مستدير الزوايا 4">
            <a:extLst>
              <a:ext uri="{FF2B5EF4-FFF2-40B4-BE49-F238E27FC236}">
                <a16:creationId xmlns:a16="http://schemas.microsoft.com/office/drawing/2014/main" id="{1CE32922-4BE1-4744-B804-63CC68CCB038}"/>
              </a:ext>
            </a:extLst>
          </p:cNvPr>
          <p:cNvSpPr/>
          <p:nvPr/>
        </p:nvSpPr>
        <p:spPr>
          <a:xfrm>
            <a:off x="4857750" y="1857375"/>
            <a:ext cx="2071688" cy="214313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مستطيل مستدير الزوايا 5">
            <a:extLst>
              <a:ext uri="{FF2B5EF4-FFF2-40B4-BE49-F238E27FC236}">
                <a16:creationId xmlns:a16="http://schemas.microsoft.com/office/drawing/2014/main" id="{DE7E1388-2EC2-4C8A-9C20-5DA63C7A50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14563" y="4572000"/>
            <a:ext cx="1714500" cy="200025"/>
          </a:xfrm>
          <a:prstGeom prst="roundRect">
            <a:avLst>
              <a:gd name="adj" fmla="val 16667"/>
            </a:avLst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>
            <a:outerShdw blurRad="63500" dist="26940" dir="5400000" rotWithShape="0">
              <a:srgbClr val="000000">
                <a:alpha val="39999"/>
              </a:srgbClr>
            </a:outerShdw>
          </a:effectLst>
          <a:extLst>
            <a:ext uri="{909E8E84-426E-40dd-AFC4-6F175D3DCCD1}"/>
          </a:extLst>
        </p:spPr>
        <p:txBody>
          <a:bodyPr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" name="مستطيل مستدير الزوايا 6">
            <a:extLst>
              <a:ext uri="{FF2B5EF4-FFF2-40B4-BE49-F238E27FC236}">
                <a16:creationId xmlns:a16="http://schemas.microsoft.com/office/drawing/2014/main" id="{D0037F3B-69D6-4F01-83BE-A4AF2B6B20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14625" y="5357813"/>
            <a:ext cx="1071563" cy="214312"/>
          </a:xfrm>
          <a:prstGeom prst="roundRect">
            <a:avLst>
              <a:gd name="adj" fmla="val 16667"/>
            </a:avLst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>
            <a:outerShdw blurRad="63500" dist="26940" dir="5400000" rotWithShape="0">
              <a:srgbClr val="000000">
                <a:alpha val="39999"/>
              </a:srgbClr>
            </a:outerShdw>
          </a:effectLst>
          <a:extLst>
            <a:ext uri="{909E8E84-426E-40dd-AFC4-6F175D3DCCD1}"/>
          </a:extLst>
        </p:spPr>
        <p:txBody>
          <a:bodyPr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8" name="مستطيل مستدير الزوايا 7">
            <a:extLst>
              <a:ext uri="{FF2B5EF4-FFF2-40B4-BE49-F238E27FC236}">
                <a16:creationId xmlns:a16="http://schemas.microsoft.com/office/drawing/2014/main" id="{C4497656-2BB6-4699-94A9-52A9B7F711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57875" y="4286250"/>
            <a:ext cx="1357313" cy="214313"/>
          </a:xfrm>
          <a:prstGeom prst="roundRect">
            <a:avLst>
              <a:gd name="adj" fmla="val 16667"/>
            </a:avLst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>
            <a:outerShdw blurRad="63500" dist="26940" dir="5400000" rotWithShape="0">
              <a:srgbClr val="000000">
                <a:alpha val="39999"/>
              </a:srgbClr>
            </a:outerShdw>
          </a:effectLst>
          <a:extLst>
            <a:ext uri="{909E8E84-426E-40dd-AFC4-6F175D3DCCD1}"/>
          </a:extLst>
        </p:spPr>
        <p:txBody>
          <a:bodyPr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cxnSp>
        <p:nvCxnSpPr>
          <p:cNvPr id="12" name="رابط مستقيم 11">
            <a:extLst>
              <a:ext uri="{FF2B5EF4-FFF2-40B4-BE49-F238E27FC236}">
                <a16:creationId xmlns:a16="http://schemas.microsoft.com/office/drawing/2014/main" id="{C4826394-01D5-46A0-A065-77195A0C0B81}"/>
              </a:ext>
            </a:extLst>
          </p:cNvPr>
          <p:cNvCxnSpPr/>
          <p:nvPr/>
        </p:nvCxnSpPr>
        <p:spPr>
          <a:xfrm>
            <a:off x="4286250" y="3714750"/>
            <a:ext cx="1071563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مستطيل مستدير الزوايا 12">
            <a:extLst>
              <a:ext uri="{FF2B5EF4-FFF2-40B4-BE49-F238E27FC236}">
                <a16:creationId xmlns:a16="http://schemas.microsoft.com/office/drawing/2014/main" id="{76928A5A-48E8-48AD-82E2-1776BDAEAA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57813" y="3500438"/>
            <a:ext cx="1357312" cy="214312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25400">
            <a:solidFill>
              <a:schemeClr val="bg1"/>
            </a:solidFill>
            <a:round/>
            <a:headEnd/>
            <a:tailEnd/>
          </a:ln>
          <a:effectLst>
            <a:outerShdw blurRad="63500" dist="26940" dir="5400000" rotWithShape="0">
              <a:srgbClr val="000000">
                <a:alpha val="39999"/>
              </a:srgbClr>
            </a:outerShdw>
          </a:effectLst>
        </p:spPr>
        <p:txBody>
          <a:bodyPr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lt1"/>
                </a:solidFill>
                <a:latin typeface="+mn-lt"/>
                <a:ea typeface="+mn-ea"/>
              </a:rPr>
              <a:t>Cystic duct</a:t>
            </a:r>
          </a:p>
        </p:txBody>
      </p:sp>
      <p:sp>
        <p:nvSpPr>
          <p:cNvPr id="16" name="مستطيل مستدير الزوايا 15">
            <a:extLst>
              <a:ext uri="{FF2B5EF4-FFF2-40B4-BE49-F238E27FC236}">
                <a16:creationId xmlns:a16="http://schemas.microsoft.com/office/drawing/2014/main" id="{4EC46387-453B-40A4-A519-6658C316BA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71750" y="3857625"/>
            <a:ext cx="1357313" cy="285750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25400">
            <a:solidFill>
              <a:schemeClr val="bg1"/>
            </a:solidFill>
            <a:round/>
            <a:headEnd/>
            <a:tailEnd/>
          </a:ln>
          <a:effectLst>
            <a:outerShdw blurRad="63500" dist="26940" dir="5400000" rotWithShape="0">
              <a:srgbClr val="000000">
                <a:alpha val="39999"/>
              </a:srgbClr>
            </a:outerShdw>
          </a:effectLst>
        </p:spPr>
        <p:txBody>
          <a:bodyPr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lt1"/>
                </a:solidFill>
                <a:latin typeface="+mn-lt"/>
                <a:ea typeface="+mn-ea"/>
              </a:rPr>
              <a:t>Gall bladder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عنوان 1">
            <a:extLst>
              <a:ext uri="{FF2B5EF4-FFF2-40B4-BE49-F238E27FC236}">
                <a16:creationId xmlns:a16="http://schemas.microsoft.com/office/drawing/2014/main" id="{C4E44DC7-2FBD-4EBA-AFC5-A12F12C848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80928"/>
            <a:ext cx="8229600" cy="1066800"/>
          </a:xfrm>
        </p:spPr>
        <p:txBody>
          <a:bodyPr/>
          <a:lstStyle/>
          <a:p>
            <a:pPr algn="ctr" eaLnBrk="1" hangingPunct="1"/>
            <a:r>
              <a:rPr lang="en-US" altLang="en-US" dirty="0">
                <a:latin typeface="Trebuchet MS" panose="020B060302020202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Thank you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6551E7-1B2D-4C40-A84F-EEDA1567B8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90DB572-7EF3-4A2B-9505-1F7ADB0620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latin typeface="Trebuchet MS" panose="020B060302020202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Introduction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9A210093-3CB2-48B4-9727-EA297AA0EA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537" indent="0" eaLnBrk="1" hangingPunct="1">
              <a:buNone/>
            </a:pPr>
            <a:r>
              <a:rPr lang="en-US" altLang="en-US" dirty="0">
                <a:latin typeface="Georgia" panose="02040502050405020303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What are the radiology modalities that can be used to study solid abdominal organs?</a:t>
            </a:r>
          </a:p>
          <a:p>
            <a:pPr lvl="1" eaLnBrk="1" hangingPunct="1"/>
            <a:r>
              <a:rPr lang="en-US" altLang="en-US" dirty="0">
                <a:latin typeface="Georgia" panose="02040502050405020303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X-ray</a:t>
            </a:r>
          </a:p>
          <a:p>
            <a:pPr lvl="1" eaLnBrk="1" hangingPunct="1"/>
            <a:r>
              <a:rPr lang="en-US" altLang="en-US" dirty="0">
                <a:latin typeface="Georgia" panose="02040502050405020303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US</a:t>
            </a:r>
          </a:p>
          <a:p>
            <a:pPr lvl="1" eaLnBrk="1" hangingPunct="1"/>
            <a:r>
              <a:rPr lang="en-US" altLang="en-US" dirty="0">
                <a:latin typeface="Georgia" panose="02040502050405020303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CT</a:t>
            </a:r>
          </a:p>
          <a:p>
            <a:pPr lvl="1" eaLnBrk="1" hangingPunct="1"/>
            <a:r>
              <a:rPr lang="en-US" altLang="en-US" dirty="0">
                <a:latin typeface="Georgia" panose="02040502050405020303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MRI</a:t>
            </a:r>
          </a:p>
          <a:p>
            <a:pPr lvl="1" eaLnBrk="1" hangingPunct="1"/>
            <a:r>
              <a:rPr lang="en-US" altLang="en-US" dirty="0">
                <a:latin typeface="Georgia" panose="02040502050405020303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Nuclear Medicine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B9D68A0-0A80-4397-9951-86F57970A4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500063"/>
            <a:ext cx="8229600" cy="1066800"/>
          </a:xfrm>
        </p:spPr>
        <p:txBody>
          <a:bodyPr/>
          <a:lstStyle/>
          <a:p>
            <a:pPr eaLnBrk="1" hangingPunct="1"/>
            <a:r>
              <a:rPr lang="en-US" altLang="en-US">
                <a:latin typeface="Trebuchet MS" panose="020B060302020202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X-ray</a:t>
            </a:r>
          </a:p>
        </p:txBody>
      </p:sp>
      <p:pic>
        <p:nvPicPr>
          <p:cNvPr id="4" name="عنصر نائب للمحتوى 3" descr="418150662.jpg">
            <a:extLst>
              <a:ext uri="{FF2B5EF4-FFF2-40B4-BE49-F238E27FC236}">
                <a16:creationId xmlns:a16="http://schemas.microsoft.com/office/drawing/2014/main" id="{35A4B464-309D-4B5B-9568-50E2CB5316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00232" y="1214422"/>
            <a:ext cx="4306984" cy="52500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عنوان 1">
            <a:extLst>
              <a:ext uri="{FF2B5EF4-FFF2-40B4-BE49-F238E27FC236}">
                <a16:creationId xmlns:a16="http://schemas.microsoft.com/office/drawing/2014/main" id="{85AA1052-74CA-43AD-9CC3-8B99BE39DB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938" y="357188"/>
            <a:ext cx="8229600" cy="1066800"/>
          </a:xfrm>
        </p:spPr>
        <p:txBody>
          <a:bodyPr/>
          <a:lstStyle/>
          <a:p>
            <a:pPr eaLnBrk="1" hangingPunct="1"/>
            <a:r>
              <a:rPr lang="en-US" altLang="en-US">
                <a:latin typeface="Trebuchet MS" panose="020B060302020202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X-ray</a:t>
            </a:r>
          </a:p>
        </p:txBody>
      </p:sp>
      <p:pic>
        <p:nvPicPr>
          <p:cNvPr id="4" name="عنصر نائب للمحتوى 3" descr="418150662.jpg">
            <a:extLst>
              <a:ext uri="{FF2B5EF4-FFF2-40B4-BE49-F238E27FC236}">
                <a16:creationId xmlns:a16="http://schemas.microsoft.com/office/drawing/2014/main" id="{21959673-DAB9-463D-8606-3C3E4C3010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1285860"/>
            <a:ext cx="4306984" cy="52500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شكل حر 5">
            <a:extLst>
              <a:ext uri="{FF2B5EF4-FFF2-40B4-BE49-F238E27FC236}">
                <a16:creationId xmlns:a16="http://schemas.microsoft.com/office/drawing/2014/main" id="{CDDFAEF2-3216-4D18-85D5-653B5A4665D7}"/>
              </a:ext>
            </a:extLst>
          </p:cNvPr>
          <p:cNvSpPr/>
          <p:nvPr/>
        </p:nvSpPr>
        <p:spPr>
          <a:xfrm>
            <a:off x="3643306" y="1571612"/>
            <a:ext cx="848139" cy="817217"/>
          </a:xfrm>
          <a:custGeom>
            <a:avLst/>
            <a:gdLst>
              <a:gd name="connsiteX0" fmla="*/ 0 w 848139"/>
              <a:gd name="connsiteY0" fmla="*/ 0 h 817217"/>
              <a:gd name="connsiteX1" fmla="*/ 304800 w 848139"/>
              <a:gd name="connsiteY1" fmla="*/ 768626 h 817217"/>
              <a:gd name="connsiteX2" fmla="*/ 848139 w 848139"/>
              <a:gd name="connsiteY2" fmla="*/ 291548 h 817217"/>
              <a:gd name="connsiteX3" fmla="*/ 848139 w 848139"/>
              <a:gd name="connsiteY3" fmla="*/ 291548 h 817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48139" h="817217">
                <a:moveTo>
                  <a:pt x="0" y="0"/>
                </a:moveTo>
                <a:cubicBezTo>
                  <a:pt x="81722" y="360017"/>
                  <a:pt x="163444" y="720035"/>
                  <a:pt x="304800" y="768626"/>
                </a:cubicBezTo>
                <a:cubicBezTo>
                  <a:pt x="446156" y="817217"/>
                  <a:pt x="848139" y="291548"/>
                  <a:pt x="848139" y="291548"/>
                </a:cubicBezTo>
                <a:lnTo>
                  <a:pt x="848139" y="291548"/>
                </a:lnTo>
              </a:path>
            </a:pathLst>
          </a:cu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شكل حر 16">
            <a:extLst>
              <a:ext uri="{FF2B5EF4-FFF2-40B4-BE49-F238E27FC236}">
                <a16:creationId xmlns:a16="http://schemas.microsoft.com/office/drawing/2014/main" id="{2311769F-4255-419E-B2A3-DF5D9C0E2A58}"/>
              </a:ext>
            </a:extLst>
          </p:cNvPr>
          <p:cNvSpPr/>
          <p:nvPr/>
        </p:nvSpPr>
        <p:spPr>
          <a:xfrm>
            <a:off x="1000100" y="1714488"/>
            <a:ext cx="1022626" cy="1683026"/>
          </a:xfrm>
          <a:custGeom>
            <a:avLst/>
            <a:gdLst>
              <a:gd name="connsiteX0" fmla="*/ 1022626 w 1022626"/>
              <a:gd name="connsiteY0" fmla="*/ 0 h 1683026"/>
              <a:gd name="connsiteX1" fmla="*/ 134730 w 1022626"/>
              <a:gd name="connsiteY1" fmla="*/ 543339 h 1683026"/>
              <a:gd name="connsiteX2" fmla="*/ 214243 w 1022626"/>
              <a:gd name="connsiteY2" fmla="*/ 1524000 h 1683026"/>
              <a:gd name="connsiteX3" fmla="*/ 797339 w 1022626"/>
              <a:gd name="connsiteY3" fmla="*/ 1497496 h 1683026"/>
              <a:gd name="connsiteX4" fmla="*/ 797339 w 1022626"/>
              <a:gd name="connsiteY4" fmla="*/ 1484244 h 1683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2626" h="1683026">
                <a:moveTo>
                  <a:pt x="1022626" y="0"/>
                </a:moveTo>
                <a:cubicBezTo>
                  <a:pt x="646043" y="144669"/>
                  <a:pt x="269460" y="289339"/>
                  <a:pt x="134730" y="543339"/>
                </a:cubicBezTo>
                <a:cubicBezTo>
                  <a:pt x="0" y="797339"/>
                  <a:pt x="103808" y="1364974"/>
                  <a:pt x="214243" y="1524000"/>
                </a:cubicBezTo>
                <a:cubicBezTo>
                  <a:pt x="324678" y="1683026"/>
                  <a:pt x="700156" y="1504122"/>
                  <a:pt x="797339" y="1497496"/>
                </a:cubicBezTo>
                <a:cubicBezTo>
                  <a:pt x="894522" y="1490870"/>
                  <a:pt x="845930" y="1487557"/>
                  <a:pt x="797339" y="1484244"/>
                </a:cubicBezTo>
              </a:path>
            </a:pathLst>
          </a:cu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" name="شكل حر 17">
            <a:extLst>
              <a:ext uri="{FF2B5EF4-FFF2-40B4-BE49-F238E27FC236}">
                <a16:creationId xmlns:a16="http://schemas.microsoft.com/office/drawing/2014/main" id="{D68E63BD-C7BB-46A7-89B5-48CF3F823C01}"/>
              </a:ext>
            </a:extLst>
          </p:cNvPr>
          <p:cNvSpPr/>
          <p:nvPr/>
        </p:nvSpPr>
        <p:spPr>
          <a:xfrm>
            <a:off x="2928926" y="1428736"/>
            <a:ext cx="828261" cy="1831009"/>
          </a:xfrm>
          <a:custGeom>
            <a:avLst/>
            <a:gdLst>
              <a:gd name="connsiteX0" fmla="*/ 66261 w 828261"/>
              <a:gd name="connsiteY0" fmla="*/ 1528418 h 1831009"/>
              <a:gd name="connsiteX1" fmla="*/ 384313 w 828261"/>
              <a:gd name="connsiteY1" fmla="*/ 1766957 h 1831009"/>
              <a:gd name="connsiteX2" fmla="*/ 821635 w 828261"/>
              <a:gd name="connsiteY2" fmla="*/ 1144105 h 1831009"/>
              <a:gd name="connsiteX3" fmla="*/ 344557 w 828261"/>
              <a:gd name="connsiteY3" fmla="*/ 176696 h 1831009"/>
              <a:gd name="connsiteX4" fmla="*/ 0 w 828261"/>
              <a:gd name="connsiteY4" fmla="*/ 83931 h 1831009"/>
              <a:gd name="connsiteX5" fmla="*/ 0 w 828261"/>
              <a:gd name="connsiteY5" fmla="*/ 83931 h 183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28261" h="1831009">
                <a:moveTo>
                  <a:pt x="66261" y="1528418"/>
                </a:moveTo>
                <a:cubicBezTo>
                  <a:pt x="162339" y="1679713"/>
                  <a:pt x="258417" y="1831009"/>
                  <a:pt x="384313" y="1766957"/>
                </a:cubicBezTo>
                <a:cubicBezTo>
                  <a:pt x="510209" y="1702905"/>
                  <a:pt x="828261" y="1409148"/>
                  <a:pt x="821635" y="1144105"/>
                </a:cubicBezTo>
                <a:cubicBezTo>
                  <a:pt x="815009" y="879062"/>
                  <a:pt x="481496" y="353392"/>
                  <a:pt x="344557" y="176696"/>
                </a:cubicBezTo>
                <a:cubicBezTo>
                  <a:pt x="207618" y="0"/>
                  <a:pt x="0" y="83931"/>
                  <a:pt x="0" y="83931"/>
                </a:cubicBezTo>
                <a:lnTo>
                  <a:pt x="0" y="83931"/>
                </a:lnTo>
              </a:path>
            </a:pathLst>
          </a:cu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20" name="رابط مستقيم 19">
            <a:extLst>
              <a:ext uri="{FF2B5EF4-FFF2-40B4-BE49-F238E27FC236}">
                <a16:creationId xmlns:a16="http://schemas.microsoft.com/office/drawing/2014/main" id="{759F6CC8-0D0A-4405-BEA0-DB5D73884ED9}"/>
              </a:ext>
            </a:extLst>
          </p:cNvPr>
          <p:cNvCxnSpPr/>
          <p:nvPr/>
        </p:nvCxnSpPr>
        <p:spPr>
          <a:xfrm rot="5400000">
            <a:off x="928662" y="3000372"/>
            <a:ext cx="1643074" cy="50006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رابط مستقيم 22">
            <a:extLst>
              <a:ext uri="{FF2B5EF4-FFF2-40B4-BE49-F238E27FC236}">
                <a16:creationId xmlns:a16="http://schemas.microsoft.com/office/drawing/2014/main" id="{AA2D3E21-84CA-43D3-BCDC-DA83339D8CA8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H="1">
            <a:off x="2214563" y="2857500"/>
            <a:ext cx="1571625" cy="714375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>
            <a:outerShdw blurRad="63500" dist="26940" dir="5400000" rotWithShape="0">
              <a:srgbClr val="000000">
                <a:alpha val="39999"/>
              </a:srgbClr>
            </a:outerShdw>
          </a:effectLst>
          <a:extLst>
            <a:ext uri="{909E8E84-426E-40dd-AFC4-6F175D3DCCD1}"/>
          </a:extLst>
        </p:spPr>
      </p:cxnSp>
      <p:sp>
        <p:nvSpPr>
          <p:cNvPr id="27" name="شكل حر 26">
            <a:extLst>
              <a:ext uri="{FF2B5EF4-FFF2-40B4-BE49-F238E27FC236}">
                <a16:creationId xmlns:a16="http://schemas.microsoft.com/office/drawing/2014/main" id="{12120B0E-C483-4CA0-8F0F-2DDB3EAF26D3}"/>
              </a:ext>
            </a:extLst>
          </p:cNvPr>
          <p:cNvSpPr/>
          <p:nvPr/>
        </p:nvSpPr>
        <p:spPr>
          <a:xfrm>
            <a:off x="357158" y="1500174"/>
            <a:ext cx="1590260" cy="1272209"/>
          </a:xfrm>
          <a:custGeom>
            <a:avLst/>
            <a:gdLst>
              <a:gd name="connsiteX0" fmla="*/ 1590260 w 1590260"/>
              <a:gd name="connsiteY0" fmla="*/ 0 h 1272209"/>
              <a:gd name="connsiteX1" fmla="*/ 397565 w 1590260"/>
              <a:gd name="connsiteY1" fmla="*/ 1258957 h 1272209"/>
              <a:gd name="connsiteX2" fmla="*/ 0 w 1590260"/>
              <a:gd name="connsiteY2" fmla="*/ 79513 h 1272209"/>
              <a:gd name="connsiteX3" fmla="*/ 0 w 1590260"/>
              <a:gd name="connsiteY3" fmla="*/ 79513 h 1272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90260" h="1272209">
                <a:moveTo>
                  <a:pt x="1590260" y="0"/>
                </a:moveTo>
                <a:cubicBezTo>
                  <a:pt x="1126434" y="622852"/>
                  <a:pt x="662608" y="1245705"/>
                  <a:pt x="397565" y="1258957"/>
                </a:cubicBezTo>
                <a:cubicBezTo>
                  <a:pt x="132522" y="1272209"/>
                  <a:pt x="0" y="79513"/>
                  <a:pt x="0" y="79513"/>
                </a:cubicBezTo>
                <a:lnTo>
                  <a:pt x="0" y="79513"/>
                </a:lnTo>
              </a:path>
            </a:pathLst>
          </a:cu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3" name="مربع نص 32">
            <a:extLst>
              <a:ext uri="{FF2B5EF4-FFF2-40B4-BE49-F238E27FC236}">
                <a16:creationId xmlns:a16="http://schemas.microsoft.com/office/drawing/2014/main" id="{152E2C5D-2479-4EAE-AC74-BFB7A7F121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14938" y="1714500"/>
            <a:ext cx="3714750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•"/>
              <a:defRPr sz="28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ts val="300"/>
              </a:spcBef>
              <a:buClr>
                <a:schemeClr val="accent2"/>
              </a:buClr>
              <a:buFont typeface="Georgia" panose="02040502050405020303" pitchFamily="18" charset="0"/>
              <a:buChar char="▫"/>
              <a:defRPr sz="2600">
                <a:solidFill>
                  <a:schemeClr val="accent2"/>
                </a:solidFill>
                <a:latin typeface="Georgia" panose="02040502050405020303" pitchFamily="18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400">
                <a:solidFill>
                  <a:schemeClr val="accent1"/>
                </a:solidFill>
                <a:latin typeface="Georgia" panose="02040502050405020303" pitchFamily="18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200">
                <a:solidFill>
                  <a:schemeClr val="accent1"/>
                </a:solidFill>
                <a:latin typeface="Georgia" panose="02040502050405020303" pitchFamily="18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>
                <a:latin typeface="Agency FB" panose="020B0503020202020204" pitchFamily="34" charset="0"/>
              </a:rPr>
              <a:t>liver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>
                <a:latin typeface="Agency FB" panose="020B0503020202020204" pitchFamily="34" charset="0"/>
              </a:rPr>
              <a:t>spleen.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>
                <a:latin typeface="Agency FB" panose="020B0503020202020204" pitchFamily="34" charset="0"/>
              </a:rPr>
              <a:t>Right kidney.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>
                <a:latin typeface="Agency FB" panose="020B0503020202020204" pitchFamily="34" charset="0"/>
              </a:rPr>
              <a:t>Left kidney.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>
                <a:latin typeface="Agency FB" panose="020B0503020202020204" pitchFamily="34" charset="0"/>
              </a:rPr>
              <a:t>Right psoas muscle.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>
                <a:latin typeface="Agency FB" panose="020B0503020202020204" pitchFamily="34" charset="0"/>
              </a:rPr>
              <a:t>Left psoas muscle.</a:t>
            </a:r>
          </a:p>
        </p:txBody>
      </p:sp>
      <p:cxnSp>
        <p:nvCxnSpPr>
          <p:cNvPr id="35" name="رابط مستقيم 34">
            <a:extLst>
              <a:ext uri="{FF2B5EF4-FFF2-40B4-BE49-F238E27FC236}">
                <a16:creationId xmlns:a16="http://schemas.microsoft.com/office/drawing/2014/main" id="{010CB1D9-B6C2-4B9D-96F6-4AA6BC3530C9}"/>
              </a:ext>
            </a:extLst>
          </p:cNvPr>
          <p:cNvCxnSpPr/>
          <p:nvPr/>
        </p:nvCxnSpPr>
        <p:spPr>
          <a:xfrm>
            <a:off x="5000628" y="1928802"/>
            <a:ext cx="285752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9" name="رابط مستقيم 38">
            <a:extLst>
              <a:ext uri="{FF2B5EF4-FFF2-40B4-BE49-F238E27FC236}">
                <a16:creationId xmlns:a16="http://schemas.microsoft.com/office/drawing/2014/main" id="{CC1CB21C-EDE7-4388-B43E-82764BB58C95}"/>
              </a:ext>
            </a:extLst>
          </p:cNvPr>
          <p:cNvCxnSpPr/>
          <p:nvPr/>
        </p:nvCxnSpPr>
        <p:spPr>
          <a:xfrm>
            <a:off x="5000628" y="2500306"/>
            <a:ext cx="285752" cy="1588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0" name="رابط مستقيم 39">
            <a:extLst>
              <a:ext uri="{FF2B5EF4-FFF2-40B4-BE49-F238E27FC236}">
                <a16:creationId xmlns:a16="http://schemas.microsoft.com/office/drawing/2014/main" id="{4D43575A-8BBB-4742-9449-975583CD3649}"/>
              </a:ext>
            </a:extLst>
          </p:cNvPr>
          <p:cNvCxnSpPr/>
          <p:nvPr/>
        </p:nvCxnSpPr>
        <p:spPr>
          <a:xfrm>
            <a:off x="5000628" y="2857496"/>
            <a:ext cx="285752" cy="1588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41" name="رابط مستقيم 40">
            <a:extLst>
              <a:ext uri="{FF2B5EF4-FFF2-40B4-BE49-F238E27FC236}">
                <a16:creationId xmlns:a16="http://schemas.microsoft.com/office/drawing/2014/main" id="{61057C14-CB29-404E-AA05-77BC05CB750D}"/>
              </a:ext>
            </a:extLst>
          </p:cNvPr>
          <p:cNvCxnSpPr/>
          <p:nvPr/>
        </p:nvCxnSpPr>
        <p:spPr>
          <a:xfrm>
            <a:off x="5000628" y="3286124"/>
            <a:ext cx="285752" cy="1588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2" name="رابط مستقيم 41">
            <a:extLst>
              <a:ext uri="{FF2B5EF4-FFF2-40B4-BE49-F238E27FC236}">
                <a16:creationId xmlns:a16="http://schemas.microsoft.com/office/drawing/2014/main" id="{EEBAD8F6-0A88-4758-9B43-014955CADBE3}"/>
              </a:ext>
            </a:extLst>
          </p:cNvPr>
          <p:cNvCxnSpPr/>
          <p:nvPr/>
        </p:nvCxnSpPr>
        <p:spPr>
          <a:xfrm>
            <a:off x="5000628" y="3714752"/>
            <a:ext cx="285752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3" name="رابط مستقيم 42">
            <a:extLst>
              <a:ext uri="{FF2B5EF4-FFF2-40B4-BE49-F238E27FC236}">
                <a16:creationId xmlns:a16="http://schemas.microsoft.com/office/drawing/2014/main" id="{1201AD23-E544-4C4B-9DF8-0B6479FA5608}"/>
              </a:ext>
            </a:extLst>
          </p:cNvPr>
          <p:cNvCxnSpPr/>
          <p:nvPr/>
        </p:nvCxnSpPr>
        <p:spPr>
          <a:xfrm>
            <a:off x="5000628" y="4214818"/>
            <a:ext cx="285752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عنوان 1">
            <a:extLst>
              <a:ext uri="{FF2B5EF4-FFF2-40B4-BE49-F238E27FC236}">
                <a16:creationId xmlns:a16="http://schemas.microsoft.com/office/drawing/2014/main" id="{2E44F14F-710C-4B32-8B30-9464E7A965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57188"/>
            <a:ext cx="8229600" cy="1066800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Trebuchet MS" panose="020B060302020202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US Liver</a:t>
            </a:r>
          </a:p>
        </p:txBody>
      </p:sp>
      <p:pic>
        <p:nvPicPr>
          <p:cNvPr id="6" name="عنصر نائب للمحتوى 5" descr="OTICAJAC17GCAEC5YYCCAF7BSCBCA9D1MNWCAPEW5LMCAESZRS8CAU9U3A5CA2QWKD4CA31UGTHCACLOG38CAOMD7G5CALOAS2LCAP9NVELCAVOEEO7CAIPVVX1CAPI3KC8CACOQ92NCABQF9KOCAG79JCT.jpg">
            <a:extLst>
              <a:ext uri="{FF2B5EF4-FFF2-40B4-BE49-F238E27FC236}">
                <a16:creationId xmlns:a16="http://schemas.microsoft.com/office/drawing/2014/main" id="{EF70AD2D-4C48-4782-B967-870FA83A99C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32317" y="1714488"/>
            <a:ext cx="4139612" cy="36433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عنصر نائب للمحتوى 6" descr="9IKCAJRXMUUCAU5G497CAPNYHC3CACNEYU6CAGOXDTYCABDK21BCA6KDWXXCAAED9EHCAL2TW6KCA550BZKCA6V8840CAT58MH0CAEISHY8CA32RQS6CAD0VPE9CA5FAFSGCA99172PCA8IL5K5CA99WIYV.jpg">
            <a:extLst>
              <a:ext uri="{FF2B5EF4-FFF2-40B4-BE49-F238E27FC236}">
                <a16:creationId xmlns:a16="http://schemas.microsoft.com/office/drawing/2014/main" id="{9B247269-A11D-4FFE-A026-BECD257247E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857752" y="1714488"/>
            <a:ext cx="3714776" cy="35718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55667D60-86ED-4C1D-9C46-CAA0B8AEF3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375" y="5715000"/>
            <a:ext cx="7286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•"/>
              <a:defRPr sz="28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ts val="300"/>
              </a:spcBef>
              <a:buClr>
                <a:schemeClr val="accent2"/>
              </a:buClr>
              <a:buFont typeface="Georgia" panose="02040502050405020303" pitchFamily="18" charset="0"/>
              <a:buChar char="▫"/>
              <a:defRPr sz="2600">
                <a:solidFill>
                  <a:schemeClr val="accent2"/>
                </a:solidFill>
                <a:latin typeface="Georgia" panose="02040502050405020303" pitchFamily="18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400">
                <a:solidFill>
                  <a:schemeClr val="accent1"/>
                </a:solidFill>
                <a:latin typeface="Georgia" panose="02040502050405020303" pitchFamily="18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200">
                <a:solidFill>
                  <a:schemeClr val="accent1"/>
                </a:solidFill>
                <a:latin typeface="Georgia" panose="02040502050405020303" pitchFamily="18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/>
              <a:t>LP-liver parenchyma D-diaphragm K-right kidney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عنوان 1">
            <a:extLst>
              <a:ext uri="{FF2B5EF4-FFF2-40B4-BE49-F238E27FC236}">
                <a16:creationId xmlns:a16="http://schemas.microsoft.com/office/drawing/2014/main" id="{0396708A-B4E6-45FF-B010-CD9FAB3EA8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063" y="500063"/>
            <a:ext cx="8229600" cy="1066800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Trebuchet MS" panose="020B060302020202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US Spleen</a:t>
            </a:r>
          </a:p>
        </p:txBody>
      </p:sp>
      <p:pic>
        <p:nvPicPr>
          <p:cNvPr id="5" name="عنصر نائب للمحتوى 4" descr="untitled33.bmp">
            <a:extLst>
              <a:ext uri="{FF2B5EF4-FFF2-40B4-BE49-F238E27FC236}">
                <a16:creationId xmlns:a16="http://schemas.microsoft.com/office/drawing/2014/main" id="{7FBEA093-F1AF-40E6-928F-225C2B8C96F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78342" y="1928802"/>
            <a:ext cx="4217458" cy="37113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عنصر نائب للمحتوى 5" descr="spleen-ls-norm.jpg">
            <a:extLst>
              <a:ext uri="{FF2B5EF4-FFF2-40B4-BE49-F238E27FC236}">
                <a16:creationId xmlns:a16="http://schemas.microsoft.com/office/drawing/2014/main" id="{9F0C35F7-B9C7-4D9B-BA1B-B51AEDF6B63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199" y="1857364"/>
            <a:ext cx="4249075" cy="37862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عنوان 1">
            <a:extLst>
              <a:ext uri="{FF2B5EF4-FFF2-40B4-BE49-F238E27FC236}">
                <a16:creationId xmlns:a16="http://schemas.microsoft.com/office/drawing/2014/main" id="{8ADC5CA4-DE86-48E7-9D3A-7C5259122F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188" y="500063"/>
            <a:ext cx="8229600" cy="928687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Trebuchet MS" panose="020B060302020202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US Pancreas</a:t>
            </a:r>
          </a:p>
        </p:txBody>
      </p:sp>
      <p:pic>
        <p:nvPicPr>
          <p:cNvPr id="5" name="عنصر نائب للمحتوى 4" descr="pancreas-ultrasound.jpg">
            <a:extLst>
              <a:ext uri="{FF2B5EF4-FFF2-40B4-BE49-F238E27FC236}">
                <a16:creationId xmlns:a16="http://schemas.microsoft.com/office/drawing/2014/main" id="{49DF2CE1-70EA-4D5B-B872-616CA1C9563F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lum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74"/>
          <a:stretch>
            <a:fillRect/>
          </a:stretch>
        </p:blipFill>
        <p:spPr>
          <a:xfrm>
            <a:off x="285750" y="1557338"/>
            <a:ext cx="4071938" cy="3605212"/>
          </a:xfrm>
        </p:spPr>
      </p:pic>
      <p:pic>
        <p:nvPicPr>
          <p:cNvPr id="8" name="عنصر نائب للمحتوى 7" descr="22638.jpg">
            <a:extLst>
              <a:ext uri="{FF2B5EF4-FFF2-40B4-BE49-F238E27FC236}">
                <a16:creationId xmlns:a16="http://schemas.microsoft.com/office/drawing/2014/main" id="{8A3C12DC-5C9D-40FB-ACBE-37E1B41C4F81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00563" y="1500188"/>
            <a:ext cx="4330700" cy="3643312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عنوان 1">
            <a:extLst>
              <a:ext uri="{FF2B5EF4-FFF2-40B4-BE49-F238E27FC236}">
                <a16:creationId xmlns:a16="http://schemas.microsoft.com/office/drawing/2014/main" id="{9AB0279B-70FB-4AE6-9DF2-17CCA8A1B6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571500"/>
            <a:ext cx="8229600" cy="1066800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Trebuchet MS" panose="020B060302020202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US Biliary System</a:t>
            </a:r>
          </a:p>
        </p:txBody>
      </p:sp>
      <p:pic>
        <p:nvPicPr>
          <p:cNvPr id="5" name="عنصر نائب للمحتوى 4" descr="4a-NmlGB.jpg">
            <a:extLst>
              <a:ext uri="{FF2B5EF4-FFF2-40B4-BE49-F238E27FC236}">
                <a16:creationId xmlns:a16="http://schemas.microsoft.com/office/drawing/2014/main" id="{3CF4F7BB-7CB6-4089-AB6A-63A590C36F3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71500" y="1958181"/>
            <a:ext cx="4071938" cy="36433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عنصر نائب للمحتوى 5" descr="untitled44.bmp">
            <a:extLst>
              <a:ext uri="{FF2B5EF4-FFF2-40B4-BE49-F238E27FC236}">
                <a16:creationId xmlns:a16="http://schemas.microsoft.com/office/drawing/2014/main" id="{0BBC0028-7546-41E1-AB34-44C7EEC0B29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lum bright="-20000"/>
          </a:blip>
          <a:stretch>
            <a:fillRect/>
          </a:stretch>
        </p:blipFill>
        <p:spPr>
          <a:xfrm>
            <a:off x="4847990" y="1928802"/>
            <a:ext cx="4050192" cy="36433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مربع نص 6">
            <a:extLst>
              <a:ext uri="{FF2B5EF4-FFF2-40B4-BE49-F238E27FC236}">
                <a16:creationId xmlns:a16="http://schemas.microsoft.com/office/drawing/2014/main" id="{3EE81744-CAEC-4E89-99E4-C01AF7015A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2938" y="6000750"/>
            <a:ext cx="69294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•"/>
              <a:defRPr sz="28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ts val="300"/>
              </a:spcBef>
              <a:buClr>
                <a:schemeClr val="accent2"/>
              </a:buClr>
              <a:buFont typeface="Georgia" panose="02040502050405020303" pitchFamily="18" charset="0"/>
              <a:buChar char="▫"/>
              <a:defRPr sz="2600">
                <a:solidFill>
                  <a:schemeClr val="accent2"/>
                </a:solidFill>
                <a:latin typeface="Georgia" panose="02040502050405020303" pitchFamily="18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400">
                <a:solidFill>
                  <a:schemeClr val="accent1"/>
                </a:solidFill>
                <a:latin typeface="Georgia" panose="02040502050405020303" pitchFamily="18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200">
                <a:solidFill>
                  <a:schemeClr val="accent1"/>
                </a:solidFill>
                <a:latin typeface="Georgia" panose="02040502050405020303" pitchFamily="18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/>
              <a:t>G- gall bladder  P- portal vein C-common bile duct   </a:t>
            </a:r>
          </a:p>
        </p:txBody>
      </p:sp>
      <p:sp>
        <p:nvSpPr>
          <p:cNvPr id="11270" name="مربع نص 11">
            <a:extLst>
              <a:ext uri="{FF2B5EF4-FFF2-40B4-BE49-F238E27FC236}">
                <a16:creationId xmlns:a16="http://schemas.microsoft.com/office/drawing/2014/main" id="{55480C34-3EEE-4A23-914A-C049AEDADE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43625" y="3929063"/>
            <a:ext cx="2857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•"/>
              <a:defRPr sz="28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ts val="300"/>
              </a:spcBef>
              <a:buClr>
                <a:schemeClr val="accent2"/>
              </a:buClr>
              <a:buFont typeface="Georgia" panose="02040502050405020303" pitchFamily="18" charset="0"/>
              <a:buChar char="▫"/>
              <a:defRPr sz="2600">
                <a:solidFill>
                  <a:schemeClr val="accent2"/>
                </a:solidFill>
                <a:latin typeface="Georgia" panose="02040502050405020303" pitchFamily="18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400">
                <a:solidFill>
                  <a:schemeClr val="accent1"/>
                </a:solidFill>
                <a:latin typeface="Georgia" panose="02040502050405020303" pitchFamily="18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200">
                <a:solidFill>
                  <a:schemeClr val="accent1"/>
                </a:solidFill>
                <a:latin typeface="Georgia" panose="02040502050405020303" pitchFamily="18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solidFill>
                  <a:schemeClr val="bg1"/>
                </a:solidFill>
              </a:rPr>
              <a:t>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عنوان 1">
            <a:extLst>
              <a:ext uri="{FF2B5EF4-FFF2-40B4-BE49-F238E27FC236}">
                <a16:creationId xmlns:a16="http://schemas.microsoft.com/office/drawing/2014/main" id="{D02AC2A7-F817-41D0-A65C-DBE0B4D7A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571500"/>
            <a:ext cx="8229600" cy="1066800"/>
          </a:xfrm>
        </p:spPr>
        <p:txBody>
          <a:bodyPr/>
          <a:lstStyle/>
          <a:p>
            <a:pPr eaLnBrk="1" hangingPunct="1"/>
            <a:r>
              <a:rPr lang="en-US" altLang="en-US">
                <a:latin typeface="Trebuchet MS" panose="020B060302020202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CT Abdomen</a:t>
            </a:r>
          </a:p>
        </p:txBody>
      </p:sp>
      <p:pic>
        <p:nvPicPr>
          <p:cNvPr id="4" name="عنصر نائب للمحتوى 3" descr="ser002img00121.jpg">
            <a:extLst>
              <a:ext uri="{FF2B5EF4-FFF2-40B4-BE49-F238E27FC236}">
                <a16:creationId xmlns:a16="http://schemas.microsoft.com/office/drawing/2014/main" id="{5B6AECAE-1A67-4151-A8C9-199F0D8BE2D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 l="6367" t="10947" r="10495" b="20067"/>
          <a:stretch>
            <a:fillRect/>
          </a:stretch>
        </p:blipFill>
        <p:spPr>
          <a:xfrm>
            <a:off x="542165" y="2143117"/>
            <a:ext cx="3744083" cy="31067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عنصر نائب للمحتوى 6" descr="ser002img00125.jpg">
            <a:extLst>
              <a:ext uri="{FF2B5EF4-FFF2-40B4-BE49-F238E27FC236}">
                <a16:creationId xmlns:a16="http://schemas.microsoft.com/office/drawing/2014/main" id="{B43888DD-6EA7-4E56-8E1D-0C5568723C2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 l="6958" t="10947" r="11674" b="21835"/>
          <a:stretch>
            <a:fillRect/>
          </a:stretch>
        </p:blipFill>
        <p:spPr>
          <a:xfrm>
            <a:off x="4786314" y="2071678"/>
            <a:ext cx="3714776" cy="30687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  <p:sp>
        <p:nvSpPr>
          <p:cNvPr id="12293" name="مربع نص 7">
            <a:extLst>
              <a:ext uri="{FF2B5EF4-FFF2-40B4-BE49-F238E27FC236}">
                <a16:creationId xmlns:a16="http://schemas.microsoft.com/office/drawing/2014/main" id="{7A35BB66-66FF-4601-A3D6-58C8865BE0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5325" y="3857625"/>
            <a:ext cx="3571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•"/>
              <a:defRPr sz="28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ts val="300"/>
              </a:spcBef>
              <a:buClr>
                <a:schemeClr val="accent2"/>
              </a:buClr>
              <a:buFont typeface="Georgia" panose="02040502050405020303" pitchFamily="18" charset="0"/>
              <a:buChar char="▫"/>
              <a:defRPr sz="2600">
                <a:solidFill>
                  <a:schemeClr val="accent2"/>
                </a:solidFill>
                <a:latin typeface="Georgia" panose="02040502050405020303" pitchFamily="18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400">
                <a:solidFill>
                  <a:schemeClr val="accent1"/>
                </a:solidFill>
                <a:latin typeface="Georgia" panose="02040502050405020303" pitchFamily="18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200">
                <a:solidFill>
                  <a:schemeClr val="accent1"/>
                </a:solidFill>
                <a:latin typeface="Georgia" panose="02040502050405020303" pitchFamily="18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 b="1"/>
              <a:t>1</a:t>
            </a:r>
          </a:p>
        </p:txBody>
      </p:sp>
      <p:sp>
        <p:nvSpPr>
          <p:cNvPr id="12294" name="مربع نص 8">
            <a:extLst>
              <a:ext uri="{FF2B5EF4-FFF2-40B4-BE49-F238E27FC236}">
                <a16:creationId xmlns:a16="http://schemas.microsoft.com/office/drawing/2014/main" id="{10256CF1-0132-41E2-9C11-87F2173DE2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7313" y="3429000"/>
            <a:ext cx="3571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•"/>
              <a:defRPr sz="28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ts val="300"/>
              </a:spcBef>
              <a:buClr>
                <a:schemeClr val="accent2"/>
              </a:buClr>
              <a:buFont typeface="Georgia" panose="02040502050405020303" pitchFamily="18" charset="0"/>
              <a:buChar char="▫"/>
              <a:defRPr sz="2600">
                <a:solidFill>
                  <a:schemeClr val="accent2"/>
                </a:solidFill>
                <a:latin typeface="Georgia" panose="02040502050405020303" pitchFamily="18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400">
                <a:solidFill>
                  <a:schemeClr val="accent1"/>
                </a:solidFill>
                <a:latin typeface="Georgia" panose="02040502050405020303" pitchFamily="18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200">
                <a:solidFill>
                  <a:schemeClr val="accent1"/>
                </a:solidFill>
                <a:latin typeface="Georgia" panose="02040502050405020303" pitchFamily="18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 b="1"/>
              <a:t>3</a:t>
            </a:r>
          </a:p>
        </p:txBody>
      </p:sp>
      <p:sp>
        <p:nvSpPr>
          <p:cNvPr id="12295" name="مربع نص 9">
            <a:extLst>
              <a:ext uri="{FF2B5EF4-FFF2-40B4-BE49-F238E27FC236}">
                <a16:creationId xmlns:a16="http://schemas.microsoft.com/office/drawing/2014/main" id="{5CA45EF8-553F-400A-B2F6-29CC3E26FB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14563" y="2857500"/>
            <a:ext cx="3571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•"/>
              <a:defRPr sz="28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ts val="300"/>
              </a:spcBef>
              <a:buClr>
                <a:schemeClr val="accent2"/>
              </a:buClr>
              <a:buFont typeface="Georgia" panose="02040502050405020303" pitchFamily="18" charset="0"/>
              <a:buChar char="▫"/>
              <a:defRPr sz="2600">
                <a:solidFill>
                  <a:schemeClr val="accent2"/>
                </a:solidFill>
                <a:latin typeface="Georgia" panose="02040502050405020303" pitchFamily="18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400">
                <a:solidFill>
                  <a:schemeClr val="accent1"/>
                </a:solidFill>
                <a:latin typeface="Georgia" panose="02040502050405020303" pitchFamily="18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200">
                <a:solidFill>
                  <a:schemeClr val="accent1"/>
                </a:solidFill>
                <a:latin typeface="Georgia" panose="02040502050405020303" pitchFamily="18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 b="1"/>
              <a:t>2</a:t>
            </a:r>
          </a:p>
        </p:txBody>
      </p:sp>
      <p:sp>
        <p:nvSpPr>
          <p:cNvPr id="12296" name="مربع نص 10">
            <a:extLst>
              <a:ext uri="{FF2B5EF4-FFF2-40B4-BE49-F238E27FC236}">
                <a16:creationId xmlns:a16="http://schemas.microsoft.com/office/drawing/2014/main" id="{9A14251E-B428-49DB-942E-889E909927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86625" y="3571875"/>
            <a:ext cx="2143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•"/>
              <a:defRPr sz="28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ts val="300"/>
              </a:spcBef>
              <a:buClr>
                <a:schemeClr val="accent2"/>
              </a:buClr>
              <a:buFont typeface="Georgia" panose="02040502050405020303" pitchFamily="18" charset="0"/>
              <a:buChar char="▫"/>
              <a:defRPr sz="2600">
                <a:solidFill>
                  <a:schemeClr val="accent2"/>
                </a:solidFill>
                <a:latin typeface="Georgia" panose="02040502050405020303" pitchFamily="18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400">
                <a:solidFill>
                  <a:schemeClr val="accent1"/>
                </a:solidFill>
                <a:latin typeface="Georgia" panose="02040502050405020303" pitchFamily="18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200">
                <a:solidFill>
                  <a:schemeClr val="accent1"/>
                </a:solidFill>
                <a:latin typeface="Georgia" panose="02040502050405020303" pitchFamily="18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 b="1"/>
              <a:t>6</a:t>
            </a:r>
          </a:p>
        </p:txBody>
      </p:sp>
      <p:sp>
        <p:nvSpPr>
          <p:cNvPr id="12297" name="مربع نص 11">
            <a:extLst>
              <a:ext uri="{FF2B5EF4-FFF2-40B4-BE49-F238E27FC236}">
                <a16:creationId xmlns:a16="http://schemas.microsoft.com/office/drawing/2014/main" id="{97E015CB-2250-4CA9-A3C9-71CF2FD4F3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8750" y="5357813"/>
            <a:ext cx="3571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•"/>
              <a:defRPr sz="28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ts val="300"/>
              </a:spcBef>
              <a:buClr>
                <a:schemeClr val="accent2"/>
              </a:buClr>
              <a:buFont typeface="Georgia" panose="02040502050405020303" pitchFamily="18" charset="0"/>
              <a:buChar char="▫"/>
              <a:defRPr sz="2600">
                <a:solidFill>
                  <a:schemeClr val="accent2"/>
                </a:solidFill>
                <a:latin typeface="Georgia" panose="02040502050405020303" pitchFamily="18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400">
                <a:solidFill>
                  <a:schemeClr val="accent1"/>
                </a:solidFill>
                <a:latin typeface="Georgia" panose="02040502050405020303" pitchFamily="18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200">
                <a:solidFill>
                  <a:schemeClr val="accent1"/>
                </a:solidFill>
                <a:latin typeface="Georgia" panose="02040502050405020303" pitchFamily="18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 b="1"/>
              <a:t>5</a:t>
            </a:r>
          </a:p>
        </p:txBody>
      </p:sp>
      <p:sp>
        <p:nvSpPr>
          <p:cNvPr id="12298" name="مربع نص 12">
            <a:extLst>
              <a:ext uri="{FF2B5EF4-FFF2-40B4-BE49-F238E27FC236}">
                <a16:creationId xmlns:a16="http://schemas.microsoft.com/office/drawing/2014/main" id="{D221080F-6FD0-464B-B7B2-0B491EDBFA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3125" y="5357813"/>
            <a:ext cx="3571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•"/>
              <a:defRPr sz="28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ts val="300"/>
              </a:spcBef>
              <a:buClr>
                <a:schemeClr val="accent2"/>
              </a:buClr>
              <a:buFont typeface="Georgia" panose="02040502050405020303" pitchFamily="18" charset="0"/>
              <a:buChar char="▫"/>
              <a:defRPr sz="2600">
                <a:solidFill>
                  <a:schemeClr val="accent2"/>
                </a:solidFill>
                <a:latin typeface="Georgia" panose="02040502050405020303" pitchFamily="18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400">
                <a:solidFill>
                  <a:schemeClr val="accent1"/>
                </a:solidFill>
                <a:latin typeface="Georgia" panose="02040502050405020303" pitchFamily="18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200">
                <a:solidFill>
                  <a:schemeClr val="accent1"/>
                </a:solidFill>
                <a:latin typeface="Georgia" panose="02040502050405020303" pitchFamily="18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 b="1"/>
              <a:t>4</a:t>
            </a:r>
          </a:p>
        </p:txBody>
      </p:sp>
      <p:cxnSp>
        <p:nvCxnSpPr>
          <p:cNvPr id="15" name="رابط كسهم مستقيم 14">
            <a:extLst>
              <a:ext uri="{FF2B5EF4-FFF2-40B4-BE49-F238E27FC236}">
                <a16:creationId xmlns:a16="http://schemas.microsoft.com/office/drawing/2014/main" id="{7F0BFAD9-B9DD-4467-9746-30E8FCECE0F4}"/>
              </a:ext>
            </a:extLst>
          </p:cNvPr>
          <p:cNvCxnSpPr>
            <a:cxnSpLocks noChangeShapeType="1"/>
            <a:stCxn id="12298" idx="0"/>
          </p:cNvCxnSpPr>
          <p:nvPr/>
        </p:nvCxnSpPr>
        <p:spPr bwMode="auto">
          <a:xfrm rot="5400000" flipH="1" flipV="1">
            <a:off x="1697038" y="4554538"/>
            <a:ext cx="1428750" cy="1778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ffectLst>
            <a:outerShdw blurRad="63500" dist="26940" dir="5400000" rotWithShape="0">
              <a:srgbClr val="000000">
                <a:alpha val="39999"/>
              </a:srgbClr>
            </a:outerShdw>
          </a:effectLst>
          <a:extLst>
            <a:ext uri="{909E8E84-426E-40dd-AFC4-6F175D3DCCD1}"/>
          </a:extLst>
        </p:spPr>
      </p:cxnSp>
      <p:cxnSp>
        <p:nvCxnSpPr>
          <p:cNvPr id="17" name="رابط كسهم مستقيم 16">
            <a:extLst>
              <a:ext uri="{FF2B5EF4-FFF2-40B4-BE49-F238E27FC236}">
                <a16:creationId xmlns:a16="http://schemas.microsoft.com/office/drawing/2014/main" id="{7AFD5D5F-36F4-438D-B97A-B9FEFC9F7DB1}"/>
              </a:ext>
            </a:extLst>
          </p:cNvPr>
          <p:cNvCxnSpPr>
            <a:cxnSpLocks noChangeShapeType="1"/>
            <a:stCxn id="12297" idx="0"/>
          </p:cNvCxnSpPr>
          <p:nvPr/>
        </p:nvCxnSpPr>
        <p:spPr bwMode="auto">
          <a:xfrm rot="5400000" flipH="1" flipV="1">
            <a:off x="1089819" y="4304507"/>
            <a:ext cx="1571625" cy="53498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ffectLst>
            <a:outerShdw blurRad="63500" dist="26940" dir="5400000" rotWithShape="0">
              <a:srgbClr val="000000">
                <a:alpha val="39999"/>
              </a:srgbClr>
            </a:outerShdw>
          </a:effectLst>
          <a:extLst>
            <a:ext uri="{909E8E84-426E-40dd-AFC4-6F175D3DCCD1}"/>
          </a:extLst>
        </p:spPr>
      </p:cxnSp>
      <p:sp>
        <p:nvSpPr>
          <p:cNvPr id="12301" name="مربع نص 22">
            <a:extLst>
              <a:ext uri="{FF2B5EF4-FFF2-40B4-BE49-F238E27FC236}">
                <a16:creationId xmlns:a16="http://schemas.microsoft.com/office/drawing/2014/main" id="{8FD557BD-0D8F-4B78-A2A9-21BB1893B8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00813" y="3286125"/>
            <a:ext cx="2143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•"/>
              <a:defRPr sz="28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ts val="300"/>
              </a:spcBef>
              <a:buClr>
                <a:schemeClr val="accent2"/>
              </a:buClr>
              <a:buFont typeface="Georgia" panose="02040502050405020303" pitchFamily="18" charset="0"/>
              <a:buChar char="▫"/>
              <a:defRPr sz="2600">
                <a:solidFill>
                  <a:schemeClr val="accent2"/>
                </a:solidFill>
                <a:latin typeface="Georgia" panose="02040502050405020303" pitchFamily="18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400">
                <a:solidFill>
                  <a:schemeClr val="accent1"/>
                </a:solidFill>
                <a:latin typeface="Georgia" panose="02040502050405020303" pitchFamily="18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200">
                <a:solidFill>
                  <a:schemeClr val="accent1"/>
                </a:solidFill>
                <a:latin typeface="Georgia" panose="02040502050405020303" pitchFamily="18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 b="1"/>
              <a:t>8</a:t>
            </a:r>
          </a:p>
        </p:txBody>
      </p:sp>
      <p:sp>
        <p:nvSpPr>
          <p:cNvPr id="12302" name="مربع نص 23">
            <a:extLst>
              <a:ext uri="{FF2B5EF4-FFF2-40B4-BE49-F238E27FC236}">
                <a16:creationId xmlns:a16="http://schemas.microsoft.com/office/drawing/2014/main" id="{63B31B77-0584-4B92-A0C5-4F2726AF59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29438" y="3357563"/>
            <a:ext cx="2143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•"/>
              <a:defRPr sz="28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ts val="300"/>
              </a:spcBef>
              <a:buClr>
                <a:schemeClr val="accent2"/>
              </a:buClr>
              <a:buFont typeface="Georgia" panose="02040502050405020303" pitchFamily="18" charset="0"/>
              <a:buChar char="▫"/>
              <a:defRPr sz="2600">
                <a:solidFill>
                  <a:schemeClr val="accent2"/>
                </a:solidFill>
                <a:latin typeface="Georgia" panose="02040502050405020303" pitchFamily="18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400">
                <a:solidFill>
                  <a:schemeClr val="accent1"/>
                </a:solidFill>
                <a:latin typeface="Georgia" panose="02040502050405020303" pitchFamily="18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200">
                <a:solidFill>
                  <a:schemeClr val="accent1"/>
                </a:solidFill>
                <a:latin typeface="Georgia" panose="02040502050405020303" pitchFamily="18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 b="1"/>
              <a:t>7</a:t>
            </a: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1642710A-9D81-4977-997A-4F9ABD4508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5813" y="5715000"/>
            <a:ext cx="750093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•"/>
              <a:defRPr sz="28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ts val="300"/>
              </a:spcBef>
              <a:buClr>
                <a:schemeClr val="accent2"/>
              </a:buClr>
              <a:buFont typeface="Georgia" panose="02040502050405020303" pitchFamily="18" charset="0"/>
              <a:buChar char="▫"/>
              <a:defRPr sz="2600">
                <a:solidFill>
                  <a:schemeClr val="accent2"/>
                </a:solidFill>
                <a:latin typeface="Georgia" panose="02040502050405020303" pitchFamily="18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400">
                <a:solidFill>
                  <a:schemeClr val="accent1"/>
                </a:solidFill>
                <a:latin typeface="Georgia" panose="02040502050405020303" pitchFamily="18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200">
                <a:solidFill>
                  <a:schemeClr val="accent1"/>
                </a:solidFill>
                <a:latin typeface="Georgia" panose="02040502050405020303" pitchFamily="18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/>
              <a:t>1-spleen 2-left liver lobe 3-right liver lobe 4-abdominal aorta 5-IVC.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/>
              <a:t>6-pancreatic tail 7-pancreatic body 8-pancreatic head.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حضري">
  <a:themeElements>
    <a:clrScheme name="حضري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حضري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أصل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204</TotalTime>
  <Words>147</Words>
  <Application>Microsoft Macintosh PowerPoint</Application>
  <PresentationFormat>On-screen Show (4:3)</PresentationFormat>
  <Paragraphs>54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ＭＳ Ｐゴシック</vt:lpstr>
      <vt:lpstr>Agency FB</vt:lpstr>
      <vt:lpstr>Arial</vt:lpstr>
      <vt:lpstr>Georgia</vt:lpstr>
      <vt:lpstr>Tahoma</vt:lpstr>
      <vt:lpstr>Trebuchet MS</vt:lpstr>
      <vt:lpstr>Wingdings 2</vt:lpstr>
      <vt:lpstr>حضري</vt:lpstr>
      <vt:lpstr>Liver, spleen, pancreas and biliary system </vt:lpstr>
      <vt:lpstr>Introduction</vt:lpstr>
      <vt:lpstr>X-ray</vt:lpstr>
      <vt:lpstr>X-ray</vt:lpstr>
      <vt:lpstr>US Liver</vt:lpstr>
      <vt:lpstr>US Spleen</vt:lpstr>
      <vt:lpstr>US Pancreas</vt:lpstr>
      <vt:lpstr>US Biliary System</vt:lpstr>
      <vt:lpstr>CT Abdomen</vt:lpstr>
      <vt:lpstr>CT Abdomen </vt:lpstr>
      <vt:lpstr>CT Liver</vt:lpstr>
      <vt:lpstr>MRI Abdomen</vt:lpstr>
      <vt:lpstr>MRCP</vt:lpstr>
      <vt:lpstr>Thank you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Practical Radiology Session</dc:title>
  <dc:creator>user</dc:creator>
  <cp:lastModifiedBy>Nouran molla</cp:lastModifiedBy>
  <cp:revision>33</cp:revision>
  <dcterms:created xsi:type="dcterms:W3CDTF">2012-12-14T03:55:41Z</dcterms:created>
  <dcterms:modified xsi:type="dcterms:W3CDTF">2021-01-24T07:13:13Z</dcterms:modified>
</cp:coreProperties>
</file>