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258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Saeed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4"/>
            <a:ext cx="4176588" cy="5184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4467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429124" y="1628800"/>
            <a:ext cx="4463356" cy="403244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44652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ends 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4106861" cy="565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0"/>
            <a:ext cx="4571999" cy="56882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067175" cy="47531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Endocrine gland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(which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4525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116" cy="540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is a </a:t>
            </a:r>
            <a:r>
              <a:rPr lang="en-US" sz="24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4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400" b="1" dirty="0" err="1" smtClean="0">
                <a:solidFill>
                  <a:srgbClr val="C00000"/>
                </a:solidFill>
              </a:rPr>
              <a:t>Epigastrium</a:t>
            </a:r>
            <a:r>
              <a:rPr lang="en-US" sz="2400" b="1" dirty="0" smtClean="0">
                <a:solidFill>
                  <a:srgbClr val="C0000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400" b="1" u="sng" dirty="0" smtClean="0">
                <a:solidFill>
                  <a:srgbClr val="C00000"/>
                </a:solidFill>
              </a:rPr>
              <a:t> plane </a:t>
            </a:r>
            <a:r>
              <a:rPr lang="en-US" sz="2400" b="1" dirty="0" smtClean="0">
                <a:solidFill>
                  <a:srgbClr val="3333CC"/>
                </a:solidFill>
              </a:rPr>
              <a:t>(1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4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 (at T12).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</a:t>
            </a:r>
            <a:r>
              <a:rPr lang="en-US" sz="2400" b="1" dirty="0" err="1" smtClean="0">
                <a:solidFill>
                  <a:srgbClr val="002060"/>
                </a:solidFill>
              </a:rPr>
              <a:t>theleft</a:t>
            </a:r>
            <a:r>
              <a:rPr lang="en-US" sz="2400" b="1" dirty="0" smtClean="0">
                <a:solidFill>
                  <a:srgbClr val="002060"/>
                </a:solidFill>
              </a:rPr>
              <a:t> , </a:t>
            </a:r>
            <a:r>
              <a:rPr lang="en-US" sz="2400" b="1" dirty="0" smtClean="0">
                <a:solidFill>
                  <a:srgbClr val="002060"/>
                </a:solidFill>
              </a:rPr>
              <a:t>it emerges into the neck. </a:t>
            </a:r>
          </a:p>
          <a:p>
            <a:pPr eaLnBrk="1" hangingPunct="1"/>
            <a:r>
              <a:rPr lang="en-US" sz="2400" b="1" smtClean="0">
                <a:solidFill>
                  <a:srgbClr val="002060"/>
                </a:solidFill>
              </a:rPr>
              <a:t>On </a:t>
            </a:r>
            <a:r>
              <a:rPr lang="en-US" sz="2400" b="1" smtClean="0">
                <a:solidFill>
                  <a:srgbClr val="002060"/>
                </a:solidFill>
              </a:rPr>
              <a:t>the right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it. </a:t>
            </a:r>
            <a:r>
              <a:rPr lang="en-US" sz="2400" b="1" dirty="0" smtClean="0">
                <a:solidFill>
                  <a:srgbClr val="C00000"/>
                </a:solidFill>
              </a:rPr>
              <a:t>(2)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877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4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4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4487" cy="5733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Splenic</a:t>
            </a:r>
            <a:r>
              <a:rPr lang="en-US" b="1" u="sng" dirty="0" smtClean="0">
                <a:solidFill>
                  <a:srgbClr val="C00000"/>
                </a:solidFill>
              </a:rPr>
              <a:t> Artery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4500562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2922</TotalTime>
  <Words>690</Words>
  <Application>Microsoft Office PowerPoint</Application>
  <PresentationFormat>On-screen Show (4:3)</PresentationFormat>
  <Paragraphs>112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PowerPoint Presentation</vt:lpstr>
      <vt:lpstr>Neck of Pancreas</vt:lpstr>
      <vt:lpstr>Body of Pancreas</vt:lpstr>
      <vt:lpstr>Tail of Pancreas</vt:lpstr>
      <vt:lpstr>RELATIONS OF PANCREAS</vt:lpstr>
      <vt:lpstr>PowerPoint Presentation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 Prof. Saeed Abuel Makarem</dc:creator>
  <cp:lastModifiedBy>User</cp:lastModifiedBy>
  <cp:revision>153</cp:revision>
  <dcterms:created xsi:type="dcterms:W3CDTF">2005-12-17T15:01:58Z</dcterms:created>
  <dcterms:modified xsi:type="dcterms:W3CDTF">2018-02-21T08:47:27Z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