
<file path=[Content_Types].xml><?xml version="1.0" encoding="utf-8"?>
<Types xmlns="http://schemas.openxmlformats.org/package/2006/content-types">
  <Default Extension="gif&amp;ehk=WGb3g" ContentType="image/gif"/>
  <Default Extension="jpeg" ContentType="image/jpeg"/>
  <Default Extension="jpg" ContentType="image/jpeg"/>
  <Default Extension="jpg&amp;ehk=j7Xvf5pN2uG4L" ContentType="image/jpeg"/>
  <Default Extension="jpg&amp;ehk=lDcpiKJwgjsctRjRFcR2bw&amp;r=0&amp;pid=OfficeInsert" ContentType="image/jpeg"/>
  <Default Extension="jpg&amp;ehk=N8MIqeqU5xP6Hbe5fBSoCw&amp;r=0&amp;pid=OfficeInsert" ContentType="image/jpeg"/>
  <Default Extension="jpg&amp;ehk=Tl0sZzdM7rchDlb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2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3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4.xml" ContentType="application/vnd.openxmlformats-officedocument.presentationml.notesSlid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2" r:id="rId2"/>
    <p:sldMasterId id="2147483684" r:id="rId3"/>
    <p:sldMasterId id="2147483696" r:id="rId4"/>
    <p:sldMasterId id="2147483708" r:id="rId5"/>
  </p:sldMasterIdLst>
  <p:notesMasterIdLst>
    <p:notesMasterId r:id="rId45"/>
  </p:notesMasterIdLst>
  <p:handoutMasterIdLst>
    <p:handoutMasterId r:id="rId46"/>
  </p:handoutMasterIdLst>
  <p:sldIdLst>
    <p:sldId id="257" r:id="rId6"/>
    <p:sldId id="276" r:id="rId7"/>
    <p:sldId id="277" r:id="rId8"/>
    <p:sldId id="278" r:id="rId9"/>
    <p:sldId id="279" r:id="rId10"/>
    <p:sldId id="280" r:id="rId11"/>
    <p:sldId id="281" r:id="rId12"/>
    <p:sldId id="283" r:id="rId13"/>
    <p:sldId id="282" r:id="rId14"/>
    <p:sldId id="286" r:id="rId15"/>
    <p:sldId id="284" r:id="rId16"/>
    <p:sldId id="288" r:id="rId17"/>
    <p:sldId id="290" r:id="rId18"/>
    <p:sldId id="293" r:id="rId19"/>
    <p:sldId id="300" r:id="rId20"/>
    <p:sldId id="292" r:id="rId21"/>
    <p:sldId id="303" r:id="rId22"/>
    <p:sldId id="294" r:id="rId23"/>
    <p:sldId id="295" r:id="rId24"/>
    <p:sldId id="304" r:id="rId25"/>
    <p:sldId id="305" r:id="rId26"/>
    <p:sldId id="306" r:id="rId27"/>
    <p:sldId id="299" r:id="rId28"/>
    <p:sldId id="307" r:id="rId29"/>
    <p:sldId id="309" r:id="rId30"/>
    <p:sldId id="271" r:id="rId31"/>
    <p:sldId id="310" r:id="rId32"/>
    <p:sldId id="312" r:id="rId33"/>
    <p:sldId id="314" r:id="rId34"/>
    <p:sldId id="315" r:id="rId35"/>
    <p:sldId id="263" r:id="rId36"/>
    <p:sldId id="265" r:id="rId37"/>
    <p:sldId id="270" r:id="rId38"/>
    <p:sldId id="320" r:id="rId39"/>
    <p:sldId id="319" r:id="rId40"/>
    <p:sldId id="274" r:id="rId41"/>
    <p:sldId id="275" r:id="rId42"/>
    <p:sldId id="321" r:id="rId43"/>
    <p:sldId id="317" r:id="rId4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936">
          <p15:clr>
            <a:srgbClr val="A4A3A4"/>
          </p15:clr>
        </p15:guide>
        <p15:guide id="2" orient="horz" pos="1584">
          <p15:clr>
            <a:srgbClr val="A4A3A4"/>
          </p15:clr>
        </p15:guide>
        <p15:guide id="3" orient="horz" pos="1680">
          <p15:clr>
            <a:srgbClr val="A4A3A4"/>
          </p15:clr>
        </p15:guide>
        <p15:guide id="4" orient="horz" pos="4032">
          <p15:clr>
            <a:srgbClr val="A4A3A4"/>
          </p15:clr>
        </p15:guide>
        <p15:guide id="5" pos="5472">
          <p15:clr>
            <a:srgbClr val="A4A3A4"/>
          </p15:clr>
        </p15:guide>
        <p15:guide id="6" pos="28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FF"/>
    <a:srgbClr val="99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902" y="19"/>
      </p:cViewPr>
      <p:guideLst>
        <p:guide orient="horz" pos="3936"/>
        <p:guide orient="horz" pos="1584"/>
        <p:guide orient="horz" pos="1680"/>
        <p:guide orient="horz" pos="4032"/>
        <p:guide pos="5472"/>
        <p:guide pos="28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56" d="100"/>
          <a:sy n="56" d="100"/>
        </p:scale>
        <p:origin x="-1860" y="-8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viewProps" Target="viewProps.xml"/><Relationship Id="rId8" Type="http://schemas.openxmlformats.org/officeDocument/2006/relationships/slide" Target="slides/slide3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handoutMaster" Target="handoutMasters/handoutMaster1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/Relationships>
</file>

<file path=ppt/diagrams/_rels/data1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9.png"/></Relationships>
</file>

<file path=ppt/diagrams/_rels/drawing1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9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6_2">
  <dgm:title val=""/>
  <dgm:desc val=""/>
  <dgm:catLst>
    <dgm:cat type="accent6" pri="11200"/>
  </dgm:catLst>
  <dgm:styleLbl name="node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ln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D3DE830-4CB2-4075-B3B0-9C0D1FA3581C}" type="doc">
      <dgm:prSet loTypeId="urn:microsoft.com/office/officeart/2005/8/layout/vList5" loCatId="list" qsTypeId="urn:microsoft.com/office/officeart/2005/8/quickstyle/3d7" qsCatId="3D" csTypeId="urn:microsoft.com/office/officeart/2005/8/colors/accent6_2" csCatId="accent6" phldr="1"/>
      <dgm:spPr/>
      <dgm:t>
        <a:bodyPr/>
        <a:lstStyle/>
        <a:p>
          <a:endParaRPr lang="en-US"/>
        </a:p>
      </dgm:t>
    </dgm:pt>
    <dgm:pt modelId="{0C0817A1-14F2-4CD7-A783-0474C3394B13}">
      <dgm:prSet custT="1"/>
      <dgm:spPr/>
      <dgm:t>
        <a:bodyPr/>
        <a:lstStyle/>
        <a:p>
          <a:pPr algn="l"/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Lifestyle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688BDE5E-0007-4006-AB74-A0A086CF217B}" type="parTrans" cxnId="{3CCF7295-F57A-4C33-96FA-7E408B7FC0F4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A428734-7B06-4AA2-B539-41CC42341EAF}" type="sibTrans" cxnId="{3CCF7295-F57A-4C33-96FA-7E408B7FC0F4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33D682C-246D-4CA1-B4A9-6634121AB59C}">
      <dgm:prSet custT="1"/>
      <dgm:spPr/>
      <dgm:t>
        <a:bodyPr/>
        <a:lstStyle/>
        <a:p>
          <a:pPr algn="l" rtl="0"/>
          <a:r>
            <a:rPr lang="en-US" sz="18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Active</a:t>
          </a:r>
          <a:endParaRPr lang="ar-SA" sz="1800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B3BE3EB-91DC-4425-B467-FB4088D5616F}" type="parTrans" cxnId="{A0E30185-4809-4C62-9523-48074B8A8EA2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65D20AD4-EBD4-4B22-98D6-2427F2CB3D25}" type="sibTrans" cxnId="{A0E30185-4809-4C62-9523-48074B8A8EA2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3B8C127-65FD-4529-AE7F-CE85D8C0D962}">
      <dgm:prSet/>
      <dgm:spPr/>
      <dgm:t>
        <a:bodyPr/>
        <a:lstStyle/>
        <a:p>
          <a:pPr algn="l"/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Early diagnosis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0BFD7FC0-A641-46FB-B2D4-C39B4808CFF1}" type="parTrans" cxnId="{54B1C45F-90F0-4238-95A1-9A40BF1BE2C9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CE954DE-EE04-4371-BD56-D492402BD394}" type="sibTrans" cxnId="{54B1C45F-90F0-4238-95A1-9A40BF1BE2C9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1023F97-4EB3-4A6B-B1A6-3A8B9E878F03}">
      <dgm:prSet/>
      <dgm:spPr/>
      <dgm:t>
        <a:bodyPr/>
        <a:lstStyle/>
        <a:p>
          <a:pPr algn="l"/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Insulin Vs. OH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F03ECC8-38D1-46D4-8D9E-3B85A2BC83C5}" type="parTrans" cxnId="{DD47400E-1856-4794-8029-3746D65646B8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E997EEC8-4A0D-436B-B824-ADD933E11C4E}" type="sibTrans" cxnId="{DD47400E-1856-4794-8029-3746D65646B8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564FC9E-0AC7-4629-92FD-639A4F201D10}">
      <dgm:prSet/>
      <dgm:spPr/>
      <dgm:t>
        <a:bodyPr/>
        <a:lstStyle/>
        <a:p>
          <a:pPr algn="l"/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Blood pressure control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817441B-57B5-4CBF-8948-457ADA56FD7D}" type="parTrans" cxnId="{27A0C499-B0ED-48B0-9EFE-72CF7D60E6A4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1CB772F-730F-4FD6-865F-E88BE1D585FE}" type="sibTrans" cxnId="{27A0C499-B0ED-48B0-9EFE-72CF7D60E6A4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08B6C6B-2F65-4ED1-B6B4-DE73461242A4}">
      <dgm:prSet/>
      <dgm:spPr/>
      <dgm:t>
        <a:bodyPr/>
        <a:lstStyle/>
        <a:p>
          <a:pPr algn="l"/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Blood lipid control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18DCEB52-B6EE-4B20-A143-5D9D3F64A5F8}" type="parTrans" cxnId="{9DD3086C-186B-4D15-BDE7-35003C1D323E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ED8E183-75B5-4E88-9E78-DDF8E25C0F2B}" type="sibTrans" cxnId="{9DD3086C-186B-4D15-BDE7-35003C1D323E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F4E0D328-E76A-41FE-AB6A-6C36AD50A7CD}">
      <dgm:prSet custT="1"/>
      <dgm:spPr/>
      <dgm:t>
        <a:bodyPr/>
        <a:lstStyle/>
        <a:p>
          <a:pPr algn="l" rtl="0"/>
          <a:r>
            <a:rPr lang="en-US" sz="1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Weight</a:t>
          </a:r>
          <a:endParaRPr lang="ar-SA" sz="1800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66570118-5FBE-46D7-926B-BF2098A8FAAB}" type="parTrans" cxnId="{D28D9883-CB4A-4B0D-96D1-A1EFB8E188F6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F483B0BE-9100-4A49-84FB-C8E1A908A446}" type="sibTrans" cxnId="{D28D9883-CB4A-4B0D-96D1-A1EFB8E188F6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F4BE4D3F-CF51-41F0-9CB9-92EA1BB67F38}">
      <dgm:prSet custT="1"/>
      <dgm:spPr/>
      <dgm:t>
        <a:bodyPr/>
        <a:lstStyle/>
        <a:p>
          <a:pPr algn="l" rtl="0"/>
          <a:r>
            <a:rPr lang="en-US" sz="1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Drugs</a:t>
          </a:r>
          <a:endParaRPr lang="ar-SA" sz="1800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B7E2971-7F9E-466E-BF36-C55F6B4E9360}" type="parTrans" cxnId="{EAACCF86-C60D-41D0-9170-C0E382B21170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CBBFE44-B07B-4B0C-9286-191DBDB257F5}" type="sibTrans" cxnId="{EAACCF86-C60D-41D0-9170-C0E382B21170}">
      <dgm:prSet/>
      <dgm:spPr/>
      <dgm:t>
        <a:bodyPr/>
        <a:lstStyle/>
        <a:p>
          <a:pPr algn="l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20B8A67-6519-46BD-B227-64DD5FC92748}" type="pres">
      <dgm:prSet presAssocID="{1D3DE830-4CB2-4075-B3B0-9C0D1FA3581C}" presName="Name0" presStyleCnt="0">
        <dgm:presLayoutVars>
          <dgm:dir/>
          <dgm:animLvl val="lvl"/>
          <dgm:resizeHandles val="exact"/>
        </dgm:presLayoutVars>
      </dgm:prSet>
      <dgm:spPr/>
    </dgm:pt>
    <dgm:pt modelId="{668A1C80-E0FE-4801-BC2A-2D92D8D8F2B7}" type="pres">
      <dgm:prSet presAssocID="{0C0817A1-14F2-4CD7-A783-0474C3394B13}" presName="linNode" presStyleCnt="0"/>
      <dgm:spPr/>
    </dgm:pt>
    <dgm:pt modelId="{0E6630E4-2FBC-4239-9B6C-B6334FC5B230}" type="pres">
      <dgm:prSet presAssocID="{0C0817A1-14F2-4CD7-A783-0474C3394B13}" presName="parentText" presStyleLbl="node1" presStyleIdx="0" presStyleCnt="5">
        <dgm:presLayoutVars>
          <dgm:chMax val="1"/>
          <dgm:bulletEnabled val="1"/>
        </dgm:presLayoutVars>
      </dgm:prSet>
      <dgm:spPr/>
    </dgm:pt>
    <dgm:pt modelId="{9D5DBC77-2C23-4EF5-89D7-5D92549E5CE2}" type="pres">
      <dgm:prSet presAssocID="{0C0817A1-14F2-4CD7-A783-0474C3394B13}" presName="descendantText" presStyleLbl="alignAccFollowNode1" presStyleIdx="0" presStyleCnt="1" custScaleX="34524" custLinFactNeighborX="0">
        <dgm:presLayoutVars>
          <dgm:bulletEnabled val="1"/>
        </dgm:presLayoutVars>
      </dgm:prSet>
      <dgm:spPr/>
    </dgm:pt>
    <dgm:pt modelId="{3B3A08BA-3B39-44E2-8C52-6D5D1BE3F3E1}" type="pres">
      <dgm:prSet presAssocID="{CA428734-7B06-4AA2-B539-41CC42341EAF}" presName="sp" presStyleCnt="0"/>
      <dgm:spPr/>
    </dgm:pt>
    <dgm:pt modelId="{2B5BC780-4CB6-4F9F-B174-1344706C0794}" type="pres">
      <dgm:prSet presAssocID="{73B8C127-65FD-4529-AE7F-CE85D8C0D962}" presName="linNode" presStyleCnt="0"/>
      <dgm:spPr/>
    </dgm:pt>
    <dgm:pt modelId="{78F1B025-D874-4850-93FB-AE3AA013136E}" type="pres">
      <dgm:prSet presAssocID="{73B8C127-65FD-4529-AE7F-CE85D8C0D962}" presName="parentText" presStyleLbl="node1" presStyleIdx="1" presStyleCnt="5">
        <dgm:presLayoutVars>
          <dgm:chMax val="1"/>
          <dgm:bulletEnabled val="1"/>
        </dgm:presLayoutVars>
      </dgm:prSet>
      <dgm:spPr/>
    </dgm:pt>
    <dgm:pt modelId="{D7198D30-B0CE-4016-8E84-87F9B5AD9788}" type="pres">
      <dgm:prSet presAssocID="{9CE954DE-EE04-4371-BD56-D492402BD394}" presName="sp" presStyleCnt="0"/>
      <dgm:spPr/>
    </dgm:pt>
    <dgm:pt modelId="{B08CA3EF-6948-4A39-B745-FC2C16B9D9CF}" type="pres">
      <dgm:prSet presAssocID="{51023F97-4EB3-4A6B-B1A6-3A8B9E878F03}" presName="linNode" presStyleCnt="0"/>
      <dgm:spPr/>
    </dgm:pt>
    <dgm:pt modelId="{501B5F11-C85D-48B8-B73D-F47515CEE39D}" type="pres">
      <dgm:prSet presAssocID="{51023F97-4EB3-4A6B-B1A6-3A8B9E878F03}" presName="parentText" presStyleLbl="node1" presStyleIdx="2" presStyleCnt="5">
        <dgm:presLayoutVars>
          <dgm:chMax val="1"/>
          <dgm:bulletEnabled val="1"/>
        </dgm:presLayoutVars>
      </dgm:prSet>
      <dgm:spPr/>
    </dgm:pt>
    <dgm:pt modelId="{9DE3C28B-74C6-480E-A025-58707DB9D0F9}" type="pres">
      <dgm:prSet presAssocID="{E997EEC8-4A0D-436B-B824-ADD933E11C4E}" presName="sp" presStyleCnt="0"/>
      <dgm:spPr/>
    </dgm:pt>
    <dgm:pt modelId="{E92F65B1-10BD-4C18-9511-B7F00E2B5C69}" type="pres">
      <dgm:prSet presAssocID="{8564FC9E-0AC7-4629-92FD-639A4F201D10}" presName="linNode" presStyleCnt="0"/>
      <dgm:spPr/>
    </dgm:pt>
    <dgm:pt modelId="{28DE66DB-04B7-4729-8565-21A3F9093423}" type="pres">
      <dgm:prSet presAssocID="{8564FC9E-0AC7-4629-92FD-639A4F201D10}" presName="parentText" presStyleLbl="node1" presStyleIdx="3" presStyleCnt="5">
        <dgm:presLayoutVars>
          <dgm:chMax val="1"/>
          <dgm:bulletEnabled val="1"/>
        </dgm:presLayoutVars>
      </dgm:prSet>
      <dgm:spPr/>
    </dgm:pt>
    <dgm:pt modelId="{7E68F221-FC26-44FD-8E7D-EF8466840BF6}" type="pres">
      <dgm:prSet presAssocID="{91CB772F-730F-4FD6-865F-E88BE1D585FE}" presName="sp" presStyleCnt="0"/>
      <dgm:spPr/>
    </dgm:pt>
    <dgm:pt modelId="{2266B97B-B160-474C-9E46-D7788C5B57CE}" type="pres">
      <dgm:prSet presAssocID="{708B6C6B-2F65-4ED1-B6B4-DE73461242A4}" presName="linNode" presStyleCnt="0"/>
      <dgm:spPr/>
    </dgm:pt>
    <dgm:pt modelId="{A84C6EA2-FB18-49A0-BD53-9011E41E38EA}" type="pres">
      <dgm:prSet presAssocID="{708B6C6B-2F65-4ED1-B6B4-DE73461242A4}" presName="parentText" presStyleLbl="node1" presStyleIdx="4" presStyleCnt="5">
        <dgm:presLayoutVars>
          <dgm:chMax val="1"/>
          <dgm:bulletEnabled val="1"/>
        </dgm:presLayoutVars>
      </dgm:prSet>
      <dgm:spPr/>
    </dgm:pt>
  </dgm:ptLst>
  <dgm:cxnLst>
    <dgm:cxn modelId="{DC03F206-C2AD-40A0-BAEC-DC76EC017A60}" type="presOf" srcId="{51023F97-4EB3-4A6B-B1A6-3A8B9E878F03}" destId="{501B5F11-C85D-48B8-B73D-F47515CEE39D}" srcOrd="0" destOrd="0" presId="urn:microsoft.com/office/officeart/2005/8/layout/vList5"/>
    <dgm:cxn modelId="{DD47400E-1856-4794-8029-3746D65646B8}" srcId="{1D3DE830-4CB2-4075-B3B0-9C0D1FA3581C}" destId="{51023F97-4EB3-4A6B-B1A6-3A8B9E878F03}" srcOrd="2" destOrd="0" parTransId="{5F03ECC8-38D1-46D4-8D9E-3B85A2BC83C5}" sibTransId="{E997EEC8-4A0D-436B-B824-ADD933E11C4E}"/>
    <dgm:cxn modelId="{CA049257-6BB2-438C-B1D8-BA364F443978}" type="presOf" srcId="{0C0817A1-14F2-4CD7-A783-0474C3394B13}" destId="{0E6630E4-2FBC-4239-9B6C-B6334FC5B230}" srcOrd="0" destOrd="0" presId="urn:microsoft.com/office/officeart/2005/8/layout/vList5"/>
    <dgm:cxn modelId="{54B1C45F-90F0-4238-95A1-9A40BF1BE2C9}" srcId="{1D3DE830-4CB2-4075-B3B0-9C0D1FA3581C}" destId="{73B8C127-65FD-4529-AE7F-CE85D8C0D962}" srcOrd="1" destOrd="0" parTransId="{0BFD7FC0-A641-46FB-B2D4-C39B4808CFF1}" sibTransId="{9CE954DE-EE04-4371-BD56-D492402BD394}"/>
    <dgm:cxn modelId="{3A8CDA5F-615E-4101-AF2E-002DDF881A4D}" type="presOf" srcId="{1D3DE830-4CB2-4075-B3B0-9C0D1FA3581C}" destId="{820B8A67-6519-46BD-B227-64DD5FC92748}" srcOrd="0" destOrd="0" presId="urn:microsoft.com/office/officeart/2005/8/layout/vList5"/>
    <dgm:cxn modelId="{9DD3086C-186B-4D15-BDE7-35003C1D323E}" srcId="{1D3DE830-4CB2-4075-B3B0-9C0D1FA3581C}" destId="{708B6C6B-2F65-4ED1-B6B4-DE73461242A4}" srcOrd="4" destOrd="0" parTransId="{18DCEB52-B6EE-4B20-A143-5D9D3F64A5F8}" sibTransId="{5ED8E183-75B5-4E88-9E78-DDF8E25C0F2B}"/>
    <dgm:cxn modelId="{C3B8AE75-6C5A-42C1-9826-602322CAE516}" type="presOf" srcId="{F4E0D328-E76A-41FE-AB6A-6C36AD50A7CD}" destId="{9D5DBC77-2C23-4EF5-89D7-5D92549E5CE2}" srcOrd="0" destOrd="1" presId="urn:microsoft.com/office/officeart/2005/8/layout/vList5"/>
    <dgm:cxn modelId="{D28D9883-CB4A-4B0D-96D1-A1EFB8E188F6}" srcId="{0C0817A1-14F2-4CD7-A783-0474C3394B13}" destId="{F4E0D328-E76A-41FE-AB6A-6C36AD50A7CD}" srcOrd="1" destOrd="0" parTransId="{66570118-5FBE-46D7-926B-BF2098A8FAAB}" sibTransId="{F483B0BE-9100-4A49-84FB-C8E1A908A446}"/>
    <dgm:cxn modelId="{A0E30185-4809-4C62-9523-48074B8A8EA2}" srcId="{0C0817A1-14F2-4CD7-A783-0474C3394B13}" destId="{233D682C-246D-4CA1-B4A9-6634121AB59C}" srcOrd="0" destOrd="0" parTransId="{8B3BE3EB-91DC-4425-B467-FB4088D5616F}" sibTransId="{65D20AD4-EBD4-4B22-98D6-2427F2CB3D25}"/>
    <dgm:cxn modelId="{EAACCF86-C60D-41D0-9170-C0E382B21170}" srcId="{0C0817A1-14F2-4CD7-A783-0474C3394B13}" destId="{F4BE4D3F-CF51-41F0-9CB9-92EA1BB67F38}" srcOrd="2" destOrd="0" parTransId="{CB7E2971-7F9E-466E-BF36-C55F6B4E9360}" sibTransId="{2CBBFE44-B07B-4B0C-9286-191DBDB257F5}"/>
    <dgm:cxn modelId="{3CCF7295-F57A-4C33-96FA-7E408B7FC0F4}" srcId="{1D3DE830-4CB2-4075-B3B0-9C0D1FA3581C}" destId="{0C0817A1-14F2-4CD7-A783-0474C3394B13}" srcOrd="0" destOrd="0" parTransId="{688BDE5E-0007-4006-AB74-A0A086CF217B}" sibTransId="{CA428734-7B06-4AA2-B539-41CC42341EAF}"/>
    <dgm:cxn modelId="{27A0C499-B0ED-48B0-9EFE-72CF7D60E6A4}" srcId="{1D3DE830-4CB2-4075-B3B0-9C0D1FA3581C}" destId="{8564FC9E-0AC7-4629-92FD-639A4F201D10}" srcOrd="3" destOrd="0" parTransId="{5817441B-57B5-4CBF-8948-457ADA56FD7D}" sibTransId="{91CB772F-730F-4FD6-865F-E88BE1D585FE}"/>
    <dgm:cxn modelId="{6E51B8AE-7869-4E13-BDE5-21D6101037D9}" type="presOf" srcId="{233D682C-246D-4CA1-B4A9-6634121AB59C}" destId="{9D5DBC77-2C23-4EF5-89D7-5D92549E5CE2}" srcOrd="0" destOrd="0" presId="urn:microsoft.com/office/officeart/2005/8/layout/vList5"/>
    <dgm:cxn modelId="{BBFD6AB4-F822-4C82-B992-652903259AAC}" type="presOf" srcId="{708B6C6B-2F65-4ED1-B6B4-DE73461242A4}" destId="{A84C6EA2-FB18-49A0-BD53-9011E41E38EA}" srcOrd="0" destOrd="0" presId="urn:microsoft.com/office/officeart/2005/8/layout/vList5"/>
    <dgm:cxn modelId="{EFEC79D0-0A66-4280-A306-7813418EB042}" type="presOf" srcId="{8564FC9E-0AC7-4629-92FD-639A4F201D10}" destId="{28DE66DB-04B7-4729-8565-21A3F9093423}" srcOrd="0" destOrd="0" presId="urn:microsoft.com/office/officeart/2005/8/layout/vList5"/>
    <dgm:cxn modelId="{EAF8B6E5-2934-48BE-B72A-BAE0579F9998}" type="presOf" srcId="{73B8C127-65FD-4529-AE7F-CE85D8C0D962}" destId="{78F1B025-D874-4850-93FB-AE3AA013136E}" srcOrd="0" destOrd="0" presId="urn:microsoft.com/office/officeart/2005/8/layout/vList5"/>
    <dgm:cxn modelId="{BF7F5EE9-DC68-48E1-9989-D6B88552F529}" type="presOf" srcId="{F4BE4D3F-CF51-41F0-9CB9-92EA1BB67F38}" destId="{9D5DBC77-2C23-4EF5-89D7-5D92549E5CE2}" srcOrd="0" destOrd="2" presId="urn:microsoft.com/office/officeart/2005/8/layout/vList5"/>
    <dgm:cxn modelId="{5EB15C78-F9E8-4F66-9226-5D558429DFED}" type="presParOf" srcId="{820B8A67-6519-46BD-B227-64DD5FC92748}" destId="{668A1C80-E0FE-4801-BC2A-2D92D8D8F2B7}" srcOrd="0" destOrd="0" presId="urn:microsoft.com/office/officeart/2005/8/layout/vList5"/>
    <dgm:cxn modelId="{30F900CB-C881-419A-AE21-FD8CE149AC69}" type="presParOf" srcId="{668A1C80-E0FE-4801-BC2A-2D92D8D8F2B7}" destId="{0E6630E4-2FBC-4239-9B6C-B6334FC5B230}" srcOrd="0" destOrd="0" presId="urn:microsoft.com/office/officeart/2005/8/layout/vList5"/>
    <dgm:cxn modelId="{58AE2BE8-36BD-40B2-868B-FB3A7253864B}" type="presParOf" srcId="{668A1C80-E0FE-4801-BC2A-2D92D8D8F2B7}" destId="{9D5DBC77-2C23-4EF5-89D7-5D92549E5CE2}" srcOrd="1" destOrd="0" presId="urn:microsoft.com/office/officeart/2005/8/layout/vList5"/>
    <dgm:cxn modelId="{C05A4F70-9A79-4340-B5EB-1E6B9C4422CA}" type="presParOf" srcId="{820B8A67-6519-46BD-B227-64DD5FC92748}" destId="{3B3A08BA-3B39-44E2-8C52-6D5D1BE3F3E1}" srcOrd="1" destOrd="0" presId="urn:microsoft.com/office/officeart/2005/8/layout/vList5"/>
    <dgm:cxn modelId="{12B67F9C-EF0C-4920-ADC1-78A8328BC000}" type="presParOf" srcId="{820B8A67-6519-46BD-B227-64DD5FC92748}" destId="{2B5BC780-4CB6-4F9F-B174-1344706C0794}" srcOrd="2" destOrd="0" presId="urn:microsoft.com/office/officeart/2005/8/layout/vList5"/>
    <dgm:cxn modelId="{006457AF-A9AD-413E-A8C8-F7B45FD3066D}" type="presParOf" srcId="{2B5BC780-4CB6-4F9F-B174-1344706C0794}" destId="{78F1B025-D874-4850-93FB-AE3AA013136E}" srcOrd="0" destOrd="0" presId="urn:microsoft.com/office/officeart/2005/8/layout/vList5"/>
    <dgm:cxn modelId="{F5D0A64E-006B-41DC-83F9-CD6C1B34B2CC}" type="presParOf" srcId="{820B8A67-6519-46BD-B227-64DD5FC92748}" destId="{D7198D30-B0CE-4016-8E84-87F9B5AD9788}" srcOrd="3" destOrd="0" presId="urn:microsoft.com/office/officeart/2005/8/layout/vList5"/>
    <dgm:cxn modelId="{8F8CC0CD-F8A1-4726-A28E-CA31EB7074D7}" type="presParOf" srcId="{820B8A67-6519-46BD-B227-64DD5FC92748}" destId="{B08CA3EF-6948-4A39-B745-FC2C16B9D9CF}" srcOrd="4" destOrd="0" presId="urn:microsoft.com/office/officeart/2005/8/layout/vList5"/>
    <dgm:cxn modelId="{691F0678-075B-442C-898B-44E088615790}" type="presParOf" srcId="{B08CA3EF-6948-4A39-B745-FC2C16B9D9CF}" destId="{501B5F11-C85D-48B8-B73D-F47515CEE39D}" srcOrd="0" destOrd="0" presId="urn:microsoft.com/office/officeart/2005/8/layout/vList5"/>
    <dgm:cxn modelId="{5C69C255-1072-4AD6-8979-6FB11E200584}" type="presParOf" srcId="{820B8A67-6519-46BD-B227-64DD5FC92748}" destId="{9DE3C28B-74C6-480E-A025-58707DB9D0F9}" srcOrd="5" destOrd="0" presId="urn:microsoft.com/office/officeart/2005/8/layout/vList5"/>
    <dgm:cxn modelId="{88F5889C-18F9-40C4-9456-D54ECC478469}" type="presParOf" srcId="{820B8A67-6519-46BD-B227-64DD5FC92748}" destId="{E92F65B1-10BD-4C18-9511-B7F00E2B5C69}" srcOrd="6" destOrd="0" presId="urn:microsoft.com/office/officeart/2005/8/layout/vList5"/>
    <dgm:cxn modelId="{51753BDF-6953-47B2-9275-01F69BB38C97}" type="presParOf" srcId="{E92F65B1-10BD-4C18-9511-B7F00E2B5C69}" destId="{28DE66DB-04B7-4729-8565-21A3F9093423}" srcOrd="0" destOrd="0" presId="urn:microsoft.com/office/officeart/2005/8/layout/vList5"/>
    <dgm:cxn modelId="{D7E59748-52E9-4C57-9E26-B1BF53DCCEFA}" type="presParOf" srcId="{820B8A67-6519-46BD-B227-64DD5FC92748}" destId="{7E68F221-FC26-44FD-8E7D-EF8466840BF6}" srcOrd="7" destOrd="0" presId="urn:microsoft.com/office/officeart/2005/8/layout/vList5"/>
    <dgm:cxn modelId="{579AA26E-16E6-42C4-AEA8-9F1744EA36FB}" type="presParOf" srcId="{820B8A67-6519-46BD-B227-64DD5FC92748}" destId="{2266B97B-B160-474C-9E46-D7788C5B57CE}" srcOrd="8" destOrd="0" presId="urn:microsoft.com/office/officeart/2005/8/layout/vList5"/>
    <dgm:cxn modelId="{50845171-AB29-419F-93D5-6B33604FB14F}" type="presParOf" srcId="{2266B97B-B160-474C-9E46-D7788C5B57CE}" destId="{A84C6EA2-FB18-49A0-BD53-9011E41E38E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F995988B-1DF9-4E18-8AD4-F2670B20E568}" type="doc">
      <dgm:prSet loTypeId="urn:microsoft.com/office/officeart/2005/8/layout/venn1" loCatId="relationship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3A18FE97-7408-4E63-B3A2-D0DD585F18DE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learning problems.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4635A1AC-CB09-4E19-A7E6-0F02B5B409F6}" type="parTrans" cxnId="{77456665-1139-49C3-B1C8-6D5F9CDADCEB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4EBB4FB8-EAB2-40E2-A59F-89BFFEAA5BB4}" type="sibTrans" cxnId="{77456665-1139-49C3-B1C8-6D5F9CDADCEB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61F71C2-5CF1-4B30-A006-07512A6BEB4A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School absence.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FE7CC56A-8566-469A-8900-0EF896F6FD27}" type="parTrans" cxnId="{C5B20FF4-4AB0-4962-A523-055D5262F09A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7C236E4-0F97-4C83-AAB5-3492D3A16679}" type="sibTrans" cxnId="{C5B20FF4-4AB0-4962-A523-055D5262F09A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148E5BB-5A26-4F58-8CE9-85E64D8B2044}" type="pres">
      <dgm:prSet presAssocID="{F995988B-1DF9-4E18-8AD4-F2670B20E568}" presName="compositeShape" presStyleCnt="0">
        <dgm:presLayoutVars>
          <dgm:chMax val="7"/>
          <dgm:dir/>
          <dgm:resizeHandles val="exact"/>
        </dgm:presLayoutVars>
      </dgm:prSet>
      <dgm:spPr/>
    </dgm:pt>
    <dgm:pt modelId="{491D3387-0732-4526-9C4E-A9CB8EEB88E9}" type="pres">
      <dgm:prSet presAssocID="{3A18FE97-7408-4E63-B3A2-D0DD585F18DE}" presName="circ1" presStyleLbl="vennNode1" presStyleIdx="0" presStyleCnt="2"/>
      <dgm:spPr/>
    </dgm:pt>
    <dgm:pt modelId="{2596016E-01E7-486F-9A70-03D33EFDCCBF}" type="pres">
      <dgm:prSet presAssocID="{3A18FE97-7408-4E63-B3A2-D0DD585F18DE}" presName="circ1Tx" presStyleLbl="revTx" presStyleIdx="0" presStyleCnt="0">
        <dgm:presLayoutVars>
          <dgm:chMax val="0"/>
          <dgm:chPref val="0"/>
          <dgm:bulletEnabled val="1"/>
        </dgm:presLayoutVars>
      </dgm:prSet>
      <dgm:spPr/>
    </dgm:pt>
    <dgm:pt modelId="{537DF8AC-EF10-4942-A22B-F09049FB3C4C}" type="pres">
      <dgm:prSet presAssocID="{D61F71C2-5CF1-4B30-A006-07512A6BEB4A}" presName="circ2" presStyleLbl="vennNode1" presStyleIdx="1" presStyleCnt="2"/>
      <dgm:spPr/>
    </dgm:pt>
    <dgm:pt modelId="{CDB2295A-9323-4299-977F-4A6D9BCCEED8}" type="pres">
      <dgm:prSet presAssocID="{D61F71C2-5CF1-4B30-A006-07512A6BEB4A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</dgm:pt>
  </dgm:ptLst>
  <dgm:cxnLst>
    <dgm:cxn modelId="{E466B408-A9C7-413B-88C2-A263F6FDB80E}" type="presOf" srcId="{3A18FE97-7408-4E63-B3A2-D0DD585F18DE}" destId="{2596016E-01E7-486F-9A70-03D33EFDCCBF}" srcOrd="1" destOrd="0" presId="urn:microsoft.com/office/officeart/2005/8/layout/venn1"/>
    <dgm:cxn modelId="{3FD28C0B-5C10-4EBD-9B4E-25121494E559}" type="presOf" srcId="{F995988B-1DF9-4E18-8AD4-F2670B20E568}" destId="{D148E5BB-5A26-4F58-8CE9-85E64D8B2044}" srcOrd="0" destOrd="0" presId="urn:microsoft.com/office/officeart/2005/8/layout/venn1"/>
    <dgm:cxn modelId="{3D2E9629-D9B9-4C6C-81D4-4AB4F300F242}" type="presOf" srcId="{D61F71C2-5CF1-4B30-A006-07512A6BEB4A}" destId="{537DF8AC-EF10-4942-A22B-F09049FB3C4C}" srcOrd="0" destOrd="0" presId="urn:microsoft.com/office/officeart/2005/8/layout/venn1"/>
    <dgm:cxn modelId="{77456665-1139-49C3-B1C8-6D5F9CDADCEB}" srcId="{F995988B-1DF9-4E18-8AD4-F2670B20E568}" destId="{3A18FE97-7408-4E63-B3A2-D0DD585F18DE}" srcOrd="0" destOrd="0" parTransId="{4635A1AC-CB09-4E19-A7E6-0F02B5B409F6}" sibTransId="{4EBB4FB8-EAB2-40E2-A59F-89BFFEAA5BB4}"/>
    <dgm:cxn modelId="{98D680A9-42F7-48B2-90E9-0395A9857BEA}" type="presOf" srcId="{D61F71C2-5CF1-4B30-A006-07512A6BEB4A}" destId="{CDB2295A-9323-4299-977F-4A6D9BCCEED8}" srcOrd="1" destOrd="0" presId="urn:microsoft.com/office/officeart/2005/8/layout/venn1"/>
    <dgm:cxn modelId="{86C4C3DB-D97F-4F75-97C9-FBFA590C249D}" type="presOf" srcId="{3A18FE97-7408-4E63-B3A2-D0DD585F18DE}" destId="{491D3387-0732-4526-9C4E-A9CB8EEB88E9}" srcOrd="0" destOrd="0" presId="urn:microsoft.com/office/officeart/2005/8/layout/venn1"/>
    <dgm:cxn modelId="{C5B20FF4-4AB0-4962-A523-055D5262F09A}" srcId="{F995988B-1DF9-4E18-8AD4-F2670B20E568}" destId="{D61F71C2-5CF1-4B30-A006-07512A6BEB4A}" srcOrd="1" destOrd="0" parTransId="{FE7CC56A-8566-469A-8900-0EF896F6FD27}" sibTransId="{27C236E4-0F97-4C83-AAB5-3492D3A16679}"/>
    <dgm:cxn modelId="{1CD9B538-532A-4B8B-9BDC-CF9C9A679E3D}" type="presParOf" srcId="{D148E5BB-5A26-4F58-8CE9-85E64D8B2044}" destId="{491D3387-0732-4526-9C4E-A9CB8EEB88E9}" srcOrd="0" destOrd="0" presId="urn:microsoft.com/office/officeart/2005/8/layout/venn1"/>
    <dgm:cxn modelId="{30E04488-44BB-4F95-B8DE-E087861B5391}" type="presParOf" srcId="{D148E5BB-5A26-4F58-8CE9-85E64D8B2044}" destId="{2596016E-01E7-486F-9A70-03D33EFDCCBF}" srcOrd="1" destOrd="0" presId="urn:microsoft.com/office/officeart/2005/8/layout/venn1"/>
    <dgm:cxn modelId="{5B08EFB9-9836-4C28-BAAD-2988792D30A9}" type="presParOf" srcId="{D148E5BB-5A26-4F58-8CE9-85E64D8B2044}" destId="{537DF8AC-EF10-4942-A22B-F09049FB3C4C}" srcOrd="2" destOrd="0" presId="urn:microsoft.com/office/officeart/2005/8/layout/venn1"/>
    <dgm:cxn modelId="{FDFDC0A6-620D-4EB8-A10A-077A75788F2B}" type="presParOf" srcId="{D148E5BB-5A26-4F58-8CE9-85E64D8B2044}" destId="{CDB2295A-9323-4299-977F-4A6D9BCCEED8}" srcOrd="3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2B6DA09B-20F0-47BB-AB08-3484F89D70B6}" type="doc">
      <dgm:prSet loTypeId="urn:microsoft.com/office/officeart/2005/8/layout/matrix2" loCatId="matrix" qsTypeId="urn:microsoft.com/office/officeart/2005/8/quickstyle/3d1" qsCatId="3D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B024E839-BE41-475F-B158-E11C29DA05B1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Parent support.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AC1F2F2F-C2B3-4E01-BC8A-C7942CA77B13}" type="parTrans" cxnId="{249CAA9F-388F-47D3-A809-8B49244443D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0551B712-DCD9-420E-B48F-0F46A06931B4}" type="sibTrans" cxnId="{249CAA9F-388F-47D3-A809-8B49244443D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0967A6C7-9AFF-4C47-AC18-1A798B7766F1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Cognitive coping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6DB78F31-8CD4-401B-A8AF-D45DBC7EF7F9}" type="parTrans" cxnId="{BFAA4E9E-585E-4DEB-8395-9D7AC89068F8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087922A9-9001-446F-BC88-233F99733278}" type="sibTrans" cxnId="{BFAA4E9E-585E-4DEB-8395-9D7AC89068F8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AC3B53E4-944E-4988-B588-C26715E693CD}">
      <dgm:prSet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understand how the insulin help to grow stronger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D0D654A-C071-4D7A-B5BE-58D940C3F311}" type="parTrans" cxnId="{FD846456-92F6-40AC-811A-5D1CE789DCA1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1407DB2-E49B-46FE-8234-A89C4023B002}" type="sibTrans" cxnId="{FD846456-92F6-40AC-811A-5D1CE789DCA1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A131090-1CD8-4C5E-9A8C-87CF163E5DDE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Behavioral coping 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EAB2E09B-4328-4F0C-ABB5-8837E1F59561}" type="parTrans" cxnId="{F598E184-F784-4548-BEFE-11759B724273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08D368E-B1A5-4DCB-B107-50676BDB74D2}" type="sibTrans" cxnId="{F598E184-F784-4548-BEFE-11759B724273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F1ACF1CF-B5F3-4986-824F-30E7A456C68A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minimize the experience of being deprived from popular food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E4C7B323-2186-42FE-A089-941B6E3F263C}" type="parTrans" cxnId="{18DA0AC8-775A-4916-813D-85F5AD1AC023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E0A2B24-6007-4D10-AF0C-C87BF1035F47}" type="sibTrans" cxnId="{18DA0AC8-775A-4916-813D-85F5AD1AC023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8CAA789-A511-430A-925A-231B30B2EB2F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Coping with Sx of Depression and anxiety.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BA85C47-B1F2-48FE-9758-AC10F544EC13}" type="parTrans" cxnId="{FA776DDD-840B-4C1B-B414-2C0F2DF7F557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EBECF45E-75D9-4C0D-B91A-99FCE9B84DE0}" type="sibTrans" cxnId="{FA776DDD-840B-4C1B-B414-2C0F2DF7F557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EB7C2F3-95CA-4AA0-80EF-84B24E25FBB8}" type="pres">
      <dgm:prSet presAssocID="{2B6DA09B-20F0-47BB-AB08-3484F89D70B6}" presName="matrix" presStyleCnt="0">
        <dgm:presLayoutVars>
          <dgm:chMax val="1"/>
          <dgm:dir/>
          <dgm:resizeHandles val="exact"/>
        </dgm:presLayoutVars>
      </dgm:prSet>
      <dgm:spPr/>
    </dgm:pt>
    <dgm:pt modelId="{CFD23B94-17D2-4C2C-8BFF-CA815BB8B9D8}" type="pres">
      <dgm:prSet presAssocID="{2B6DA09B-20F0-47BB-AB08-3484F89D70B6}" presName="axisShape" presStyleLbl="bgShp" presStyleIdx="0" presStyleCnt="1"/>
      <dgm:spPr/>
    </dgm:pt>
    <dgm:pt modelId="{774474FD-A31E-448D-8D99-782128E28626}" type="pres">
      <dgm:prSet presAssocID="{2B6DA09B-20F0-47BB-AB08-3484F89D70B6}" presName="rect1" presStyleLbl="node1" presStyleIdx="0" presStyleCnt="4">
        <dgm:presLayoutVars>
          <dgm:chMax val="0"/>
          <dgm:chPref val="0"/>
          <dgm:bulletEnabled val="1"/>
        </dgm:presLayoutVars>
      </dgm:prSet>
      <dgm:spPr/>
    </dgm:pt>
    <dgm:pt modelId="{DAF8703C-3622-4FE2-95DF-47EA53719DE5}" type="pres">
      <dgm:prSet presAssocID="{2B6DA09B-20F0-47BB-AB08-3484F89D70B6}" presName="rect2" presStyleLbl="node1" presStyleIdx="1" presStyleCnt="4">
        <dgm:presLayoutVars>
          <dgm:chMax val="0"/>
          <dgm:chPref val="0"/>
          <dgm:bulletEnabled val="1"/>
        </dgm:presLayoutVars>
      </dgm:prSet>
      <dgm:spPr/>
    </dgm:pt>
    <dgm:pt modelId="{3168664E-BC96-44C2-B514-5A24AE1318E9}" type="pres">
      <dgm:prSet presAssocID="{2B6DA09B-20F0-47BB-AB08-3484F89D70B6}" presName="rect3" presStyleLbl="node1" presStyleIdx="2" presStyleCnt="4">
        <dgm:presLayoutVars>
          <dgm:chMax val="0"/>
          <dgm:chPref val="0"/>
          <dgm:bulletEnabled val="1"/>
        </dgm:presLayoutVars>
      </dgm:prSet>
      <dgm:spPr/>
    </dgm:pt>
    <dgm:pt modelId="{972745E2-5D82-4CB2-9160-9C4806B98928}" type="pres">
      <dgm:prSet presAssocID="{2B6DA09B-20F0-47BB-AB08-3484F89D70B6}" presName="rect4" presStyleLbl="node1" presStyleIdx="3" presStyleCnt="4">
        <dgm:presLayoutVars>
          <dgm:chMax val="0"/>
          <dgm:chPref val="0"/>
          <dgm:bulletEnabled val="1"/>
        </dgm:presLayoutVars>
      </dgm:prSet>
      <dgm:spPr/>
    </dgm:pt>
  </dgm:ptLst>
  <dgm:cxnLst>
    <dgm:cxn modelId="{0D8C3D13-25A7-47A2-B731-E83112CB5634}" type="presOf" srcId="{0967A6C7-9AFF-4C47-AC18-1A798B7766F1}" destId="{DAF8703C-3622-4FE2-95DF-47EA53719DE5}" srcOrd="0" destOrd="0" presId="urn:microsoft.com/office/officeart/2005/8/layout/matrix2"/>
    <dgm:cxn modelId="{FD846456-92F6-40AC-811A-5D1CE789DCA1}" srcId="{0967A6C7-9AFF-4C47-AC18-1A798B7766F1}" destId="{AC3B53E4-944E-4988-B588-C26715E693CD}" srcOrd="0" destOrd="0" parTransId="{9D0D654A-C071-4D7A-B5BE-58D940C3F311}" sibTransId="{D1407DB2-E49B-46FE-8234-A89C4023B002}"/>
    <dgm:cxn modelId="{E67BAE59-3360-4AB0-B09C-F7EBB5E254D8}" type="presOf" srcId="{5A131090-1CD8-4C5E-9A8C-87CF163E5DDE}" destId="{3168664E-BC96-44C2-B514-5A24AE1318E9}" srcOrd="0" destOrd="0" presId="urn:microsoft.com/office/officeart/2005/8/layout/matrix2"/>
    <dgm:cxn modelId="{F598E184-F784-4548-BEFE-11759B724273}" srcId="{2B6DA09B-20F0-47BB-AB08-3484F89D70B6}" destId="{5A131090-1CD8-4C5E-9A8C-87CF163E5DDE}" srcOrd="2" destOrd="0" parTransId="{EAB2E09B-4328-4F0C-ABB5-8837E1F59561}" sibTransId="{908D368E-B1A5-4DCB-B107-50676BDB74D2}"/>
    <dgm:cxn modelId="{FC31A08F-5D52-42B4-A87B-8F29C9A64397}" type="presOf" srcId="{AC3B53E4-944E-4988-B588-C26715E693CD}" destId="{DAF8703C-3622-4FE2-95DF-47EA53719DE5}" srcOrd="0" destOrd="1" presId="urn:microsoft.com/office/officeart/2005/8/layout/matrix2"/>
    <dgm:cxn modelId="{BFAA4E9E-585E-4DEB-8395-9D7AC89068F8}" srcId="{2B6DA09B-20F0-47BB-AB08-3484F89D70B6}" destId="{0967A6C7-9AFF-4C47-AC18-1A798B7766F1}" srcOrd="1" destOrd="0" parTransId="{6DB78F31-8CD4-401B-A8AF-D45DBC7EF7F9}" sibTransId="{087922A9-9001-446F-BC88-233F99733278}"/>
    <dgm:cxn modelId="{249CAA9F-388F-47D3-A809-8B49244443D9}" srcId="{2B6DA09B-20F0-47BB-AB08-3484F89D70B6}" destId="{B024E839-BE41-475F-B158-E11C29DA05B1}" srcOrd="0" destOrd="0" parTransId="{AC1F2F2F-C2B3-4E01-BC8A-C7942CA77B13}" sibTransId="{0551B712-DCD9-420E-B48F-0F46A06931B4}"/>
    <dgm:cxn modelId="{652DD4AC-952A-4A7E-B310-69BB572AE923}" type="presOf" srcId="{B024E839-BE41-475F-B158-E11C29DA05B1}" destId="{774474FD-A31E-448D-8D99-782128E28626}" srcOrd="0" destOrd="0" presId="urn:microsoft.com/office/officeart/2005/8/layout/matrix2"/>
    <dgm:cxn modelId="{435238BA-FFD5-46E8-BE22-7B9E6A9AF0A0}" type="presOf" srcId="{2B6DA09B-20F0-47BB-AB08-3484F89D70B6}" destId="{BEB7C2F3-95CA-4AA0-80EF-84B24E25FBB8}" srcOrd="0" destOrd="0" presId="urn:microsoft.com/office/officeart/2005/8/layout/matrix2"/>
    <dgm:cxn modelId="{18DA0AC8-775A-4916-813D-85F5AD1AC023}" srcId="{5A131090-1CD8-4C5E-9A8C-87CF163E5DDE}" destId="{F1ACF1CF-B5F3-4986-824F-30E7A456C68A}" srcOrd="0" destOrd="0" parTransId="{E4C7B323-2186-42FE-A089-941B6E3F263C}" sibTransId="{CE0A2B24-6007-4D10-AF0C-C87BF1035F47}"/>
    <dgm:cxn modelId="{FA776DDD-840B-4C1B-B414-2C0F2DF7F557}" srcId="{2B6DA09B-20F0-47BB-AB08-3484F89D70B6}" destId="{98CAA789-A511-430A-925A-231B30B2EB2F}" srcOrd="3" destOrd="0" parTransId="{BBA85C47-B1F2-48FE-9758-AC10F544EC13}" sibTransId="{EBECF45E-75D9-4C0D-B91A-99FCE9B84DE0}"/>
    <dgm:cxn modelId="{674388DD-8775-47C6-A07D-C3BA094FB02A}" type="presOf" srcId="{F1ACF1CF-B5F3-4986-824F-30E7A456C68A}" destId="{3168664E-BC96-44C2-B514-5A24AE1318E9}" srcOrd="0" destOrd="1" presId="urn:microsoft.com/office/officeart/2005/8/layout/matrix2"/>
    <dgm:cxn modelId="{F10460F3-F9FA-49C1-917A-E533481F37C4}" type="presOf" srcId="{98CAA789-A511-430A-925A-231B30B2EB2F}" destId="{972745E2-5D82-4CB2-9160-9C4806B98928}" srcOrd="0" destOrd="0" presId="urn:microsoft.com/office/officeart/2005/8/layout/matrix2"/>
    <dgm:cxn modelId="{0FAA5B91-A9FD-4E6D-A6F9-D05581733150}" type="presParOf" srcId="{BEB7C2F3-95CA-4AA0-80EF-84B24E25FBB8}" destId="{CFD23B94-17D2-4C2C-8BFF-CA815BB8B9D8}" srcOrd="0" destOrd="0" presId="urn:microsoft.com/office/officeart/2005/8/layout/matrix2"/>
    <dgm:cxn modelId="{2A8213A3-FB68-438E-896F-410D66D414EF}" type="presParOf" srcId="{BEB7C2F3-95CA-4AA0-80EF-84B24E25FBB8}" destId="{774474FD-A31E-448D-8D99-782128E28626}" srcOrd="1" destOrd="0" presId="urn:microsoft.com/office/officeart/2005/8/layout/matrix2"/>
    <dgm:cxn modelId="{053BBDC0-72A0-4417-A02D-D0DCE64AE410}" type="presParOf" srcId="{BEB7C2F3-95CA-4AA0-80EF-84B24E25FBB8}" destId="{DAF8703C-3622-4FE2-95DF-47EA53719DE5}" srcOrd="2" destOrd="0" presId="urn:microsoft.com/office/officeart/2005/8/layout/matrix2"/>
    <dgm:cxn modelId="{1B647453-B0E1-4563-BC47-7D6E0EB700D3}" type="presParOf" srcId="{BEB7C2F3-95CA-4AA0-80EF-84B24E25FBB8}" destId="{3168664E-BC96-44C2-B514-5A24AE1318E9}" srcOrd="3" destOrd="0" presId="urn:microsoft.com/office/officeart/2005/8/layout/matrix2"/>
    <dgm:cxn modelId="{A9D03CB2-E613-49E3-ACE2-88196E124E54}" type="presParOf" srcId="{BEB7C2F3-95CA-4AA0-80EF-84B24E25FBB8}" destId="{972745E2-5D82-4CB2-9160-9C4806B98928}" srcOrd="4" destOrd="0" presId="urn:microsoft.com/office/officeart/2005/8/layout/matrix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395C6A3E-57D7-4D7A-8048-63DB3954D87D}" type="doc">
      <dgm:prSet loTypeId="urn:microsoft.com/office/officeart/2005/8/layout/cycle4" loCatId="cycle" qsTypeId="urn:microsoft.com/office/officeart/2005/8/quickstyle/3d9" qsCatId="3D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29DF5B8-6225-409F-97E9-D076CDB11092}">
      <dgm:prSet custT="1"/>
      <dgm:spPr/>
      <dgm:t>
        <a:bodyPr/>
        <a:lstStyle/>
        <a:p>
          <a:r>
            <a: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Education</a:t>
          </a:r>
          <a:endParaRPr lang="ar-SA" sz="2000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FFD6DFAC-6D6D-44EC-9C79-3F19B9236156}" type="parTrans" cxnId="{11BB34A3-6595-4868-AECB-577E144FCD4A}">
      <dgm:prSet/>
      <dgm:spPr/>
      <dgm:t>
        <a:bodyPr/>
        <a:lstStyle/>
        <a:p>
          <a:endParaRPr lang="en-US" sz="36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E0FD4B1-2500-47B4-9352-76554FA17F4F}" type="sibTrans" cxnId="{11BB34A3-6595-4868-AECB-577E144FCD4A}">
      <dgm:prSet/>
      <dgm:spPr/>
      <dgm:t>
        <a:bodyPr/>
        <a:lstStyle/>
        <a:p>
          <a:endParaRPr lang="en-US" sz="36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B10609A-79EC-4C7C-884C-2E4539787BA4}">
      <dgm:prSet custT="1"/>
      <dgm:spPr/>
      <dgm:t>
        <a:bodyPr/>
        <a:lstStyle/>
        <a:p>
          <a:r>
            <a: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School &amp; Family counseling</a:t>
          </a:r>
          <a:endParaRPr lang="ar-SA" sz="2000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9C1A29D-0C1B-4BDF-B06F-E96B03E7DD0D}" type="parTrans" cxnId="{079AE2FC-500E-4D39-882A-13AB43AF3A02}">
      <dgm:prSet/>
      <dgm:spPr/>
      <dgm:t>
        <a:bodyPr/>
        <a:lstStyle/>
        <a:p>
          <a:endParaRPr lang="en-US" sz="36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9B0E516-8ECE-4578-9FE3-7C8DE350C497}" type="sibTrans" cxnId="{079AE2FC-500E-4D39-882A-13AB43AF3A02}">
      <dgm:prSet/>
      <dgm:spPr/>
      <dgm:t>
        <a:bodyPr/>
        <a:lstStyle/>
        <a:p>
          <a:endParaRPr lang="en-US" sz="36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5FEA62B-6CFA-4E5C-BBFD-E55CB812856F}">
      <dgm:prSet custT="1"/>
      <dgm:spPr/>
      <dgm:t>
        <a:bodyPr/>
        <a:lstStyle/>
        <a:p>
          <a:r>
            <a: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Individual psychotherapy</a:t>
          </a:r>
          <a:endParaRPr lang="ar-SA" sz="2000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403E40E8-E454-4FE3-B011-0F50AB22E2F4}" type="parTrans" cxnId="{2ED17D0D-A90D-413B-8300-C171707996A6}">
      <dgm:prSet/>
      <dgm:spPr/>
      <dgm:t>
        <a:bodyPr/>
        <a:lstStyle/>
        <a:p>
          <a:endParaRPr lang="en-US" sz="36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F50062F8-8F69-4D4A-A6E0-B63C455C31D0}" type="sibTrans" cxnId="{2ED17D0D-A90D-413B-8300-C171707996A6}">
      <dgm:prSet/>
      <dgm:spPr/>
      <dgm:t>
        <a:bodyPr/>
        <a:lstStyle/>
        <a:p>
          <a:endParaRPr lang="en-US" sz="36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A682C21-8DF9-448B-B172-75C985D5E239}">
      <dgm:prSet custT="1"/>
      <dgm:spPr/>
      <dgm:t>
        <a:bodyPr/>
        <a:lstStyle/>
        <a:p>
          <a:r>
            <a: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Managing psychiatric disorders</a:t>
          </a:r>
          <a:endParaRPr lang="ar-SA" sz="2000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BD6C6E5-F3CE-420F-8BD5-40FF5552DCDA}" type="parTrans" cxnId="{5756279B-C0BD-47A5-A54F-C09A9180F304}">
      <dgm:prSet/>
      <dgm:spPr/>
      <dgm:t>
        <a:bodyPr/>
        <a:lstStyle/>
        <a:p>
          <a:endParaRPr lang="en-US" sz="36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21B9F77-171E-43DE-8C56-BCDE380CCA79}" type="sibTrans" cxnId="{5756279B-C0BD-47A5-A54F-C09A9180F304}">
      <dgm:prSet/>
      <dgm:spPr/>
      <dgm:t>
        <a:bodyPr/>
        <a:lstStyle/>
        <a:p>
          <a:endParaRPr lang="en-US" sz="36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7E0D0A2-8BA9-4E22-931A-9F05B9CC3CEC}" type="pres">
      <dgm:prSet presAssocID="{395C6A3E-57D7-4D7A-8048-63DB3954D87D}" presName="cycleMatrixDiagram" presStyleCnt="0">
        <dgm:presLayoutVars>
          <dgm:chMax val="1"/>
          <dgm:dir/>
          <dgm:animLvl val="lvl"/>
          <dgm:resizeHandles val="exact"/>
        </dgm:presLayoutVars>
      </dgm:prSet>
      <dgm:spPr/>
    </dgm:pt>
    <dgm:pt modelId="{69D2578C-0A6F-4C96-8A66-4568A85290E1}" type="pres">
      <dgm:prSet presAssocID="{395C6A3E-57D7-4D7A-8048-63DB3954D87D}" presName="children" presStyleCnt="0"/>
      <dgm:spPr/>
    </dgm:pt>
    <dgm:pt modelId="{42EF1849-2EC2-4831-A378-5ABC4C00B780}" type="pres">
      <dgm:prSet presAssocID="{395C6A3E-57D7-4D7A-8048-63DB3954D87D}" presName="childPlaceholder" presStyleCnt="0"/>
      <dgm:spPr/>
    </dgm:pt>
    <dgm:pt modelId="{C4234627-B9A2-4B2B-9886-BCEF7C5C02B3}" type="pres">
      <dgm:prSet presAssocID="{395C6A3E-57D7-4D7A-8048-63DB3954D87D}" presName="circle" presStyleCnt="0"/>
      <dgm:spPr/>
    </dgm:pt>
    <dgm:pt modelId="{231CF8B0-744D-403D-A739-101D29B59F7C}" type="pres">
      <dgm:prSet presAssocID="{395C6A3E-57D7-4D7A-8048-63DB3954D87D}" presName="quadrant1" presStyleLbl="node1" presStyleIdx="0" presStyleCnt="4">
        <dgm:presLayoutVars>
          <dgm:chMax val="1"/>
          <dgm:bulletEnabled val="1"/>
        </dgm:presLayoutVars>
      </dgm:prSet>
      <dgm:spPr/>
    </dgm:pt>
    <dgm:pt modelId="{6273E7EB-3877-474F-8DB3-2DD922C94109}" type="pres">
      <dgm:prSet presAssocID="{395C6A3E-57D7-4D7A-8048-63DB3954D87D}" presName="quadrant2" presStyleLbl="node1" presStyleIdx="1" presStyleCnt="4">
        <dgm:presLayoutVars>
          <dgm:chMax val="1"/>
          <dgm:bulletEnabled val="1"/>
        </dgm:presLayoutVars>
      </dgm:prSet>
      <dgm:spPr/>
    </dgm:pt>
    <dgm:pt modelId="{6989C063-DD77-411E-9221-E6303E446B37}" type="pres">
      <dgm:prSet presAssocID="{395C6A3E-57D7-4D7A-8048-63DB3954D87D}" presName="quadrant3" presStyleLbl="node1" presStyleIdx="2" presStyleCnt="4">
        <dgm:presLayoutVars>
          <dgm:chMax val="1"/>
          <dgm:bulletEnabled val="1"/>
        </dgm:presLayoutVars>
      </dgm:prSet>
      <dgm:spPr/>
    </dgm:pt>
    <dgm:pt modelId="{111A8423-AB97-4508-9865-FB99B3DE0CBC}" type="pres">
      <dgm:prSet presAssocID="{395C6A3E-57D7-4D7A-8048-63DB3954D87D}" presName="quadrant4" presStyleLbl="node1" presStyleIdx="3" presStyleCnt="4">
        <dgm:presLayoutVars>
          <dgm:chMax val="1"/>
          <dgm:bulletEnabled val="1"/>
        </dgm:presLayoutVars>
      </dgm:prSet>
      <dgm:spPr/>
    </dgm:pt>
    <dgm:pt modelId="{ECE2D7B0-F7CC-44FA-BAD8-45B827E0F35F}" type="pres">
      <dgm:prSet presAssocID="{395C6A3E-57D7-4D7A-8048-63DB3954D87D}" presName="quadrantPlaceholder" presStyleCnt="0"/>
      <dgm:spPr/>
    </dgm:pt>
    <dgm:pt modelId="{2CEF78F6-0811-49DA-A2C0-6F4C62EEB10E}" type="pres">
      <dgm:prSet presAssocID="{395C6A3E-57D7-4D7A-8048-63DB3954D87D}" presName="center1" presStyleLbl="fgShp" presStyleIdx="0" presStyleCnt="2"/>
      <dgm:spPr/>
    </dgm:pt>
    <dgm:pt modelId="{0F32F044-CD2E-44F0-B707-57433761076B}" type="pres">
      <dgm:prSet presAssocID="{395C6A3E-57D7-4D7A-8048-63DB3954D87D}" presName="center2" presStyleLbl="fgShp" presStyleIdx="1" presStyleCnt="2"/>
      <dgm:spPr/>
    </dgm:pt>
  </dgm:ptLst>
  <dgm:cxnLst>
    <dgm:cxn modelId="{2ED17D0D-A90D-413B-8300-C171707996A6}" srcId="{395C6A3E-57D7-4D7A-8048-63DB3954D87D}" destId="{B5FEA62B-6CFA-4E5C-BBFD-E55CB812856F}" srcOrd="2" destOrd="0" parTransId="{403E40E8-E454-4FE3-B011-0F50AB22E2F4}" sibTransId="{F50062F8-8F69-4D4A-A6E0-B63C455C31D0}"/>
    <dgm:cxn modelId="{AC60DE3D-812A-4E29-8F1F-A71DBDA51288}" type="presOf" srcId="{5A682C21-8DF9-448B-B172-75C985D5E239}" destId="{111A8423-AB97-4508-9865-FB99B3DE0CBC}" srcOrd="0" destOrd="0" presId="urn:microsoft.com/office/officeart/2005/8/layout/cycle4"/>
    <dgm:cxn modelId="{AD1AE95B-2339-442F-B44A-BE1C5D04AC0D}" type="presOf" srcId="{B29DF5B8-6225-409F-97E9-D076CDB11092}" destId="{231CF8B0-744D-403D-A739-101D29B59F7C}" srcOrd="0" destOrd="0" presId="urn:microsoft.com/office/officeart/2005/8/layout/cycle4"/>
    <dgm:cxn modelId="{6B5DF586-DF33-41F4-9024-1A29B99C8843}" type="presOf" srcId="{B5FEA62B-6CFA-4E5C-BBFD-E55CB812856F}" destId="{6989C063-DD77-411E-9221-E6303E446B37}" srcOrd="0" destOrd="0" presId="urn:microsoft.com/office/officeart/2005/8/layout/cycle4"/>
    <dgm:cxn modelId="{842AAD8D-6462-417C-8DEA-5F2FD2CC42DC}" type="presOf" srcId="{395C6A3E-57D7-4D7A-8048-63DB3954D87D}" destId="{B7E0D0A2-8BA9-4E22-931A-9F05B9CC3CEC}" srcOrd="0" destOrd="0" presId="urn:microsoft.com/office/officeart/2005/8/layout/cycle4"/>
    <dgm:cxn modelId="{5756279B-C0BD-47A5-A54F-C09A9180F304}" srcId="{395C6A3E-57D7-4D7A-8048-63DB3954D87D}" destId="{5A682C21-8DF9-448B-B172-75C985D5E239}" srcOrd="3" destOrd="0" parTransId="{9BD6C6E5-F3CE-420F-8BD5-40FF5552DCDA}" sibTransId="{721B9F77-171E-43DE-8C56-BCDE380CCA79}"/>
    <dgm:cxn modelId="{11BB34A3-6595-4868-AECB-577E144FCD4A}" srcId="{395C6A3E-57D7-4D7A-8048-63DB3954D87D}" destId="{B29DF5B8-6225-409F-97E9-D076CDB11092}" srcOrd="0" destOrd="0" parTransId="{FFD6DFAC-6D6D-44EC-9C79-3F19B9236156}" sibTransId="{7E0FD4B1-2500-47B4-9352-76554FA17F4F}"/>
    <dgm:cxn modelId="{3AC0FFDC-B98E-4A91-A340-F9E7B8BAE59B}" type="presOf" srcId="{BB10609A-79EC-4C7C-884C-2E4539787BA4}" destId="{6273E7EB-3877-474F-8DB3-2DD922C94109}" srcOrd="0" destOrd="0" presId="urn:microsoft.com/office/officeart/2005/8/layout/cycle4"/>
    <dgm:cxn modelId="{079AE2FC-500E-4D39-882A-13AB43AF3A02}" srcId="{395C6A3E-57D7-4D7A-8048-63DB3954D87D}" destId="{BB10609A-79EC-4C7C-884C-2E4539787BA4}" srcOrd="1" destOrd="0" parTransId="{29C1A29D-0C1B-4BDF-B06F-E96B03E7DD0D}" sibTransId="{39B0E516-8ECE-4578-9FE3-7C8DE350C497}"/>
    <dgm:cxn modelId="{F2278806-E85F-4D39-AB6F-9F2ACA99BBAE}" type="presParOf" srcId="{B7E0D0A2-8BA9-4E22-931A-9F05B9CC3CEC}" destId="{69D2578C-0A6F-4C96-8A66-4568A85290E1}" srcOrd="0" destOrd="0" presId="urn:microsoft.com/office/officeart/2005/8/layout/cycle4"/>
    <dgm:cxn modelId="{AE847DA9-2A19-4C66-9F44-44BA928B9A39}" type="presParOf" srcId="{69D2578C-0A6F-4C96-8A66-4568A85290E1}" destId="{42EF1849-2EC2-4831-A378-5ABC4C00B780}" srcOrd="0" destOrd="0" presId="urn:microsoft.com/office/officeart/2005/8/layout/cycle4"/>
    <dgm:cxn modelId="{98DEAE8D-A8AF-42D4-ACEA-67FD33DDC91C}" type="presParOf" srcId="{B7E0D0A2-8BA9-4E22-931A-9F05B9CC3CEC}" destId="{C4234627-B9A2-4B2B-9886-BCEF7C5C02B3}" srcOrd="1" destOrd="0" presId="urn:microsoft.com/office/officeart/2005/8/layout/cycle4"/>
    <dgm:cxn modelId="{0BB3B75F-ADEA-451D-9449-9B8FDBFC767D}" type="presParOf" srcId="{C4234627-B9A2-4B2B-9886-BCEF7C5C02B3}" destId="{231CF8B0-744D-403D-A739-101D29B59F7C}" srcOrd="0" destOrd="0" presId="urn:microsoft.com/office/officeart/2005/8/layout/cycle4"/>
    <dgm:cxn modelId="{8257EF3F-2808-4BA5-979E-BF0151B9F4BA}" type="presParOf" srcId="{C4234627-B9A2-4B2B-9886-BCEF7C5C02B3}" destId="{6273E7EB-3877-474F-8DB3-2DD922C94109}" srcOrd="1" destOrd="0" presId="urn:microsoft.com/office/officeart/2005/8/layout/cycle4"/>
    <dgm:cxn modelId="{32E12401-E4DD-4B82-A878-CE22D5261659}" type="presParOf" srcId="{C4234627-B9A2-4B2B-9886-BCEF7C5C02B3}" destId="{6989C063-DD77-411E-9221-E6303E446B37}" srcOrd="2" destOrd="0" presId="urn:microsoft.com/office/officeart/2005/8/layout/cycle4"/>
    <dgm:cxn modelId="{E5963C2D-E787-4635-BFC9-0B6860B02326}" type="presParOf" srcId="{C4234627-B9A2-4B2B-9886-BCEF7C5C02B3}" destId="{111A8423-AB97-4508-9865-FB99B3DE0CBC}" srcOrd="3" destOrd="0" presId="urn:microsoft.com/office/officeart/2005/8/layout/cycle4"/>
    <dgm:cxn modelId="{188FB308-0F96-4EA3-85B6-4A8CB5961C67}" type="presParOf" srcId="{C4234627-B9A2-4B2B-9886-BCEF7C5C02B3}" destId="{ECE2D7B0-F7CC-44FA-BAD8-45B827E0F35F}" srcOrd="4" destOrd="0" presId="urn:microsoft.com/office/officeart/2005/8/layout/cycle4"/>
    <dgm:cxn modelId="{334759C3-D72E-4A23-ADE2-06CDA15E3C0F}" type="presParOf" srcId="{B7E0D0A2-8BA9-4E22-931A-9F05B9CC3CEC}" destId="{2CEF78F6-0811-49DA-A2C0-6F4C62EEB10E}" srcOrd="2" destOrd="0" presId="urn:microsoft.com/office/officeart/2005/8/layout/cycle4"/>
    <dgm:cxn modelId="{E3B16DEB-EBB8-4F92-AA83-154F08AF1581}" type="presParOf" srcId="{B7E0D0A2-8BA9-4E22-931A-9F05B9CC3CEC}" destId="{0F32F044-CD2E-44F0-B707-57433761076B}" srcOrd="3" destOrd="0" presId="urn:microsoft.com/office/officeart/2005/8/layout/cycle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2AC4D27B-4AAB-48B9-904B-75AF27D4A9DB}" type="doc">
      <dgm:prSet loTypeId="urn:microsoft.com/office/officeart/2005/8/layout/radial2" loCatId="relationship" qsTypeId="urn:microsoft.com/office/officeart/2009/2/quickstyle/3d8" qsCatId="3D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6ED1EADA-E401-4E7A-99BE-BF2C9090F843}">
      <dgm:prSet custT="1"/>
      <dgm:spPr/>
      <dgm:t>
        <a:bodyPr/>
        <a:lstStyle/>
        <a:p>
          <a:r>
            <a:rPr 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Course of illness</a:t>
          </a:r>
          <a:endParaRPr lang="ar-SA" sz="2400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5620420-190A-45F8-A5AE-E49CC2BFCE4D}" type="parTrans" cxnId="{A63DD1C1-8D49-4674-B06E-C592EE8A8222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63DA077-3AAA-462E-86EA-2FD609647AF8}" type="sibTrans" cxnId="{A63DD1C1-8D49-4674-B06E-C592EE8A8222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18EA6C40-78CB-42E8-9A4B-C57AAE61123E}">
      <dgm:prSet/>
      <dgm:spPr/>
      <dgm:t>
        <a:bodyPr/>
        <a:lstStyle/>
        <a:p>
          <a:pPr>
            <a:buNone/>
          </a:pPr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Psychological factors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6BBDFC3-8C8F-436A-B603-83B4ED2AC654}" type="parTrans" cxnId="{53BA2DA5-EC9E-41C8-B84C-83594B6CCD36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3450FB4-B00F-4047-AFC9-2266A64A862F}" type="sibTrans" cxnId="{53BA2DA5-EC9E-41C8-B84C-83594B6CCD36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1D44749E-17F0-4668-AEE0-971A7B0CD171}">
      <dgm:prSet custT="1"/>
      <dgm:spPr/>
      <dgm:t>
        <a:bodyPr/>
        <a:lstStyle/>
        <a:p>
          <a:r>
            <a:rPr lang="en-US" sz="1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psychiatric disorder </a:t>
          </a:r>
          <a:endParaRPr lang="ar-SA" sz="1800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E8DE292-BA3B-4258-9BF2-85520A388D6C}" type="parTrans" cxnId="{8F87F7C0-E346-4F6B-80E0-37BEC64AF5AE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FB7505D-409E-489D-98C3-9C23BF14B831}" type="sibTrans" cxnId="{8F87F7C0-E346-4F6B-80E0-37BEC64AF5AE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A895195-5AD6-4334-96AA-CB459CCF2BB6}">
      <dgm:prSet/>
      <dgm:spPr/>
      <dgm:t>
        <a:bodyPr/>
        <a:lstStyle/>
        <a:p>
          <a:pPr algn="ctr">
            <a:buNone/>
          </a:pPr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Anxiety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15ED1EF7-124E-4023-93E4-1EAA432DF1EF}" type="parTrans" cxnId="{C0B1B5C9-2C66-47E6-91B5-B613B72F7171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AA59188-E379-4934-A4BD-DF1669CD20DC}" type="sibTrans" cxnId="{C0B1B5C9-2C66-47E6-91B5-B613B72F7171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CDA2206-0E5D-4EAD-88F6-3AE510B01766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Difficulties, most important 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A89FBF2-68BC-4199-882B-AA5F4D07FDEE}" type="parTrans" cxnId="{FAFF355F-051E-4942-8DE1-5D48D8FB9442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E56C327-091B-421C-9D35-D7AB4004FFD4}" type="sibTrans" cxnId="{FAFF355F-051E-4942-8DE1-5D48D8FB9442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A1ABD63-957E-4977-8DFA-536024F6CF09}">
      <dgm:prSet/>
      <dgm:spPr/>
      <dgm:t>
        <a:bodyPr/>
        <a:lstStyle/>
        <a:p>
          <a:pPr>
            <a:buNone/>
          </a:pPr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Dependency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AFBDCA83-C947-44DE-A6F2-9FD80D5DB212}" type="parTrans" cxnId="{E515433E-B51E-4AA7-97E2-031FF07EAE8E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860E84D-D4A3-43B3-B069-9C901BE9588C}" type="sibTrans" cxnId="{E515433E-B51E-4AA7-97E2-031FF07EAE8E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77F87DD-DB14-4AD7-9FA2-B2F97B14A34D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best way of coping 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A8A46351-5268-4350-83B5-5611E9FE577F}" type="parTrans" cxnId="{D450C296-BDEB-46C2-A5AD-7989C62D56C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3B5B7E2-5666-4F79-905C-DFAA54498D13}" type="sibTrans" cxnId="{D450C296-BDEB-46C2-A5AD-7989C62D56C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6A488F00-0DD3-430B-891E-A8E320F71959}">
      <dgm:prSet/>
      <dgm:spPr/>
      <dgm:t>
        <a:bodyPr/>
        <a:lstStyle/>
        <a:p>
          <a:pPr algn="ctr">
            <a:buNone/>
          </a:pPr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Coping with disease itself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51804E6-03F3-4C5B-AE3D-1BA4BDFB4119}" type="parTrans" cxnId="{2EE20E01-71E3-43E7-A8FA-DF003F81C993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0B7FB33-CF56-4B8A-9860-9981950471EB}" type="sibTrans" cxnId="{2EE20E01-71E3-43E7-A8FA-DF003F81C993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EA76055-AA5F-4A61-A9A1-873487DDA14C}">
      <dgm:prSet/>
      <dgm:spPr/>
      <dgm:t>
        <a:bodyPr/>
        <a:lstStyle/>
        <a:p>
          <a:pPr algn="ctr">
            <a:buNone/>
          </a:pPr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disorders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EF07C0A-68A3-4678-B529-6B514B4A084E}" type="parTrans" cxnId="{E24482F8-198A-44AD-8B47-CBA1E238D116}">
      <dgm:prSet/>
      <dgm:spPr/>
      <dgm:t>
        <a:bodyPr/>
        <a:lstStyle/>
        <a:p>
          <a:endParaRPr lang="en-US"/>
        </a:p>
      </dgm:t>
    </dgm:pt>
    <dgm:pt modelId="{3082D1DB-69EF-4E74-B78E-2539EFC6A7F6}" type="sibTrans" cxnId="{E24482F8-198A-44AD-8B47-CBA1E238D116}">
      <dgm:prSet/>
      <dgm:spPr/>
      <dgm:t>
        <a:bodyPr/>
        <a:lstStyle/>
        <a:p>
          <a:endParaRPr lang="en-US"/>
        </a:p>
      </dgm:t>
    </dgm:pt>
    <dgm:pt modelId="{7F977A3B-9B90-44BB-8257-18D418457DB9}" type="pres">
      <dgm:prSet presAssocID="{2AC4D27B-4AAB-48B9-904B-75AF27D4A9DB}" presName="composite" presStyleCnt="0">
        <dgm:presLayoutVars>
          <dgm:chMax val="5"/>
          <dgm:dir/>
          <dgm:animLvl val="ctr"/>
          <dgm:resizeHandles val="exact"/>
        </dgm:presLayoutVars>
      </dgm:prSet>
      <dgm:spPr/>
    </dgm:pt>
    <dgm:pt modelId="{17DE45AF-07D0-4FE7-856C-2F2ABEFA93FE}" type="pres">
      <dgm:prSet presAssocID="{2AC4D27B-4AAB-48B9-904B-75AF27D4A9DB}" presName="cycle" presStyleCnt="0"/>
      <dgm:spPr/>
    </dgm:pt>
    <dgm:pt modelId="{90FDF103-B98F-4D90-97B9-2601568E838F}" type="pres">
      <dgm:prSet presAssocID="{2AC4D27B-4AAB-48B9-904B-75AF27D4A9DB}" presName="centerShape" presStyleCnt="0"/>
      <dgm:spPr/>
    </dgm:pt>
    <dgm:pt modelId="{F54854D8-8C10-4370-9D2E-989CF4EDE1D0}" type="pres">
      <dgm:prSet presAssocID="{2AC4D27B-4AAB-48B9-904B-75AF27D4A9DB}" presName="connSite" presStyleLbl="node1" presStyleIdx="0" presStyleCnt="5"/>
      <dgm:spPr/>
    </dgm:pt>
    <dgm:pt modelId="{D8AD2328-3311-4771-9D2F-6141437A2236}" type="pres">
      <dgm:prSet presAssocID="{2AC4D27B-4AAB-48B9-904B-75AF27D4A9DB}" presName="visible" presStyleLbl="node1" presStyleIdx="0" presStyleCnt="5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000" r="-2000"/>
          </a:stretch>
        </a:blipFill>
      </dgm:spPr>
      <dgm:extLst>
        <a:ext uri="{E40237B7-FDA0-4F09-8148-C483321AD2D9}">
          <dgm14:cNvPr xmlns:dgm14="http://schemas.microsoft.com/office/drawing/2010/diagram" id="0" name="" descr="&lt;strong&gt;Take Home Message&lt;/strong&gt;"/>
        </a:ext>
      </dgm:extLst>
    </dgm:pt>
    <dgm:pt modelId="{3FAA1926-C72E-47DD-AD2C-35257D74BC89}" type="pres">
      <dgm:prSet presAssocID="{35620420-190A-45F8-A5AE-E49CC2BFCE4D}" presName="Name25" presStyleLbl="parChTrans1D1" presStyleIdx="0" presStyleCnt="4"/>
      <dgm:spPr/>
    </dgm:pt>
    <dgm:pt modelId="{F9F16A29-5CEF-42C3-ABEC-D8F4B0183DC2}" type="pres">
      <dgm:prSet presAssocID="{6ED1EADA-E401-4E7A-99BE-BF2C9090F843}" presName="node" presStyleCnt="0"/>
      <dgm:spPr/>
    </dgm:pt>
    <dgm:pt modelId="{D6A83CBD-DCE1-4177-9D88-E694D11AFF36}" type="pres">
      <dgm:prSet presAssocID="{6ED1EADA-E401-4E7A-99BE-BF2C9090F843}" presName="parentNode" presStyleLbl="node1" presStyleIdx="1" presStyleCnt="5" custScaleX="106473">
        <dgm:presLayoutVars>
          <dgm:chMax val="1"/>
          <dgm:bulletEnabled val="1"/>
        </dgm:presLayoutVars>
      </dgm:prSet>
      <dgm:spPr/>
    </dgm:pt>
    <dgm:pt modelId="{DAA11839-2EAC-4D82-AFB3-646CC6D6C857}" type="pres">
      <dgm:prSet presAssocID="{6ED1EADA-E401-4E7A-99BE-BF2C9090F843}" presName="childNode" presStyleLbl="revTx" presStyleIdx="0" presStyleCnt="4">
        <dgm:presLayoutVars>
          <dgm:bulletEnabled val="1"/>
        </dgm:presLayoutVars>
      </dgm:prSet>
      <dgm:spPr/>
    </dgm:pt>
    <dgm:pt modelId="{A1BE626A-432C-4AE3-9817-F3CD0B4C044B}" type="pres">
      <dgm:prSet presAssocID="{3E8DE292-BA3B-4258-9BF2-85520A388D6C}" presName="Name25" presStyleLbl="parChTrans1D1" presStyleIdx="1" presStyleCnt="4"/>
      <dgm:spPr/>
    </dgm:pt>
    <dgm:pt modelId="{7A2B6D1A-9FA2-4F68-BB4D-0F649CA3A083}" type="pres">
      <dgm:prSet presAssocID="{1D44749E-17F0-4668-AEE0-971A7B0CD171}" presName="node" presStyleCnt="0"/>
      <dgm:spPr/>
    </dgm:pt>
    <dgm:pt modelId="{017BEAB6-D8B6-4117-9B49-D67B9288527E}" type="pres">
      <dgm:prSet presAssocID="{1D44749E-17F0-4668-AEE0-971A7B0CD171}" presName="parentNode" presStyleLbl="node1" presStyleIdx="2" presStyleCnt="5" custScaleX="119960" custScaleY="83235" custLinFactNeighborX="15328" custLinFactNeighborY="1864">
        <dgm:presLayoutVars>
          <dgm:chMax val="1"/>
          <dgm:bulletEnabled val="1"/>
        </dgm:presLayoutVars>
      </dgm:prSet>
      <dgm:spPr/>
    </dgm:pt>
    <dgm:pt modelId="{FAD3E01D-A15F-4F88-9059-1C1BC3C29293}" type="pres">
      <dgm:prSet presAssocID="{1D44749E-17F0-4668-AEE0-971A7B0CD171}" presName="childNode" presStyleLbl="revTx" presStyleIdx="1" presStyleCnt="4">
        <dgm:presLayoutVars>
          <dgm:bulletEnabled val="1"/>
        </dgm:presLayoutVars>
      </dgm:prSet>
      <dgm:spPr/>
    </dgm:pt>
    <dgm:pt modelId="{72B76443-CAB3-4384-98B8-02EA612CA5B4}" type="pres">
      <dgm:prSet presAssocID="{8A89FBF2-68BC-4199-882B-AA5F4D07FDEE}" presName="Name25" presStyleLbl="parChTrans1D1" presStyleIdx="2" presStyleCnt="4"/>
      <dgm:spPr/>
    </dgm:pt>
    <dgm:pt modelId="{D5C182B1-B71E-49D2-95DE-EB8744063A86}" type="pres">
      <dgm:prSet presAssocID="{DCDA2206-0E5D-4EAD-88F6-3AE510B01766}" presName="node" presStyleCnt="0"/>
      <dgm:spPr/>
    </dgm:pt>
    <dgm:pt modelId="{3407E6E7-5054-44AB-9BBE-8456846A5CE9}" type="pres">
      <dgm:prSet presAssocID="{DCDA2206-0E5D-4EAD-88F6-3AE510B01766}" presName="parentNode" presStyleLbl="node1" presStyleIdx="3" presStyleCnt="5">
        <dgm:presLayoutVars>
          <dgm:chMax val="1"/>
          <dgm:bulletEnabled val="1"/>
        </dgm:presLayoutVars>
      </dgm:prSet>
      <dgm:spPr/>
    </dgm:pt>
    <dgm:pt modelId="{CD5D49DB-DD95-4F1C-A073-B8431EFC39F0}" type="pres">
      <dgm:prSet presAssocID="{DCDA2206-0E5D-4EAD-88F6-3AE510B01766}" presName="childNode" presStyleLbl="revTx" presStyleIdx="2" presStyleCnt="4">
        <dgm:presLayoutVars>
          <dgm:bulletEnabled val="1"/>
        </dgm:presLayoutVars>
      </dgm:prSet>
      <dgm:spPr/>
    </dgm:pt>
    <dgm:pt modelId="{29F33DD8-E830-47E3-8C78-37DB947FAED7}" type="pres">
      <dgm:prSet presAssocID="{A8A46351-5268-4350-83B5-5611E9FE577F}" presName="Name25" presStyleLbl="parChTrans1D1" presStyleIdx="3" presStyleCnt="4"/>
      <dgm:spPr/>
    </dgm:pt>
    <dgm:pt modelId="{EE7FAA26-38B7-4912-A8C9-FFE2766662FD}" type="pres">
      <dgm:prSet presAssocID="{977F87DD-DB14-4AD7-9FA2-B2F97B14A34D}" presName="node" presStyleCnt="0"/>
      <dgm:spPr/>
    </dgm:pt>
    <dgm:pt modelId="{C35BE731-56C7-4120-8666-FD84E04C9F17}" type="pres">
      <dgm:prSet presAssocID="{977F87DD-DB14-4AD7-9FA2-B2F97B14A34D}" presName="parentNode" presStyleLbl="node1" presStyleIdx="4" presStyleCnt="5">
        <dgm:presLayoutVars>
          <dgm:chMax val="1"/>
          <dgm:bulletEnabled val="1"/>
        </dgm:presLayoutVars>
      </dgm:prSet>
      <dgm:spPr/>
    </dgm:pt>
    <dgm:pt modelId="{1D2A881D-A01E-4A71-9D08-DBF2498EBAC7}" type="pres">
      <dgm:prSet presAssocID="{977F87DD-DB14-4AD7-9FA2-B2F97B14A34D}" presName="childNode" presStyleLbl="revTx" presStyleIdx="3" presStyleCnt="4">
        <dgm:presLayoutVars>
          <dgm:bulletEnabled val="1"/>
        </dgm:presLayoutVars>
      </dgm:prSet>
      <dgm:spPr/>
    </dgm:pt>
  </dgm:ptLst>
  <dgm:cxnLst>
    <dgm:cxn modelId="{A4B4B600-0AEA-426C-9ABC-7F795F94A94F}" type="presOf" srcId="{6A488F00-0DD3-430B-891E-A8E320F71959}" destId="{1D2A881D-A01E-4A71-9D08-DBF2498EBAC7}" srcOrd="0" destOrd="0" presId="urn:microsoft.com/office/officeart/2005/8/layout/radial2"/>
    <dgm:cxn modelId="{2EE20E01-71E3-43E7-A8FA-DF003F81C993}" srcId="{977F87DD-DB14-4AD7-9FA2-B2F97B14A34D}" destId="{6A488F00-0DD3-430B-891E-A8E320F71959}" srcOrd="0" destOrd="0" parTransId="{251804E6-03F3-4C5B-AE3D-1BA4BDFB4119}" sibTransId="{C0B7FB33-CF56-4B8A-9860-9981950471EB}"/>
    <dgm:cxn modelId="{893CE919-FF70-4657-8410-737005028E63}" type="presOf" srcId="{18EA6C40-78CB-42E8-9A4B-C57AAE61123E}" destId="{DAA11839-2EAC-4D82-AFB3-646CC6D6C857}" srcOrd="0" destOrd="0" presId="urn:microsoft.com/office/officeart/2005/8/layout/radial2"/>
    <dgm:cxn modelId="{0CCC791A-B73B-4DA8-BD19-4555F7981BA9}" type="presOf" srcId="{A8A46351-5268-4350-83B5-5611E9FE577F}" destId="{29F33DD8-E830-47E3-8C78-37DB947FAED7}" srcOrd="0" destOrd="0" presId="urn:microsoft.com/office/officeart/2005/8/layout/radial2"/>
    <dgm:cxn modelId="{E515433E-B51E-4AA7-97E2-031FF07EAE8E}" srcId="{DCDA2206-0E5D-4EAD-88F6-3AE510B01766}" destId="{3A1ABD63-957E-4977-8DFA-536024F6CF09}" srcOrd="0" destOrd="0" parTransId="{AFBDCA83-C947-44DE-A6F2-9FD80D5DB212}" sibTransId="{5860E84D-D4A3-43B3-B069-9C901BE9588C}"/>
    <dgm:cxn modelId="{A6623240-EE9C-46D0-8B2E-B6C94825D282}" type="presOf" srcId="{5A895195-5AD6-4334-96AA-CB459CCF2BB6}" destId="{FAD3E01D-A15F-4F88-9059-1C1BC3C29293}" srcOrd="0" destOrd="0" presId="urn:microsoft.com/office/officeart/2005/8/layout/radial2"/>
    <dgm:cxn modelId="{97790B4E-55AF-43C2-9868-EF214D2EBBBB}" type="presOf" srcId="{977F87DD-DB14-4AD7-9FA2-B2F97B14A34D}" destId="{C35BE731-56C7-4120-8666-FD84E04C9F17}" srcOrd="0" destOrd="0" presId="urn:microsoft.com/office/officeart/2005/8/layout/radial2"/>
    <dgm:cxn modelId="{7B2A0F5F-2F4F-4D13-AD08-1B3C35A4428C}" type="presOf" srcId="{6ED1EADA-E401-4E7A-99BE-BF2C9090F843}" destId="{D6A83CBD-DCE1-4177-9D88-E694D11AFF36}" srcOrd="0" destOrd="0" presId="urn:microsoft.com/office/officeart/2005/8/layout/radial2"/>
    <dgm:cxn modelId="{FAFF355F-051E-4942-8DE1-5D48D8FB9442}" srcId="{2AC4D27B-4AAB-48B9-904B-75AF27D4A9DB}" destId="{DCDA2206-0E5D-4EAD-88F6-3AE510B01766}" srcOrd="2" destOrd="0" parTransId="{8A89FBF2-68BC-4199-882B-AA5F4D07FDEE}" sibTransId="{3E56C327-091B-421C-9D35-D7AB4004FFD4}"/>
    <dgm:cxn modelId="{E190B55F-37F0-4631-BDC5-57DCD0D4613D}" type="presOf" srcId="{DCDA2206-0E5D-4EAD-88F6-3AE510B01766}" destId="{3407E6E7-5054-44AB-9BBE-8456846A5CE9}" srcOrd="0" destOrd="0" presId="urn:microsoft.com/office/officeart/2005/8/layout/radial2"/>
    <dgm:cxn modelId="{E8B5647C-EB8A-45E6-8D84-994830E222AB}" type="presOf" srcId="{3E8DE292-BA3B-4258-9BF2-85520A388D6C}" destId="{A1BE626A-432C-4AE3-9817-F3CD0B4C044B}" srcOrd="0" destOrd="0" presId="urn:microsoft.com/office/officeart/2005/8/layout/radial2"/>
    <dgm:cxn modelId="{B9EE9C7C-5EBA-4F3B-875C-C0234DD07F2A}" type="presOf" srcId="{1D44749E-17F0-4668-AEE0-971A7B0CD171}" destId="{017BEAB6-D8B6-4117-9B49-D67B9288527E}" srcOrd="0" destOrd="0" presId="urn:microsoft.com/office/officeart/2005/8/layout/radial2"/>
    <dgm:cxn modelId="{781AB47F-F37D-4BB5-A20E-23D8AE729473}" type="presOf" srcId="{7EA76055-AA5F-4A61-A9A1-873487DDA14C}" destId="{FAD3E01D-A15F-4F88-9059-1C1BC3C29293}" srcOrd="0" destOrd="1" presId="urn:microsoft.com/office/officeart/2005/8/layout/radial2"/>
    <dgm:cxn modelId="{7C14AD85-AF9D-4970-92CE-9500CF272799}" type="presOf" srcId="{3A1ABD63-957E-4977-8DFA-536024F6CF09}" destId="{CD5D49DB-DD95-4F1C-A073-B8431EFC39F0}" srcOrd="0" destOrd="0" presId="urn:microsoft.com/office/officeart/2005/8/layout/radial2"/>
    <dgm:cxn modelId="{61E2E78A-9E32-4330-A5EC-CD7BA2F330EF}" type="presOf" srcId="{8A89FBF2-68BC-4199-882B-AA5F4D07FDEE}" destId="{72B76443-CAB3-4384-98B8-02EA612CA5B4}" srcOrd="0" destOrd="0" presId="urn:microsoft.com/office/officeart/2005/8/layout/radial2"/>
    <dgm:cxn modelId="{1B58AA90-2848-4356-909C-443701AA284E}" type="presOf" srcId="{2AC4D27B-4AAB-48B9-904B-75AF27D4A9DB}" destId="{7F977A3B-9B90-44BB-8257-18D418457DB9}" srcOrd="0" destOrd="0" presId="urn:microsoft.com/office/officeart/2005/8/layout/radial2"/>
    <dgm:cxn modelId="{D450C296-BDEB-46C2-A5AD-7989C62D56C9}" srcId="{2AC4D27B-4AAB-48B9-904B-75AF27D4A9DB}" destId="{977F87DD-DB14-4AD7-9FA2-B2F97B14A34D}" srcOrd="3" destOrd="0" parTransId="{A8A46351-5268-4350-83B5-5611E9FE577F}" sibTransId="{D3B5B7E2-5666-4F79-905C-DFAA54498D13}"/>
    <dgm:cxn modelId="{53BA2DA5-EC9E-41C8-B84C-83594B6CCD36}" srcId="{6ED1EADA-E401-4E7A-99BE-BF2C9090F843}" destId="{18EA6C40-78CB-42E8-9A4B-C57AAE61123E}" srcOrd="0" destOrd="0" parTransId="{26BBDFC3-8C8F-436A-B603-83B4ED2AC654}" sibTransId="{73450FB4-B00F-4047-AFC9-2266A64A862F}"/>
    <dgm:cxn modelId="{60EADEBC-8771-4582-BD06-243F53EB3282}" type="presOf" srcId="{35620420-190A-45F8-A5AE-E49CC2BFCE4D}" destId="{3FAA1926-C72E-47DD-AD2C-35257D74BC89}" srcOrd="0" destOrd="0" presId="urn:microsoft.com/office/officeart/2005/8/layout/radial2"/>
    <dgm:cxn modelId="{8F87F7C0-E346-4F6B-80E0-37BEC64AF5AE}" srcId="{2AC4D27B-4AAB-48B9-904B-75AF27D4A9DB}" destId="{1D44749E-17F0-4668-AEE0-971A7B0CD171}" srcOrd="1" destOrd="0" parTransId="{3E8DE292-BA3B-4258-9BF2-85520A388D6C}" sibTransId="{3FB7505D-409E-489D-98C3-9C23BF14B831}"/>
    <dgm:cxn modelId="{A63DD1C1-8D49-4674-B06E-C592EE8A8222}" srcId="{2AC4D27B-4AAB-48B9-904B-75AF27D4A9DB}" destId="{6ED1EADA-E401-4E7A-99BE-BF2C9090F843}" srcOrd="0" destOrd="0" parTransId="{35620420-190A-45F8-A5AE-E49CC2BFCE4D}" sibTransId="{D63DA077-3AAA-462E-86EA-2FD609647AF8}"/>
    <dgm:cxn modelId="{C0B1B5C9-2C66-47E6-91B5-B613B72F7171}" srcId="{1D44749E-17F0-4668-AEE0-971A7B0CD171}" destId="{5A895195-5AD6-4334-96AA-CB459CCF2BB6}" srcOrd="0" destOrd="0" parTransId="{15ED1EF7-124E-4023-93E4-1EAA432DF1EF}" sibTransId="{BAA59188-E379-4934-A4BD-DF1669CD20DC}"/>
    <dgm:cxn modelId="{E24482F8-198A-44AD-8B47-CBA1E238D116}" srcId="{1D44749E-17F0-4668-AEE0-971A7B0CD171}" destId="{7EA76055-AA5F-4A61-A9A1-873487DDA14C}" srcOrd="1" destOrd="0" parTransId="{9EF07C0A-68A3-4678-B529-6B514B4A084E}" sibTransId="{3082D1DB-69EF-4E74-B78E-2539EFC6A7F6}"/>
    <dgm:cxn modelId="{1E191C71-FA2D-48E9-B9B1-C869CCA1F38B}" type="presParOf" srcId="{7F977A3B-9B90-44BB-8257-18D418457DB9}" destId="{17DE45AF-07D0-4FE7-856C-2F2ABEFA93FE}" srcOrd="0" destOrd="0" presId="urn:microsoft.com/office/officeart/2005/8/layout/radial2"/>
    <dgm:cxn modelId="{1A9DEF14-375B-42F6-9F12-10CED13EA6F7}" type="presParOf" srcId="{17DE45AF-07D0-4FE7-856C-2F2ABEFA93FE}" destId="{90FDF103-B98F-4D90-97B9-2601568E838F}" srcOrd="0" destOrd="0" presId="urn:microsoft.com/office/officeart/2005/8/layout/radial2"/>
    <dgm:cxn modelId="{EED91263-B66F-48E1-B6AA-C4017D88B326}" type="presParOf" srcId="{90FDF103-B98F-4D90-97B9-2601568E838F}" destId="{F54854D8-8C10-4370-9D2E-989CF4EDE1D0}" srcOrd="0" destOrd="0" presId="urn:microsoft.com/office/officeart/2005/8/layout/radial2"/>
    <dgm:cxn modelId="{A8AA4FF1-2A51-4B2F-A201-7EFFD42C0668}" type="presParOf" srcId="{90FDF103-B98F-4D90-97B9-2601568E838F}" destId="{D8AD2328-3311-4771-9D2F-6141437A2236}" srcOrd="1" destOrd="0" presId="urn:microsoft.com/office/officeart/2005/8/layout/radial2"/>
    <dgm:cxn modelId="{AB1B01BD-784C-4FAA-A867-72008D483A09}" type="presParOf" srcId="{17DE45AF-07D0-4FE7-856C-2F2ABEFA93FE}" destId="{3FAA1926-C72E-47DD-AD2C-35257D74BC89}" srcOrd="1" destOrd="0" presId="urn:microsoft.com/office/officeart/2005/8/layout/radial2"/>
    <dgm:cxn modelId="{61D22C0F-6A3C-42A6-808D-EF7B84D181C2}" type="presParOf" srcId="{17DE45AF-07D0-4FE7-856C-2F2ABEFA93FE}" destId="{F9F16A29-5CEF-42C3-ABEC-D8F4B0183DC2}" srcOrd="2" destOrd="0" presId="urn:microsoft.com/office/officeart/2005/8/layout/radial2"/>
    <dgm:cxn modelId="{FD94A850-F792-4E02-BAC2-58236AA0D437}" type="presParOf" srcId="{F9F16A29-5CEF-42C3-ABEC-D8F4B0183DC2}" destId="{D6A83CBD-DCE1-4177-9D88-E694D11AFF36}" srcOrd="0" destOrd="0" presId="urn:microsoft.com/office/officeart/2005/8/layout/radial2"/>
    <dgm:cxn modelId="{CFCF2805-FDBC-47D9-B241-EFD9298541B8}" type="presParOf" srcId="{F9F16A29-5CEF-42C3-ABEC-D8F4B0183DC2}" destId="{DAA11839-2EAC-4D82-AFB3-646CC6D6C857}" srcOrd="1" destOrd="0" presId="urn:microsoft.com/office/officeart/2005/8/layout/radial2"/>
    <dgm:cxn modelId="{F6A0A8DA-8168-41D6-A580-49955E760E63}" type="presParOf" srcId="{17DE45AF-07D0-4FE7-856C-2F2ABEFA93FE}" destId="{A1BE626A-432C-4AE3-9817-F3CD0B4C044B}" srcOrd="3" destOrd="0" presId="urn:microsoft.com/office/officeart/2005/8/layout/radial2"/>
    <dgm:cxn modelId="{84561BFE-7C16-4C4A-A363-F8DA078A7AF5}" type="presParOf" srcId="{17DE45AF-07D0-4FE7-856C-2F2ABEFA93FE}" destId="{7A2B6D1A-9FA2-4F68-BB4D-0F649CA3A083}" srcOrd="4" destOrd="0" presId="urn:microsoft.com/office/officeart/2005/8/layout/radial2"/>
    <dgm:cxn modelId="{7198CB69-B56B-4E93-A197-87B847719A47}" type="presParOf" srcId="{7A2B6D1A-9FA2-4F68-BB4D-0F649CA3A083}" destId="{017BEAB6-D8B6-4117-9B49-D67B9288527E}" srcOrd="0" destOrd="0" presId="urn:microsoft.com/office/officeart/2005/8/layout/radial2"/>
    <dgm:cxn modelId="{0925B7AF-504E-487A-8D0C-D5E146522E0D}" type="presParOf" srcId="{7A2B6D1A-9FA2-4F68-BB4D-0F649CA3A083}" destId="{FAD3E01D-A15F-4F88-9059-1C1BC3C29293}" srcOrd="1" destOrd="0" presId="urn:microsoft.com/office/officeart/2005/8/layout/radial2"/>
    <dgm:cxn modelId="{D2FFC2E7-A979-4608-93F7-341AABA13E89}" type="presParOf" srcId="{17DE45AF-07D0-4FE7-856C-2F2ABEFA93FE}" destId="{72B76443-CAB3-4384-98B8-02EA612CA5B4}" srcOrd="5" destOrd="0" presId="urn:microsoft.com/office/officeart/2005/8/layout/radial2"/>
    <dgm:cxn modelId="{18EDD57B-4141-471B-A6B2-34DFF1A37687}" type="presParOf" srcId="{17DE45AF-07D0-4FE7-856C-2F2ABEFA93FE}" destId="{D5C182B1-B71E-49D2-95DE-EB8744063A86}" srcOrd="6" destOrd="0" presId="urn:microsoft.com/office/officeart/2005/8/layout/radial2"/>
    <dgm:cxn modelId="{F941CFED-04B4-4E48-9FB0-ABD450EE04DE}" type="presParOf" srcId="{D5C182B1-B71E-49D2-95DE-EB8744063A86}" destId="{3407E6E7-5054-44AB-9BBE-8456846A5CE9}" srcOrd="0" destOrd="0" presId="urn:microsoft.com/office/officeart/2005/8/layout/radial2"/>
    <dgm:cxn modelId="{0EBE3989-58D6-474C-A90C-243CFBB1EFC6}" type="presParOf" srcId="{D5C182B1-B71E-49D2-95DE-EB8744063A86}" destId="{CD5D49DB-DD95-4F1C-A073-B8431EFC39F0}" srcOrd="1" destOrd="0" presId="urn:microsoft.com/office/officeart/2005/8/layout/radial2"/>
    <dgm:cxn modelId="{DDF48553-68C6-43DF-967A-489280E9F591}" type="presParOf" srcId="{17DE45AF-07D0-4FE7-856C-2F2ABEFA93FE}" destId="{29F33DD8-E830-47E3-8C78-37DB947FAED7}" srcOrd="7" destOrd="0" presId="urn:microsoft.com/office/officeart/2005/8/layout/radial2"/>
    <dgm:cxn modelId="{7EBCB6B0-3594-4B04-8A60-46B921F684E6}" type="presParOf" srcId="{17DE45AF-07D0-4FE7-856C-2F2ABEFA93FE}" destId="{EE7FAA26-38B7-4912-A8C9-FFE2766662FD}" srcOrd="8" destOrd="0" presId="urn:microsoft.com/office/officeart/2005/8/layout/radial2"/>
    <dgm:cxn modelId="{41A15A52-0CFA-4BFD-98BB-A927C806CECB}" type="presParOf" srcId="{EE7FAA26-38B7-4912-A8C9-FFE2766662FD}" destId="{C35BE731-56C7-4120-8666-FD84E04C9F17}" srcOrd="0" destOrd="0" presId="urn:microsoft.com/office/officeart/2005/8/layout/radial2"/>
    <dgm:cxn modelId="{A2CAED9E-0F8E-4547-B7C0-74068CF239DE}" type="presParOf" srcId="{EE7FAA26-38B7-4912-A8C9-FFE2766662FD}" destId="{1D2A881D-A01E-4A71-9D08-DBF2498EBAC7}" srcOrd="1" destOrd="0" presId="urn:microsoft.com/office/officeart/2005/8/layout/radial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A7C1B669-55D5-4A24-AAEA-EFF6E23C2097}" type="doc">
      <dgm:prSet loTypeId="urn:microsoft.com/office/officeart/2005/8/layout/pyramid2" loCatId="pyramid" qsTypeId="urn:microsoft.com/office/officeart/2005/8/quickstyle/3d3" qsCatId="3D" csTypeId="urn:microsoft.com/office/officeart/2005/8/colors/accent0_3" csCatId="mainScheme" phldr="1"/>
      <dgm:spPr/>
      <dgm:t>
        <a:bodyPr/>
        <a:lstStyle/>
        <a:p>
          <a:endParaRPr lang="en-US"/>
        </a:p>
      </dgm:t>
    </dgm:pt>
    <dgm:pt modelId="{BD9A15C4-6571-47EE-9AB8-EFC0AD3E54BD}">
      <dgm:prSet/>
      <dgm:spPr/>
      <dgm:t>
        <a:bodyPr/>
        <a:lstStyle/>
        <a:p>
          <a:r>
            <a:rPr lang="en-US" b="1"/>
            <a:t>80%, Unhygienic administer</a:t>
          </a:r>
          <a:endParaRPr lang="ar-SA"/>
        </a:p>
      </dgm:t>
    </dgm:pt>
    <dgm:pt modelId="{7A98A07E-99EA-44CA-9E85-D6F6FFBF0B4C}" type="parTrans" cxnId="{11795F37-BA90-49D1-B7E0-60E7BDAD99F1}">
      <dgm:prSet/>
      <dgm:spPr/>
      <dgm:t>
        <a:bodyPr/>
        <a:lstStyle/>
        <a:p>
          <a:endParaRPr lang="en-US"/>
        </a:p>
      </dgm:t>
    </dgm:pt>
    <dgm:pt modelId="{57E93E58-87EE-4329-99BC-1A2D6A5538DA}" type="sibTrans" cxnId="{11795F37-BA90-49D1-B7E0-60E7BDAD99F1}">
      <dgm:prSet/>
      <dgm:spPr/>
      <dgm:t>
        <a:bodyPr/>
        <a:lstStyle/>
        <a:p>
          <a:endParaRPr lang="en-US"/>
        </a:p>
      </dgm:t>
    </dgm:pt>
    <dgm:pt modelId="{939442DA-AEFA-4982-863D-68DB75720F0C}">
      <dgm:prSet/>
      <dgm:spPr/>
      <dgm:t>
        <a:bodyPr/>
        <a:lstStyle/>
        <a:p>
          <a:r>
            <a:rPr lang="en-US" b="1"/>
            <a:t>58% , Wrong dose</a:t>
          </a:r>
          <a:endParaRPr lang="ar-SA"/>
        </a:p>
      </dgm:t>
    </dgm:pt>
    <dgm:pt modelId="{D5FE50BB-3857-48DA-AB8A-A486B7BE9823}" type="parTrans" cxnId="{507BB505-F22F-43D7-BC3A-3602534F22EA}">
      <dgm:prSet/>
      <dgm:spPr/>
      <dgm:t>
        <a:bodyPr/>
        <a:lstStyle/>
        <a:p>
          <a:endParaRPr lang="en-US"/>
        </a:p>
      </dgm:t>
    </dgm:pt>
    <dgm:pt modelId="{D8B74500-789F-4852-9BAA-0C3391CA877C}" type="sibTrans" cxnId="{507BB505-F22F-43D7-BC3A-3602534F22EA}">
      <dgm:prSet/>
      <dgm:spPr/>
      <dgm:t>
        <a:bodyPr/>
        <a:lstStyle/>
        <a:p>
          <a:endParaRPr lang="en-US"/>
        </a:p>
      </dgm:t>
    </dgm:pt>
    <dgm:pt modelId="{AE9AF571-C601-4593-A0BE-F118A310A90D}">
      <dgm:prSet/>
      <dgm:spPr/>
      <dgm:t>
        <a:bodyPr/>
        <a:lstStyle/>
        <a:p>
          <a:r>
            <a:rPr lang="en-US" b="1"/>
            <a:t>77%, Glucose level (Test/interpret)</a:t>
          </a:r>
          <a:endParaRPr lang="ar-SA"/>
        </a:p>
      </dgm:t>
    </dgm:pt>
    <dgm:pt modelId="{0E05BB44-4CCD-4EE4-9674-0402EA23E85B}" type="parTrans" cxnId="{0405919C-FC5C-4747-B496-1690DFF9C371}">
      <dgm:prSet/>
      <dgm:spPr/>
      <dgm:t>
        <a:bodyPr/>
        <a:lstStyle/>
        <a:p>
          <a:endParaRPr lang="en-US"/>
        </a:p>
      </dgm:t>
    </dgm:pt>
    <dgm:pt modelId="{30601028-37EE-4363-8248-C3382DAA350F}" type="sibTrans" cxnId="{0405919C-FC5C-4747-B496-1690DFF9C371}">
      <dgm:prSet/>
      <dgm:spPr/>
      <dgm:t>
        <a:bodyPr/>
        <a:lstStyle/>
        <a:p>
          <a:endParaRPr lang="en-US"/>
        </a:p>
      </dgm:t>
    </dgm:pt>
    <dgm:pt modelId="{429DA383-7CBC-420C-A648-39C164595525}">
      <dgm:prSet/>
      <dgm:spPr/>
      <dgm:t>
        <a:bodyPr/>
        <a:lstStyle/>
        <a:p>
          <a:r>
            <a:rPr lang="en-US" b="1"/>
            <a:t>75% , Foods ( type / regular )</a:t>
          </a:r>
          <a:endParaRPr lang="ar-SA"/>
        </a:p>
      </dgm:t>
    </dgm:pt>
    <dgm:pt modelId="{E1560BFA-4016-4144-AE4C-73DF4E476349}" type="parTrans" cxnId="{121E81E1-D3C8-4BB9-9C40-B205C874642D}">
      <dgm:prSet/>
      <dgm:spPr/>
      <dgm:t>
        <a:bodyPr/>
        <a:lstStyle/>
        <a:p>
          <a:endParaRPr lang="en-US"/>
        </a:p>
      </dgm:t>
    </dgm:pt>
    <dgm:pt modelId="{BB89A3D8-00F4-4F3C-A64F-98E3FB7E237A}" type="sibTrans" cxnId="{121E81E1-D3C8-4BB9-9C40-B205C874642D}">
      <dgm:prSet/>
      <dgm:spPr/>
      <dgm:t>
        <a:bodyPr/>
        <a:lstStyle/>
        <a:p>
          <a:endParaRPr lang="en-US"/>
        </a:p>
      </dgm:t>
    </dgm:pt>
    <dgm:pt modelId="{7817F2E4-A810-4BB4-AF5E-D33144D4C10A}" type="pres">
      <dgm:prSet presAssocID="{A7C1B669-55D5-4A24-AAEA-EFF6E23C2097}" presName="compositeShape" presStyleCnt="0">
        <dgm:presLayoutVars>
          <dgm:dir/>
          <dgm:resizeHandles/>
        </dgm:presLayoutVars>
      </dgm:prSet>
      <dgm:spPr/>
    </dgm:pt>
    <dgm:pt modelId="{36364472-9AE3-432E-AB7F-ACC8F8328114}" type="pres">
      <dgm:prSet presAssocID="{A7C1B669-55D5-4A24-AAEA-EFF6E23C2097}" presName="pyramid" presStyleLbl="node1" presStyleIdx="0" presStyleCnt="1"/>
      <dgm:spPr/>
    </dgm:pt>
    <dgm:pt modelId="{0A2D9027-41D5-4CC1-B79C-48B227579896}" type="pres">
      <dgm:prSet presAssocID="{A7C1B669-55D5-4A24-AAEA-EFF6E23C2097}" presName="theList" presStyleCnt="0"/>
      <dgm:spPr/>
    </dgm:pt>
    <dgm:pt modelId="{56770131-81CD-4DB9-833F-BB2E512041B1}" type="pres">
      <dgm:prSet presAssocID="{BD9A15C4-6571-47EE-9AB8-EFC0AD3E54BD}" presName="aNode" presStyleLbl="fgAcc1" presStyleIdx="0" presStyleCnt="4" custScaleX="138202">
        <dgm:presLayoutVars>
          <dgm:bulletEnabled val="1"/>
        </dgm:presLayoutVars>
      </dgm:prSet>
      <dgm:spPr/>
    </dgm:pt>
    <dgm:pt modelId="{F4252FF7-18B1-476E-BCEC-A9F415482B1C}" type="pres">
      <dgm:prSet presAssocID="{BD9A15C4-6571-47EE-9AB8-EFC0AD3E54BD}" presName="aSpace" presStyleCnt="0"/>
      <dgm:spPr/>
    </dgm:pt>
    <dgm:pt modelId="{304B7B71-EB20-4802-8730-9BF658574A46}" type="pres">
      <dgm:prSet presAssocID="{939442DA-AEFA-4982-863D-68DB75720F0C}" presName="aNode" presStyleLbl="fgAcc1" presStyleIdx="1" presStyleCnt="4" custScaleX="138841">
        <dgm:presLayoutVars>
          <dgm:bulletEnabled val="1"/>
        </dgm:presLayoutVars>
      </dgm:prSet>
      <dgm:spPr/>
    </dgm:pt>
    <dgm:pt modelId="{1DACBB30-6D62-48E7-A991-39A3FE607C88}" type="pres">
      <dgm:prSet presAssocID="{939442DA-AEFA-4982-863D-68DB75720F0C}" presName="aSpace" presStyleCnt="0"/>
      <dgm:spPr/>
    </dgm:pt>
    <dgm:pt modelId="{0217F438-EE5F-4419-BC45-6687EF435D96}" type="pres">
      <dgm:prSet presAssocID="{AE9AF571-C601-4593-A0BE-F118A310A90D}" presName="aNode" presStyleLbl="fgAcc1" presStyleIdx="2" presStyleCnt="4" custScaleX="145315">
        <dgm:presLayoutVars>
          <dgm:bulletEnabled val="1"/>
        </dgm:presLayoutVars>
      </dgm:prSet>
      <dgm:spPr/>
    </dgm:pt>
    <dgm:pt modelId="{AF3BEF26-8479-4A72-BE64-D3C62F25DCD1}" type="pres">
      <dgm:prSet presAssocID="{AE9AF571-C601-4593-A0BE-F118A310A90D}" presName="aSpace" presStyleCnt="0"/>
      <dgm:spPr/>
    </dgm:pt>
    <dgm:pt modelId="{B65CCE15-A0BE-4452-B301-6DFFF3C1585D}" type="pres">
      <dgm:prSet presAssocID="{429DA383-7CBC-420C-A648-39C164595525}" presName="aNode" presStyleLbl="fgAcc1" presStyleIdx="3" presStyleCnt="4" custScaleX="148552">
        <dgm:presLayoutVars>
          <dgm:bulletEnabled val="1"/>
        </dgm:presLayoutVars>
      </dgm:prSet>
      <dgm:spPr/>
    </dgm:pt>
    <dgm:pt modelId="{09E2CACB-C5D6-44DF-9D1F-CB224B8F1DF9}" type="pres">
      <dgm:prSet presAssocID="{429DA383-7CBC-420C-A648-39C164595525}" presName="aSpace" presStyleCnt="0"/>
      <dgm:spPr/>
    </dgm:pt>
  </dgm:ptLst>
  <dgm:cxnLst>
    <dgm:cxn modelId="{979FAF01-F644-4F04-A404-7DD0177A77D1}" type="presOf" srcId="{A7C1B669-55D5-4A24-AAEA-EFF6E23C2097}" destId="{7817F2E4-A810-4BB4-AF5E-D33144D4C10A}" srcOrd="0" destOrd="0" presId="urn:microsoft.com/office/officeart/2005/8/layout/pyramid2"/>
    <dgm:cxn modelId="{507BB505-F22F-43D7-BC3A-3602534F22EA}" srcId="{A7C1B669-55D5-4A24-AAEA-EFF6E23C2097}" destId="{939442DA-AEFA-4982-863D-68DB75720F0C}" srcOrd="1" destOrd="0" parTransId="{D5FE50BB-3857-48DA-AB8A-A486B7BE9823}" sibTransId="{D8B74500-789F-4852-9BAA-0C3391CA877C}"/>
    <dgm:cxn modelId="{11795F37-BA90-49D1-B7E0-60E7BDAD99F1}" srcId="{A7C1B669-55D5-4A24-AAEA-EFF6E23C2097}" destId="{BD9A15C4-6571-47EE-9AB8-EFC0AD3E54BD}" srcOrd="0" destOrd="0" parTransId="{7A98A07E-99EA-44CA-9E85-D6F6FFBF0B4C}" sibTransId="{57E93E58-87EE-4329-99BC-1A2D6A5538DA}"/>
    <dgm:cxn modelId="{BA92D85B-DFF0-4B49-9305-599E72E9F323}" type="presOf" srcId="{BD9A15C4-6571-47EE-9AB8-EFC0AD3E54BD}" destId="{56770131-81CD-4DB9-833F-BB2E512041B1}" srcOrd="0" destOrd="0" presId="urn:microsoft.com/office/officeart/2005/8/layout/pyramid2"/>
    <dgm:cxn modelId="{AE6AF65F-058B-4885-B3E0-575FDBF3D128}" type="presOf" srcId="{939442DA-AEFA-4982-863D-68DB75720F0C}" destId="{304B7B71-EB20-4802-8730-9BF658574A46}" srcOrd="0" destOrd="0" presId="urn:microsoft.com/office/officeart/2005/8/layout/pyramid2"/>
    <dgm:cxn modelId="{11FDD76E-3201-4AB3-9353-DEB6F09B8CAC}" type="presOf" srcId="{AE9AF571-C601-4593-A0BE-F118A310A90D}" destId="{0217F438-EE5F-4419-BC45-6687EF435D96}" srcOrd="0" destOrd="0" presId="urn:microsoft.com/office/officeart/2005/8/layout/pyramid2"/>
    <dgm:cxn modelId="{0405919C-FC5C-4747-B496-1690DFF9C371}" srcId="{A7C1B669-55D5-4A24-AAEA-EFF6E23C2097}" destId="{AE9AF571-C601-4593-A0BE-F118A310A90D}" srcOrd="2" destOrd="0" parTransId="{0E05BB44-4CCD-4EE4-9674-0402EA23E85B}" sibTransId="{30601028-37EE-4363-8248-C3382DAA350F}"/>
    <dgm:cxn modelId="{5C496BB5-1576-4E8C-ABD6-A3CAF53E4BBB}" type="presOf" srcId="{429DA383-7CBC-420C-A648-39C164595525}" destId="{B65CCE15-A0BE-4452-B301-6DFFF3C1585D}" srcOrd="0" destOrd="0" presId="urn:microsoft.com/office/officeart/2005/8/layout/pyramid2"/>
    <dgm:cxn modelId="{121E81E1-D3C8-4BB9-9C40-B205C874642D}" srcId="{A7C1B669-55D5-4A24-AAEA-EFF6E23C2097}" destId="{429DA383-7CBC-420C-A648-39C164595525}" srcOrd="3" destOrd="0" parTransId="{E1560BFA-4016-4144-AE4C-73DF4E476349}" sibTransId="{BB89A3D8-00F4-4F3C-A64F-98E3FB7E237A}"/>
    <dgm:cxn modelId="{FC878642-57C3-4BBB-97D9-46FB02E5CF46}" type="presParOf" srcId="{7817F2E4-A810-4BB4-AF5E-D33144D4C10A}" destId="{36364472-9AE3-432E-AB7F-ACC8F8328114}" srcOrd="0" destOrd="0" presId="urn:microsoft.com/office/officeart/2005/8/layout/pyramid2"/>
    <dgm:cxn modelId="{F8AF23A4-1724-4F44-B83B-F78CCDEED6C4}" type="presParOf" srcId="{7817F2E4-A810-4BB4-AF5E-D33144D4C10A}" destId="{0A2D9027-41D5-4CC1-B79C-48B227579896}" srcOrd="1" destOrd="0" presId="urn:microsoft.com/office/officeart/2005/8/layout/pyramid2"/>
    <dgm:cxn modelId="{F0773A1A-E072-407A-BD35-16FDF7FD0D77}" type="presParOf" srcId="{0A2D9027-41D5-4CC1-B79C-48B227579896}" destId="{56770131-81CD-4DB9-833F-BB2E512041B1}" srcOrd="0" destOrd="0" presId="urn:microsoft.com/office/officeart/2005/8/layout/pyramid2"/>
    <dgm:cxn modelId="{199911BF-E6F1-4820-954F-C3901CB83D56}" type="presParOf" srcId="{0A2D9027-41D5-4CC1-B79C-48B227579896}" destId="{F4252FF7-18B1-476E-BCEC-A9F415482B1C}" srcOrd="1" destOrd="0" presId="urn:microsoft.com/office/officeart/2005/8/layout/pyramid2"/>
    <dgm:cxn modelId="{45BDE0F1-CB29-4AF4-91FF-5A5EA66835F1}" type="presParOf" srcId="{0A2D9027-41D5-4CC1-B79C-48B227579896}" destId="{304B7B71-EB20-4802-8730-9BF658574A46}" srcOrd="2" destOrd="0" presId="urn:microsoft.com/office/officeart/2005/8/layout/pyramid2"/>
    <dgm:cxn modelId="{A74E8212-8179-4165-85F6-51CB6B3A7F02}" type="presParOf" srcId="{0A2D9027-41D5-4CC1-B79C-48B227579896}" destId="{1DACBB30-6D62-48E7-A991-39A3FE607C88}" srcOrd="3" destOrd="0" presId="urn:microsoft.com/office/officeart/2005/8/layout/pyramid2"/>
    <dgm:cxn modelId="{5A238FA5-F375-4863-84E6-F89CB5153EE3}" type="presParOf" srcId="{0A2D9027-41D5-4CC1-B79C-48B227579896}" destId="{0217F438-EE5F-4419-BC45-6687EF435D96}" srcOrd="4" destOrd="0" presId="urn:microsoft.com/office/officeart/2005/8/layout/pyramid2"/>
    <dgm:cxn modelId="{E98342DA-4DEE-452C-9CDD-46DC8A66E74E}" type="presParOf" srcId="{0A2D9027-41D5-4CC1-B79C-48B227579896}" destId="{AF3BEF26-8479-4A72-BE64-D3C62F25DCD1}" srcOrd="5" destOrd="0" presId="urn:microsoft.com/office/officeart/2005/8/layout/pyramid2"/>
    <dgm:cxn modelId="{5D45F0A8-D493-4CE4-B211-381F8B79D636}" type="presParOf" srcId="{0A2D9027-41D5-4CC1-B79C-48B227579896}" destId="{B65CCE15-A0BE-4452-B301-6DFFF3C1585D}" srcOrd="6" destOrd="0" presId="urn:microsoft.com/office/officeart/2005/8/layout/pyramid2"/>
    <dgm:cxn modelId="{EFAB8385-01E4-4942-8A8F-F0B309E64B5B}" type="presParOf" srcId="{0A2D9027-41D5-4CC1-B79C-48B227579896}" destId="{09E2CACB-C5D6-44DF-9D1F-CB224B8F1DF9}" srcOrd="7" destOrd="0" presId="urn:microsoft.com/office/officeart/2005/8/layout/pyramid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B799C26B-968D-458D-85E8-732D40BE64F0}" type="doc">
      <dgm:prSet loTypeId="urn:microsoft.com/office/officeart/2005/8/layout/cycle3" loCatId="cycle" qsTypeId="urn:microsoft.com/office/officeart/2005/8/quickstyle/3d9" qsCatId="3D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7F50D8E9-ADE4-4487-8BE2-27213E64F922}">
      <dgm:prSet phldrT="[Text]"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Denial</a:t>
          </a:r>
        </a:p>
      </dgm:t>
    </dgm:pt>
    <dgm:pt modelId="{62DFA323-4D49-4F82-BFBE-0C1F57447FF0}" type="parTrans" cxnId="{549AC9B9-204B-4A3D-92A9-C1D9E5BD9345}">
      <dgm:prSet/>
      <dgm:spPr/>
      <dgm:t>
        <a:bodyPr/>
        <a:lstStyle/>
        <a:p>
          <a:endParaRPr lang="en-US"/>
        </a:p>
      </dgm:t>
    </dgm:pt>
    <dgm:pt modelId="{268CB3E3-D03B-41FD-A2BB-4F65AEE00E6C}" type="sibTrans" cxnId="{549AC9B9-204B-4A3D-92A9-C1D9E5BD9345}">
      <dgm:prSet/>
      <dgm:spPr/>
      <dgm:t>
        <a:bodyPr/>
        <a:lstStyle/>
        <a:p>
          <a:endParaRPr lang="en-US"/>
        </a:p>
      </dgm:t>
    </dgm:pt>
    <dgm:pt modelId="{FA348298-021A-4C19-861B-F99B1C6D88AF}">
      <dgm:prSet phldrT="[Text]"/>
      <dgm:spPr/>
      <dgm:t>
        <a:bodyPr/>
        <a:lstStyle/>
        <a:p>
          <a:r>
            <a:rPr lang="en-US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Anger</a:t>
          </a:r>
        </a:p>
      </dgm:t>
    </dgm:pt>
    <dgm:pt modelId="{A88BFB40-5B38-453C-A7B5-7C8B708883EE}" type="parTrans" cxnId="{7A5ED0EB-6E85-40A7-B44E-BA920935B781}">
      <dgm:prSet/>
      <dgm:spPr/>
      <dgm:t>
        <a:bodyPr/>
        <a:lstStyle/>
        <a:p>
          <a:endParaRPr lang="en-US"/>
        </a:p>
      </dgm:t>
    </dgm:pt>
    <dgm:pt modelId="{C25D9733-806E-4558-BF1A-47B4E339C501}" type="sibTrans" cxnId="{7A5ED0EB-6E85-40A7-B44E-BA920935B781}">
      <dgm:prSet/>
      <dgm:spPr/>
      <dgm:t>
        <a:bodyPr/>
        <a:lstStyle/>
        <a:p>
          <a:endParaRPr lang="en-US"/>
        </a:p>
      </dgm:t>
    </dgm:pt>
    <dgm:pt modelId="{ECF43B5D-51DA-427D-8196-6E516D64EA9C}">
      <dgm:prSet phldrT="[Text]"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Bargaining</a:t>
          </a:r>
        </a:p>
      </dgm:t>
    </dgm:pt>
    <dgm:pt modelId="{E375D7DE-2B1F-47C2-9147-9C1BFFF6979B}" type="parTrans" cxnId="{80233BB4-3BE7-4D2C-A33D-DA3826ADD836}">
      <dgm:prSet/>
      <dgm:spPr/>
      <dgm:t>
        <a:bodyPr/>
        <a:lstStyle/>
        <a:p>
          <a:endParaRPr lang="en-US"/>
        </a:p>
      </dgm:t>
    </dgm:pt>
    <dgm:pt modelId="{E52F0A34-3EFC-4AC7-A0B5-863D6FB30190}" type="sibTrans" cxnId="{80233BB4-3BE7-4D2C-A33D-DA3826ADD836}">
      <dgm:prSet/>
      <dgm:spPr/>
      <dgm:t>
        <a:bodyPr/>
        <a:lstStyle/>
        <a:p>
          <a:endParaRPr lang="en-US"/>
        </a:p>
      </dgm:t>
    </dgm:pt>
    <dgm:pt modelId="{A48A4C65-522E-4841-B0B2-177FF46E290D}">
      <dgm:prSet phldrT="[Text]"/>
      <dgm:spPr/>
      <dgm:t>
        <a:bodyPr/>
        <a:lstStyle/>
        <a:p>
          <a:r>
            <a:rPr lang="en-US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Depression</a:t>
          </a:r>
        </a:p>
      </dgm:t>
    </dgm:pt>
    <dgm:pt modelId="{0A6FF3AE-127B-44E4-8098-679EB15294D5}" type="parTrans" cxnId="{57145D08-382F-418D-8524-4C04CB2ADD1A}">
      <dgm:prSet/>
      <dgm:spPr/>
      <dgm:t>
        <a:bodyPr/>
        <a:lstStyle/>
        <a:p>
          <a:endParaRPr lang="en-US"/>
        </a:p>
      </dgm:t>
    </dgm:pt>
    <dgm:pt modelId="{78978871-4F14-4F3A-A670-CE1E6E35100D}" type="sibTrans" cxnId="{57145D08-382F-418D-8524-4C04CB2ADD1A}">
      <dgm:prSet/>
      <dgm:spPr/>
      <dgm:t>
        <a:bodyPr/>
        <a:lstStyle/>
        <a:p>
          <a:endParaRPr lang="en-US"/>
        </a:p>
      </dgm:t>
    </dgm:pt>
    <dgm:pt modelId="{BB7B466A-0FB0-46C6-B345-680DD095DB96}">
      <dgm:prSet phldrT="[Text]"/>
      <dgm:spPr/>
      <dgm:t>
        <a:bodyPr/>
        <a:lstStyle/>
        <a:p>
          <a:r>
            <a:rPr lang="en-US" b="1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Acceptance</a:t>
          </a:r>
        </a:p>
      </dgm:t>
    </dgm:pt>
    <dgm:pt modelId="{8F2A1841-3686-44AF-A79B-B1ACD4AF95E0}" type="parTrans" cxnId="{2731798C-1338-4A9D-B539-BA7355C6CC39}">
      <dgm:prSet/>
      <dgm:spPr/>
      <dgm:t>
        <a:bodyPr/>
        <a:lstStyle/>
        <a:p>
          <a:endParaRPr lang="en-US"/>
        </a:p>
      </dgm:t>
    </dgm:pt>
    <dgm:pt modelId="{F71BFF35-DFD1-46F9-99B2-521FA845219C}" type="sibTrans" cxnId="{2731798C-1338-4A9D-B539-BA7355C6CC39}">
      <dgm:prSet/>
      <dgm:spPr/>
      <dgm:t>
        <a:bodyPr/>
        <a:lstStyle/>
        <a:p>
          <a:endParaRPr lang="en-US"/>
        </a:p>
      </dgm:t>
    </dgm:pt>
    <dgm:pt modelId="{585FF6CE-8B8C-4174-83DB-43A02ED0622A}" type="pres">
      <dgm:prSet presAssocID="{B799C26B-968D-458D-85E8-732D40BE64F0}" presName="Name0" presStyleCnt="0">
        <dgm:presLayoutVars>
          <dgm:dir/>
          <dgm:resizeHandles val="exact"/>
        </dgm:presLayoutVars>
      </dgm:prSet>
      <dgm:spPr/>
    </dgm:pt>
    <dgm:pt modelId="{A50C4CE6-A5C4-483B-9C40-53D77935B801}" type="pres">
      <dgm:prSet presAssocID="{B799C26B-968D-458D-85E8-732D40BE64F0}" presName="cycle" presStyleCnt="0"/>
      <dgm:spPr/>
    </dgm:pt>
    <dgm:pt modelId="{E7682D49-770B-4DDF-882D-6ED9BA70A578}" type="pres">
      <dgm:prSet presAssocID="{7F50D8E9-ADE4-4487-8BE2-27213E64F922}" presName="nodeFirstNode" presStyleLbl="node1" presStyleIdx="0" presStyleCnt="5">
        <dgm:presLayoutVars>
          <dgm:bulletEnabled val="1"/>
        </dgm:presLayoutVars>
      </dgm:prSet>
      <dgm:spPr/>
    </dgm:pt>
    <dgm:pt modelId="{207E240F-EBB8-46B1-B6F5-DEA823F5C157}" type="pres">
      <dgm:prSet presAssocID="{268CB3E3-D03B-41FD-A2BB-4F65AEE00E6C}" presName="sibTransFirstNode" presStyleLbl="bgShp" presStyleIdx="0" presStyleCnt="1"/>
      <dgm:spPr/>
    </dgm:pt>
    <dgm:pt modelId="{55B18129-307C-4555-B107-802101911473}" type="pres">
      <dgm:prSet presAssocID="{FA348298-021A-4C19-861B-F99B1C6D88AF}" presName="nodeFollowingNodes" presStyleLbl="node1" presStyleIdx="1" presStyleCnt="5">
        <dgm:presLayoutVars>
          <dgm:bulletEnabled val="1"/>
        </dgm:presLayoutVars>
      </dgm:prSet>
      <dgm:spPr/>
    </dgm:pt>
    <dgm:pt modelId="{8D89E116-22CE-40EF-BF5D-C8101DA0DBF5}" type="pres">
      <dgm:prSet presAssocID="{ECF43B5D-51DA-427D-8196-6E516D64EA9C}" presName="nodeFollowingNodes" presStyleLbl="node1" presStyleIdx="2" presStyleCnt="5">
        <dgm:presLayoutVars>
          <dgm:bulletEnabled val="1"/>
        </dgm:presLayoutVars>
      </dgm:prSet>
      <dgm:spPr/>
    </dgm:pt>
    <dgm:pt modelId="{57D093F7-60ED-430E-B9E4-F0678F4A391C}" type="pres">
      <dgm:prSet presAssocID="{A48A4C65-522E-4841-B0B2-177FF46E290D}" presName="nodeFollowingNodes" presStyleLbl="node1" presStyleIdx="3" presStyleCnt="5">
        <dgm:presLayoutVars>
          <dgm:bulletEnabled val="1"/>
        </dgm:presLayoutVars>
      </dgm:prSet>
      <dgm:spPr/>
    </dgm:pt>
    <dgm:pt modelId="{1A753571-B96C-44ED-9FED-5C8FE2587B76}" type="pres">
      <dgm:prSet presAssocID="{BB7B466A-0FB0-46C6-B345-680DD095DB96}" presName="nodeFollowingNodes" presStyleLbl="node1" presStyleIdx="4" presStyleCnt="5">
        <dgm:presLayoutVars>
          <dgm:bulletEnabled val="1"/>
        </dgm:presLayoutVars>
      </dgm:prSet>
      <dgm:spPr/>
    </dgm:pt>
  </dgm:ptLst>
  <dgm:cxnLst>
    <dgm:cxn modelId="{57145D08-382F-418D-8524-4C04CB2ADD1A}" srcId="{B799C26B-968D-458D-85E8-732D40BE64F0}" destId="{A48A4C65-522E-4841-B0B2-177FF46E290D}" srcOrd="3" destOrd="0" parTransId="{0A6FF3AE-127B-44E4-8098-679EB15294D5}" sibTransId="{78978871-4F14-4F3A-A670-CE1E6E35100D}"/>
    <dgm:cxn modelId="{37B0E459-BC45-4CE2-B9BD-767064DD25F8}" type="presOf" srcId="{B799C26B-968D-458D-85E8-732D40BE64F0}" destId="{585FF6CE-8B8C-4174-83DB-43A02ED0622A}" srcOrd="0" destOrd="0" presId="urn:microsoft.com/office/officeart/2005/8/layout/cycle3"/>
    <dgm:cxn modelId="{F6582061-EB78-45AE-B27B-D71BED0C1B36}" type="presOf" srcId="{FA348298-021A-4C19-861B-F99B1C6D88AF}" destId="{55B18129-307C-4555-B107-802101911473}" srcOrd="0" destOrd="0" presId="urn:microsoft.com/office/officeart/2005/8/layout/cycle3"/>
    <dgm:cxn modelId="{EA65DB81-5B37-48A8-A5EF-DFD56A01F433}" type="presOf" srcId="{268CB3E3-D03B-41FD-A2BB-4F65AEE00E6C}" destId="{207E240F-EBB8-46B1-B6F5-DEA823F5C157}" srcOrd="0" destOrd="0" presId="urn:microsoft.com/office/officeart/2005/8/layout/cycle3"/>
    <dgm:cxn modelId="{2731798C-1338-4A9D-B539-BA7355C6CC39}" srcId="{B799C26B-968D-458D-85E8-732D40BE64F0}" destId="{BB7B466A-0FB0-46C6-B345-680DD095DB96}" srcOrd="4" destOrd="0" parTransId="{8F2A1841-3686-44AF-A79B-B1ACD4AF95E0}" sibTransId="{F71BFF35-DFD1-46F9-99B2-521FA845219C}"/>
    <dgm:cxn modelId="{80233BB4-3BE7-4D2C-A33D-DA3826ADD836}" srcId="{B799C26B-968D-458D-85E8-732D40BE64F0}" destId="{ECF43B5D-51DA-427D-8196-6E516D64EA9C}" srcOrd="2" destOrd="0" parTransId="{E375D7DE-2B1F-47C2-9147-9C1BFFF6979B}" sibTransId="{E52F0A34-3EFC-4AC7-A0B5-863D6FB30190}"/>
    <dgm:cxn modelId="{549AC9B9-204B-4A3D-92A9-C1D9E5BD9345}" srcId="{B799C26B-968D-458D-85E8-732D40BE64F0}" destId="{7F50D8E9-ADE4-4487-8BE2-27213E64F922}" srcOrd="0" destOrd="0" parTransId="{62DFA323-4D49-4F82-BFBE-0C1F57447FF0}" sibTransId="{268CB3E3-D03B-41FD-A2BB-4F65AEE00E6C}"/>
    <dgm:cxn modelId="{B79129C5-85DA-4550-AB38-7942FF58F642}" type="presOf" srcId="{7F50D8E9-ADE4-4487-8BE2-27213E64F922}" destId="{E7682D49-770B-4DDF-882D-6ED9BA70A578}" srcOrd="0" destOrd="0" presId="urn:microsoft.com/office/officeart/2005/8/layout/cycle3"/>
    <dgm:cxn modelId="{A9E8D1CB-FFB1-4684-84CA-4D373C21C73D}" type="presOf" srcId="{A48A4C65-522E-4841-B0B2-177FF46E290D}" destId="{57D093F7-60ED-430E-B9E4-F0678F4A391C}" srcOrd="0" destOrd="0" presId="urn:microsoft.com/office/officeart/2005/8/layout/cycle3"/>
    <dgm:cxn modelId="{9801DFD2-A2C8-4261-8207-352C13E7B040}" type="presOf" srcId="{BB7B466A-0FB0-46C6-B345-680DD095DB96}" destId="{1A753571-B96C-44ED-9FED-5C8FE2587B76}" srcOrd="0" destOrd="0" presId="urn:microsoft.com/office/officeart/2005/8/layout/cycle3"/>
    <dgm:cxn modelId="{1AC40FDE-DB69-4E08-BAFA-D89B9BC8C9F7}" type="presOf" srcId="{ECF43B5D-51DA-427D-8196-6E516D64EA9C}" destId="{8D89E116-22CE-40EF-BF5D-C8101DA0DBF5}" srcOrd="0" destOrd="0" presId="urn:microsoft.com/office/officeart/2005/8/layout/cycle3"/>
    <dgm:cxn modelId="{7A5ED0EB-6E85-40A7-B44E-BA920935B781}" srcId="{B799C26B-968D-458D-85E8-732D40BE64F0}" destId="{FA348298-021A-4C19-861B-F99B1C6D88AF}" srcOrd="1" destOrd="0" parTransId="{A88BFB40-5B38-453C-A7B5-7C8B708883EE}" sibTransId="{C25D9733-806E-4558-BF1A-47B4E339C501}"/>
    <dgm:cxn modelId="{1FF6D9BF-A16E-4CEB-B3FF-AC0B0353D664}" type="presParOf" srcId="{585FF6CE-8B8C-4174-83DB-43A02ED0622A}" destId="{A50C4CE6-A5C4-483B-9C40-53D77935B801}" srcOrd="0" destOrd="0" presId="urn:microsoft.com/office/officeart/2005/8/layout/cycle3"/>
    <dgm:cxn modelId="{AD1E17E9-9A83-4198-9A44-FBBEAA65CAF5}" type="presParOf" srcId="{A50C4CE6-A5C4-483B-9C40-53D77935B801}" destId="{E7682D49-770B-4DDF-882D-6ED9BA70A578}" srcOrd="0" destOrd="0" presId="urn:microsoft.com/office/officeart/2005/8/layout/cycle3"/>
    <dgm:cxn modelId="{62BFC7DA-351C-48C6-BC20-D56C8630E74B}" type="presParOf" srcId="{A50C4CE6-A5C4-483B-9C40-53D77935B801}" destId="{207E240F-EBB8-46B1-B6F5-DEA823F5C157}" srcOrd="1" destOrd="0" presId="urn:microsoft.com/office/officeart/2005/8/layout/cycle3"/>
    <dgm:cxn modelId="{0B45355D-EE30-4AD8-B7CD-EA269495BD06}" type="presParOf" srcId="{A50C4CE6-A5C4-483B-9C40-53D77935B801}" destId="{55B18129-307C-4555-B107-802101911473}" srcOrd="2" destOrd="0" presId="urn:microsoft.com/office/officeart/2005/8/layout/cycle3"/>
    <dgm:cxn modelId="{FE61EC38-9923-4586-AABE-2DF063272914}" type="presParOf" srcId="{A50C4CE6-A5C4-483B-9C40-53D77935B801}" destId="{8D89E116-22CE-40EF-BF5D-C8101DA0DBF5}" srcOrd="3" destOrd="0" presId="urn:microsoft.com/office/officeart/2005/8/layout/cycle3"/>
    <dgm:cxn modelId="{AAB59E62-5E59-4181-8B34-EC19773E13B5}" type="presParOf" srcId="{A50C4CE6-A5C4-483B-9C40-53D77935B801}" destId="{57D093F7-60ED-430E-B9E4-F0678F4A391C}" srcOrd="4" destOrd="0" presId="urn:microsoft.com/office/officeart/2005/8/layout/cycle3"/>
    <dgm:cxn modelId="{0611C92F-A68C-40C6-B3EA-04C20DE1705B}" type="presParOf" srcId="{A50C4CE6-A5C4-483B-9C40-53D77935B801}" destId="{1A753571-B96C-44ED-9FED-5C8FE2587B76}" srcOrd="5" destOrd="0" presId="urn:microsoft.com/office/officeart/2005/8/layout/cycle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ED15333D-317D-4685-8B80-223D5D2019D4}" type="doc">
      <dgm:prSet loTypeId="urn:microsoft.com/office/officeart/2005/8/layout/venn1" loCatId="relationship" qsTypeId="urn:microsoft.com/office/officeart/2009/2/quickstyle/3d8" qsCatId="3D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CC55B1C5-F712-453B-8C2D-E2E911ADEF8E}">
      <dgm:prSet/>
      <dgm:spPr/>
      <dgm:t>
        <a:bodyPr/>
        <a:lstStyle/>
        <a:p>
          <a:r>
            <a:rPr lang="en-US" b="1"/>
            <a:t>The process of managing stressors (internal and external )</a:t>
          </a:r>
          <a:endParaRPr lang="ar-SA"/>
        </a:p>
      </dgm:t>
    </dgm:pt>
    <dgm:pt modelId="{2E29DB73-4992-497D-9059-E55C6485A4CD}" type="parTrans" cxnId="{F7FDB63F-9416-4443-8818-10A225CE7654}">
      <dgm:prSet/>
      <dgm:spPr/>
      <dgm:t>
        <a:bodyPr/>
        <a:lstStyle/>
        <a:p>
          <a:endParaRPr lang="en-US"/>
        </a:p>
      </dgm:t>
    </dgm:pt>
    <dgm:pt modelId="{E91DABCA-73C3-4093-B932-CB462575682E}" type="sibTrans" cxnId="{F7FDB63F-9416-4443-8818-10A225CE7654}">
      <dgm:prSet/>
      <dgm:spPr/>
      <dgm:t>
        <a:bodyPr/>
        <a:lstStyle/>
        <a:p>
          <a:endParaRPr lang="en-US"/>
        </a:p>
      </dgm:t>
    </dgm:pt>
    <dgm:pt modelId="{3577B2E8-C880-4E6B-AC53-81443A87327A}" type="pres">
      <dgm:prSet presAssocID="{ED15333D-317D-4685-8B80-223D5D2019D4}" presName="compositeShape" presStyleCnt="0">
        <dgm:presLayoutVars>
          <dgm:chMax val="7"/>
          <dgm:dir/>
          <dgm:resizeHandles val="exact"/>
        </dgm:presLayoutVars>
      </dgm:prSet>
      <dgm:spPr/>
    </dgm:pt>
    <dgm:pt modelId="{F465634F-53E9-47E3-9943-881DE63ED3D7}" type="pres">
      <dgm:prSet presAssocID="{CC55B1C5-F712-453B-8C2D-E2E911ADEF8E}" presName="circ1TxSh" presStyleLbl="vennNode1" presStyleIdx="0" presStyleCnt="1"/>
      <dgm:spPr/>
    </dgm:pt>
  </dgm:ptLst>
  <dgm:cxnLst>
    <dgm:cxn modelId="{F7FDB63F-9416-4443-8818-10A225CE7654}" srcId="{ED15333D-317D-4685-8B80-223D5D2019D4}" destId="{CC55B1C5-F712-453B-8C2D-E2E911ADEF8E}" srcOrd="0" destOrd="0" parTransId="{2E29DB73-4992-497D-9059-E55C6485A4CD}" sibTransId="{E91DABCA-73C3-4093-B932-CB462575682E}"/>
    <dgm:cxn modelId="{2806165D-0114-4862-9000-6AFDECD61F98}" type="presOf" srcId="{CC55B1C5-F712-453B-8C2D-E2E911ADEF8E}" destId="{F465634F-53E9-47E3-9943-881DE63ED3D7}" srcOrd="0" destOrd="0" presId="urn:microsoft.com/office/officeart/2005/8/layout/venn1"/>
    <dgm:cxn modelId="{78A0D4EA-7E5B-48BD-9323-544C215746C0}" type="presOf" srcId="{ED15333D-317D-4685-8B80-223D5D2019D4}" destId="{3577B2E8-C880-4E6B-AC53-81443A87327A}" srcOrd="0" destOrd="0" presId="urn:microsoft.com/office/officeart/2005/8/layout/venn1"/>
    <dgm:cxn modelId="{B944C07E-9377-4466-992E-966513044E08}" type="presParOf" srcId="{3577B2E8-C880-4E6B-AC53-81443A87327A}" destId="{F465634F-53E9-47E3-9943-881DE63ED3D7}" srcOrd="0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401698BB-0FE4-47AA-B256-A3FF23830D57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9AAEE44-C683-4A38-9CA2-961261424C32}">
      <dgm:prSet/>
      <dgm:spPr/>
      <dgm:t>
        <a:bodyPr/>
        <a:lstStyle/>
        <a:p>
          <a:pPr rtl="0"/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Early adolescence (11-14 yrs.)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04668819-3E30-4E0B-8B7A-F4DB9C4FCFF2}" type="parTrans" cxnId="{01256CB3-03C8-4B9A-9B3F-C3D14EF0717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5117435-5118-4659-B424-5AEB057A3719}" type="sibTrans" cxnId="{01256CB3-03C8-4B9A-9B3F-C3D14EF0717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A60E3F6D-0BD3-4226-B068-F157D9B2CB05}">
      <dgm:prSet/>
      <dgm:spPr/>
      <dgm:t>
        <a:bodyPr/>
        <a:lstStyle/>
        <a:p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Am I normal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D5B11AD-B53D-4A13-8500-63844B89D8F2}" type="parTrans" cxnId="{4AA5BB3E-5E68-431E-9331-0A310DD07AB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5D38442-E97E-4EFC-84A1-FA012EB4EDBF}" type="sibTrans" cxnId="{4AA5BB3E-5E68-431E-9331-0A310DD07AB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5FC7927B-BF47-4F9A-A20C-2D1484A7886F}">
      <dgm:prSet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Mid-adolescence (14-16 yrs.)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8CDBD22-F887-411D-A7A2-243EA565BA75}" type="parTrans" cxnId="{445167AE-BB63-41DE-AD4C-A157BF37738E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CCC53F8-194D-4073-A8F8-758F3B0CBC7E}" type="sibTrans" cxnId="{445167AE-BB63-41DE-AD4C-A157BF37738E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8D7A6B4-0F94-4F78-8D97-6C00184B78D9}">
      <dgm:prSet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Independence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1A38F71-87A0-4A11-8608-235EFA21FD9C}" type="parTrans" cxnId="{6893DE8C-F205-4BEB-957B-7404001658C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E8F5EBA9-EAAB-4095-9D71-11C925DF0232}" type="sibTrans" cxnId="{6893DE8C-F205-4BEB-957B-7404001658C9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4BBC914C-F30C-4822-B938-FFCE6872F3AB}">
      <dgm:prSet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Late adolescence (17-older yrs.)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3489473-FCDC-4423-9F57-4826EA69772B}" type="parTrans" cxnId="{167B260F-48E3-4FEF-B594-2A364BED4EDB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7BAB3D2-B580-41AF-AF5C-354F79132216}" type="sibTrans" cxnId="{167B260F-48E3-4FEF-B594-2A364BED4EDB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9A2C285-EB2E-458B-859B-20961E7BD17B}">
      <dgm:prSet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Future oriented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4CABF50C-6D13-4A8F-AD6F-69C7DEE27506}" type="parTrans" cxnId="{8637878E-F6B3-4648-80A9-53B9C2F3E8D3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4F7D75C1-EB0D-4B64-8094-BD9E9B19533C}" type="sibTrans" cxnId="{8637878E-F6B3-4648-80A9-53B9C2F3E8D3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606ABFEF-B9F2-401C-B38B-DEA38F0DCAB8}">
      <dgm:prSet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self image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AE592FA-DCD1-485F-ACA0-02DF155EB055}" type="parTrans" cxnId="{C9617DE1-7920-4377-B170-F0697EA6C9A7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2AEC9FD-00C2-4288-B9DC-34D273FC0412}" type="sibTrans" cxnId="{C9617DE1-7920-4377-B170-F0697EA6C9A7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8FDC733-FB23-4A62-8FB1-84E4370CE1EF}">
      <dgm:prSet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intimacy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055D2D01-7D7F-4E28-B034-516B6F8E1DCE}" type="parTrans" cxnId="{BAB1DF18-BC52-4953-BFD2-99CFB6F3414B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52F95A9-05D2-4534-AF3D-15D2F971D34F}" type="sibTrans" cxnId="{BAB1DF18-BC52-4953-BFD2-99CFB6F3414B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0887353-906C-44D2-80CA-90C078A99AA0}">
      <dgm:prSet/>
      <dgm:spPr/>
      <dgm:t>
        <a:bodyPr/>
        <a:lstStyle/>
        <a:p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career goals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2311C7D9-2DB8-41F4-B6A5-0649E577CD28}" type="parTrans" cxnId="{51BE291F-BC02-4963-B8D4-FF103498842D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9792E5F-B089-4255-8A0E-62AB467F80D1}" type="sibTrans" cxnId="{51BE291F-BC02-4963-B8D4-FF103498842D}">
      <dgm:prSet/>
      <dgm:spPr/>
      <dgm:t>
        <a:bodyPr/>
        <a:lstStyle/>
        <a:p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0BD0348-BAA5-4D8D-8828-ADDAFFBF9514}" type="pres">
      <dgm:prSet presAssocID="{401698BB-0FE4-47AA-B256-A3FF23830D57}" presName="Name0" presStyleCnt="0">
        <dgm:presLayoutVars>
          <dgm:dir/>
          <dgm:animLvl val="lvl"/>
          <dgm:resizeHandles val="exact"/>
        </dgm:presLayoutVars>
      </dgm:prSet>
      <dgm:spPr/>
    </dgm:pt>
    <dgm:pt modelId="{0EF5C3C6-2859-4979-AB73-F461212411B6}" type="pres">
      <dgm:prSet presAssocID="{19AAEE44-C683-4A38-9CA2-961261424C32}" presName="composite" presStyleCnt="0"/>
      <dgm:spPr/>
    </dgm:pt>
    <dgm:pt modelId="{BBD8277E-ABEB-4869-9F10-1CAC709CF15D}" type="pres">
      <dgm:prSet presAssocID="{19AAEE44-C683-4A38-9CA2-961261424C32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</dgm:pt>
    <dgm:pt modelId="{A6D6B1EA-90AA-47FC-8F57-59204444E27F}" type="pres">
      <dgm:prSet presAssocID="{19AAEE44-C683-4A38-9CA2-961261424C32}" presName="desTx" presStyleLbl="alignAccFollowNode1" presStyleIdx="0" presStyleCnt="3">
        <dgm:presLayoutVars>
          <dgm:bulletEnabled val="1"/>
        </dgm:presLayoutVars>
      </dgm:prSet>
      <dgm:spPr/>
    </dgm:pt>
    <dgm:pt modelId="{1C2B9056-CB98-432D-86A2-F23E401D4239}" type="pres">
      <dgm:prSet presAssocID="{55117435-5118-4659-B424-5AEB057A3719}" presName="space" presStyleCnt="0"/>
      <dgm:spPr/>
    </dgm:pt>
    <dgm:pt modelId="{DC7E650F-699B-4472-B5CB-E70684C3C8AC}" type="pres">
      <dgm:prSet presAssocID="{5FC7927B-BF47-4F9A-A20C-2D1484A7886F}" presName="composite" presStyleCnt="0"/>
      <dgm:spPr/>
    </dgm:pt>
    <dgm:pt modelId="{A706D72C-3EA3-4BFC-A0F8-418492292638}" type="pres">
      <dgm:prSet presAssocID="{5FC7927B-BF47-4F9A-A20C-2D1484A7886F}" presName="parTx" presStyleLbl="alignNode1" presStyleIdx="1" presStyleCnt="3">
        <dgm:presLayoutVars>
          <dgm:chMax val="0"/>
          <dgm:chPref val="0"/>
          <dgm:bulletEnabled val="1"/>
        </dgm:presLayoutVars>
      </dgm:prSet>
      <dgm:spPr/>
    </dgm:pt>
    <dgm:pt modelId="{9E8FC3C2-D0F2-417D-AB44-82C464F49CB2}" type="pres">
      <dgm:prSet presAssocID="{5FC7927B-BF47-4F9A-A20C-2D1484A7886F}" presName="desTx" presStyleLbl="alignAccFollowNode1" presStyleIdx="1" presStyleCnt="3">
        <dgm:presLayoutVars>
          <dgm:bulletEnabled val="1"/>
        </dgm:presLayoutVars>
      </dgm:prSet>
      <dgm:spPr/>
    </dgm:pt>
    <dgm:pt modelId="{07F03EA9-0883-4010-A421-2EEA50B490CC}" type="pres">
      <dgm:prSet presAssocID="{3CCC53F8-194D-4073-A8F8-758F3B0CBC7E}" presName="space" presStyleCnt="0"/>
      <dgm:spPr/>
    </dgm:pt>
    <dgm:pt modelId="{18FED87E-5CED-40F6-8BF9-87206CACA604}" type="pres">
      <dgm:prSet presAssocID="{4BBC914C-F30C-4822-B938-FFCE6872F3AB}" presName="composite" presStyleCnt="0"/>
      <dgm:spPr/>
    </dgm:pt>
    <dgm:pt modelId="{A2F136BB-26BE-4732-A80D-AAD8B544A5FF}" type="pres">
      <dgm:prSet presAssocID="{4BBC914C-F30C-4822-B938-FFCE6872F3AB}" presName="parTx" presStyleLbl="alignNode1" presStyleIdx="2" presStyleCnt="3">
        <dgm:presLayoutVars>
          <dgm:chMax val="0"/>
          <dgm:chPref val="0"/>
          <dgm:bulletEnabled val="1"/>
        </dgm:presLayoutVars>
      </dgm:prSet>
      <dgm:spPr/>
    </dgm:pt>
    <dgm:pt modelId="{76801BE6-7EC8-4BA2-88B9-8B1E58D835FC}" type="pres">
      <dgm:prSet presAssocID="{4BBC914C-F30C-4822-B938-FFCE6872F3AB}" presName="desTx" presStyleLbl="alignAccFollowNode1" presStyleIdx="2" presStyleCnt="3">
        <dgm:presLayoutVars>
          <dgm:bulletEnabled val="1"/>
        </dgm:presLayoutVars>
      </dgm:prSet>
      <dgm:spPr/>
    </dgm:pt>
  </dgm:ptLst>
  <dgm:cxnLst>
    <dgm:cxn modelId="{32126502-7798-4933-8E52-85381084862C}" type="presOf" srcId="{4BBC914C-F30C-4822-B938-FFCE6872F3AB}" destId="{A2F136BB-26BE-4732-A80D-AAD8B544A5FF}" srcOrd="0" destOrd="0" presId="urn:microsoft.com/office/officeart/2005/8/layout/hList1"/>
    <dgm:cxn modelId="{FD50000B-599B-481C-A738-899A66B53DD2}" type="presOf" srcId="{A60E3F6D-0BD3-4226-B068-F157D9B2CB05}" destId="{A6D6B1EA-90AA-47FC-8F57-59204444E27F}" srcOrd="0" destOrd="0" presId="urn:microsoft.com/office/officeart/2005/8/layout/hList1"/>
    <dgm:cxn modelId="{167B260F-48E3-4FEF-B594-2A364BED4EDB}" srcId="{401698BB-0FE4-47AA-B256-A3FF23830D57}" destId="{4BBC914C-F30C-4822-B938-FFCE6872F3AB}" srcOrd="2" destOrd="0" parTransId="{33489473-FCDC-4423-9F57-4826EA69772B}" sibTransId="{D7BAB3D2-B580-41AF-AF5C-354F79132216}"/>
    <dgm:cxn modelId="{BAB1DF18-BC52-4953-BFD2-99CFB6F3414B}" srcId="{4BBC914C-F30C-4822-B938-FFCE6872F3AB}" destId="{88FDC733-FB23-4A62-8FB1-84E4370CE1EF}" srcOrd="1" destOrd="0" parTransId="{055D2D01-7D7F-4E28-B034-516B6F8E1DCE}" sibTransId="{C52F95A9-05D2-4534-AF3D-15D2F971D34F}"/>
    <dgm:cxn modelId="{51BE291F-BC02-4963-B8D4-FF103498842D}" srcId="{4BBC914C-F30C-4822-B938-FFCE6872F3AB}" destId="{90887353-906C-44D2-80CA-90C078A99AA0}" srcOrd="2" destOrd="0" parTransId="{2311C7D9-2DB8-41F4-B6A5-0649E577CD28}" sibTransId="{89792E5F-B089-4255-8A0E-62AB467F80D1}"/>
    <dgm:cxn modelId="{FC66383B-CBBA-46E9-97D2-D375BD633CA7}" type="presOf" srcId="{C9A2C285-EB2E-458B-859B-20961E7BD17B}" destId="{76801BE6-7EC8-4BA2-88B9-8B1E58D835FC}" srcOrd="0" destOrd="0" presId="urn:microsoft.com/office/officeart/2005/8/layout/hList1"/>
    <dgm:cxn modelId="{4AA5BB3E-5E68-431E-9331-0A310DD07AB9}" srcId="{19AAEE44-C683-4A38-9CA2-961261424C32}" destId="{A60E3F6D-0BD3-4226-B068-F157D9B2CB05}" srcOrd="0" destOrd="0" parTransId="{5D5B11AD-B53D-4A13-8500-63844B89D8F2}" sibTransId="{35D38442-E97E-4EFC-84A1-FA012EB4EDBF}"/>
    <dgm:cxn modelId="{DF96CB53-2409-4361-A7A1-1D5E38AA9CD5}" type="presOf" srcId="{19AAEE44-C683-4A38-9CA2-961261424C32}" destId="{BBD8277E-ABEB-4869-9F10-1CAC709CF15D}" srcOrd="0" destOrd="0" presId="urn:microsoft.com/office/officeart/2005/8/layout/hList1"/>
    <dgm:cxn modelId="{A0C99B84-F429-4811-97F8-66957579A506}" type="presOf" srcId="{606ABFEF-B9F2-401C-B38B-DEA38F0DCAB8}" destId="{9E8FC3C2-D0F2-417D-AB44-82C464F49CB2}" srcOrd="0" destOrd="1" presId="urn:microsoft.com/office/officeart/2005/8/layout/hList1"/>
    <dgm:cxn modelId="{6893DE8C-F205-4BEB-957B-7404001658C9}" srcId="{5FC7927B-BF47-4F9A-A20C-2D1484A7886F}" destId="{78D7A6B4-0F94-4F78-8D97-6C00184B78D9}" srcOrd="0" destOrd="0" parTransId="{81A38F71-87A0-4A11-8608-235EFA21FD9C}" sibTransId="{E8F5EBA9-EAAB-4095-9D71-11C925DF0232}"/>
    <dgm:cxn modelId="{8637878E-F6B3-4648-80A9-53B9C2F3E8D3}" srcId="{4BBC914C-F30C-4822-B938-FFCE6872F3AB}" destId="{C9A2C285-EB2E-458B-859B-20961E7BD17B}" srcOrd="0" destOrd="0" parTransId="{4CABF50C-6D13-4A8F-AD6F-69C7DEE27506}" sibTransId="{4F7D75C1-EB0D-4B64-8094-BD9E9B19533C}"/>
    <dgm:cxn modelId="{0B717C94-8E18-45BB-8FD0-52FDA2ED225C}" type="presOf" srcId="{5FC7927B-BF47-4F9A-A20C-2D1484A7886F}" destId="{A706D72C-3EA3-4BFC-A0F8-418492292638}" srcOrd="0" destOrd="0" presId="urn:microsoft.com/office/officeart/2005/8/layout/hList1"/>
    <dgm:cxn modelId="{CEB6AA98-7718-4174-B875-547826FF40FC}" type="presOf" srcId="{90887353-906C-44D2-80CA-90C078A99AA0}" destId="{76801BE6-7EC8-4BA2-88B9-8B1E58D835FC}" srcOrd="0" destOrd="2" presId="urn:microsoft.com/office/officeart/2005/8/layout/hList1"/>
    <dgm:cxn modelId="{B5A1C399-5AE8-4533-A04A-4A5C90C42C8D}" type="presOf" srcId="{78D7A6B4-0F94-4F78-8D97-6C00184B78D9}" destId="{9E8FC3C2-D0F2-417D-AB44-82C464F49CB2}" srcOrd="0" destOrd="0" presId="urn:microsoft.com/office/officeart/2005/8/layout/hList1"/>
    <dgm:cxn modelId="{445167AE-BB63-41DE-AD4C-A157BF37738E}" srcId="{401698BB-0FE4-47AA-B256-A3FF23830D57}" destId="{5FC7927B-BF47-4F9A-A20C-2D1484A7886F}" srcOrd="1" destOrd="0" parTransId="{88CDBD22-F887-411D-A7A2-243EA565BA75}" sibTransId="{3CCC53F8-194D-4073-A8F8-758F3B0CBC7E}"/>
    <dgm:cxn modelId="{01256CB3-03C8-4B9A-9B3F-C3D14EF07179}" srcId="{401698BB-0FE4-47AA-B256-A3FF23830D57}" destId="{19AAEE44-C683-4A38-9CA2-961261424C32}" srcOrd="0" destOrd="0" parTransId="{04668819-3E30-4E0B-8B7A-F4DB9C4FCFF2}" sibTransId="{55117435-5118-4659-B424-5AEB057A3719}"/>
    <dgm:cxn modelId="{8ED504D2-067E-47CD-B691-EBF3C34D0F2F}" type="presOf" srcId="{401698BB-0FE4-47AA-B256-A3FF23830D57}" destId="{80BD0348-BAA5-4D8D-8828-ADDAFFBF9514}" srcOrd="0" destOrd="0" presId="urn:microsoft.com/office/officeart/2005/8/layout/hList1"/>
    <dgm:cxn modelId="{5F3263DC-611B-4B83-BD74-A6CE17F9AC8C}" type="presOf" srcId="{88FDC733-FB23-4A62-8FB1-84E4370CE1EF}" destId="{76801BE6-7EC8-4BA2-88B9-8B1E58D835FC}" srcOrd="0" destOrd="1" presId="urn:microsoft.com/office/officeart/2005/8/layout/hList1"/>
    <dgm:cxn modelId="{C9617DE1-7920-4377-B170-F0697EA6C9A7}" srcId="{5FC7927B-BF47-4F9A-A20C-2D1484A7886F}" destId="{606ABFEF-B9F2-401C-B38B-DEA38F0DCAB8}" srcOrd="1" destOrd="0" parTransId="{DAE592FA-DCD1-485F-ACA0-02DF155EB055}" sibTransId="{32AEC9FD-00C2-4288-B9DC-34D273FC0412}"/>
    <dgm:cxn modelId="{FD179713-BCCD-4325-9CCB-E9644E654518}" type="presParOf" srcId="{80BD0348-BAA5-4D8D-8828-ADDAFFBF9514}" destId="{0EF5C3C6-2859-4979-AB73-F461212411B6}" srcOrd="0" destOrd="0" presId="urn:microsoft.com/office/officeart/2005/8/layout/hList1"/>
    <dgm:cxn modelId="{8C61AAA7-B19F-4563-8675-DF158775DDB1}" type="presParOf" srcId="{0EF5C3C6-2859-4979-AB73-F461212411B6}" destId="{BBD8277E-ABEB-4869-9F10-1CAC709CF15D}" srcOrd="0" destOrd="0" presId="urn:microsoft.com/office/officeart/2005/8/layout/hList1"/>
    <dgm:cxn modelId="{D0590912-4A52-4F16-84F0-B343E4978A4D}" type="presParOf" srcId="{0EF5C3C6-2859-4979-AB73-F461212411B6}" destId="{A6D6B1EA-90AA-47FC-8F57-59204444E27F}" srcOrd="1" destOrd="0" presId="urn:microsoft.com/office/officeart/2005/8/layout/hList1"/>
    <dgm:cxn modelId="{D5410E54-AB9B-48B2-A089-22801D03E7B1}" type="presParOf" srcId="{80BD0348-BAA5-4D8D-8828-ADDAFFBF9514}" destId="{1C2B9056-CB98-432D-86A2-F23E401D4239}" srcOrd="1" destOrd="0" presId="urn:microsoft.com/office/officeart/2005/8/layout/hList1"/>
    <dgm:cxn modelId="{99020FF4-1973-49DD-9E7C-E1F3360C2826}" type="presParOf" srcId="{80BD0348-BAA5-4D8D-8828-ADDAFFBF9514}" destId="{DC7E650F-699B-4472-B5CB-E70684C3C8AC}" srcOrd="2" destOrd="0" presId="urn:microsoft.com/office/officeart/2005/8/layout/hList1"/>
    <dgm:cxn modelId="{96B3CAC7-4A01-4CC0-B8B5-B52CDE9E191B}" type="presParOf" srcId="{DC7E650F-699B-4472-B5CB-E70684C3C8AC}" destId="{A706D72C-3EA3-4BFC-A0F8-418492292638}" srcOrd="0" destOrd="0" presId="urn:microsoft.com/office/officeart/2005/8/layout/hList1"/>
    <dgm:cxn modelId="{6431DD77-9A9F-423B-9743-8A4BFF8AAA8A}" type="presParOf" srcId="{DC7E650F-699B-4472-B5CB-E70684C3C8AC}" destId="{9E8FC3C2-D0F2-417D-AB44-82C464F49CB2}" srcOrd="1" destOrd="0" presId="urn:microsoft.com/office/officeart/2005/8/layout/hList1"/>
    <dgm:cxn modelId="{8AD93B00-3AA5-4B6E-837B-42687B9DE52C}" type="presParOf" srcId="{80BD0348-BAA5-4D8D-8828-ADDAFFBF9514}" destId="{07F03EA9-0883-4010-A421-2EEA50B490CC}" srcOrd="3" destOrd="0" presId="urn:microsoft.com/office/officeart/2005/8/layout/hList1"/>
    <dgm:cxn modelId="{A81ABA04-B062-4DFE-AE32-896FCB3CE58D}" type="presParOf" srcId="{80BD0348-BAA5-4D8D-8828-ADDAFFBF9514}" destId="{18FED87E-5CED-40F6-8BF9-87206CACA604}" srcOrd="4" destOrd="0" presId="urn:microsoft.com/office/officeart/2005/8/layout/hList1"/>
    <dgm:cxn modelId="{B8971E4B-A6DB-4339-A97E-2EDD4DE14103}" type="presParOf" srcId="{18FED87E-5CED-40F6-8BF9-87206CACA604}" destId="{A2F136BB-26BE-4732-A80D-AAD8B544A5FF}" srcOrd="0" destOrd="0" presId="urn:microsoft.com/office/officeart/2005/8/layout/hList1"/>
    <dgm:cxn modelId="{42C7E3B1-2A58-46D2-A663-0BB675AFF3F0}" type="presParOf" srcId="{18FED87E-5CED-40F6-8BF9-87206CACA604}" destId="{76801BE6-7EC8-4BA2-88B9-8B1E58D835FC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F8B137B7-4B53-43AA-A130-4B82DFD4AA47}" type="doc">
      <dgm:prSet loTypeId="urn:microsoft.com/office/officeart/2005/8/layout/pyramid2" loCatId="pyramid" qsTypeId="urn:microsoft.com/office/officeart/2005/8/quickstyle/simple5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3B3CCCD0-BBEB-469B-A4B8-779A0F4F94F0}">
      <dgm:prSet/>
      <dgm:spPr/>
      <dgm:t>
        <a:bodyPr/>
        <a:lstStyle/>
        <a:p>
          <a:r>
            <a:rPr lang="en-US"/>
            <a:t>Body image issues</a:t>
          </a:r>
          <a:endParaRPr lang="ar-SA"/>
        </a:p>
      </dgm:t>
    </dgm:pt>
    <dgm:pt modelId="{99B3DE00-3325-4F57-98E2-76E2AE27D549}" type="parTrans" cxnId="{8AD988EB-5B1E-42C2-9065-AEDFE74B8C1E}">
      <dgm:prSet/>
      <dgm:spPr/>
      <dgm:t>
        <a:bodyPr/>
        <a:lstStyle/>
        <a:p>
          <a:endParaRPr lang="en-US"/>
        </a:p>
      </dgm:t>
    </dgm:pt>
    <dgm:pt modelId="{8A81C00F-E8A2-481E-BE9B-9E5239DC3978}" type="sibTrans" cxnId="{8AD988EB-5B1E-42C2-9065-AEDFE74B8C1E}">
      <dgm:prSet/>
      <dgm:spPr/>
      <dgm:t>
        <a:bodyPr/>
        <a:lstStyle/>
        <a:p>
          <a:endParaRPr lang="en-US"/>
        </a:p>
      </dgm:t>
    </dgm:pt>
    <dgm:pt modelId="{F29E5750-0F70-4A94-8D9E-9031D11C6584}">
      <dgm:prSet/>
      <dgm:spPr/>
      <dgm:t>
        <a:bodyPr/>
        <a:lstStyle/>
        <a:p>
          <a:r>
            <a:rPr lang="en-US"/>
            <a:t>Developing independence</a:t>
          </a:r>
          <a:endParaRPr lang="ar-SA"/>
        </a:p>
      </dgm:t>
    </dgm:pt>
    <dgm:pt modelId="{DD08C78D-873B-4887-A8DD-101936F9560C}" type="parTrans" cxnId="{E6A2EEC3-EBB7-423D-904F-2BEF98CC6F76}">
      <dgm:prSet/>
      <dgm:spPr/>
      <dgm:t>
        <a:bodyPr/>
        <a:lstStyle/>
        <a:p>
          <a:endParaRPr lang="en-US"/>
        </a:p>
      </dgm:t>
    </dgm:pt>
    <dgm:pt modelId="{C0D83145-777B-4AC8-B98F-2908075998BC}" type="sibTrans" cxnId="{E6A2EEC3-EBB7-423D-904F-2BEF98CC6F76}">
      <dgm:prSet/>
      <dgm:spPr/>
      <dgm:t>
        <a:bodyPr/>
        <a:lstStyle/>
        <a:p>
          <a:endParaRPr lang="en-US"/>
        </a:p>
      </dgm:t>
    </dgm:pt>
    <dgm:pt modelId="{C14E429A-FE49-428D-8FEB-013F9C575FF7}">
      <dgm:prSet/>
      <dgm:spPr/>
      <dgm:t>
        <a:bodyPr/>
        <a:lstStyle/>
        <a:p>
          <a:r>
            <a:rPr lang="en-US"/>
            <a:t>Relationship with peers</a:t>
          </a:r>
          <a:endParaRPr lang="ar-SA"/>
        </a:p>
      </dgm:t>
    </dgm:pt>
    <dgm:pt modelId="{E8ECA242-0512-4ADE-8654-71AB01F369D5}" type="parTrans" cxnId="{77F56C8C-5835-449F-BB1D-753401561D67}">
      <dgm:prSet/>
      <dgm:spPr/>
      <dgm:t>
        <a:bodyPr/>
        <a:lstStyle/>
        <a:p>
          <a:endParaRPr lang="en-US"/>
        </a:p>
      </dgm:t>
    </dgm:pt>
    <dgm:pt modelId="{39DCD09A-4734-404C-ACE3-061E9F7BB71D}" type="sibTrans" cxnId="{77F56C8C-5835-449F-BB1D-753401561D67}">
      <dgm:prSet/>
      <dgm:spPr/>
      <dgm:t>
        <a:bodyPr/>
        <a:lstStyle/>
        <a:p>
          <a:endParaRPr lang="en-US"/>
        </a:p>
      </dgm:t>
    </dgm:pt>
    <dgm:pt modelId="{6FE3B621-AE4C-45FD-A078-C11C2E7BB9E2}" type="pres">
      <dgm:prSet presAssocID="{F8B137B7-4B53-43AA-A130-4B82DFD4AA47}" presName="compositeShape" presStyleCnt="0">
        <dgm:presLayoutVars>
          <dgm:dir/>
          <dgm:resizeHandles/>
        </dgm:presLayoutVars>
      </dgm:prSet>
      <dgm:spPr/>
    </dgm:pt>
    <dgm:pt modelId="{6F32E9BE-1810-4332-8327-4B13A568FA14}" type="pres">
      <dgm:prSet presAssocID="{F8B137B7-4B53-43AA-A130-4B82DFD4AA47}" presName="pyramid" presStyleLbl="node1" presStyleIdx="0" presStyleCnt="1" custLinFactNeighborY="122"/>
      <dgm:spPr/>
    </dgm:pt>
    <dgm:pt modelId="{4BEB2535-765F-4E1E-849D-5079BF7A6D27}" type="pres">
      <dgm:prSet presAssocID="{F8B137B7-4B53-43AA-A130-4B82DFD4AA47}" presName="theList" presStyleCnt="0"/>
      <dgm:spPr/>
    </dgm:pt>
    <dgm:pt modelId="{47E5A559-0CD3-4F07-BE62-9EC6EEEE919C}" type="pres">
      <dgm:prSet presAssocID="{3B3CCCD0-BBEB-469B-A4B8-779A0F4F94F0}" presName="aNode" presStyleLbl="fgAcc1" presStyleIdx="0" presStyleCnt="3">
        <dgm:presLayoutVars>
          <dgm:bulletEnabled val="1"/>
        </dgm:presLayoutVars>
      </dgm:prSet>
      <dgm:spPr/>
    </dgm:pt>
    <dgm:pt modelId="{3FA681AD-4793-42B9-938E-5E5F13FF7CB6}" type="pres">
      <dgm:prSet presAssocID="{3B3CCCD0-BBEB-469B-A4B8-779A0F4F94F0}" presName="aSpace" presStyleCnt="0"/>
      <dgm:spPr/>
    </dgm:pt>
    <dgm:pt modelId="{F29892B9-E201-4CF5-A963-D2C9086E6FA6}" type="pres">
      <dgm:prSet presAssocID="{F29E5750-0F70-4A94-8D9E-9031D11C6584}" presName="aNode" presStyleLbl="fgAcc1" presStyleIdx="1" presStyleCnt="3">
        <dgm:presLayoutVars>
          <dgm:bulletEnabled val="1"/>
        </dgm:presLayoutVars>
      </dgm:prSet>
      <dgm:spPr/>
    </dgm:pt>
    <dgm:pt modelId="{D8C6AFA7-6EA7-455E-9B5F-B7A56302A32A}" type="pres">
      <dgm:prSet presAssocID="{F29E5750-0F70-4A94-8D9E-9031D11C6584}" presName="aSpace" presStyleCnt="0"/>
      <dgm:spPr/>
    </dgm:pt>
    <dgm:pt modelId="{528A11AF-64C8-436A-A827-16DE43F3BA7C}" type="pres">
      <dgm:prSet presAssocID="{C14E429A-FE49-428D-8FEB-013F9C575FF7}" presName="aNode" presStyleLbl="fgAcc1" presStyleIdx="2" presStyleCnt="3">
        <dgm:presLayoutVars>
          <dgm:bulletEnabled val="1"/>
        </dgm:presLayoutVars>
      </dgm:prSet>
      <dgm:spPr/>
    </dgm:pt>
    <dgm:pt modelId="{1C362575-DD64-4B71-92E1-800426FEA245}" type="pres">
      <dgm:prSet presAssocID="{C14E429A-FE49-428D-8FEB-013F9C575FF7}" presName="aSpace" presStyleCnt="0"/>
      <dgm:spPr/>
    </dgm:pt>
  </dgm:ptLst>
  <dgm:cxnLst>
    <dgm:cxn modelId="{837F1E63-DAA9-491E-A5F3-E1756AA70858}" type="presOf" srcId="{F8B137B7-4B53-43AA-A130-4B82DFD4AA47}" destId="{6FE3B621-AE4C-45FD-A078-C11C2E7BB9E2}" srcOrd="0" destOrd="0" presId="urn:microsoft.com/office/officeart/2005/8/layout/pyramid2"/>
    <dgm:cxn modelId="{77F56C8C-5835-449F-BB1D-753401561D67}" srcId="{F8B137B7-4B53-43AA-A130-4B82DFD4AA47}" destId="{C14E429A-FE49-428D-8FEB-013F9C575FF7}" srcOrd="2" destOrd="0" parTransId="{E8ECA242-0512-4ADE-8654-71AB01F369D5}" sibTransId="{39DCD09A-4734-404C-ACE3-061E9F7BB71D}"/>
    <dgm:cxn modelId="{E7B372B8-7732-4B9F-9150-94A8EBFAC6B7}" type="presOf" srcId="{3B3CCCD0-BBEB-469B-A4B8-779A0F4F94F0}" destId="{47E5A559-0CD3-4F07-BE62-9EC6EEEE919C}" srcOrd="0" destOrd="0" presId="urn:microsoft.com/office/officeart/2005/8/layout/pyramid2"/>
    <dgm:cxn modelId="{E6A2EEC3-EBB7-423D-904F-2BEF98CC6F76}" srcId="{F8B137B7-4B53-43AA-A130-4B82DFD4AA47}" destId="{F29E5750-0F70-4A94-8D9E-9031D11C6584}" srcOrd="1" destOrd="0" parTransId="{DD08C78D-873B-4887-A8DD-101936F9560C}" sibTransId="{C0D83145-777B-4AC8-B98F-2908075998BC}"/>
    <dgm:cxn modelId="{46EEF0D3-D253-4843-9C23-BD2ED4D84473}" type="presOf" srcId="{C14E429A-FE49-428D-8FEB-013F9C575FF7}" destId="{528A11AF-64C8-436A-A827-16DE43F3BA7C}" srcOrd="0" destOrd="0" presId="urn:microsoft.com/office/officeart/2005/8/layout/pyramid2"/>
    <dgm:cxn modelId="{7C5299D6-968C-4A8A-8D39-619B06681F9E}" type="presOf" srcId="{F29E5750-0F70-4A94-8D9E-9031D11C6584}" destId="{F29892B9-E201-4CF5-A963-D2C9086E6FA6}" srcOrd="0" destOrd="0" presId="urn:microsoft.com/office/officeart/2005/8/layout/pyramid2"/>
    <dgm:cxn modelId="{8AD988EB-5B1E-42C2-9065-AEDFE74B8C1E}" srcId="{F8B137B7-4B53-43AA-A130-4B82DFD4AA47}" destId="{3B3CCCD0-BBEB-469B-A4B8-779A0F4F94F0}" srcOrd="0" destOrd="0" parTransId="{99B3DE00-3325-4F57-98E2-76E2AE27D549}" sibTransId="{8A81C00F-E8A2-481E-BE9B-9E5239DC3978}"/>
    <dgm:cxn modelId="{ACC6770C-F78F-485E-AD5E-08DB9F86B9D5}" type="presParOf" srcId="{6FE3B621-AE4C-45FD-A078-C11C2E7BB9E2}" destId="{6F32E9BE-1810-4332-8327-4B13A568FA14}" srcOrd="0" destOrd="0" presId="urn:microsoft.com/office/officeart/2005/8/layout/pyramid2"/>
    <dgm:cxn modelId="{443770A7-AE8E-49FB-B944-405CBC9CDF07}" type="presParOf" srcId="{6FE3B621-AE4C-45FD-A078-C11C2E7BB9E2}" destId="{4BEB2535-765F-4E1E-849D-5079BF7A6D27}" srcOrd="1" destOrd="0" presId="urn:microsoft.com/office/officeart/2005/8/layout/pyramid2"/>
    <dgm:cxn modelId="{DCDF490E-1411-4833-B63A-C5AC16DA52B6}" type="presParOf" srcId="{4BEB2535-765F-4E1E-849D-5079BF7A6D27}" destId="{47E5A559-0CD3-4F07-BE62-9EC6EEEE919C}" srcOrd="0" destOrd="0" presId="urn:microsoft.com/office/officeart/2005/8/layout/pyramid2"/>
    <dgm:cxn modelId="{CC84247C-8036-4560-8666-E87C4E5C80D3}" type="presParOf" srcId="{4BEB2535-765F-4E1E-849D-5079BF7A6D27}" destId="{3FA681AD-4793-42B9-938E-5E5F13FF7CB6}" srcOrd="1" destOrd="0" presId="urn:microsoft.com/office/officeart/2005/8/layout/pyramid2"/>
    <dgm:cxn modelId="{EA18FD3F-B5C9-4ACC-A37D-AF7C34214611}" type="presParOf" srcId="{4BEB2535-765F-4E1E-849D-5079BF7A6D27}" destId="{F29892B9-E201-4CF5-A963-D2C9086E6FA6}" srcOrd="2" destOrd="0" presId="urn:microsoft.com/office/officeart/2005/8/layout/pyramid2"/>
    <dgm:cxn modelId="{4D526CE3-A571-48F0-85A0-C82B203F10D1}" type="presParOf" srcId="{4BEB2535-765F-4E1E-849D-5079BF7A6D27}" destId="{D8C6AFA7-6EA7-455E-9B5F-B7A56302A32A}" srcOrd="3" destOrd="0" presId="urn:microsoft.com/office/officeart/2005/8/layout/pyramid2"/>
    <dgm:cxn modelId="{24EED4CD-50BB-4E8C-81FB-1148FF863FE2}" type="presParOf" srcId="{4BEB2535-765F-4E1E-849D-5079BF7A6D27}" destId="{528A11AF-64C8-436A-A827-16DE43F3BA7C}" srcOrd="4" destOrd="0" presId="urn:microsoft.com/office/officeart/2005/8/layout/pyramid2"/>
    <dgm:cxn modelId="{B2F40DEB-004A-4ABF-A51D-6A9BB432F461}" type="presParOf" srcId="{4BEB2535-765F-4E1E-849D-5079BF7A6D27}" destId="{1C362575-DD64-4B71-92E1-800426FEA245}" srcOrd="5" destOrd="0" presId="urn:microsoft.com/office/officeart/2005/8/layout/pyramid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F8AEC283-B696-4B3B-B9C8-ED33EE758C53}" type="doc">
      <dgm:prSet loTypeId="urn:microsoft.com/office/officeart/2005/8/layout/venn1" loCatId="relationship" qsTypeId="urn:microsoft.com/office/officeart/2005/8/quickstyle/3d3" qsCatId="3D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AB26BBA2-43AE-43B7-984E-7D7CC9FD22FE}">
      <dgm:prSet/>
      <dgm:spPr/>
      <dgm:t>
        <a:bodyPr/>
        <a:lstStyle/>
        <a:p>
          <a:pPr algn="ctr" rtl="0"/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Dependent Behavior	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41BF0660-7A8B-478B-823D-000D9F169372}" type="parTrans" cxnId="{EE4EDA24-E763-4AE3-ADB6-0D76579500C0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5CC91E0-846E-4B39-9C39-CE42687EE3BD}" type="sibTrans" cxnId="{EE4EDA24-E763-4AE3-ADB6-0D76579500C0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FF02D8C5-1156-4582-B215-38724BB96C42}">
      <dgm:prSet/>
      <dgm:spPr/>
      <dgm:t>
        <a:bodyPr/>
        <a:lstStyle/>
        <a:p>
          <a:pPr rtl="0"/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Immaturity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C4070FC-4E48-4C92-AA24-EEB658452DE9}" type="parTrans" cxnId="{E178FB0E-AB42-4C47-B3CC-5D69CD7E01F7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2EF4731-EBAC-4F86-B4B2-AD94162A4235}" type="sibTrans" cxnId="{E178FB0E-AB42-4C47-B3CC-5D69CD7E01F7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44419441-C54A-463F-A4BE-A22B29461BBE}">
      <dgm:prSet/>
      <dgm:spPr/>
      <dgm:t>
        <a:bodyPr/>
        <a:lstStyle/>
        <a:p>
          <a:pPr rtl="0"/>
          <a:r>
            <a: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Severe illness or disability</a:t>
          </a:r>
          <a:endParaRPr lang="ar-SA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BA6699E-BD3F-40D5-8C09-34C52CAD49A6}" type="parTrans" cxnId="{D0DB5B89-E95F-4DEF-9771-861A769E2744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9674BBE-D6B9-4FD0-AA51-21C4EA2B0A2F}" type="sibTrans" cxnId="{D0DB5B89-E95F-4DEF-9771-861A769E2744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0BCA430B-0AA3-4705-B0F9-A38E8FA564C2}">
      <dgm:prSet/>
      <dgm:spPr/>
      <dgm:t>
        <a:bodyPr/>
        <a:lstStyle/>
        <a:p>
          <a:pPr rtl="0"/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Psychopathology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5354CB2-9D0F-4C8B-A376-B2BEA51DBE0E}" type="parTrans" cxnId="{68F2DB73-376D-45D1-A11C-F71B26D8CCAA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66C0603B-F460-43FA-A017-FC2585F47F12}" type="sibTrans" cxnId="{68F2DB73-376D-45D1-A11C-F71B26D8CCAA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A7EA98C-4382-4E38-AC98-4323FCA4D06F}">
      <dgm:prSet/>
      <dgm:spPr/>
      <dgm:t>
        <a:bodyPr/>
        <a:lstStyle/>
        <a:p>
          <a:pPr rtl="0"/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Lack of support systems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13F46990-8F41-4621-8C4D-3227F458AB26}" type="parTrans" cxnId="{F51F5F2A-34F5-44EF-BB3D-66C5892CF2A6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17F8F881-D6FB-4D21-A96F-C8725B625943}" type="sibTrans" cxnId="{F51F5F2A-34F5-44EF-BB3D-66C5892CF2A6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3A0E087-CC83-44DF-B14B-A6C4B237A47A}">
      <dgm:prSet/>
      <dgm:spPr/>
      <dgm:t>
        <a:bodyPr/>
        <a:lstStyle/>
        <a:p>
          <a:pPr rtl="0"/>
          <a:r>
            <a: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Parental involvement</a:t>
          </a:r>
          <a:endParaRPr lang="ar-SA" b="1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4E93DDE-F42B-4AA8-BEFE-AD8C98BF1E12}" type="parTrans" cxnId="{CC338FEA-E104-4304-9A2D-A7E1095053E0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AA49E638-D01D-4327-A915-2E63E6E157C8}" type="sibTrans" cxnId="{CC338FEA-E104-4304-9A2D-A7E1095053E0}">
      <dgm:prSet/>
      <dgm:spPr/>
      <dgm:t>
        <a:bodyPr/>
        <a:lstStyle/>
        <a:p>
          <a:pPr rtl="0"/>
          <a:endParaRPr lang="en-US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2E603B0-6C9F-4CF3-87B6-8BCF84E83C8E}" type="pres">
      <dgm:prSet presAssocID="{F8AEC283-B696-4B3B-B9C8-ED33EE758C53}" presName="compositeShape" presStyleCnt="0">
        <dgm:presLayoutVars>
          <dgm:chMax val="7"/>
          <dgm:dir/>
          <dgm:resizeHandles val="exact"/>
        </dgm:presLayoutVars>
      </dgm:prSet>
      <dgm:spPr/>
    </dgm:pt>
    <dgm:pt modelId="{ABF69D8F-E695-4726-9F12-425713A69941}" type="pres">
      <dgm:prSet presAssocID="{AB26BBA2-43AE-43B7-984E-7D7CC9FD22FE}" presName="circ1" presStyleLbl="vennNode1" presStyleIdx="0" presStyleCnt="6"/>
      <dgm:spPr/>
    </dgm:pt>
    <dgm:pt modelId="{17DFB670-BB70-48D5-B96C-EE5306236043}" type="pres">
      <dgm:prSet presAssocID="{AB26BBA2-43AE-43B7-984E-7D7CC9FD22FE}" presName="circ1Tx" presStyleLbl="revTx" presStyleIdx="0" presStyleCnt="0" custScaleX="208373">
        <dgm:presLayoutVars>
          <dgm:chMax val="0"/>
          <dgm:chPref val="0"/>
          <dgm:bulletEnabled val="1"/>
        </dgm:presLayoutVars>
      </dgm:prSet>
      <dgm:spPr/>
    </dgm:pt>
    <dgm:pt modelId="{2E04CF9C-5699-47D3-A11B-3B8DDE0FE8AC}" type="pres">
      <dgm:prSet presAssocID="{FF02D8C5-1156-4582-B215-38724BB96C42}" presName="circ2" presStyleLbl="vennNode1" presStyleIdx="1" presStyleCnt="6"/>
      <dgm:spPr/>
    </dgm:pt>
    <dgm:pt modelId="{2A8390DE-188B-4FB2-B983-74E4E33F75A6}" type="pres">
      <dgm:prSet presAssocID="{FF02D8C5-1156-4582-B215-38724BB96C42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</dgm:pt>
    <dgm:pt modelId="{03AF0D75-2EF1-4DAA-85F6-64BEFE8C1F53}" type="pres">
      <dgm:prSet presAssocID="{44419441-C54A-463F-A4BE-A22B29461BBE}" presName="circ3" presStyleLbl="vennNode1" presStyleIdx="2" presStyleCnt="6"/>
      <dgm:spPr/>
    </dgm:pt>
    <dgm:pt modelId="{75F38098-4472-44F1-9C24-9989030E3440}" type="pres">
      <dgm:prSet presAssocID="{44419441-C54A-463F-A4BE-A22B29461BBE}" presName="circ3Tx" presStyleLbl="revTx" presStyleIdx="0" presStyleCnt="0">
        <dgm:presLayoutVars>
          <dgm:chMax val="0"/>
          <dgm:chPref val="0"/>
          <dgm:bulletEnabled val="1"/>
        </dgm:presLayoutVars>
      </dgm:prSet>
      <dgm:spPr/>
    </dgm:pt>
    <dgm:pt modelId="{9B3AA9A3-5DAD-4554-BBD3-CD3158BD55E9}" type="pres">
      <dgm:prSet presAssocID="{0BCA430B-0AA3-4705-B0F9-A38E8FA564C2}" presName="circ4" presStyleLbl="vennNode1" presStyleIdx="3" presStyleCnt="6"/>
      <dgm:spPr/>
    </dgm:pt>
    <dgm:pt modelId="{B75E504F-0293-4818-88A4-22A8D63CC7F4}" type="pres">
      <dgm:prSet presAssocID="{0BCA430B-0AA3-4705-B0F9-A38E8FA564C2}" presName="circ4Tx" presStyleLbl="revTx" presStyleIdx="0" presStyleCnt="0">
        <dgm:presLayoutVars>
          <dgm:chMax val="0"/>
          <dgm:chPref val="0"/>
          <dgm:bulletEnabled val="1"/>
        </dgm:presLayoutVars>
      </dgm:prSet>
      <dgm:spPr/>
    </dgm:pt>
    <dgm:pt modelId="{2763FFFE-908A-4F1E-8E84-35AA7E278CF9}" type="pres">
      <dgm:prSet presAssocID="{DA7EA98C-4382-4E38-AC98-4323FCA4D06F}" presName="circ5" presStyleLbl="vennNode1" presStyleIdx="4" presStyleCnt="6"/>
      <dgm:spPr/>
    </dgm:pt>
    <dgm:pt modelId="{ED8A1719-628F-47C5-9E22-ADB8A8059865}" type="pres">
      <dgm:prSet presAssocID="{DA7EA98C-4382-4E38-AC98-4323FCA4D06F}" presName="circ5Tx" presStyleLbl="revTx" presStyleIdx="0" presStyleCnt="0">
        <dgm:presLayoutVars>
          <dgm:chMax val="0"/>
          <dgm:chPref val="0"/>
          <dgm:bulletEnabled val="1"/>
        </dgm:presLayoutVars>
      </dgm:prSet>
      <dgm:spPr/>
    </dgm:pt>
    <dgm:pt modelId="{E5498A22-20B1-44E5-9C62-12B16D54C29A}" type="pres">
      <dgm:prSet presAssocID="{93A0E087-CC83-44DF-B14B-A6C4B237A47A}" presName="circ6" presStyleLbl="vennNode1" presStyleIdx="5" presStyleCnt="6"/>
      <dgm:spPr/>
    </dgm:pt>
    <dgm:pt modelId="{EEDB1E5C-09A5-4A36-B6EC-859116B9EDC0}" type="pres">
      <dgm:prSet presAssocID="{93A0E087-CC83-44DF-B14B-A6C4B237A47A}" presName="circ6Tx" presStyleLbl="revTx" presStyleIdx="0" presStyleCnt="0">
        <dgm:presLayoutVars>
          <dgm:chMax val="0"/>
          <dgm:chPref val="0"/>
          <dgm:bulletEnabled val="1"/>
        </dgm:presLayoutVars>
      </dgm:prSet>
      <dgm:spPr/>
    </dgm:pt>
  </dgm:ptLst>
  <dgm:cxnLst>
    <dgm:cxn modelId="{E178FB0E-AB42-4C47-B3CC-5D69CD7E01F7}" srcId="{F8AEC283-B696-4B3B-B9C8-ED33EE758C53}" destId="{FF02D8C5-1156-4582-B215-38724BB96C42}" srcOrd="1" destOrd="0" parTransId="{CC4070FC-4E48-4C92-AA24-EEB658452DE9}" sibTransId="{82EF4731-EBAC-4F86-B4B2-AD94162A4235}"/>
    <dgm:cxn modelId="{EE4EDA24-E763-4AE3-ADB6-0D76579500C0}" srcId="{F8AEC283-B696-4B3B-B9C8-ED33EE758C53}" destId="{AB26BBA2-43AE-43B7-984E-7D7CC9FD22FE}" srcOrd="0" destOrd="0" parTransId="{41BF0660-7A8B-478B-823D-000D9F169372}" sibTransId="{B5CC91E0-846E-4B39-9C39-CE42687EE3BD}"/>
    <dgm:cxn modelId="{F51F5F2A-34F5-44EF-BB3D-66C5892CF2A6}" srcId="{F8AEC283-B696-4B3B-B9C8-ED33EE758C53}" destId="{DA7EA98C-4382-4E38-AC98-4323FCA4D06F}" srcOrd="4" destOrd="0" parTransId="{13F46990-8F41-4621-8C4D-3227F458AB26}" sibTransId="{17F8F881-D6FB-4D21-A96F-C8725B625943}"/>
    <dgm:cxn modelId="{DB271C6A-94F0-41DB-855A-B824FFCE2069}" type="presOf" srcId="{0BCA430B-0AA3-4705-B0F9-A38E8FA564C2}" destId="{B75E504F-0293-4818-88A4-22A8D63CC7F4}" srcOrd="0" destOrd="0" presId="urn:microsoft.com/office/officeart/2005/8/layout/venn1"/>
    <dgm:cxn modelId="{68F2DB73-376D-45D1-A11C-F71B26D8CCAA}" srcId="{F8AEC283-B696-4B3B-B9C8-ED33EE758C53}" destId="{0BCA430B-0AA3-4705-B0F9-A38E8FA564C2}" srcOrd="3" destOrd="0" parTransId="{85354CB2-9D0F-4C8B-A376-B2BEA51DBE0E}" sibTransId="{66C0603B-F460-43FA-A017-FC2585F47F12}"/>
    <dgm:cxn modelId="{0B02F77C-4E5B-4188-BC00-C13CAB09785F}" type="presOf" srcId="{F8AEC283-B696-4B3B-B9C8-ED33EE758C53}" destId="{72E603B0-6C9F-4CF3-87B6-8BCF84E83C8E}" srcOrd="0" destOrd="0" presId="urn:microsoft.com/office/officeart/2005/8/layout/venn1"/>
    <dgm:cxn modelId="{2753CF86-D115-47BF-9A59-E7E2FE37B1A1}" type="presOf" srcId="{44419441-C54A-463F-A4BE-A22B29461BBE}" destId="{75F38098-4472-44F1-9C24-9989030E3440}" srcOrd="0" destOrd="0" presId="urn:microsoft.com/office/officeart/2005/8/layout/venn1"/>
    <dgm:cxn modelId="{D0DB5B89-E95F-4DEF-9771-861A769E2744}" srcId="{F8AEC283-B696-4B3B-B9C8-ED33EE758C53}" destId="{44419441-C54A-463F-A4BE-A22B29461BBE}" srcOrd="2" destOrd="0" parTransId="{7BA6699E-BD3F-40D5-8C09-34C52CAD49A6}" sibTransId="{99674BBE-D6B9-4FD0-AA51-21C4EA2B0A2F}"/>
    <dgm:cxn modelId="{F3458C89-B3ED-48FC-882F-A5BF5A9E4F42}" type="presOf" srcId="{93A0E087-CC83-44DF-B14B-A6C4B237A47A}" destId="{EEDB1E5C-09A5-4A36-B6EC-859116B9EDC0}" srcOrd="0" destOrd="0" presId="urn:microsoft.com/office/officeart/2005/8/layout/venn1"/>
    <dgm:cxn modelId="{352B02A8-38A6-4EE1-9FF2-1B67ADF31DA0}" type="presOf" srcId="{FF02D8C5-1156-4582-B215-38724BB96C42}" destId="{2A8390DE-188B-4FB2-B983-74E4E33F75A6}" srcOrd="0" destOrd="0" presId="urn:microsoft.com/office/officeart/2005/8/layout/venn1"/>
    <dgm:cxn modelId="{B2C24FC4-1434-4723-8AB4-3A3EF7CBEBF6}" type="presOf" srcId="{DA7EA98C-4382-4E38-AC98-4323FCA4D06F}" destId="{ED8A1719-628F-47C5-9E22-ADB8A8059865}" srcOrd="0" destOrd="0" presId="urn:microsoft.com/office/officeart/2005/8/layout/venn1"/>
    <dgm:cxn modelId="{AF7278DB-BA49-463F-989E-73218ADE68E2}" type="presOf" srcId="{AB26BBA2-43AE-43B7-984E-7D7CC9FD22FE}" destId="{17DFB670-BB70-48D5-B96C-EE5306236043}" srcOrd="0" destOrd="0" presId="urn:microsoft.com/office/officeart/2005/8/layout/venn1"/>
    <dgm:cxn modelId="{CC338FEA-E104-4304-9A2D-A7E1095053E0}" srcId="{F8AEC283-B696-4B3B-B9C8-ED33EE758C53}" destId="{93A0E087-CC83-44DF-B14B-A6C4B237A47A}" srcOrd="5" destOrd="0" parTransId="{B4E93DDE-F42B-4AA8-BEFE-AD8C98BF1E12}" sibTransId="{AA49E638-D01D-4327-A915-2E63E6E157C8}"/>
    <dgm:cxn modelId="{EDA40C65-1ACF-478C-B8D5-0375DFC24F3A}" type="presParOf" srcId="{72E603B0-6C9F-4CF3-87B6-8BCF84E83C8E}" destId="{ABF69D8F-E695-4726-9F12-425713A69941}" srcOrd="0" destOrd="0" presId="urn:microsoft.com/office/officeart/2005/8/layout/venn1"/>
    <dgm:cxn modelId="{F736521B-DB0D-40D5-81DD-7A534191EC6A}" type="presParOf" srcId="{72E603B0-6C9F-4CF3-87B6-8BCF84E83C8E}" destId="{17DFB670-BB70-48D5-B96C-EE5306236043}" srcOrd="1" destOrd="0" presId="urn:microsoft.com/office/officeart/2005/8/layout/venn1"/>
    <dgm:cxn modelId="{492FAB96-071B-447D-B9C0-F6F275240FE0}" type="presParOf" srcId="{72E603B0-6C9F-4CF3-87B6-8BCF84E83C8E}" destId="{2E04CF9C-5699-47D3-A11B-3B8DDE0FE8AC}" srcOrd="2" destOrd="0" presId="urn:microsoft.com/office/officeart/2005/8/layout/venn1"/>
    <dgm:cxn modelId="{6715C1D2-BEDF-44E3-8CCC-10FC4B5C40FD}" type="presParOf" srcId="{72E603B0-6C9F-4CF3-87B6-8BCF84E83C8E}" destId="{2A8390DE-188B-4FB2-B983-74E4E33F75A6}" srcOrd="3" destOrd="0" presId="urn:microsoft.com/office/officeart/2005/8/layout/venn1"/>
    <dgm:cxn modelId="{EB438792-9EEE-4029-B62A-CC8CCDFF1B80}" type="presParOf" srcId="{72E603B0-6C9F-4CF3-87B6-8BCF84E83C8E}" destId="{03AF0D75-2EF1-4DAA-85F6-64BEFE8C1F53}" srcOrd="4" destOrd="0" presId="urn:microsoft.com/office/officeart/2005/8/layout/venn1"/>
    <dgm:cxn modelId="{C7164664-3877-4468-9B01-9F9F75354803}" type="presParOf" srcId="{72E603B0-6C9F-4CF3-87B6-8BCF84E83C8E}" destId="{75F38098-4472-44F1-9C24-9989030E3440}" srcOrd="5" destOrd="0" presId="urn:microsoft.com/office/officeart/2005/8/layout/venn1"/>
    <dgm:cxn modelId="{619F1644-3F36-4DAB-8B2F-4BA050C766FC}" type="presParOf" srcId="{72E603B0-6C9F-4CF3-87B6-8BCF84E83C8E}" destId="{9B3AA9A3-5DAD-4554-BBD3-CD3158BD55E9}" srcOrd="6" destOrd="0" presId="urn:microsoft.com/office/officeart/2005/8/layout/venn1"/>
    <dgm:cxn modelId="{7E7E03A6-DBEE-4F59-9E43-3C652DFD3266}" type="presParOf" srcId="{72E603B0-6C9F-4CF3-87B6-8BCF84E83C8E}" destId="{B75E504F-0293-4818-88A4-22A8D63CC7F4}" srcOrd="7" destOrd="0" presId="urn:microsoft.com/office/officeart/2005/8/layout/venn1"/>
    <dgm:cxn modelId="{0C32A6C0-E491-44A0-9C22-604089796E87}" type="presParOf" srcId="{72E603B0-6C9F-4CF3-87B6-8BCF84E83C8E}" destId="{2763FFFE-908A-4F1E-8E84-35AA7E278CF9}" srcOrd="8" destOrd="0" presId="urn:microsoft.com/office/officeart/2005/8/layout/venn1"/>
    <dgm:cxn modelId="{5E2C8F46-C7A6-45B9-B1D6-97BB85BC4741}" type="presParOf" srcId="{72E603B0-6C9F-4CF3-87B6-8BCF84E83C8E}" destId="{ED8A1719-628F-47C5-9E22-ADB8A8059865}" srcOrd="9" destOrd="0" presId="urn:microsoft.com/office/officeart/2005/8/layout/venn1"/>
    <dgm:cxn modelId="{C607633A-0203-4D8A-9A70-FA2F7E5CE696}" type="presParOf" srcId="{72E603B0-6C9F-4CF3-87B6-8BCF84E83C8E}" destId="{E5498A22-20B1-44E5-9C62-12B16D54C29A}" srcOrd="10" destOrd="0" presId="urn:microsoft.com/office/officeart/2005/8/layout/venn1"/>
    <dgm:cxn modelId="{CDCDD7B4-48B9-46FB-977B-1D0A84859E3E}" type="presParOf" srcId="{72E603B0-6C9F-4CF3-87B6-8BCF84E83C8E}" destId="{EEDB1E5C-09A5-4A36-B6EC-859116B9EDC0}" srcOrd="11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5AC4FEF6-C37E-4E63-84D3-80B13B282B24}" type="doc">
      <dgm:prSet loTypeId="urn:microsoft.com/office/officeart/2005/8/layout/orgChart1" loCatId="hierarchy" qsTypeId="urn:microsoft.com/office/officeart/2009/2/quickstyle/3d8" qsCatId="3D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79D8F57-07C2-44C2-8349-321A7A283FD3}">
      <dgm:prSet/>
      <dgm:spPr/>
      <dgm:t>
        <a:bodyPr/>
        <a:lstStyle/>
        <a:p>
          <a:r>
            <a:rPr lang="en-US" b="1" dirty="0"/>
            <a:t>10 – 30 %</a:t>
          </a:r>
          <a:endParaRPr lang="ar-SA" dirty="0"/>
        </a:p>
      </dgm:t>
    </dgm:pt>
    <dgm:pt modelId="{961E7A68-E9E3-496F-A3D6-5DEDC0E23A7C}" type="parTrans" cxnId="{839A3F05-641E-4A24-8E5A-56B2839F0E29}">
      <dgm:prSet/>
      <dgm:spPr/>
      <dgm:t>
        <a:bodyPr/>
        <a:lstStyle/>
        <a:p>
          <a:endParaRPr lang="en-US"/>
        </a:p>
      </dgm:t>
    </dgm:pt>
    <dgm:pt modelId="{5B17B048-C955-4002-ABF8-AB100454F63B}" type="sibTrans" cxnId="{839A3F05-641E-4A24-8E5A-56B2839F0E29}">
      <dgm:prSet/>
      <dgm:spPr/>
      <dgm:t>
        <a:bodyPr/>
        <a:lstStyle/>
        <a:p>
          <a:endParaRPr lang="en-US"/>
        </a:p>
      </dgm:t>
    </dgm:pt>
    <dgm:pt modelId="{2D15492A-BF26-4CD7-97C7-74CBF3DAB1DB}">
      <dgm:prSet/>
      <dgm:spPr/>
      <dgm:t>
        <a:bodyPr/>
        <a:lstStyle/>
        <a:p>
          <a:pPr rtl="0"/>
          <a:r>
            <a:rPr lang="en-US" b="1" dirty="0"/>
            <a:t>Diabetes Mellitus is co-morbid with :</a:t>
          </a:r>
          <a:endParaRPr lang="ar-SA" dirty="0"/>
        </a:p>
      </dgm:t>
    </dgm:pt>
    <dgm:pt modelId="{9FF28AE7-E589-45A8-984F-A95C2268CC36}" type="parTrans" cxnId="{F070AA2D-6B37-40B5-97BA-5A2E7CFB4484}">
      <dgm:prSet/>
      <dgm:spPr/>
      <dgm:t>
        <a:bodyPr/>
        <a:lstStyle/>
        <a:p>
          <a:endParaRPr lang="en-US"/>
        </a:p>
      </dgm:t>
    </dgm:pt>
    <dgm:pt modelId="{4610A675-47FC-46B4-AEAC-A34EF07DC3BB}" type="sibTrans" cxnId="{F070AA2D-6B37-40B5-97BA-5A2E7CFB4484}">
      <dgm:prSet/>
      <dgm:spPr/>
      <dgm:t>
        <a:bodyPr/>
        <a:lstStyle/>
        <a:p>
          <a:endParaRPr lang="en-US"/>
        </a:p>
      </dgm:t>
    </dgm:pt>
    <dgm:pt modelId="{6FBF5A08-025F-4134-9E2B-7C1D0A2DCF75}">
      <dgm:prSet/>
      <dgm:spPr/>
      <dgm:t>
        <a:bodyPr/>
        <a:lstStyle/>
        <a:p>
          <a:r>
            <a:rPr lang="en-US" b="1"/>
            <a:t>Depression.</a:t>
          </a:r>
          <a:endParaRPr lang="ar-SA"/>
        </a:p>
      </dgm:t>
    </dgm:pt>
    <dgm:pt modelId="{2C6B3090-2015-4813-A015-7303E2BCBE49}" type="parTrans" cxnId="{88195D8B-8038-4BE4-A6B5-D3EC75008E0B}">
      <dgm:prSet/>
      <dgm:spPr/>
      <dgm:t>
        <a:bodyPr/>
        <a:lstStyle/>
        <a:p>
          <a:endParaRPr lang="en-US"/>
        </a:p>
      </dgm:t>
    </dgm:pt>
    <dgm:pt modelId="{81F1A771-CFB0-492C-9680-71AAC5E51FAF}" type="sibTrans" cxnId="{88195D8B-8038-4BE4-A6B5-D3EC75008E0B}">
      <dgm:prSet/>
      <dgm:spPr/>
      <dgm:t>
        <a:bodyPr/>
        <a:lstStyle/>
        <a:p>
          <a:endParaRPr lang="en-US"/>
        </a:p>
      </dgm:t>
    </dgm:pt>
    <dgm:pt modelId="{05604E41-4420-40FE-8CF3-7BCDC2EFBB62}">
      <dgm:prSet/>
      <dgm:spPr/>
      <dgm:t>
        <a:bodyPr/>
        <a:lstStyle/>
        <a:p>
          <a:r>
            <a:rPr lang="en-US" b="1" dirty="0"/>
            <a:t>Anxiety disorders.</a:t>
          </a:r>
          <a:endParaRPr lang="ar-SA" dirty="0"/>
        </a:p>
      </dgm:t>
    </dgm:pt>
    <dgm:pt modelId="{A9A58395-2E63-4B8B-8B82-04CC3DF15E69}" type="parTrans" cxnId="{11896E2C-DCDF-4FE1-A2B3-793AE91ECA56}">
      <dgm:prSet/>
      <dgm:spPr/>
      <dgm:t>
        <a:bodyPr/>
        <a:lstStyle/>
        <a:p>
          <a:endParaRPr lang="en-US"/>
        </a:p>
      </dgm:t>
    </dgm:pt>
    <dgm:pt modelId="{C8787B3D-7D38-4546-916F-BDBA0AC76004}" type="sibTrans" cxnId="{11896E2C-DCDF-4FE1-A2B3-793AE91ECA56}">
      <dgm:prSet/>
      <dgm:spPr/>
      <dgm:t>
        <a:bodyPr/>
        <a:lstStyle/>
        <a:p>
          <a:endParaRPr lang="en-US"/>
        </a:p>
      </dgm:t>
    </dgm:pt>
    <dgm:pt modelId="{DD99F943-7B0C-417B-9E31-AFE958EA26B2}" type="pres">
      <dgm:prSet presAssocID="{5AC4FEF6-C37E-4E63-84D3-80B13B282B24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93DBE02B-0D1F-4560-A420-50BB4EA5C93B}" type="pres">
      <dgm:prSet presAssocID="{D79D8F57-07C2-44C2-8349-321A7A283FD3}" presName="hierRoot1" presStyleCnt="0">
        <dgm:presLayoutVars>
          <dgm:hierBranch val="init"/>
        </dgm:presLayoutVars>
      </dgm:prSet>
      <dgm:spPr/>
    </dgm:pt>
    <dgm:pt modelId="{152C3826-A7EF-4480-995A-93460898A18E}" type="pres">
      <dgm:prSet presAssocID="{D79D8F57-07C2-44C2-8349-321A7A283FD3}" presName="rootComposite1" presStyleCnt="0"/>
      <dgm:spPr/>
    </dgm:pt>
    <dgm:pt modelId="{5356C874-7D79-4F50-AA9A-58C2E10DB2D2}" type="pres">
      <dgm:prSet presAssocID="{D79D8F57-07C2-44C2-8349-321A7A283FD3}" presName="rootText1" presStyleLbl="node0" presStyleIdx="0" presStyleCnt="2">
        <dgm:presLayoutVars>
          <dgm:chPref val="3"/>
        </dgm:presLayoutVars>
      </dgm:prSet>
      <dgm:spPr/>
    </dgm:pt>
    <dgm:pt modelId="{A01974E9-7A3D-44B6-A484-C6D752890089}" type="pres">
      <dgm:prSet presAssocID="{D79D8F57-07C2-44C2-8349-321A7A283FD3}" presName="rootConnector1" presStyleLbl="node1" presStyleIdx="0" presStyleCnt="0"/>
      <dgm:spPr/>
    </dgm:pt>
    <dgm:pt modelId="{A786CC81-1CFA-400D-9C39-C713FFF8A961}" type="pres">
      <dgm:prSet presAssocID="{D79D8F57-07C2-44C2-8349-321A7A283FD3}" presName="hierChild2" presStyleCnt="0"/>
      <dgm:spPr/>
    </dgm:pt>
    <dgm:pt modelId="{7EB5E738-7E72-47CF-BBBB-5664A8588CF8}" type="pres">
      <dgm:prSet presAssocID="{D79D8F57-07C2-44C2-8349-321A7A283FD3}" presName="hierChild3" presStyleCnt="0"/>
      <dgm:spPr/>
    </dgm:pt>
    <dgm:pt modelId="{49C6C764-9AF5-42E6-9A6F-7162D8027C18}" type="pres">
      <dgm:prSet presAssocID="{2D15492A-BF26-4CD7-97C7-74CBF3DAB1DB}" presName="hierRoot1" presStyleCnt="0">
        <dgm:presLayoutVars>
          <dgm:hierBranch val="init"/>
        </dgm:presLayoutVars>
      </dgm:prSet>
      <dgm:spPr/>
    </dgm:pt>
    <dgm:pt modelId="{FE73BCBD-CAAE-4FC9-B6E4-D7D94420A72F}" type="pres">
      <dgm:prSet presAssocID="{2D15492A-BF26-4CD7-97C7-74CBF3DAB1DB}" presName="rootComposite1" presStyleCnt="0"/>
      <dgm:spPr/>
    </dgm:pt>
    <dgm:pt modelId="{9DF39363-B233-41D2-9486-E04ED5CBFCA3}" type="pres">
      <dgm:prSet presAssocID="{2D15492A-BF26-4CD7-97C7-74CBF3DAB1DB}" presName="rootText1" presStyleLbl="node0" presStyleIdx="1" presStyleCnt="2">
        <dgm:presLayoutVars>
          <dgm:chPref val="3"/>
        </dgm:presLayoutVars>
      </dgm:prSet>
      <dgm:spPr/>
    </dgm:pt>
    <dgm:pt modelId="{A3507AD6-A32F-4BB7-B1F5-56F7CD6EAB87}" type="pres">
      <dgm:prSet presAssocID="{2D15492A-BF26-4CD7-97C7-74CBF3DAB1DB}" presName="rootConnector1" presStyleLbl="node1" presStyleIdx="0" presStyleCnt="0"/>
      <dgm:spPr/>
    </dgm:pt>
    <dgm:pt modelId="{C46CBAAA-C1DF-473F-BDCA-035AEF5092FC}" type="pres">
      <dgm:prSet presAssocID="{2D15492A-BF26-4CD7-97C7-74CBF3DAB1DB}" presName="hierChild2" presStyleCnt="0"/>
      <dgm:spPr/>
    </dgm:pt>
    <dgm:pt modelId="{AD4F4238-027A-4B89-8C5E-D2AD3CC537BD}" type="pres">
      <dgm:prSet presAssocID="{2C6B3090-2015-4813-A015-7303E2BCBE49}" presName="Name37" presStyleLbl="parChTrans1D2" presStyleIdx="0" presStyleCnt="2"/>
      <dgm:spPr/>
    </dgm:pt>
    <dgm:pt modelId="{D8FA531D-1A45-4FC6-8E0D-28454354FCF3}" type="pres">
      <dgm:prSet presAssocID="{6FBF5A08-025F-4134-9E2B-7C1D0A2DCF75}" presName="hierRoot2" presStyleCnt="0">
        <dgm:presLayoutVars>
          <dgm:hierBranch val="init"/>
        </dgm:presLayoutVars>
      </dgm:prSet>
      <dgm:spPr/>
    </dgm:pt>
    <dgm:pt modelId="{5E3593A0-6C2C-44E7-8D23-7201C7E9E10B}" type="pres">
      <dgm:prSet presAssocID="{6FBF5A08-025F-4134-9E2B-7C1D0A2DCF75}" presName="rootComposite" presStyleCnt="0"/>
      <dgm:spPr/>
    </dgm:pt>
    <dgm:pt modelId="{CB1BE4C7-5DB3-4DA6-8F20-7B73BB56A82A}" type="pres">
      <dgm:prSet presAssocID="{6FBF5A08-025F-4134-9E2B-7C1D0A2DCF75}" presName="rootText" presStyleLbl="node2" presStyleIdx="0" presStyleCnt="2">
        <dgm:presLayoutVars>
          <dgm:chPref val="3"/>
        </dgm:presLayoutVars>
      </dgm:prSet>
      <dgm:spPr/>
    </dgm:pt>
    <dgm:pt modelId="{9DA6026F-30F6-4254-BEE7-36BF06ABA3AB}" type="pres">
      <dgm:prSet presAssocID="{6FBF5A08-025F-4134-9E2B-7C1D0A2DCF75}" presName="rootConnector" presStyleLbl="node2" presStyleIdx="0" presStyleCnt="2"/>
      <dgm:spPr/>
    </dgm:pt>
    <dgm:pt modelId="{1B1EEF58-85AC-4CD3-A179-F80CFF97D132}" type="pres">
      <dgm:prSet presAssocID="{6FBF5A08-025F-4134-9E2B-7C1D0A2DCF75}" presName="hierChild4" presStyleCnt="0"/>
      <dgm:spPr/>
    </dgm:pt>
    <dgm:pt modelId="{312F56B6-F3F0-4850-9045-904F53E97785}" type="pres">
      <dgm:prSet presAssocID="{6FBF5A08-025F-4134-9E2B-7C1D0A2DCF75}" presName="hierChild5" presStyleCnt="0"/>
      <dgm:spPr/>
    </dgm:pt>
    <dgm:pt modelId="{9C628292-AC99-4CC3-9970-5BF330D24A98}" type="pres">
      <dgm:prSet presAssocID="{A9A58395-2E63-4B8B-8B82-04CC3DF15E69}" presName="Name37" presStyleLbl="parChTrans1D2" presStyleIdx="1" presStyleCnt="2"/>
      <dgm:spPr/>
    </dgm:pt>
    <dgm:pt modelId="{1841CEE5-A4C2-4F87-B550-5C698EB554E1}" type="pres">
      <dgm:prSet presAssocID="{05604E41-4420-40FE-8CF3-7BCDC2EFBB62}" presName="hierRoot2" presStyleCnt="0">
        <dgm:presLayoutVars>
          <dgm:hierBranch val="init"/>
        </dgm:presLayoutVars>
      </dgm:prSet>
      <dgm:spPr/>
    </dgm:pt>
    <dgm:pt modelId="{FBDDB402-F319-4EB8-922F-E16DCDF378B8}" type="pres">
      <dgm:prSet presAssocID="{05604E41-4420-40FE-8CF3-7BCDC2EFBB62}" presName="rootComposite" presStyleCnt="0"/>
      <dgm:spPr/>
    </dgm:pt>
    <dgm:pt modelId="{0CD0DC45-6B7A-4D66-9DB8-8743FA79B2A1}" type="pres">
      <dgm:prSet presAssocID="{05604E41-4420-40FE-8CF3-7BCDC2EFBB62}" presName="rootText" presStyleLbl="node2" presStyleIdx="1" presStyleCnt="2">
        <dgm:presLayoutVars>
          <dgm:chPref val="3"/>
        </dgm:presLayoutVars>
      </dgm:prSet>
      <dgm:spPr/>
    </dgm:pt>
    <dgm:pt modelId="{1F87B6F2-0B2E-451D-A8D4-525F45847BCB}" type="pres">
      <dgm:prSet presAssocID="{05604E41-4420-40FE-8CF3-7BCDC2EFBB62}" presName="rootConnector" presStyleLbl="node2" presStyleIdx="1" presStyleCnt="2"/>
      <dgm:spPr/>
    </dgm:pt>
    <dgm:pt modelId="{168491CE-EC20-4F0B-94AD-C001444FB9BA}" type="pres">
      <dgm:prSet presAssocID="{05604E41-4420-40FE-8CF3-7BCDC2EFBB62}" presName="hierChild4" presStyleCnt="0"/>
      <dgm:spPr/>
    </dgm:pt>
    <dgm:pt modelId="{A44F43C2-469B-4528-80B0-AFCCEF592DA1}" type="pres">
      <dgm:prSet presAssocID="{05604E41-4420-40FE-8CF3-7BCDC2EFBB62}" presName="hierChild5" presStyleCnt="0"/>
      <dgm:spPr/>
    </dgm:pt>
    <dgm:pt modelId="{D139AE5B-781B-4998-804F-9DAD4F8D4972}" type="pres">
      <dgm:prSet presAssocID="{2D15492A-BF26-4CD7-97C7-74CBF3DAB1DB}" presName="hierChild3" presStyleCnt="0"/>
      <dgm:spPr/>
    </dgm:pt>
  </dgm:ptLst>
  <dgm:cxnLst>
    <dgm:cxn modelId="{839A3F05-641E-4A24-8E5A-56B2839F0E29}" srcId="{5AC4FEF6-C37E-4E63-84D3-80B13B282B24}" destId="{D79D8F57-07C2-44C2-8349-321A7A283FD3}" srcOrd="0" destOrd="0" parTransId="{961E7A68-E9E3-496F-A3D6-5DEDC0E23A7C}" sibTransId="{5B17B048-C955-4002-ABF8-AB100454F63B}"/>
    <dgm:cxn modelId="{B2856608-C52E-4EC9-BA2E-0BB6127BD960}" type="presOf" srcId="{D79D8F57-07C2-44C2-8349-321A7A283FD3}" destId="{5356C874-7D79-4F50-AA9A-58C2E10DB2D2}" srcOrd="0" destOrd="0" presId="urn:microsoft.com/office/officeart/2005/8/layout/orgChart1"/>
    <dgm:cxn modelId="{00A39409-1219-4B45-B520-DEF534BF1478}" type="presOf" srcId="{A9A58395-2E63-4B8B-8B82-04CC3DF15E69}" destId="{9C628292-AC99-4CC3-9970-5BF330D24A98}" srcOrd="0" destOrd="0" presId="urn:microsoft.com/office/officeart/2005/8/layout/orgChart1"/>
    <dgm:cxn modelId="{47472917-C810-4C89-B80E-AE0C4289B143}" type="presOf" srcId="{2D15492A-BF26-4CD7-97C7-74CBF3DAB1DB}" destId="{9DF39363-B233-41D2-9486-E04ED5CBFCA3}" srcOrd="0" destOrd="0" presId="urn:microsoft.com/office/officeart/2005/8/layout/orgChart1"/>
    <dgm:cxn modelId="{B39B7323-339D-43A3-B6DE-1C9BF6716AB1}" type="presOf" srcId="{2C6B3090-2015-4813-A015-7303E2BCBE49}" destId="{AD4F4238-027A-4B89-8C5E-D2AD3CC537BD}" srcOrd="0" destOrd="0" presId="urn:microsoft.com/office/officeart/2005/8/layout/orgChart1"/>
    <dgm:cxn modelId="{11896E2C-DCDF-4FE1-A2B3-793AE91ECA56}" srcId="{2D15492A-BF26-4CD7-97C7-74CBF3DAB1DB}" destId="{05604E41-4420-40FE-8CF3-7BCDC2EFBB62}" srcOrd="1" destOrd="0" parTransId="{A9A58395-2E63-4B8B-8B82-04CC3DF15E69}" sibTransId="{C8787B3D-7D38-4546-916F-BDBA0AC76004}"/>
    <dgm:cxn modelId="{F070AA2D-6B37-40B5-97BA-5A2E7CFB4484}" srcId="{5AC4FEF6-C37E-4E63-84D3-80B13B282B24}" destId="{2D15492A-BF26-4CD7-97C7-74CBF3DAB1DB}" srcOrd="1" destOrd="0" parTransId="{9FF28AE7-E589-45A8-984F-A95C2268CC36}" sibTransId="{4610A675-47FC-46B4-AEAC-A34EF07DC3BB}"/>
    <dgm:cxn modelId="{749DF42D-9ED0-4AC8-8EF2-162EC517E309}" type="presOf" srcId="{6FBF5A08-025F-4134-9E2B-7C1D0A2DCF75}" destId="{CB1BE4C7-5DB3-4DA6-8F20-7B73BB56A82A}" srcOrd="0" destOrd="0" presId="urn:microsoft.com/office/officeart/2005/8/layout/orgChart1"/>
    <dgm:cxn modelId="{BF564571-B526-4090-801F-3917B3DCEC32}" type="presOf" srcId="{D79D8F57-07C2-44C2-8349-321A7A283FD3}" destId="{A01974E9-7A3D-44B6-A484-C6D752890089}" srcOrd="1" destOrd="0" presId="urn:microsoft.com/office/officeart/2005/8/layout/orgChart1"/>
    <dgm:cxn modelId="{88195D8B-8038-4BE4-A6B5-D3EC75008E0B}" srcId="{2D15492A-BF26-4CD7-97C7-74CBF3DAB1DB}" destId="{6FBF5A08-025F-4134-9E2B-7C1D0A2DCF75}" srcOrd="0" destOrd="0" parTransId="{2C6B3090-2015-4813-A015-7303E2BCBE49}" sibTransId="{81F1A771-CFB0-492C-9680-71AAC5E51FAF}"/>
    <dgm:cxn modelId="{A6FD2194-0C18-4AC9-A467-F82BAE9E3AFC}" type="presOf" srcId="{2D15492A-BF26-4CD7-97C7-74CBF3DAB1DB}" destId="{A3507AD6-A32F-4BB7-B1F5-56F7CD6EAB87}" srcOrd="1" destOrd="0" presId="urn:microsoft.com/office/officeart/2005/8/layout/orgChart1"/>
    <dgm:cxn modelId="{4CCA4DA6-2D50-482D-9B93-F3D5CBC801E1}" type="presOf" srcId="{05604E41-4420-40FE-8CF3-7BCDC2EFBB62}" destId="{1F87B6F2-0B2E-451D-A8D4-525F45847BCB}" srcOrd="1" destOrd="0" presId="urn:microsoft.com/office/officeart/2005/8/layout/orgChart1"/>
    <dgm:cxn modelId="{A7BFDDB8-3C3D-4F1C-A645-24B5FB0C9D90}" type="presOf" srcId="{6FBF5A08-025F-4134-9E2B-7C1D0A2DCF75}" destId="{9DA6026F-30F6-4254-BEE7-36BF06ABA3AB}" srcOrd="1" destOrd="0" presId="urn:microsoft.com/office/officeart/2005/8/layout/orgChart1"/>
    <dgm:cxn modelId="{3905C5E5-86BE-4583-B87E-46A6B4838EDA}" type="presOf" srcId="{05604E41-4420-40FE-8CF3-7BCDC2EFBB62}" destId="{0CD0DC45-6B7A-4D66-9DB8-8743FA79B2A1}" srcOrd="0" destOrd="0" presId="urn:microsoft.com/office/officeart/2005/8/layout/orgChart1"/>
    <dgm:cxn modelId="{BA0579F3-FF20-4049-9B37-E13012076026}" type="presOf" srcId="{5AC4FEF6-C37E-4E63-84D3-80B13B282B24}" destId="{DD99F943-7B0C-417B-9E31-AFE958EA26B2}" srcOrd="0" destOrd="0" presId="urn:microsoft.com/office/officeart/2005/8/layout/orgChart1"/>
    <dgm:cxn modelId="{83ED6E7F-83D4-485F-AF1C-25A61E43D8AE}" type="presParOf" srcId="{DD99F943-7B0C-417B-9E31-AFE958EA26B2}" destId="{93DBE02B-0D1F-4560-A420-50BB4EA5C93B}" srcOrd="0" destOrd="0" presId="urn:microsoft.com/office/officeart/2005/8/layout/orgChart1"/>
    <dgm:cxn modelId="{2293CE3B-AED4-48BA-86B4-B9A0622CAE79}" type="presParOf" srcId="{93DBE02B-0D1F-4560-A420-50BB4EA5C93B}" destId="{152C3826-A7EF-4480-995A-93460898A18E}" srcOrd="0" destOrd="0" presId="urn:microsoft.com/office/officeart/2005/8/layout/orgChart1"/>
    <dgm:cxn modelId="{EFE2F394-A4B0-4162-8504-C542901316D6}" type="presParOf" srcId="{152C3826-A7EF-4480-995A-93460898A18E}" destId="{5356C874-7D79-4F50-AA9A-58C2E10DB2D2}" srcOrd="0" destOrd="0" presId="urn:microsoft.com/office/officeart/2005/8/layout/orgChart1"/>
    <dgm:cxn modelId="{BA05F5F1-7721-4C47-B46A-BADF9ED198A7}" type="presParOf" srcId="{152C3826-A7EF-4480-995A-93460898A18E}" destId="{A01974E9-7A3D-44B6-A484-C6D752890089}" srcOrd="1" destOrd="0" presId="urn:microsoft.com/office/officeart/2005/8/layout/orgChart1"/>
    <dgm:cxn modelId="{F010D661-F18B-4AFB-A63F-9B86183A1B4E}" type="presParOf" srcId="{93DBE02B-0D1F-4560-A420-50BB4EA5C93B}" destId="{A786CC81-1CFA-400D-9C39-C713FFF8A961}" srcOrd="1" destOrd="0" presId="urn:microsoft.com/office/officeart/2005/8/layout/orgChart1"/>
    <dgm:cxn modelId="{CC9F2B96-B5FC-4A9E-8179-6ABAE6A7461A}" type="presParOf" srcId="{93DBE02B-0D1F-4560-A420-50BB4EA5C93B}" destId="{7EB5E738-7E72-47CF-BBBB-5664A8588CF8}" srcOrd="2" destOrd="0" presId="urn:microsoft.com/office/officeart/2005/8/layout/orgChart1"/>
    <dgm:cxn modelId="{282EB631-5533-4625-BA34-F6FD1E1F8412}" type="presParOf" srcId="{DD99F943-7B0C-417B-9E31-AFE958EA26B2}" destId="{49C6C764-9AF5-42E6-9A6F-7162D8027C18}" srcOrd="1" destOrd="0" presId="urn:microsoft.com/office/officeart/2005/8/layout/orgChart1"/>
    <dgm:cxn modelId="{680DC7A4-2D44-4371-91C9-56EDE744A8A3}" type="presParOf" srcId="{49C6C764-9AF5-42E6-9A6F-7162D8027C18}" destId="{FE73BCBD-CAAE-4FC9-B6E4-D7D94420A72F}" srcOrd="0" destOrd="0" presId="urn:microsoft.com/office/officeart/2005/8/layout/orgChart1"/>
    <dgm:cxn modelId="{38BB7311-3C22-46B7-B7DC-2591AF3D6FC9}" type="presParOf" srcId="{FE73BCBD-CAAE-4FC9-B6E4-D7D94420A72F}" destId="{9DF39363-B233-41D2-9486-E04ED5CBFCA3}" srcOrd="0" destOrd="0" presId="urn:microsoft.com/office/officeart/2005/8/layout/orgChart1"/>
    <dgm:cxn modelId="{D4EA9A16-54F6-4AFD-9CF9-5E63840BE4E5}" type="presParOf" srcId="{FE73BCBD-CAAE-4FC9-B6E4-D7D94420A72F}" destId="{A3507AD6-A32F-4BB7-B1F5-56F7CD6EAB87}" srcOrd="1" destOrd="0" presId="urn:microsoft.com/office/officeart/2005/8/layout/orgChart1"/>
    <dgm:cxn modelId="{743D1A47-3B08-446C-8163-574D3F5B86BA}" type="presParOf" srcId="{49C6C764-9AF5-42E6-9A6F-7162D8027C18}" destId="{C46CBAAA-C1DF-473F-BDCA-035AEF5092FC}" srcOrd="1" destOrd="0" presId="urn:microsoft.com/office/officeart/2005/8/layout/orgChart1"/>
    <dgm:cxn modelId="{F592489F-EFF8-4C63-B11A-0ED6B7648085}" type="presParOf" srcId="{C46CBAAA-C1DF-473F-BDCA-035AEF5092FC}" destId="{AD4F4238-027A-4B89-8C5E-D2AD3CC537BD}" srcOrd="0" destOrd="0" presId="urn:microsoft.com/office/officeart/2005/8/layout/orgChart1"/>
    <dgm:cxn modelId="{ECD66188-6E2C-45EA-937A-28EA37FF40F2}" type="presParOf" srcId="{C46CBAAA-C1DF-473F-BDCA-035AEF5092FC}" destId="{D8FA531D-1A45-4FC6-8E0D-28454354FCF3}" srcOrd="1" destOrd="0" presId="urn:microsoft.com/office/officeart/2005/8/layout/orgChart1"/>
    <dgm:cxn modelId="{0F79C2C2-C792-421D-83A0-7A3F1B795CA5}" type="presParOf" srcId="{D8FA531D-1A45-4FC6-8E0D-28454354FCF3}" destId="{5E3593A0-6C2C-44E7-8D23-7201C7E9E10B}" srcOrd="0" destOrd="0" presId="urn:microsoft.com/office/officeart/2005/8/layout/orgChart1"/>
    <dgm:cxn modelId="{DA455F40-5353-42EE-ADED-E258C62B35B2}" type="presParOf" srcId="{5E3593A0-6C2C-44E7-8D23-7201C7E9E10B}" destId="{CB1BE4C7-5DB3-4DA6-8F20-7B73BB56A82A}" srcOrd="0" destOrd="0" presId="urn:microsoft.com/office/officeart/2005/8/layout/orgChart1"/>
    <dgm:cxn modelId="{03A0FEFC-1237-4D16-827B-43CD42D3D9C1}" type="presParOf" srcId="{5E3593A0-6C2C-44E7-8D23-7201C7E9E10B}" destId="{9DA6026F-30F6-4254-BEE7-36BF06ABA3AB}" srcOrd="1" destOrd="0" presId="urn:microsoft.com/office/officeart/2005/8/layout/orgChart1"/>
    <dgm:cxn modelId="{7B421217-91D6-422E-86DA-DF7A0710292D}" type="presParOf" srcId="{D8FA531D-1A45-4FC6-8E0D-28454354FCF3}" destId="{1B1EEF58-85AC-4CD3-A179-F80CFF97D132}" srcOrd="1" destOrd="0" presId="urn:microsoft.com/office/officeart/2005/8/layout/orgChart1"/>
    <dgm:cxn modelId="{1453F4B0-F759-479F-B92A-C0C7B7FD7372}" type="presParOf" srcId="{D8FA531D-1A45-4FC6-8E0D-28454354FCF3}" destId="{312F56B6-F3F0-4850-9045-904F53E97785}" srcOrd="2" destOrd="0" presId="urn:microsoft.com/office/officeart/2005/8/layout/orgChart1"/>
    <dgm:cxn modelId="{89F63947-B690-48E6-BA0A-B2D4227C1658}" type="presParOf" srcId="{C46CBAAA-C1DF-473F-BDCA-035AEF5092FC}" destId="{9C628292-AC99-4CC3-9970-5BF330D24A98}" srcOrd="2" destOrd="0" presId="urn:microsoft.com/office/officeart/2005/8/layout/orgChart1"/>
    <dgm:cxn modelId="{086A0EC0-3797-421A-812F-3A441F42512D}" type="presParOf" srcId="{C46CBAAA-C1DF-473F-BDCA-035AEF5092FC}" destId="{1841CEE5-A4C2-4F87-B550-5C698EB554E1}" srcOrd="3" destOrd="0" presId="urn:microsoft.com/office/officeart/2005/8/layout/orgChart1"/>
    <dgm:cxn modelId="{1400C88F-C5CF-4E4F-92DC-D2A2148BA6BC}" type="presParOf" srcId="{1841CEE5-A4C2-4F87-B550-5C698EB554E1}" destId="{FBDDB402-F319-4EB8-922F-E16DCDF378B8}" srcOrd="0" destOrd="0" presId="urn:microsoft.com/office/officeart/2005/8/layout/orgChart1"/>
    <dgm:cxn modelId="{9CF55DD6-D3ED-4D97-BDEF-3C8A54AB45EA}" type="presParOf" srcId="{FBDDB402-F319-4EB8-922F-E16DCDF378B8}" destId="{0CD0DC45-6B7A-4D66-9DB8-8743FA79B2A1}" srcOrd="0" destOrd="0" presId="urn:microsoft.com/office/officeart/2005/8/layout/orgChart1"/>
    <dgm:cxn modelId="{00E3C494-89BB-4BC1-95C2-7CCD68EC0259}" type="presParOf" srcId="{FBDDB402-F319-4EB8-922F-E16DCDF378B8}" destId="{1F87B6F2-0B2E-451D-A8D4-525F45847BCB}" srcOrd="1" destOrd="0" presId="urn:microsoft.com/office/officeart/2005/8/layout/orgChart1"/>
    <dgm:cxn modelId="{418C7E0E-A977-42DA-B320-18B2235DA390}" type="presParOf" srcId="{1841CEE5-A4C2-4F87-B550-5C698EB554E1}" destId="{168491CE-EC20-4F0B-94AD-C001444FB9BA}" srcOrd="1" destOrd="0" presId="urn:microsoft.com/office/officeart/2005/8/layout/orgChart1"/>
    <dgm:cxn modelId="{47853D01-540E-420B-AB17-60BD093DE927}" type="presParOf" srcId="{1841CEE5-A4C2-4F87-B550-5C698EB554E1}" destId="{A44F43C2-469B-4528-80B0-AFCCEF592DA1}" srcOrd="2" destOrd="0" presId="urn:microsoft.com/office/officeart/2005/8/layout/orgChart1"/>
    <dgm:cxn modelId="{8774F862-02DD-49D2-A934-1103C1345DD6}" type="presParOf" srcId="{49C6C764-9AF5-42E6-9A6F-7162D8027C18}" destId="{D139AE5B-781B-4998-804F-9DAD4F8D4972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261D86A6-EC3F-4DD1-B4EC-0FF0C1BC30E6}" type="doc">
      <dgm:prSet loTypeId="urn:microsoft.com/office/officeart/2005/8/layout/cycle6" loCatId="relationship" qsTypeId="urn:microsoft.com/office/officeart/2005/8/quickstyle/3d7" qsCatId="3D" csTypeId="urn:microsoft.com/office/officeart/2005/8/colors/accent0_3" csCatId="mainScheme"/>
      <dgm:spPr/>
      <dgm:t>
        <a:bodyPr/>
        <a:lstStyle/>
        <a:p>
          <a:endParaRPr lang="en-US"/>
        </a:p>
      </dgm:t>
    </dgm:pt>
    <dgm:pt modelId="{2395EF35-B949-4C25-8F79-21C2E30BE5E3}">
      <dgm:prSet custT="1"/>
      <dgm:spPr/>
      <dgm:t>
        <a:bodyPr/>
        <a:lstStyle/>
        <a:p>
          <a:r>
            <a:rPr lang="en-US" sz="14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Anger</a:t>
          </a:r>
        </a:p>
      </dgm:t>
    </dgm:pt>
    <dgm:pt modelId="{2023D249-D5B2-49AB-963A-D19444940161}" type="parTrans" cxnId="{7E8D7390-DA67-4438-BCE8-44B18F55C229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7AF72FE1-00A5-48A2-87DA-C4638677523E}" type="sibTrans" cxnId="{7E8D7390-DA67-4438-BCE8-44B18F55C229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B736505-0AB9-47E6-ADFC-95A9846FF16C}">
      <dgm:prSet custT="1"/>
      <dgm:spPr/>
      <dgm:t>
        <a:bodyPr/>
        <a:lstStyle/>
        <a:p>
          <a:r>
            <a:rPr lang="en-US" sz="14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Adjustment disorders</a:t>
          </a:r>
          <a:endParaRPr lang="ar-SA" sz="14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A5C75BF1-BE1A-4682-8316-C3317CB5B7DC}" type="parTrans" cxnId="{2E3B87D6-5C3E-4ED9-8E0F-0788599375FC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AF7964AD-3925-4304-943F-71DCBD7506C4}" type="sibTrans" cxnId="{2E3B87D6-5C3E-4ED9-8E0F-0788599375FC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4E0D6FDC-D0EC-443A-9959-947E389DE37A}">
      <dgm:prSet custT="1"/>
      <dgm:spPr/>
      <dgm:t>
        <a:bodyPr/>
        <a:lstStyle/>
        <a:p>
          <a:r>
            <a:rPr lang="en-US" sz="14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Social withdrawal</a:t>
          </a:r>
          <a:endParaRPr lang="ar-SA" sz="14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2082921-19F8-4472-BD1A-E5B31E718768}" type="parTrans" cxnId="{579BD68B-170F-42B8-A7FB-939AE0C22E49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37FBDFE8-35A3-4EA6-9C99-193C50328FF1}" type="sibTrans" cxnId="{579BD68B-170F-42B8-A7FB-939AE0C22E49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9675EC2C-AEF7-47C8-AE1E-7BBD1F6F7BDD}">
      <dgm:prSet custT="1"/>
      <dgm:spPr/>
      <dgm:t>
        <a:bodyPr/>
        <a:lstStyle/>
        <a:p>
          <a:r>
            <a:rPr lang="en-US" sz="14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Acute organic brain syndrome</a:t>
          </a:r>
          <a:endParaRPr lang="ar-SA" sz="14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1F857328-677F-4048-9B57-A2D422B423CE}" type="parTrans" cxnId="{1A2FE306-E7BF-4A83-95EB-6E7F221D7177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C67780AD-7A57-49F3-85DF-5AB3BA6C37C5}" type="sibTrans" cxnId="{1A2FE306-E7BF-4A83-95EB-6E7F221D7177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037A60D-051D-4216-A9EA-B25566A70A20}">
      <dgm:prSet custT="1"/>
      <dgm:spPr/>
      <dgm:t>
        <a:bodyPr/>
        <a:lstStyle/>
        <a:p>
          <a:r>
            <a:rPr lang="en-US" sz="14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Low self esteem</a:t>
          </a:r>
          <a:endParaRPr lang="ar-SA" sz="14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3B007CC-32DC-46C5-8026-BC6F4EC60753}" type="parTrans" cxnId="{185AE61D-5EFC-4A91-89B8-FA43063D1BDC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699E0F0D-AD84-4C66-8F15-39F8A7711EFF}" type="sibTrans" cxnId="{185AE61D-5EFC-4A91-89B8-FA43063D1BDC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1EEA439E-B7AE-4793-8765-0386732A8E6F}">
      <dgm:prSet custT="1"/>
      <dgm:spPr/>
      <dgm:t>
        <a:bodyPr/>
        <a:lstStyle/>
        <a:p>
          <a:r>
            <a:rPr lang="en-US" sz="14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Behavioral problems          </a:t>
          </a:r>
          <a:endParaRPr lang="ar-SA" sz="14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F64FE3F7-D7FF-47E7-96B8-512B17449728}" type="parTrans" cxnId="{707E2A4D-D08A-4264-8B2A-CB93B6C5E2FE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0CCBE174-2B4E-467A-81F0-3B73124766E7}" type="sibTrans" cxnId="{707E2A4D-D08A-4264-8B2A-CB93B6C5E2FE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87217833-549A-4461-BCDE-D23ECB4A8CCF}">
      <dgm:prSet custT="1"/>
      <dgm:spPr/>
      <dgm:t>
        <a:bodyPr/>
        <a:lstStyle/>
        <a:p>
          <a:r>
            <a:rPr lang="en-US" sz="14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Eating disorders</a:t>
          </a:r>
          <a:endParaRPr lang="ar-SA" sz="14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B48D7FA3-122C-4947-9AF5-29CBFA239943}" type="parTrans" cxnId="{561F61F0-3AD7-4BC3-969B-D7A8BA73B112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DA09C0D8-C117-42E8-B06D-98EC402DB0CE}" type="sibTrans" cxnId="{561F61F0-3AD7-4BC3-969B-D7A8BA73B112}">
      <dgm:prSet/>
      <dgm:spPr/>
      <dgm:t>
        <a:bodyPr/>
        <a:lstStyle/>
        <a:p>
          <a:endParaRPr lang="en-US" sz="2000" b="1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gm:t>
    </dgm:pt>
    <dgm:pt modelId="{6C7F74D7-57A2-40DC-8DCD-CE980FB853BB}" type="pres">
      <dgm:prSet presAssocID="{261D86A6-EC3F-4DD1-B4EC-0FF0C1BC30E6}" presName="cycle" presStyleCnt="0">
        <dgm:presLayoutVars>
          <dgm:dir/>
          <dgm:resizeHandles val="exact"/>
        </dgm:presLayoutVars>
      </dgm:prSet>
      <dgm:spPr/>
    </dgm:pt>
    <dgm:pt modelId="{AB5EF452-EEBE-4C29-A96E-E2EE2559909B}" type="pres">
      <dgm:prSet presAssocID="{2395EF35-B949-4C25-8F79-21C2E30BE5E3}" presName="node" presStyleLbl="node1" presStyleIdx="0" presStyleCnt="7">
        <dgm:presLayoutVars>
          <dgm:bulletEnabled val="1"/>
        </dgm:presLayoutVars>
      </dgm:prSet>
      <dgm:spPr/>
    </dgm:pt>
    <dgm:pt modelId="{CBDB585B-B48A-4675-A789-9005B79D66FB}" type="pres">
      <dgm:prSet presAssocID="{2395EF35-B949-4C25-8F79-21C2E30BE5E3}" presName="spNode" presStyleCnt="0"/>
      <dgm:spPr/>
    </dgm:pt>
    <dgm:pt modelId="{C5446D4D-6CC9-474A-8A25-38FE6488AB89}" type="pres">
      <dgm:prSet presAssocID="{7AF72FE1-00A5-48A2-87DA-C4638677523E}" presName="sibTrans" presStyleLbl="sibTrans1D1" presStyleIdx="0" presStyleCnt="7"/>
      <dgm:spPr/>
    </dgm:pt>
    <dgm:pt modelId="{CF36117C-0F6E-4E02-84CD-28869831B1A6}" type="pres">
      <dgm:prSet presAssocID="{BB736505-0AB9-47E6-ADFC-95A9846FF16C}" presName="node" presStyleLbl="node1" presStyleIdx="1" presStyleCnt="7">
        <dgm:presLayoutVars>
          <dgm:bulletEnabled val="1"/>
        </dgm:presLayoutVars>
      </dgm:prSet>
      <dgm:spPr/>
    </dgm:pt>
    <dgm:pt modelId="{47FFFB01-6539-4144-921D-02E229D93911}" type="pres">
      <dgm:prSet presAssocID="{BB736505-0AB9-47E6-ADFC-95A9846FF16C}" presName="spNode" presStyleCnt="0"/>
      <dgm:spPr/>
    </dgm:pt>
    <dgm:pt modelId="{AFA11691-BBF6-4353-A6ED-2C5088BAEA60}" type="pres">
      <dgm:prSet presAssocID="{AF7964AD-3925-4304-943F-71DCBD7506C4}" presName="sibTrans" presStyleLbl="sibTrans1D1" presStyleIdx="1" presStyleCnt="7"/>
      <dgm:spPr/>
    </dgm:pt>
    <dgm:pt modelId="{74DBD186-4C44-4A45-9DCC-9AB008158F98}" type="pres">
      <dgm:prSet presAssocID="{4E0D6FDC-D0EC-443A-9959-947E389DE37A}" presName="node" presStyleLbl="node1" presStyleIdx="2" presStyleCnt="7">
        <dgm:presLayoutVars>
          <dgm:bulletEnabled val="1"/>
        </dgm:presLayoutVars>
      </dgm:prSet>
      <dgm:spPr/>
    </dgm:pt>
    <dgm:pt modelId="{A1125271-257C-4ED6-896C-1DAD9C9400E6}" type="pres">
      <dgm:prSet presAssocID="{4E0D6FDC-D0EC-443A-9959-947E389DE37A}" presName="spNode" presStyleCnt="0"/>
      <dgm:spPr/>
    </dgm:pt>
    <dgm:pt modelId="{54C7882F-E358-4050-A136-79E0618D6A41}" type="pres">
      <dgm:prSet presAssocID="{37FBDFE8-35A3-4EA6-9C99-193C50328FF1}" presName="sibTrans" presStyleLbl="sibTrans1D1" presStyleIdx="2" presStyleCnt="7"/>
      <dgm:spPr/>
    </dgm:pt>
    <dgm:pt modelId="{F63FF151-FEF0-4DDB-BCF4-A748317F7608}" type="pres">
      <dgm:prSet presAssocID="{9675EC2C-AEF7-47C8-AE1E-7BBD1F6F7BDD}" presName="node" presStyleLbl="node1" presStyleIdx="3" presStyleCnt="7">
        <dgm:presLayoutVars>
          <dgm:bulletEnabled val="1"/>
        </dgm:presLayoutVars>
      </dgm:prSet>
      <dgm:spPr/>
    </dgm:pt>
    <dgm:pt modelId="{8ED8F4E9-37A6-4059-BF28-0553CCBC0636}" type="pres">
      <dgm:prSet presAssocID="{9675EC2C-AEF7-47C8-AE1E-7BBD1F6F7BDD}" presName="spNode" presStyleCnt="0"/>
      <dgm:spPr/>
    </dgm:pt>
    <dgm:pt modelId="{F9DA1CBC-7B65-4712-AB2A-83D60DB1ED68}" type="pres">
      <dgm:prSet presAssocID="{C67780AD-7A57-49F3-85DF-5AB3BA6C37C5}" presName="sibTrans" presStyleLbl="sibTrans1D1" presStyleIdx="3" presStyleCnt="7"/>
      <dgm:spPr/>
    </dgm:pt>
    <dgm:pt modelId="{293CFADB-39BB-4A57-97C8-2FDF9B51407B}" type="pres">
      <dgm:prSet presAssocID="{B037A60D-051D-4216-A9EA-B25566A70A20}" presName="node" presStyleLbl="node1" presStyleIdx="4" presStyleCnt="7">
        <dgm:presLayoutVars>
          <dgm:bulletEnabled val="1"/>
        </dgm:presLayoutVars>
      </dgm:prSet>
      <dgm:spPr/>
    </dgm:pt>
    <dgm:pt modelId="{D882FAAF-4DC7-4F93-B65E-55C2B7EC03F3}" type="pres">
      <dgm:prSet presAssocID="{B037A60D-051D-4216-A9EA-B25566A70A20}" presName="spNode" presStyleCnt="0"/>
      <dgm:spPr/>
    </dgm:pt>
    <dgm:pt modelId="{E91AFF3E-5B23-4A6E-83BD-D5F2588C73FE}" type="pres">
      <dgm:prSet presAssocID="{699E0F0D-AD84-4C66-8F15-39F8A7711EFF}" presName="sibTrans" presStyleLbl="sibTrans1D1" presStyleIdx="4" presStyleCnt="7"/>
      <dgm:spPr/>
    </dgm:pt>
    <dgm:pt modelId="{B2121D2C-C4E6-47AC-880E-7BF6DAFFECBA}" type="pres">
      <dgm:prSet presAssocID="{1EEA439E-B7AE-4793-8765-0386732A8E6F}" presName="node" presStyleLbl="node1" presStyleIdx="5" presStyleCnt="7">
        <dgm:presLayoutVars>
          <dgm:bulletEnabled val="1"/>
        </dgm:presLayoutVars>
      </dgm:prSet>
      <dgm:spPr/>
    </dgm:pt>
    <dgm:pt modelId="{76FAD4E3-0C14-4CA5-BA0C-6B9637BD0D29}" type="pres">
      <dgm:prSet presAssocID="{1EEA439E-B7AE-4793-8765-0386732A8E6F}" presName="spNode" presStyleCnt="0"/>
      <dgm:spPr/>
    </dgm:pt>
    <dgm:pt modelId="{271A1878-E937-4267-9B94-EDCA30C154B4}" type="pres">
      <dgm:prSet presAssocID="{0CCBE174-2B4E-467A-81F0-3B73124766E7}" presName="sibTrans" presStyleLbl="sibTrans1D1" presStyleIdx="5" presStyleCnt="7"/>
      <dgm:spPr/>
    </dgm:pt>
    <dgm:pt modelId="{9E69F7A8-22C8-4551-8E1F-8E0C19C9D640}" type="pres">
      <dgm:prSet presAssocID="{87217833-549A-4461-BCDE-D23ECB4A8CCF}" presName="node" presStyleLbl="node1" presStyleIdx="6" presStyleCnt="7">
        <dgm:presLayoutVars>
          <dgm:bulletEnabled val="1"/>
        </dgm:presLayoutVars>
      </dgm:prSet>
      <dgm:spPr/>
    </dgm:pt>
    <dgm:pt modelId="{54DDFA79-8D93-4ABB-B890-C05A3A34C94E}" type="pres">
      <dgm:prSet presAssocID="{87217833-549A-4461-BCDE-D23ECB4A8CCF}" presName="spNode" presStyleCnt="0"/>
      <dgm:spPr/>
    </dgm:pt>
    <dgm:pt modelId="{078DC5C8-B192-43B0-81B4-64225F643188}" type="pres">
      <dgm:prSet presAssocID="{DA09C0D8-C117-42E8-B06D-98EC402DB0CE}" presName="sibTrans" presStyleLbl="sibTrans1D1" presStyleIdx="6" presStyleCnt="7"/>
      <dgm:spPr/>
    </dgm:pt>
  </dgm:ptLst>
  <dgm:cxnLst>
    <dgm:cxn modelId="{9EC74500-4B29-48F7-B4E6-68F5003387FA}" type="presOf" srcId="{699E0F0D-AD84-4C66-8F15-39F8A7711EFF}" destId="{E91AFF3E-5B23-4A6E-83BD-D5F2588C73FE}" srcOrd="0" destOrd="0" presId="urn:microsoft.com/office/officeart/2005/8/layout/cycle6"/>
    <dgm:cxn modelId="{1A2FE306-E7BF-4A83-95EB-6E7F221D7177}" srcId="{261D86A6-EC3F-4DD1-B4EC-0FF0C1BC30E6}" destId="{9675EC2C-AEF7-47C8-AE1E-7BBD1F6F7BDD}" srcOrd="3" destOrd="0" parTransId="{1F857328-677F-4048-9B57-A2D422B423CE}" sibTransId="{C67780AD-7A57-49F3-85DF-5AB3BA6C37C5}"/>
    <dgm:cxn modelId="{185AE61D-5EFC-4A91-89B8-FA43063D1BDC}" srcId="{261D86A6-EC3F-4DD1-B4EC-0FF0C1BC30E6}" destId="{B037A60D-051D-4216-A9EA-B25566A70A20}" srcOrd="4" destOrd="0" parTransId="{D3B007CC-32DC-46C5-8026-BC6F4EC60753}" sibTransId="{699E0F0D-AD84-4C66-8F15-39F8A7711EFF}"/>
    <dgm:cxn modelId="{A1E1AA2F-7E44-408C-90B2-44BC926FA5E0}" type="presOf" srcId="{4E0D6FDC-D0EC-443A-9959-947E389DE37A}" destId="{74DBD186-4C44-4A45-9DCC-9AB008158F98}" srcOrd="0" destOrd="0" presId="urn:microsoft.com/office/officeart/2005/8/layout/cycle6"/>
    <dgm:cxn modelId="{0E0AA335-0AFA-427A-80A0-9D6FDE6CE840}" type="presOf" srcId="{0CCBE174-2B4E-467A-81F0-3B73124766E7}" destId="{271A1878-E937-4267-9B94-EDCA30C154B4}" srcOrd="0" destOrd="0" presId="urn:microsoft.com/office/officeart/2005/8/layout/cycle6"/>
    <dgm:cxn modelId="{E936CF4A-849C-4061-A0D6-52A9A43760F2}" type="presOf" srcId="{2395EF35-B949-4C25-8F79-21C2E30BE5E3}" destId="{AB5EF452-EEBE-4C29-A96E-E2EE2559909B}" srcOrd="0" destOrd="0" presId="urn:microsoft.com/office/officeart/2005/8/layout/cycle6"/>
    <dgm:cxn modelId="{707E2A4D-D08A-4264-8B2A-CB93B6C5E2FE}" srcId="{261D86A6-EC3F-4DD1-B4EC-0FF0C1BC30E6}" destId="{1EEA439E-B7AE-4793-8765-0386732A8E6F}" srcOrd="5" destOrd="0" parTransId="{F64FE3F7-D7FF-47E7-96B8-512B17449728}" sibTransId="{0CCBE174-2B4E-467A-81F0-3B73124766E7}"/>
    <dgm:cxn modelId="{649A455C-D472-4111-B0B6-F5158AD210D8}" type="presOf" srcId="{DA09C0D8-C117-42E8-B06D-98EC402DB0CE}" destId="{078DC5C8-B192-43B0-81B4-64225F643188}" srcOrd="0" destOrd="0" presId="urn:microsoft.com/office/officeart/2005/8/layout/cycle6"/>
    <dgm:cxn modelId="{273C845D-51BA-410A-B93D-C353FA4EB1CE}" type="presOf" srcId="{AF7964AD-3925-4304-943F-71DCBD7506C4}" destId="{AFA11691-BBF6-4353-A6ED-2C5088BAEA60}" srcOrd="0" destOrd="0" presId="urn:microsoft.com/office/officeart/2005/8/layout/cycle6"/>
    <dgm:cxn modelId="{61673372-DE88-4F27-A913-30BE9EC3EEFC}" type="presOf" srcId="{1EEA439E-B7AE-4793-8765-0386732A8E6F}" destId="{B2121D2C-C4E6-47AC-880E-7BF6DAFFECBA}" srcOrd="0" destOrd="0" presId="urn:microsoft.com/office/officeart/2005/8/layout/cycle6"/>
    <dgm:cxn modelId="{6A736074-E8AC-40A3-8711-8BA86001D2F7}" type="presOf" srcId="{B037A60D-051D-4216-A9EA-B25566A70A20}" destId="{293CFADB-39BB-4A57-97C8-2FDF9B51407B}" srcOrd="0" destOrd="0" presId="urn:microsoft.com/office/officeart/2005/8/layout/cycle6"/>
    <dgm:cxn modelId="{64324585-6078-4B53-A968-99E9836F87B9}" type="presOf" srcId="{37FBDFE8-35A3-4EA6-9C99-193C50328FF1}" destId="{54C7882F-E358-4050-A136-79E0618D6A41}" srcOrd="0" destOrd="0" presId="urn:microsoft.com/office/officeart/2005/8/layout/cycle6"/>
    <dgm:cxn modelId="{579BD68B-170F-42B8-A7FB-939AE0C22E49}" srcId="{261D86A6-EC3F-4DD1-B4EC-0FF0C1BC30E6}" destId="{4E0D6FDC-D0EC-443A-9959-947E389DE37A}" srcOrd="2" destOrd="0" parTransId="{32082921-19F8-4472-BD1A-E5B31E718768}" sibTransId="{37FBDFE8-35A3-4EA6-9C99-193C50328FF1}"/>
    <dgm:cxn modelId="{7E8D7390-DA67-4438-BCE8-44B18F55C229}" srcId="{261D86A6-EC3F-4DD1-B4EC-0FF0C1BC30E6}" destId="{2395EF35-B949-4C25-8F79-21C2E30BE5E3}" srcOrd="0" destOrd="0" parTransId="{2023D249-D5B2-49AB-963A-D19444940161}" sibTransId="{7AF72FE1-00A5-48A2-87DA-C4638677523E}"/>
    <dgm:cxn modelId="{A82437A4-F887-4C28-8E1E-E47F0D4F0B20}" type="presOf" srcId="{7AF72FE1-00A5-48A2-87DA-C4638677523E}" destId="{C5446D4D-6CC9-474A-8A25-38FE6488AB89}" srcOrd="0" destOrd="0" presId="urn:microsoft.com/office/officeart/2005/8/layout/cycle6"/>
    <dgm:cxn modelId="{6C4B8CB7-6D06-40AA-9783-E07320BDC5E5}" type="presOf" srcId="{87217833-549A-4461-BCDE-D23ECB4A8CCF}" destId="{9E69F7A8-22C8-4551-8E1F-8E0C19C9D640}" srcOrd="0" destOrd="0" presId="urn:microsoft.com/office/officeart/2005/8/layout/cycle6"/>
    <dgm:cxn modelId="{1935DFBA-1413-469C-BB0F-CDF3EFCA897F}" type="presOf" srcId="{9675EC2C-AEF7-47C8-AE1E-7BBD1F6F7BDD}" destId="{F63FF151-FEF0-4DDB-BCF4-A748317F7608}" srcOrd="0" destOrd="0" presId="urn:microsoft.com/office/officeart/2005/8/layout/cycle6"/>
    <dgm:cxn modelId="{C79565BF-056F-449C-9564-3BFFF5DC6A6D}" type="presOf" srcId="{261D86A6-EC3F-4DD1-B4EC-0FF0C1BC30E6}" destId="{6C7F74D7-57A2-40DC-8DCD-CE980FB853BB}" srcOrd="0" destOrd="0" presId="urn:microsoft.com/office/officeart/2005/8/layout/cycle6"/>
    <dgm:cxn modelId="{D7076CC5-F7D9-47D7-BB31-84344D0CF294}" type="presOf" srcId="{C67780AD-7A57-49F3-85DF-5AB3BA6C37C5}" destId="{F9DA1CBC-7B65-4712-AB2A-83D60DB1ED68}" srcOrd="0" destOrd="0" presId="urn:microsoft.com/office/officeart/2005/8/layout/cycle6"/>
    <dgm:cxn modelId="{2E3B87D6-5C3E-4ED9-8E0F-0788599375FC}" srcId="{261D86A6-EC3F-4DD1-B4EC-0FF0C1BC30E6}" destId="{BB736505-0AB9-47E6-ADFC-95A9846FF16C}" srcOrd="1" destOrd="0" parTransId="{A5C75BF1-BE1A-4682-8316-C3317CB5B7DC}" sibTransId="{AF7964AD-3925-4304-943F-71DCBD7506C4}"/>
    <dgm:cxn modelId="{0AA906E3-ABD5-4379-A16C-E529045CFCC9}" type="presOf" srcId="{BB736505-0AB9-47E6-ADFC-95A9846FF16C}" destId="{CF36117C-0F6E-4E02-84CD-28869831B1A6}" srcOrd="0" destOrd="0" presId="urn:microsoft.com/office/officeart/2005/8/layout/cycle6"/>
    <dgm:cxn modelId="{561F61F0-3AD7-4BC3-969B-D7A8BA73B112}" srcId="{261D86A6-EC3F-4DD1-B4EC-0FF0C1BC30E6}" destId="{87217833-549A-4461-BCDE-D23ECB4A8CCF}" srcOrd="6" destOrd="0" parTransId="{B48D7FA3-122C-4947-9AF5-29CBFA239943}" sibTransId="{DA09C0D8-C117-42E8-B06D-98EC402DB0CE}"/>
    <dgm:cxn modelId="{B8F7236A-D0D1-4813-9BED-6F2975A9BF82}" type="presParOf" srcId="{6C7F74D7-57A2-40DC-8DCD-CE980FB853BB}" destId="{AB5EF452-EEBE-4C29-A96E-E2EE2559909B}" srcOrd="0" destOrd="0" presId="urn:microsoft.com/office/officeart/2005/8/layout/cycle6"/>
    <dgm:cxn modelId="{B6398692-E1F4-43C0-B01C-82911E11E66D}" type="presParOf" srcId="{6C7F74D7-57A2-40DC-8DCD-CE980FB853BB}" destId="{CBDB585B-B48A-4675-A789-9005B79D66FB}" srcOrd="1" destOrd="0" presId="urn:microsoft.com/office/officeart/2005/8/layout/cycle6"/>
    <dgm:cxn modelId="{D283E523-803D-4207-9646-7A1D08A24D67}" type="presParOf" srcId="{6C7F74D7-57A2-40DC-8DCD-CE980FB853BB}" destId="{C5446D4D-6CC9-474A-8A25-38FE6488AB89}" srcOrd="2" destOrd="0" presId="urn:microsoft.com/office/officeart/2005/8/layout/cycle6"/>
    <dgm:cxn modelId="{AF3C4284-C9DE-48CB-BE35-84F1F4708195}" type="presParOf" srcId="{6C7F74D7-57A2-40DC-8DCD-CE980FB853BB}" destId="{CF36117C-0F6E-4E02-84CD-28869831B1A6}" srcOrd="3" destOrd="0" presId="urn:microsoft.com/office/officeart/2005/8/layout/cycle6"/>
    <dgm:cxn modelId="{E2C61D15-D33E-47FF-B543-B582DECEAD5C}" type="presParOf" srcId="{6C7F74D7-57A2-40DC-8DCD-CE980FB853BB}" destId="{47FFFB01-6539-4144-921D-02E229D93911}" srcOrd="4" destOrd="0" presId="urn:microsoft.com/office/officeart/2005/8/layout/cycle6"/>
    <dgm:cxn modelId="{A796A1A2-45C5-46DC-80B5-DE22CD882784}" type="presParOf" srcId="{6C7F74D7-57A2-40DC-8DCD-CE980FB853BB}" destId="{AFA11691-BBF6-4353-A6ED-2C5088BAEA60}" srcOrd="5" destOrd="0" presId="urn:microsoft.com/office/officeart/2005/8/layout/cycle6"/>
    <dgm:cxn modelId="{0336925C-F942-47BC-B7E9-D50A02518761}" type="presParOf" srcId="{6C7F74D7-57A2-40DC-8DCD-CE980FB853BB}" destId="{74DBD186-4C44-4A45-9DCC-9AB008158F98}" srcOrd="6" destOrd="0" presId="urn:microsoft.com/office/officeart/2005/8/layout/cycle6"/>
    <dgm:cxn modelId="{00FC7025-CEAD-4217-9B88-8F0377222145}" type="presParOf" srcId="{6C7F74D7-57A2-40DC-8DCD-CE980FB853BB}" destId="{A1125271-257C-4ED6-896C-1DAD9C9400E6}" srcOrd="7" destOrd="0" presId="urn:microsoft.com/office/officeart/2005/8/layout/cycle6"/>
    <dgm:cxn modelId="{4C7178C2-7C50-4C45-8B88-E85756DBB35A}" type="presParOf" srcId="{6C7F74D7-57A2-40DC-8DCD-CE980FB853BB}" destId="{54C7882F-E358-4050-A136-79E0618D6A41}" srcOrd="8" destOrd="0" presId="urn:microsoft.com/office/officeart/2005/8/layout/cycle6"/>
    <dgm:cxn modelId="{FA2A05C1-DC20-4CB5-B7AD-7764AD6958D3}" type="presParOf" srcId="{6C7F74D7-57A2-40DC-8DCD-CE980FB853BB}" destId="{F63FF151-FEF0-4DDB-BCF4-A748317F7608}" srcOrd="9" destOrd="0" presId="urn:microsoft.com/office/officeart/2005/8/layout/cycle6"/>
    <dgm:cxn modelId="{876B4BAC-DAD4-45FC-8C97-ABFD4EF911F1}" type="presParOf" srcId="{6C7F74D7-57A2-40DC-8DCD-CE980FB853BB}" destId="{8ED8F4E9-37A6-4059-BF28-0553CCBC0636}" srcOrd="10" destOrd="0" presId="urn:microsoft.com/office/officeart/2005/8/layout/cycle6"/>
    <dgm:cxn modelId="{19B0455B-DFAB-4F70-A557-BD0EC799CA01}" type="presParOf" srcId="{6C7F74D7-57A2-40DC-8DCD-CE980FB853BB}" destId="{F9DA1CBC-7B65-4712-AB2A-83D60DB1ED68}" srcOrd="11" destOrd="0" presId="urn:microsoft.com/office/officeart/2005/8/layout/cycle6"/>
    <dgm:cxn modelId="{017CC057-B18E-4011-AB71-2FFCA05FF990}" type="presParOf" srcId="{6C7F74D7-57A2-40DC-8DCD-CE980FB853BB}" destId="{293CFADB-39BB-4A57-97C8-2FDF9B51407B}" srcOrd="12" destOrd="0" presId="urn:microsoft.com/office/officeart/2005/8/layout/cycle6"/>
    <dgm:cxn modelId="{9489CF44-F60D-4DE1-979A-37D6079382FD}" type="presParOf" srcId="{6C7F74D7-57A2-40DC-8DCD-CE980FB853BB}" destId="{D882FAAF-4DC7-4F93-B65E-55C2B7EC03F3}" srcOrd="13" destOrd="0" presId="urn:microsoft.com/office/officeart/2005/8/layout/cycle6"/>
    <dgm:cxn modelId="{279298E8-A109-4CC4-A62C-80AB962D8BF6}" type="presParOf" srcId="{6C7F74D7-57A2-40DC-8DCD-CE980FB853BB}" destId="{E91AFF3E-5B23-4A6E-83BD-D5F2588C73FE}" srcOrd="14" destOrd="0" presId="urn:microsoft.com/office/officeart/2005/8/layout/cycle6"/>
    <dgm:cxn modelId="{0902C76D-A5DE-44DF-BDBE-B8413A660ECB}" type="presParOf" srcId="{6C7F74D7-57A2-40DC-8DCD-CE980FB853BB}" destId="{B2121D2C-C4E6-47AC-880E-7BF6DAFFECBA}" srcOrd="15" destOrd="0" presId="urn:microsoft.com/office/officeart/2005/8/layout/cycle6"/>
    <dgm:cxn modelId="{B3230AA2-F754-454A-A8AB-A6018902856A}" type="presParOf" srcId="{6C7F74D7-57A2-40DC-8DCD-CE980FB853BB}" destId="{76FAD4E3-0C14-4CA5-BA0C-6B9637BD0D29}" srcOrd="16" destOrd="0" presId="urn:microsoft.com/office/officeart/2005/8/layout/cycle6"/>
    <dgm:cxn modelId="{DDBA7358-7A08-479B-86D0-342F94541F9F}" type="presParOf" srcId="{6C7F74D7-57A2-40DC-8DCD-CE980FB853BB}" destId="{271A1878-E937-4267-9B94-EDCA30C154B4}" srcOrd="17" destOrd="0" presId="urn:microsoft.com/office/officeart/2005/8/layout/cycle6"/>
    <dgm:cxn modelId="{F85E21DD-CE64-4009-B84A-E327BBE369B7}" type="presParOf" srcId="{6C7F74D7-57A2-40DC-8DCD-CE980FB853BB}" destId="{9E69F7A8-22C8-4551-8E1F-8E0C19C9D640}" srcOrd="18" destOrd="0" presId="urn:microsoft.com/office/officeart/2005/8/layout/cycle6"/>
    <dgm:cxn modelId="{51DDCF63-B115-47FA-9B86-1560AE1FB684}" type="presParOf" srcId="{6C7F74D7-57A2-40DC-8DCD-CE980FB853BB}" destId="{54DDFA79-8D93-4ABB-B890-C05A3A34C94E}" srcOrd="19" destOrd="0" presId="urn:microsoft.com/office/officeart/2005/8/layout/cycle6"/>
    <dgm:cxn modelId="{BE7EEBAC-64CC-458F-83BE-50F83B0DA8DB}" type="presParOf" srcId="{6C7F74D7-57A2-40DC-8DCD-CE980FB853BB}" destId="{078DC5C8-B192-43B0-81B4-64225F643188}" srcOrd="20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D5DBC77-2C23-4EF5-89D7-5D92549E5CE2}">
      <dsp:nvSpPr>
        <dsp:cNvPr id="0" name=""/>
        <dsp:cNvSpPr/>
      </dsp:nvSpPr>
      <dsp:spPr>
        <a:xfrm rot="5400000">
          <a:off x="5013163" y="-347085"/>
          <a:ext cx="855032" cy="1767849"/>
        </a:xfrm>
        <a:prstGeom prst="round2SameRect">
          <a:avLst/>
        </a:prstGeom>
        <a:solidFill>
          <a:schemeClr val="accent6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p3d extrusionH="50600" contourW="3000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Active</a:t>
          </a:r>
          <a:endParaRPr lang="ar-SA" sz="18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Weight</a:t>
          </a:r>
          <a:endParaRPr lang="ar-SA" sz="18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Drugs</a:t>
          </a:r>
          <a:endParaRPr lang="ar-SA" sz="18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 rot="-5400000">
        <a:off x="4556755" y="151062"/>
        <a:ext cx="1726110" cy="771554"/>
      </dsp:txXfrm>
    </dsp:sp>
    <dsp:sp modelId="{0E6630E4-2FBC-4239-9B6C-B6334FC5B230}">
      <dsp:nvSpPr>
        <dsp:cNvPr id="0" name=""/>
        <dsp:cNvSpPr/>
      </dsp:nvSpPr>
      <dsp:spPr>
        <a:xfrm>
          <a:off x="1676395" y="2444"/>
          <a:ext cx="2880360" cy="1068790"/>
        </a:xfrm>
        <a:prstGeom prst="round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37160" tIns="68580" rIns="137160" bIns="68580" numCol="1" spcCol="1270" anchor="ctr" anchorCtr="0">
          <a:noAutofit/>
        </a:bodyPr>
        <a:lstStyle/>
        <a:p>
          <a:pPr marL="0" lvl="0" indent="0" algn="l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Lifestyle</a:t>
          </a:r>
          <a:endParaRPr lang="ar-SA" sz="36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728569" y="54618"/>
        <a:ext cx="2776012" cy="964442"/>
      </dsp:txXfrm>
    </dsp:sp>
    <dsp:sp modelId="{78F1B025-D874-4850-93FB-AE3AA013136E}">
      <dsp:nvSpPr>
        <dsp:cNvPr id="0" name=""/>
        <dsp:cNvSpPr/>
      </dsp:nvSpPr>
      <dsp:spPr>
        <a:xfrm>
          <a:off x="1676395" y="1124674"/>
          <a:ext cx="2880360" cy="1068790"/>
        </a:xfrm>
        <a:prstGeom prst="round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57150" rIns="114300" bIns="57150" numCol="1" spcCol="1270" anchor="ctr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Early diagnosis</a:t>
          </a:r>
          <a:endParaRPr lang="ar-SA" sz="30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728569" y="1176848"/>
        <a:ext cx="2776012" cy="964442"/>
      </dsp:txXfrm>
    </dsp:sp>
    <dsp:sp modelId="{501B5F11-C85D-48B8-B73D-F47515CEE39D}">
      <dsp:nvSpPr>
        <dsp:cNvPr id="0" name=""/>
        <dsp:cNvSpPr/>
      </dsp:nvSpPr>
      <dsp:spPr>
        <a:xfrm>
          <a:off x="1676395" y="2246904"/>
          <a:ext cx="2880360" cy="1068790"/>
        </a:xfrm>
        <a:prstGeom prst="round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57150" rIns="114300" bIns="57150" numCol="1" spcCol="1270" anchor="ctr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Insulin Vs. OH</a:t>
          </a:r>
          <a:endParaRPr lang="ar-SA" sz="30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728569" y="2299078"/>
        <a:ext cx="2776012" cy="964442"/>
      </dsp:txXfrm>
    </dsp:sp>
    <dsp:sp modelId="{28DE66DB-04B7-4729-8565-21A3F9093423}">
      <dsp:nvSpPr>
        <dsp:cNvPr id="0" name=""/>
        <dsp:cNvSpPr/>
      </dsp:nvSpPr>
      <dsp:spPr>
        <a:xfrm>
          <a:off x="1676395" y="3369134"/>
          <a:ext cx="2880360" cy="1068790"/>
        </a:xfrm>
        <a:prstGeom prst="round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57150" rIns="114300" bIns="57150" numCol="1" spcCol="1270" anchor="ctr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Blood pressure control</a:t>
          </a:r>
          <a:endParaRPr lang="ar-SA" sz="30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728569" y="3421308"/>
        <a:ext cx="2776012" cy="964442"/>
      </dsp:txXfrm>
    </dsp:sp>
    <dsp:sp modelId="{A84C6EA2-FB18-49A0-BD53-9011E41E38EA}">
      <dsp:nvSpPr>
        <dsp:cNvPr id="0" name=""/>
        <dsp:cNvSpPr/>
      </dsp:nvSpPr>
      <dsp:spPr>
        <a:xfrm>
          <a:off x="1676395" y="4491364"/>
          <a:ext cx="2880360" cy="1068790"/>
        </a:xfrm>
        <a:prstGeom prst="round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114300" tIns="57150" rIns="114300" bIns="57150" numCol="1" spcCol="1270" anchor="ctr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Blood lipid control</a:t>
          </a:r>
          <a:endParaRPr lang="ar-SA" sz="30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728569" y="4543538"/>
        <a:ext cx="2776012" cy="964442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91D3387-0732-4526-9C4E-A9CB8EEB88E9}">
      <dsp:nvSpPr>
        <dsp:cNvPr id="0" name=""/>
        <dsp:cNvSpPr/>
      </dsp:nvSpPr>
      <dsp:spPr>
        <a:xfrm>
          <a:off x="333036" y="12021"/>
          <a:ext cx="4395557" cy="4395557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089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7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learning problems.</a:t>
          </a:r>
          <a:endParaRPr lang="ar-SA" sz="47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946830" y="530352"/>
        <a:ext cx="2534375" cy="3358896"/>
      </dsp:txXfrm>
    </dsp:sp>
    <dsp:sp modelId="{537DF8AC-EF10-4942-A22B-F09049FB3C4C}">
      <dsp:nvSpPr>
        <dsp:cNvPr id="0" name=""/>
        <dsp:cNvSpPr/>
      </dsp:nvSpPr>
      <dsp:spPr>
        <a:xfrm>
          <a:off x="3501005" y="12021"/>
          <a:ext cx="4395557" cy="4395557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089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7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School absence.</a:t>
          </a:r>
          <a:endParaRPr lang="ar-SA" sz="47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4748393" y="530352"/>
        <a:ext cx="2534375" cy="3358896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FD23B94-17D2-4C2C-8BFF-CA815BB8B9D8}">
      <dsp:nvSpPr>
        <dsp:cNvPr id="0" name=""/>
        <dsp:cNvSpPr/>
      </dsp:nvSpPr>
      <dsp:spPr>
        <a:xfrm>
          <a:off x="1485899" y="0"/>
          <a:ext cx="5257800" cy="5257800"/>
        </a:xfrm>
        <a:prstGeom prst="quadArrow">
          <a:avLst>
            <a:gd name="adj1" fmla="val 2000"/>
            <a:gd name="adj2" fmla="val 4000"/>
            <a:gd name="adj3" fmla="val 5000"/>
          </a:avLst>
        </a:prstGeom>
        <a:gradFill rotWithShape="0">
          <a:gsLst>
            <a:gs pos="0">
              <a:schemeClr val="accent1">
                <a:tint val="4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tint val="4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tint val="4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/>
        <a:scene3d>
          <a:camera prst="orthographicFront"/>
          <a:lightRig rig="flat" dir="t"/>
        </a:scene3d>
        <a:sp3d z="-190500" extrusionH="12700" prstMaterial="plastic">
          <a:bevelT w="50800" h="50800"/>
        </a:sp3d>
      </dsp:spPr>
      <dsp:style>
        <a:lnRef idx="0">
          <a:scrgbClr r="0" g="0" b="0"/>
        </a:lnRef>
        <a:fillRef idx="3">
          <a:scrgbClr r="0" g="0" b="0"/>
        </a:fillRef>
        <a:effectRef idx="0">
          <a:scrgbClr r="0" g="0" b="0"/>
        </a:effectRef>
        <a:fontRef idx="minor"/>
      </dsp:style>
    </dsp:sp>
    <dsp:sp modelId="{774474FD-A31E-448D-8D99-782128E28626}">
      <dsp:nvSpPr>
        <dsp:cNvPr id="0" name=""/>
        <dsp:cNvSpPr/>
      </dsp:nvSpPr>
      <dsp:spPr>
        <a:xfrm>
          <a:off x="1827656" y="341757"/>
          <a:ext cx="2103120" cy="2103120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Parent support.</a:t>
          </a:r>
          <a:endParaRPr lang="ar-SA" sz="21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930322" y="444423"/>
        <a:ext cx="1897788" cy="1897788"/>
      </dsp:txXfrm>
    </dsp:sp>
    <dsp:sp modelId="{DAF8703C-3622-4FE2-95DF-47EA53719DE5}">
      <dsp:nvSpPr>
        <dsp:cNvPr id="0" name=""/>
        <dsp:cNvSpPr/>
      </dsp:nvSpPr>
      <dsp:spPr>
        <a:xfrm>
          <a:off x="4298823" y="341757"/>
          <a:ext cx="2103120" cy="2103120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t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Cognitive coping</a:t>
          </a:r>
          <a:endParaRPr lang="ar-SA" sz="21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understand how the insulin help to grow stronger</a:t>
          </a:r>
          <a:endParaRPr lang="ar-SA" sz="16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4401489" y="444423"/>
        <a:ext cx="1897788" cy="1897788"/>
      </dsp:txXfrm>
    </dsp:sp>
    <dsp:sp modelId="{3168664E-BC96-44C2-B514-5A24AE1318E9}">
      <dsp:nvSpPr>
        <dsp:cNvPr id="0" name=""/>
        <dsp:cNvSpPr/>
      </dsp:nvSpPr>
      <dsp:spPr>
        <a:xfrm>
          <a:off x="1827656" y="2812923"/>
          <a:ext cx="2103120" cy="2103120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t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Behavioral coping </a:t>
          </a:r>
          <a:endParaRPr lang="ar-SA" sz="21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minimize the experience of being deprived from popular food</a:t>
          </a:r>
          <a:endParaRPr lang="ar-SA" sz="16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930322" y="2915589"/>
        <a:ext cx="1897788" cy="1897788"/>
      </dsp:txXfrm>
    </dsp:sp>
    <dsp:sp modelId="{972745E2-5D82-4CB2-9160-9C4806B98928}">
      <dsp:nvSpPr>
        <dsp:cNvPr id="0" name=""/>
        <dsp:cNvSpPr/>
      </dsp:nvSpPr>
      <dsp:spPr>
        <a:xfrm>
          <a:off x="4298823" y="2812923"/>
          <a:ext cx="2103120" cy="2103120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Coping with Sx of Depression and anxiety.</a:t>
          </a:r>
          <a:endParaRPr lang="ar-SA" sz="21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4401489" y="2915589"/>
        <a:ext cx="1897788" cy="1897788"/>
      </dsp:txXfrm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31CF8B0-744D-403D-A739-101D29B59F7C}">
      <dsp:nvSpPr>
        <dsp:cNvPr id="0" name=""/>
        <dsp:cNvSpPr/>
      </dsp:nvSpPr>
      <dsp:spPr>
        <a:xfrm>
          <a:off x="1346805" y="546705"/>
          <a:ext cx="2817231" cy="2817231"/>
        </a:xfrm>
        <a:prstGeom prst="pieWedg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52250" prstMaterial="matte">
          <a:bevelT w="165100" prst="coolSlant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  <a:sp3d extrusionH="28000" prstMaterial="matte"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Education</a:t>
          </a:r>
          <a:endParaRPr lang="ar-SA" sz="20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2171953" y="1371853"/>
        <a:ext cx="1992083" cy="1992083"/>
      </dsp:txXfrm>
    </dsp:sp>
    <dsp:sp modelId="{6273E7EB-3877-474F-8DB3-2DD922C94109}">
      <dsp:nvSpPr>
        <dsp:cNvPr id="0" name=""/>
        <dsp:cNvSpPr/>
      </dsp:nvSpPr>
      <dsp:spPr>
        <a:xfrm rot="5400000">
          <a:off x="4294163" y="546705"/>
          <a:ext cx="2817231" cy="2817231"/>
        </a:xfrm>
        <a:prstGeom prst="pieWedg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52250" prstMaterial="matte">
          <a:bevelT w="165100" prst="coolSlant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  <a:sp3d extrusionH="28000" prstMaterial="matte"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School &amp; Family counseling</a:t>
          </a:r>
          <a:endParaRPr lang="ar-SA" sz="20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 rot="-5400000">
        <a:off x="4294163" y="1371853"/>
        <a:ext cx="1992083" cy="1992083"/>
      </dsp:txXfrm>
    </dsp:sp>
    <dsp:sp modelId="{6989C063-DD77-411E-9221-E6303E446B37}">
      <dsp:nvSpPr>
        <dsp:cNvPr id="0" name=""/>
        <dsp:cNvSpPr/>
      </dsp:nvSpPr>
      <dsp:spPr>
        <a:xfrm rot="10800000">
          <a:off x="4294163" y="3494063"/>
          <a:ext cx="2817231" cy="2817231"/>
        </a:xfrm>
        <a:prstGeom prst="pieWedg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52250" prstMaterial="matte">
          <a:bevelT w="165100" prst="coolSlant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  <a:sp3d extrusionH="28000" prstMaterial="matte"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Individual psychotherapy</a:t>
          </a:r>
          <a:endParaRPr lang="ar-SA" sz="20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 rot="10800000">
        <a:off x="4294163" y="3494063"/>
        <a:ext cx="1992083" cy="1992083"/>
      </dsp:txXfrm>
    </dsp:sp>
    <dsp:sp modelId="{111A8423-AB97-4508-9865-FB99B3DE0CBC}">
      <dsp:nvSpPr>
        <dsp:cNvPr id="0" name=""/>
        <dsp:cNvSpPr/>
      </dsp:nvSpPr>
      <dsp:spPr>
        <a:xfrm rot="16200000">
          <a:off x="1346805" y="3494063"/>
          <a:ext cx="2817231" cy="2817231"/>
        </a:xfrm>
        <a:prstGeom prst="pieWedg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52250" prstMaterial="matte">
          <a:bevelT w="165100" prst="coolSlant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  <a:sp3d extrusionH="28000" prstMaterial="matte"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Managing psychiatric disorders</a:t>
          </a:r>
          <a:endParaRPr lang="ar-SA" sz="20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 rot="5400000">
        <a:off x="2171953" y="3494063"/>
        <a:ext cx="1992083" cy="1992083"/>
      </dsp:txXfrm>
    </dsp:sp>
    <dsp:sp modelId="{2CEF78F6-0811-49DA-A2C0-6F4C62EEB10E}">
      <dsp:nvSpPr>
        <dsp:cNvPr id="0" name=""/>
        <dsp:cNvSpPr/>
      </dsp:nvSpPr>
      <dsp:spPr>
        <a:xfrm>
          <a:off x="3742753" y="2843432"/>
          <a:ext cx="972693" cy="845820"/>
        </a:xfrm>
        <a:prstGeom prst="circularArrow">
          <a:avLst/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  <a:sp3d prstMaterial="matte"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F32F044-CD2E-44F0-B707-57433761076B}">
      <dsp:nvSpPr>
        <dsp:cNvPr id="0" name=""/>
        <dsp:cNvSpPr/>
      </dsp:nvSpPr>
      <dsp:spPr>
        <a:xfrm rot="10800000">
          <a:off x="3742753" y="3168747"/>
          <a:ext cx="972693" cy="845820"/>
        </a:xfrm>
        <a:prstGeom prst="circularArrow">
          <a:avLst/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  <a:sp3d prstMaterial="matte"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9F33DD8-E830-47E3-8C78-37DB947FAED7}">
      <dsp:nvSpPr>
        <dsp:cNvPr id="0" name=""/>
        <dsp:cNvSpPr/>
      </dsp:nvSpPr>
      <dsp:spPr>
        <a:xfrm rot="3681825">
          <a:off x="2435672" y="4794574"/>
          <a:ext cx="1263431" cy="49570"/>
        </a:xfrm>
        <a:custGeom>
          <a:avLst/>
          <a:gdLst/>
          <a:ahLst/>
          <a:cxnLst/>
          <a:rect l="0" t="0" r="0" b="0"/>
          <a:pathLst>
            <a:path>
              <a:moveTo>
                <a:pt x="0" y="24785"/>
              </a:moveTo>
              <a:lnTo>
                <a:pt x="1263431" y="24785"/>
              </a:lnTo>
            </a:path>
          </a:pathLst>
        </a:custGeom>
        <a:noFill/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2B76443-CAB3-4384-98B8-02EA612CA5B4}">
      <dsp:nvSpPr>
        <dsp:cNvPr id="0" name=""/>
        <dsp:cNvSpPr/>
      </dsp:nvSpPr>
      <dsp:spPr>
        <a:xfrm rot="1311981">
          <a:off x="3128890" y="3885214"/>
          <a:ext cx="904000" cy="49570"/>
        </a:xfrm>
        <a:custGeom>
          <a:avLst/>
          <a:gdLst/>
          <a:ahLst/>
          <a:cxnLst/>
          <a:rect l="0" t="0" r="0" b="0"/>
          <a:pathLst>
            <a:path>
              <a:moveTo>
                <a:pt x="0" y="24785"/>
              </a:moveTo>
              <a:lnTo>
                <a:pt x="904000" y="24785"/>
              </a:lnTo>
            </a:path>
          </a:pathLst>
        </a:custGeom>
        <a:noFill/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1BE626A-432C-4AE3-9817-F3CD0B4C044B}">
      <dsp:nvSpPr>
        <dsp:cNvPr id="0" name=""/>
        <dsp:cNvSpPr/>
      </dsp:nvSpPr>
      <dsp:spPr>
        <a:xfrm rot="20409320">
          <a:off x="3132077" y="2883001"/>
          <a:ext cx="987877" cy="49570"/>
        </a:xfrm>
        <a:custGeom>
          <a:avLst/>
          <a:gdLst/>
          <a:ahLst/>
          <a:cxnLst/>
          <a:rect l="0" t="0" r="0" b="0"/>
          <a:pathLst>
            <a:path>
              <a:moveTo>
                <a:pt x="0" y="24785"/>
              </a:moveTo>
              <a:lnTo>
                <a:pt x="987877" y="24785"/>
              </a:lnTo>
            </a:path>
          </a:pathLst>
        </a:custGeom>
        <a:noFill/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FAA1926-C72E-47DD-AD2C-35257D74BC89}">
      <dsp:nvSpPr>
        <dsp:cNvPr id="0" name=""/>
        <dsp:cNvSpPr/>
      </dsp:nvSpPr>
      <dsp:spPr>
        <a:xfrm rot="17905993">
          <a:off x="2433383" y="1942781"/>
          <a:ext cx="1249341" cy="49570"/>
        </a:xfrm>
        <a:custGeom>
          <a:avLst/>
          <a:gdLst/>
          <a:ahLst/>
          <a:cxnLst/>
          <a:rect l="0" t="0" r="0" b="0"/>
          <a:pathLst>
            <a:path>
              <a:moveTo>
                <a:pt x="0" y="24785"/>
              </a:moveTo>
              <a:lnTo>
                <a:pt x="1249341" y="24785"/>
              </a:lnTo>
            </a:path>
          </a:pathLst>
        </a:custGeom>
        <a:noFill/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8AD2328-3311-4771-9D2F-6141437A2236}">
      <dsp:nvSpPr>
        <dsp:cNvPr id="0" name=""/>
        <dsp:cNvSpPr/>
      </dsp:nvSpPr>
      <dsp:spPr>
        <a:xfrm>
          <a:off x="1038800" y="2142306"/>
          <a:ext cx="2497187" cy="2497187"/>
        </a:xfrm>
        <a:prstGeom prst="ellipse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000" r="-2000"/>
          </a:stretch>
        </a:blip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D6A83CBD-DCE1-4177-9D88-E694D11AFF36}">
      <dsp:nvSpPr>
        <dsp:cNvPr id="0" name=""/>
        <dsp:cNvSpPr/>
      </dsp:nvSpPr>
      <dsp:spPr>
        <a:xfrm>
          <a:off x="2919395" y="1320"/>
          <a:ext cx="1595298" cy="1498312"/>
        </a:xfrm>
        <a:prstGeom prst="ellipse">
          <a:avLst/>
        </a:prstGeom>
        <a:solidFill>
          <a:schemeClr val="accent2">
            <a:hueOff val="-1199999"/>
            <a:satOff val="-25000"/>
            <a:lumOff val="5049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Course of illness</a:t>
          </a:r>
          <a:endParaRPr lang="ar-SA" sz="2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3153021" y="220743"/>
        <a:ext cx="1128046" cy="1059466"/>
      </dsp:txXfrm>
    </dsp:sp>
    <dsp:sp modelId="{DAA11839-2EAC-4D82-AFB3-646CC6D6C857}">
      <dsp:nvSpPr>
        <dsp:cNvPr id="0" name=""/>
        <dsp:cNvSpPr/>
      </dsp:nvSpPr>
      <dsp:spPr>
        <a:xfrm>
          <a:off x="4543292" y="1320"/>
          <a:ext cx="2392947" cy="149831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285750" lvl="1" indent="-285750" algn="l" defTabSz="1511300">
            <a:lnSpc>
              <a:spcPct val="90000"/>
            </a:lnSpc>
            <a:spcBef>
              <a:spcPct val="0"/>
            </a:spcBef>
            <a:spcAft>
              <a:spcPct val="15000"/>
            </a:spcAft>
            <a:buNone/>
          </a:pPr>
          <a:r>
            <a:rPr lang="en-US" sz="3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Psychological factors</a:t>
          </a:r>
          <a:endParaRPr lang="ar-SA" sz="3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4543292" y="1320"/>
        <a:ext cx="2392947" cy="1498312"/>
      </dsp:txXfrm>
    </dsp:sp>
    <dsp:sp modelId="{017BEAB6-D8B6-4117-9B49-D67B9288527E}">
      <dsp:nvSpPr>
        <dsp:cNvPr id="0" name=""/>
        <dsp:cNvSpPr/>
      </dsp:nvSpPr>
      <dsp:spPr>
        <a:xfrm>
          <a:off x="3989220" y="1828806"/>
          <a:ext cx="1797375" cy="1247120"/>
        </a:xfrm>
        <a:prstGeom prst="ellipse">
          <a:avLst/>
        </a:prstGeom>
        <a:solidFill>
          <a:schemeClr val="accent2">
            <a:hueOff val="-2399998"/>
            <a:satOff val="-50000"/>
            <a:lumOff val="10098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1430" tIns="11430" rIns="11430" bIns="1143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psychiatric disorder </a:t>
          </a:r>
          <a:endParaRPr lang="ar-SA" sz="18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4252439" y="2011442"/>
        <a:ext cx="1270937" cy="881848"/>
      </dsp:txXfrm>
    </dsp:sp>
    <dsp:sp modelId="{FAD3E01D-A15F-4F88-9059-1C1BC3C29293}">
      <dsp:nvSpPr>
        <dsp:cNvPr id="0" name=""/>
        <dsp:cNvSpPr/>
      </dsp:nvSpPr>
      <dsp:spPr>
        <a:xfrm>
          <a:off x="5562598" y="1828806"/>
          <a:ext cx="2696063" cy="12471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285750" lvl="1" indent="-285750" algn="ctr" defTabSz="1511300">
            <a:lnSpc>
              <a:spcPct val="90000"/>
            </a:lnSpc>
            <a:spcBef>
              <a:spcPct val="0"/>
            </a:spcBef>
            <a:spcAft>
              <a:spcPct val="15000"/>
            </a:spcAft>
            <a:buNone/>
          </a:pPr>
          <a:r>
            <a:rPr lang="en-US" sz="3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Anxiety</a:t>
          </a:r>
          <a:endParaRPr lang="ar-SA" sz="3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  <a:p>
          <a:pPr marL="285750" lvl="1" indent="-285750" algn="ctr" defTabSz="1511300">
            <a:lnSpc>
              <a:spcPct val="90000"/>
            </a:lnSpc>
            <a:spcBef>
              <a:spcPct val="0"/>
            </a:spcBef>
            <a:spcAft>
              <a:spcPct val="15000"/>
            </a:spcAft>
            <a:buNone/>
          </a:pPr>
          <a:r>
            <a:rPr lang="en-US" sz="3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disorders</a:t>
          </a:r>
          <a:endParaRPr lang="ar-SA" sz="3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5562598" y="1828806"/>
        <a:ext cx="2696063" cy="1247120"/>
      </dsp:txXfrm>
    </dsp:sp>
    <dsp:sp modelId="{3407E6E7-5054-44AB-9BBE-8456846A5CE9}">
      <dsp:nvSpPr>
        <dsp:cNvPr id="0" name=""/>
        <dsp:cNvSpPr/>
      </dsp:nvSpPr>
      <dsp:spPr>
        <a:xfrm>
          <a:off x="3946473" y="3608205"/>
          <a:ext cx="1498312" cy="1498312"/>
        </a:xfrm>
        <a:prstGeom prst="ellipse">
          <a:avLst/>
        </a:prstGeom>
        <a:solidFill>
          <a:schemeClr val="accent2">
            <a:hueOff val="-3599998"/>
            <a:satOff val="-75000"/>
            <a:lumOff val="15147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0795" tIns="10795" rIns="10795" bIns="1079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Difficulties, most important </a:t>
          </a:r>
          <a:endParaRPr lang="ar-SA" sz="17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4165896" y="3827628"/>
        <a:ext cx="1059466" cy="1059466"/>
      </dsp:txXfrm>
    </dsp:sp>
    <dsp:sp modelId="{CD5D49DB-DD95-4F1C-A073-B8431EFC39F0}">
      <dsp:nvSpPr>
        <dsp:cNvPr id="0" name=""/>
        <dsp:cNvSpPr/>
      </dsp:nvSpPr>
      <dsp:spPr>
        <a:xfrm>
          <a:off x="5594616" y="3608205"/>
          <a:ext cx="2247468" cy="149831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285750" lvl="1" indent="-285750" algn="l" defTabSz="1511300">
            <a:lnSpc>
              <a:spcPct val="90000"/>
            </a:lnSpc>
            <a:spcBef>
              <a:spcPct val="0"/>
            </a:spcBef>
            <a:spcAft>
              <a:spcPct val="15000"/>
            </a:spcAft>
            <a:buNone/>
          </a:pPr>
          <a:r>
            <a:rPr lang="en-US" sz="3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Dependency</a:t>
          </a:r>
          <a:endParaRPr lang="ar-SA" sz="3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5594616" y="3608205"/>
        <a:ext cx="2247468" cy="1498312"/>
      </dsp:txXfrm>
    </dsp:sp>
    <dsp:sp modelId="{C35BE731-56C7-4120-8666-FD84E04C9F17}">
      <dsp:nvSpPr>
        <dsp:cNvPr id="0" name=""/>
        <dsp:cNvSpPr/>
      </dsp:nvSpPr>
      <dsp:spPr>
        <a:xfrm>
          <a:off x="2980011" y="5282167"/>
          <a:ext cx="1498312" cy="1498312"/>
        </a:xfrm>
        <a:prstGeom prst="ellipse">
          <a:avLst/>
        </a:prstGeom>
        <a:solidFill>
          <a:schemeClr val="accent2">
            <a:hueOff val="-4799997"/>
            <a:satOff val="-100000"/>
            <a:lumOff val="20196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0795" tIns="10795" rIns="10795" bIns="1079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best way of coping </a:t>
          </a:r>
          <a:endParaRPr lang="ar-SA" sz="17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3199434" y="5501590"/>
        <a:ext cx="1059466" cy="1059466"/>
      </dsp:txXfrm>
    </dsp:sp>
    <dsp:sp modelId="{1D2A881D-A01E-4A71-9D08-DBF2498EBAC7}">
      <dsp:nvSpPr>
        <dsp:cNvPr id="0" name=""/>
        <dsp:cNvSpPr/>
      </dsp:nvSpPr>
      <dsp:spPr>
        <a:xfrm>
          <a:off x="4628154" y="5282167"/>
          <a:ext cx="2247468" cy="149831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285750" lvl="1" indent="-285750" algn="ctr" defTabSz="1511300">
            <a:lnSpc>
              <a:spcPct val="90000"/>
            </a:lnSpc>
            <a:spcBef>
              <a:spcPct val="0"/>
            </a:spcBef>
            <a:spcAft>
              <a:spcPct val="15000"/>
            </a:spcAft>
            <a:buNone/>
          </a:pPr>
          <a:r>
            <a:rPr lang="en-US" sz="3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Coping with disease itself</a:t>
          </a:r>
          <a:endParaRPr lang="ar-SA" sz="3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4628154" y="5282167"/>
        <a:ext cx="2247468" cy="149831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6364472-9AE3-432E-AB7F-ACC8F8328114}">
      <dsp:nvSpPr>
        <dsp:cNvPr id="0" name=""/>
        <dsp:cNvSpPr/>
      </dsp:nvSpPr>
      <dsp:spPr>
        <a:xfrm>
          <a:off x="1017070" y="0"/>
          <a:ext cx="3809999" cy="3809999"/>
        </a:xfrm>
        <a:prstGeom prst="triangle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56770131-81CD-4DB9-833F-BB2E512041B1}">
      <dsp:nvSpPr>
        <dsp:cNvPr id="0" name=""/>
        <dsp:cNvSpPr/>
      </dsp:nvSpPr>
      <dsp:spPr>
        <a:xfrm>
          <a:off x="2449033" y="381371"/>
          <a:ext cx="3422571" cy="677167"/>
        </a:xfrm>
        <a:prstGeom prst="roundRect">
          <a:avLst/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80%, Unhygienic administer</a:t>
          </a:r>
          <a:endParaRPr lang="ar-SA" sz="1700" kern="1200"/>
        </a:p>
      </dsp:txBody>
      <dsp:txXfrm>
        <a:off x="2482090" y="414428"/>
        <a:ext cx="3356457" cy="611053"/>
      </dsp:txXfrm>
    </dsp:sp>
    <dsp:sp modelId="{304B7B71-EB20-4802-8730-9BF658574A46}">
      <dsp:nvSpPr>
        <dsp:cNvPr id="0" name=""/>
        <dsp:cNvSpPr/>
      </dsp:nvSpPr>
      <dsp:spPr>
        <a:xfrm>
          <a:off x="2441121" y="1143185"/>
          <a:ext cx="3438396" cy="677167"/>
        </a:xfrm>
        <a:prstGeom prst="roundRect">
          <a:avLst/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58% , Wrong dose</a:t>
          </a:r>
          <a:endParaRPr lang="ar-SA" sz="1700" kern="1200"/>
        </a:p>
      </dsp:txBody>
      <dsp:txXfrm>
        <a:off x="2474178" y="1176242"/>
        <a:ext cx="3372282" cy="611053"/>
      </dsp:txXfrm>
    </dsp:sp>
    <dsp:sp modelId="{0217F438-EE5F-4419-BC45-6687EF435D96}">
      <dsp:nvSpPr>
        <dsp:cNvPr id="0" name=""/>
        <dsp:cNvSpPr/>
      </dsp:nvSpPr>
      <dsp:spPr>
        <a:xfrm>
          <a:off x="2360956" y="1904999"/>
          <a:ext cx="3598725" cy="677167"/>
        </a:xfrm>
        <a:prstGeom prst="roundRect">
          <a:avLst/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77%, Glucose level (Test/interpret)</a:t>
          </a:r>
          <a:endParaRPr lang="ar-SA" sz="1700" kern="1200"/>
        </a:p>
      </dsp:txBody>
      <dsp:txXfrm>
        <a:off x="2394013" y="1938056"/>
        <a:ext cx="3532611" cy="611053"/>
      </dsp:txXfrm>
    </dsp:sp>
    <dsp:sp modelId="{B65CCE15-A0BE-4452-B301-6DFFF3C1585D}">
      <dsp:nvSpPr>
        <dsp:cNvPr id="0" name=""/>
        <dsp:cNvSpPr/>
      </dsp:nvSpPr>
      <dsp:spPr>
        <a:xfrm>
          <a:off x="2320874" y="2666813"/>
          <a:ext cx="3678889" cy="677167"/>
        </a:xfrm>
        <a:prstGeom prst="roundRect">
          <a:avLst/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75% , Foods ( type / regular )</a:t>
          </a:r>
          <a:endParaRPr lang="ar-SA" sz="1700" kern="1200"/>
        </a:p>
      </dsp:txBody>
      <dsp:txXfrm>
        <a:off x="2353931" y="2699870"/>
        <a:ext cx="3612775" cy="611053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07E240F-EBB8-46B1-B6F5-DEA823F5C157}">
      <dsp:nvSpPr>
        <dsp:cNvPr id="0" name=""/>
        <dsp:cNvSpPr/>
      </dsp:nvSpPr>
      <dsp:spPr>
        <a:xfrm>
          <a:off x="952190" y="439692"/>
          <a:ext cx="6736579" cy="6736579"/>
        </a:xfrm>
        <a:prstGeom prst="circularArrow">
          <a:avLst>
            <a:gd name="adj1" fmla="val 5544"/>
            <a:gd name="adj2" fmla="val 330680"/>
            <a:gd name="adj3" fmla="val 13762417"/>
            <a:gd name="adj4" fmla="val 17394190"/>
            <a:gd name="adj5" fmla="val 5757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p3d z="-227350" prstMaterial="matte"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7682D49-770B-4DDF-882D-6ED9BA70A578}">
      <dsp:nvSpPr>
        <dsp:cNvPr id="0" name=""/>
        <dsp:cNvSpPr/>
      </dsp:nvSpPr>
      <dsp:spPr>
        <a:xfrm>
          <a:off x="2734053" y="483107"/>
          <a:ext cx="3172852" cy="1586426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52250" prstMaterial="matte">
          <a:bevelT w="165100" prst="coolSlant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  <a:sp3d extrusionH="28000" prstMaterial="matte"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Denial</a:t>
          </a:r>
        </a:p>
      </dsp:txBody>
      <dsp:txXfrm>
        <a:off x="2811496" y="560550"/>
        <a:ext cx="3017966" cy="1431540"/>
      </dsp:txXfrm>
    </dsp:sp>
    <dsp:sp modelId="{55B18129-307C-4555-B107-802101911473}">
      <dsp:nvSpPr>
        <dsp:cNvPr id="0" name=""/>
        <dsp:cNvSpPr/>
      </dsp:nvSpPr>
      <dsp:spPr>
        <a:xfrm>
          <a:off x="5466193" y="2468123"/>
          <a:ext cx="3172852" cy="1586426"/>
        </a:xfrm>
        <a:prstGeom prst="roundRect">
          <a:avLst/>
        </a:prstGeom>
        <a:solidFill>
          <a:schemeClr val="accent2">
            <a:hueOff val="-1199999"/>
            <a:satOff val="-25000"/>
            <a:lumOff val="5049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52250" prstMaterial="matte">
          <a:bevelT w="165100" prst="coolSlant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  <a:sp3d extrusionH="28000" prstMaterial="matte"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400" b="1" kern="12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Anger</a:t>
          </a:r>
        </a:p>
      </dsp:txBody>
      <dsp:txXfrm>
        <a:off x="5543636" y="2545566"/>
        <a:ext cx="3017966" cy="1431540"/>
      </dsp:txXfrm>
    </dsp:sp>
    <dsp:sp modelId="{8D89E116-22CE-40EF-BF5D-C8101DA0DBF5}">
      <dsp:nvSpPr>
        <dsp:cNvPr id="0" name=""/>
        <dsp:cNvSpPr/>
      </dsp:nvSpPr>
      <dsp:spPr>
        <a:xfrm>
          <a:off x="4422609" y="5679946"/>
          <a:ext cx="3172852" cy="1586426"/>
        </a:xfrm>
        <a:prstGeom prst="roundRect">
          <a:avLst/>
        </a:prstGeom>
        <a:solidFill>
          <a:schemeClr val="accent2">
            <a:hueOff val="-2399998"/>
            <a:satOff val="-50000"/>
            <a:lumOff val="10098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52250" prstMaterial="matte">
          <a:bevelT w="165100" prst="coolSlant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  <a:sp3d extrusionH="28000" prstMaterial="matte"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Bargaining</a:t>
          </a:r>
        </a:p>
      </dsp:txBody>
      <dsp:txXfrm>
        <a:off x="4500052" y="5757389"/>
        <a:ext cx="3017966" cy="1431540"/>
      </dsp:txXfrm>
    </dsp:sp>
    <dsp:sp modelId="{57D093F7-60ED-430E-B9E4-F0678F4A391C}">
      <dsp:nvSpPr>
        <dsp:cNvPr id="0" name=""/>
        <dsp:cNvSpPr/>
      </dsp:nvSpPr>
      <dsp:spPr>
        <a:xfrm>
          <a:off x="1045498" y="5679946"/>
          <a:ext cx="3172852" cy="1586426"/>
        </a:xfrm>
        <a:prstGeom prst="roundRect">
          <a:avLst/>
        </a:prstGeom>
        <a:solidFill>
          <a:schemeClr val="accent2">
            <a:hueOff val="-3599998"/>
            <a:satOff val="-75000"/>
            <a:lumOff val="15147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52250" prstMaterial="matte">
          <a:bevelT w="165100" prst="coolSlant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  <a:sp3d extrusionH="28000" prstMaterial="matte"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400" b="1" kern="12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Depression</a:t>
          </a:r>
        </a:p>
      </dsp:txBody>
      <dsp:txXfrm>
        <a:off x="1122941" y="5757389"/>
        <a:ext cx="3017966" cy="1431540"/>
      </dsp:txXfrm>
    </dsp:sp>
    <dsp:sp modelId="{1A753571-B96C-44ED-9FED-5C8FE2587B76}">
      <dsp:nvSpPr>
        <dsp:cNvPr id="0" name=""/>
        <dsp:cNvSpPr/>
      </dsp:nvSpPr>
      <dsp:spPr>
        <a:xfrm>
          <a:off x="1913" y="2468123"/>
          <a:ext cx="3172852" cy="1586426"/>
        </a:xfrm>
        <a:prstGeom prst="roundRect">
          <a:avLst/>
        </a:prstGeom>
        <a:solidFill>
          <a:schemeClr val="accent2">
            <a:hueOff val="-4799997"/>
            <a:satOff val="-100000"/>
            <a:lumOff val="20196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52250" prstMaterial="matte">
          <a:bevelT w="165100" prst="coolSlant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7640" tIns="167640" rIns="167640" bIns="167640" numCol="1" spcCol="1270" anchor="ctr" anchorCtr="0">
          <a:noAutofit/>
          <a:sp3d extrusionH="28000" prstMaterial="matte"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400" b="1" kern="1200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Acceptance</a:t>
          </a:r>
        </a:p>
      </dsp:txBody>
      <dsp:txXfrm>
        <a:off x="79356" y="2545566"/>
        <a:ext cx="3017966" cy="1431540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465634F-53E9-47E3-9943-881DE63ED3D7}">
      <dsp:nvSpPr>
        <dsp:cNvPr id="0" name=""/>
        <dsp:cNvSpPr/>
      </dsp:nvSpPr>
      <dsp:spPr>
        <a:xfrm>
          <a:off x="2323712" y="0"/>
          <a:ext cx="5029974" cy="5029974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222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5000" b="1" kern="1200"/>
            <a:t>The process of managing stressors (internal and external )</a:t>
          </a:r>
          <a:endParaRPr lang="ar-SA" sz="5000" kern="1200"/>
        </a:p>
      </dsp:txBody>
      <dsp:txXfrm>
        <a:off x="3060335" y="736623"/>
        <a:ext cx="3556728" cy="3556728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BD8277E-ABEB-4869-9F10-1CAC709CF15D}">
      <dsp:nvSpPr>
        <dsp:cNvPr id="0" name=""/>
        <dsp:cNvSpPr/>
      </dsp:nvSpPr>
      <dsp:spPr>
        <a:xfrm>
          <a:off x="2667" y="1852387"/>
          <a:ext cx="2600324" cy="8656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97536" rIns="170688" bIns="97536" numCol="1" spcCol="1270" anchor="ctr" anchorCtr="0">
          <a:noAutofit/>
        </a:bodyPr>
        <a:lstStyle/>
        <a:p>
          <a:pPr marL="0" lvl="0" indent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Early adolescence (11-14 yrs.)</a:t>
          </a:r>
          <a:endParaRPr lang="ar-SA" sz="2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2667" y="1852387"/>
        <a:ext cx="2600324" cy="865665"/>
      </dsp:txXfrm>
    </dsp:sp>
    <dsp:sp modelId="{A6D6B1EA-90AA-47FC-8F57-59204444E27F}">
      <dsp:nvSpPr>
        <dsp:cNvPr id="0" name=""/>
        <dsp:cNvSpPr/>
      </dsp:nvSpPr>
      <dsp:spPr>
        <a:xfrm>
          <a:off x="2667" y="2718052"/>
          <a:ext cx="2600324" cy="1449360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8016" tIns="128016" rIns="170688" bIns="192024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Am I normal</a:t>
          </a:r>
          <a:endParaRPr lang="ar-SA" sz="24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2667" y="2718052"/>
        <a:ext cx="2600324" cy="1449360"/>
      </dsp:txXfrm>
    </dsp:sp>
    <dsp:sp modelId="{A706D72C-3EA3-4BFC-A0F8-418492292638}">
      <dsp:nvSpPr>
        <dsp:cNvPr id="0" name=""/>
        <dsp:cNvSpPr/>
      </dsp:nvSpPr>
      <dsp:spPr>
        <a:xfrm>
          <a:off x="2967037" y="1852387"/>
          <a:ext cx="2600324" cy="8656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97536" rIns="170688" bIns="97536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Mid-adolescence (14-16 yrs.)</a:t>
          </a:r>
          <a:endParaRPr lang="ar-SA" sz="2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2967037" y="1852387"/>
        <a:ext cx="2600324" cy="865665"/>
      </dsp:txXfrm>
    </dsp:sp>
    <dsp:sp modelId="{9E8FC3C2-D0F2-417D-AB44-82C464F49CB2}">
      <dsp:nvSpPr>
        <dsp:cNvPr id="0" name=""/>
        <dsp:cNvSpPr/>
      </dsp:nvSpPr>
      <dsp:spPr>
        <a:xfrm>
          <a:off x="2967037" y="2718052"/>
          <a:ext cx="2600324" cy="1449360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8016" tIns="128016" rIns="170688" bIns="192024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Independence</a:t>
          </a:r>
          <a:endParaRPr lang="ar-SA" sz="2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self image</a:t>
          </a:r>
          <a:endParaRPr lang="ar-SA" sz="2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2967037" y="2718052"/>
        <a:ext cx="2600324" cy="1449360"/>
      </dsp:txXfrm>
    </dsp:sp>
    <dsp:sp modelId="{A2F136BB-26BE-4732-A80D-AAD8B544A5FF}">
      <dsp:nvSpPr>
        <dsp:cNvPr id="0" name=""/>
        <dsp:cNvSpPr/>
      </dsp:nvSpPr>
      <dsp:spPr>
        <a:xfrm>
          <a:off x="5931407" y="1852387"/>
          <a:ext cx="2600324" cy="8656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97536" rIns="170688" bIns="97536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Late adolescence (17-older yrs.)</a:t>
          </a:r>
          <a:endParaRPr lang="ar-SA" sz="2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5931407" y="1852387"/>
        <a:ext cx="2600324" cy="865665"/>
      </dsp:txXfrm>
    </dsp:sp>
    <dsp:sp modelId="{76801BE6-7EC8-4BA2-88B9-8B1E58D835FC}">
      <dsp:nvSpPr>
        <dsp:cNvPr id="0" name=""/>
        <dsp:cNvSpPr/>
      </dsp:nvSpPr>
      <dsp:spPr>
        <a:xfrm>
          <a:off x="5931407" y="2718052"/>
          <a:ext cx="2600324" cy="1449360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8016" tIns="128016" rIns="170688" bIns="192024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Future oriented</a:t>
          </a:r>
          <a:endParaRPr lang="ar-SA" sz="2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intimacy</a:t>
          </a:r>
          <a:endParaRPr lang="ar-SA" sz="2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career goals</a:t>
          </a:r>
          <a:endParaRPr lang="ar-SA" sz="24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5931407" y="2718052"/>
        <a:ext cx="2600324" cy="1449360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F32E9BE-1810-4332-8327-4B13A568FA14}">
      <dsp:nvSpPr>
        <dsp:cNvPr id="0" name=""/>
        <dsp:cNvSpPr/>
      </dsp:nvSpPr>
      <dsp:spPr>
        <a:xfrm>
          <a:off x="1960245" y="0"/>
          <a:ext cx="4343400" cy="4343400"/>
        </a:xfrm>
        <a:prstGeom prst="triangle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7E5A559-0CD3-4F07-BE62-9EC6EEEE919C}">
      <dsp:nvSpPr>
        <dsp:cNvPr id="0" name=""/>
        <dsp:cNvSpPr/>
      </dsp:nvSpPr>
      <dsp:spPr>
        <a:xfrm>
          <a:off x="4131945" y="436672"/>
          <a:ext cx="2823210" cy="1028164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/>
            <a:t>Body image issues</a:t>
          </a:r>
          <a:endParaRPr lang="ar-SA" sz="2600" kern="1200"/>
        </a:p>
      </dsp:txBody>
      <dsp:txXfrm>
        <a:off x="4182136" y="486863"/>
        <a:ext cx="2722828" cy="927782"/>
      </dsp:txXfrm>
    </dsp:sp>
    <dsp:sp modelId="{F29892B9-E201-4CF5-A963-D2C9086E6FA6}">
      <dsp:nvSpPr>
        <dsp:cNvPr id="0" name=""/>
        <dsp:cNvSpPr/>
      </dsp:nvSpPr>
      <dsp:spPr>
        <a:xfrm>
          <a:off x="4131945" y="1593357"/>
          <a:ext cx="2823210" cy="1028164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/>
            <a:t>Developing independence</a:t>
          </a:r>
          <a:endParaRPr lang="ar-SA" sz="2600" kern="1200"/>
        </a:p>
      </dsp:txBody>
      <dsp:txXfrm>
        <a:off x="4182136" y="1643548"/>
        <a:ext cx="2722828" cy="927782"/>
      </dsp:txXfrm>
    </dsp:sp>
    <dsp:sp modelId="{528A11AF-64C8-436A-A827-16DE43F3BA7C}">
      <dsp:nvSpPr>
        <dsp:cNvPr id="0" name=""/>
        <dsp:cNvSpPr/>
      </dsp:nvSpPr>
      <dsp:spPr>
        <a:xfrm>
          <a:off x="4131945" y="2750042"/>
          <a:ext cx="2823210" cy="1028164"/>
        </a:xfrm>
        <a:prstGeom prst="round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/>
            <a:t>Relationship with peers</a:t>
          </a:r>
          <a:endParaRPr lang="ar-SA" sz="2600" kern="1200"/>
        </a:p>
      </dsp:txBody>
      <dsp:txXfrm>
        <a:off x="4182136" y="2800233"/>
        <a:ext cx="2722828" cy="927782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BF69D8F-E695-4726-9F12-425713A69941}">
      <dsp:nvSpPr>
        <dsp:cNvPr id="0" name=""/>
        <dsp:cNvSpPr/>
      </dsp:nvSpPr>
      <dsp:spPr>
        <a:xfrm>
          <a:off x="3436147" y="1070015"/>
          <a:ext cx="1433504" cy="1433504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17DFB670-BB70-48D5-B96C-EE5306236043}">
      <dsp:nvSpPr>
        <dsp:cNvPr id="0" name=""/>
        <dsp:cNvSpPr/>
      </dsp:nvSpPr>
      <dsp:spPr>
        <a:xfrm>
          <a:off x="2286001" y="0"/>
          <a:ext cx="3733796" cy="976122"/>
        </a:xfrm>
        <a:prstGeom prst="rect">
          <a:avLst/>
        </a:prstGeom>
        <a:noFill/>
        <a:ln w="9525" cap="flat" cmpd="sng" algn="ctr">
          <a:noFill/>
          <a:prstDash val="solid"/>
        </a:ln>
        <a:effectLst/>
        <a:sp3d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Dependent Behavior	</a:t>
          </a:r>
          <a:endParaRPr lang="ar-SA" sz="20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2286001" y="0"/>
        <a:ext cx="3733796" cy="976122"/>
      </dsp:txXfrm>
    </dsp:sp>
    <dsp:sp modelId="{2E04CF9C-5699-47D3-A11B-3B8DDE0FE8AC}">
      <dsp:nvSpPr>
        <dsp:cNvPr id="0" name=""/>
        <dsp:cNvSpPr/>
      </dsp:nvSpPr>
      <dsp:spPr>
        <a:xfrm>
          <a:off x="3901439" y="1338681"/>
          <a:ext cx="1433504" cy="1433504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2A8390DE-188B-4FB2-B983-74E4E33F75A6}">
      <dsp:nvSpPr>
        <dsp:cNvPr id="0" name=""/>
        <dsp:cNvSpPr/>
      </dsp:nvSpPr>
      <dsp:spPr>
        <a:xfrm>
          <a:off x="5441262" y="929640"/>
          <a:ext cx="1698105" cy="1069086"/>
        </a:xfrm>
        <a:prstGeom prst="rect">
          <a:avLst/>
        </a:prstGeom>
        <a:noFill/>
        <a:ln w="9525" cap="flat" cmpd="sng" algn="ctr">
          <a:noFill/>
          <a:prstDash val="solid"/>
        </a:ln>
        <a:effectLst/>
        <a:sp3d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Immaturity</a:t>
          </a:r>
          <a:endParaRPr lang="ar-SA" sz="20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5441262" y="929640"/>
        <a:ext cx="1698105" cy="1069086"/>
      </dsp:txXfrm>
    </dsp:sp>
    <dsp:sp modelId="{03AF0D75-2EF1-4DAA-85F6-64BEFE8C1F53}">
      <dsp:nvSpPr>
        <dsp:cNvPr id="0" name=""/>
        <dsp:cNvSpPr/>
      </dsp:nvSpPr>
      <dsp:spPr>
        <a:xfrm>
          <a:off x="3901439" y="1876013"/>
          <a:ext cx="1433504" cy="1433504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75F38098-4472-44F1-9C24-9989030E3440}">
      <dsp:nvSpPr>
        <dsp:cNvPr id="0" name=""/>
        <dsp:cNvSpPr/>
      </dsp:nvSpPr>
      <dsp:spPr>
        <a:xfrm>
          <a:off x="5441262" y="2523972"/>
          <a:ext cx="1698105" cy="1194587"/>
        </a:xfrm>
        <a:prstGeom prst="rect">
          <a:avLst/>
        </a:prstGeom>
        <a:noFill/>
        <a:ln w="9525" cap="flat" cmpd="sng" algn="ctr">
          <a:noFill/>
          <a:prstDash val="solid"/>
        </a:ln>
        <a:effectLst/>
        <a:sp3d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Severe illness or disability</a:t>
          </a:r>
          <a:endParaRPr lang="ar-SA" sz="20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5441262" y="2523972"/>
        <a:ext cx="1698105" cy="1194587"/>
      </dsp:txXfrm>
    </dsp:sp>
    <dsp:sp modelId="{9B3AA9A3-5DAD-4554-BBD3-CD3158BD55E9}">
      <dsp:nvSpPr>
        <dsp:cNvPr id="0" name=""/>
        <dsp:cNvSpPr/>
      </dsp:nvSpPr>
      <dsp:spPr>
        <a:xfrm>
          <a:off x="3436147" y="2145144"/>
          <a:ext cx="1433504" cy="1433504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75E504F-0293-4818-88A4-22A8D63CC7F4}">
      <dsp:nvSpPr>
        <dsp:cNvPr id="0" name=""/>
        <dsp:cNvSpPr/>
      </dsp:nvSpPr>
      <dsp:spPr>
        <a:xfrm>
          <a:off x="3256959" y="3672078"/>
          <a:ext cx="1791881" cy="976122"/>
        </a:xfrm>
        <a:prstGeom prst="rect">
          <a:avLst/>
        </a:prstGeom>
        <a:noFill/>
        <a:ln w="9525" cap="flat" cmpd="sng" algn="ctr">
          <a:noFill/>
          <a:prstDash val="solid"/>
        </a:ln>
        <a:effectLst/>
        <a:sp3d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Psychopathology</a:t>
          </a:r>
          <a:endParaRPr lang="ar-SA" sz="20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3256959" y="3672078"/>
        <a:ext cx="1791881" cy="976122"/>
      </dsp:txXfrm>
    </dsp:sp>
    <dsp:sp modelId="{2763FFFE-908A-4F1E-8E84-35AA7E278CF9}">
      <dsp:nvSpPr>
        <dsp:cNvPr id="0" name=""/>
        <dsp:cNvSpPr/>
      </dsp:nvSpPr>
      <dsp:spPr>
        <a:xfrm>
          <a:off x="2970855" y="1876013"/>
          <a:ext cx="1433504" cy="1433504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ED8A1719-628F-47C5-9E22-ADB8A8059865}">
      <dsp:nvSpPr>
        <dsp:cNvPr id="0" name=""/>
        <dsp:cNvSpPr/>
      </dsp:nvSpPr>
      <dsp:spPr>
        <a:xfrm>
          <a:off x="1166431" y="2523972"/>
          <a:ext cx="1698105" cy="1194587"/>
        </a:xfrm>
        <a:prstGeom prst="rect">
          <a:avLst/>
        </a:prstGeom>
        <a:noFill/>
        <a:ln w="9525" cap="flat" cmpd="sng" algn="ctr">
          <a:noFill/>
          <a:prstDash val="solid"/>
        </a:ln>
        <a:effectLst/>
        <a:sp3d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Lack of support systems</a:t>
          </a:r>
          <a:endParaRPr lang="ar-SA" sz="20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166431" y="2523972"/>
        <a:ext cx="1698105" cy="1194587"/>
      </dsp:txXfrm>
    </dsp:sp>
    <dsp:sp modelId="{E5498A22-20B1-44E5-9C62-12B16D54C29A}">
      <dsp:nvSpPr>
        <dsp:cNvPr id="0" name=""/>
        <dsp:cNvSpPr/>
      </dsp:nvSpPr>
      <dsp:spPr>
        <a:xfrm>
          <a:off x="2970855" y="1338681"/>
          <a:ext cx="1433504" cy="1433504"/>
        </a:xfrm>
        <a:prstGeom prst="ellipse">
          <a:avLst/>
        </a:prstGeom>
        <a:solidFill>
          <a:schemeClr val="accent1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2700" prstMaterial="clear">
          <a:bevelT w="177800" h="254000"/>
          <a:bevelB w="1524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EEDB1E5C-09A5-4A36-B6EC-859116B9EDC0}">
      <dsp:nvSpPr>
        <dsp:cNvPr id="0" name=""/>
        <dsp:cNvSpPr/>
      </dsp:nvSpPr>
      <dsp:spPr>
        <a:xfrm>
          <a:off x="1166431" y="929640"/>
          <a:ext cx="1698105" cy="1194587"/>
        </a:xfrm>
        <a:prstGeom prst="rect">
          <a:avLst/>
        </a:prstGeom>
        <a:noFill/>
        <a:ln w="9525" cap="flat" cmpd="sng" algn="ctr">
          <a:noFill/>
          <a:prstDash val="solid"/>
        </a:ln>
        <a:effectLst/>
        <a:sp3d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Parental involvement</a:t>
          </a:r>
          <a:endParaRPr lang="ar-SA" sz="2000" b="1" kern="1200" dirty="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166431" y="929640"/>
        <a:ext cx="1698105" cy="1194587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C628292-AC99-4CC3-9970-5BF330D24A98}">
      <dsp:nvSpPr>
        <dsp:cNvPr id="0" name=""/>
        <dsp:cNvSpPr/>
      </dsp:nvSpPr>
      <dsp:spPr>
        <a:xfrm>
          <a:off x="5230555" y="1888636"/>
          <a:ext cx="1850511" cy="64232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21163"/>
              </a:lnTo>
              <a:lnTo>
                <a:pt x="1850511" y="321163"/>
              </a:lnTo>
              <a:lnTo>
                <a:pt x="1850511" y="642326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D4F4238-027A-4B89-8C5E-D2AD3CC537BD}">
      <dsp:nvSpPr>
        <dsp:cNvPr id="0" name=""/>
        <dsp:cNvSpPr/>
      </dsp:nvSpPr>
      <dsp:spPr>
        <a:xfrm>
          <a:off x="3380044" y="1888636"/>
          <a:ext cx="1850511" cy="642326"/>
        </a:xfrm>
        <a:custGeom>
          <a:avLst/>
          <a:gdLst/>
          <a:ahLst/>
          <a:cxnLst/>
          <a:rect l="0" t="0" r="0" b="0"/>
          <a:pathLst>
            <a:path>
              <a:moveTo>
                <a:pt x="1850511" y="0"/>
              </a:moveTo>
              <a:lnTo>
                <a:pt x="1850511" y="321163"/>
              </a:lnTo>
              <a:lnTo>
                <a:pt x="0" y="321163"/>
              </a:lnTo>
              <a:lnTo>
                <a:pt x="0" y="642326"/>
              </a:lnTo>
            </a:path>
          </a:pathLst>
        </a:cu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40000"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356C874-7D79-4F50-AA9A-58C2E10DB2D2}">
      <dsp:nvSpPr>
        <dsp:cNvPr id="0" name=""/>
        <dsp:cNvSpPr/>
      </dsp:nvSpPr>
      <dsp:spPr>
        <a:xfrm>
          <a:off x="183" y="359288"/>
          <a:ext cx="3058697" cy="152934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225" tIns="22225" rIns="22225" bIns="22225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b="1" kern="1200" dirty="0"/>
            <a:t>10 – 30 %</a:t>
          </a:r>
          <a:endParaRPr lang="ar-SA" sz="3500" kern="1200" dirty="0"/>
        </a:p>
      </dsp:txBody>
      <dsp:txXfrm>
        <a:off x="183" y="359288"/>
        <a:ext cx="3058697" cy="1529348"/>
      </dsp:txXfrm>
    </dsp:sp>
    <dsp:sp modelId="{9DF39363-B233-41D2-9486-E04ED5CBFCA3}">
      <dsp:nvSpPr>
        <dsp:cNvPr id="0" name=""/>
        <dsp:cNvSpPr/>
      </dsp:nvSpPr>
      <dsp:spPr>
        <a:xfrm>
          <a:off x="3701207" y="359288"/>
          <a:ext cx="3058697" cy="152934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225" tIns="22225" rIns="22225" bIns="22225" numCol="1" spcCol="1270" anchor="ctr" anchorCtr="0">
          <a:noAutofit/>
        </a:bodyPr>
        <a:lstStyle/>
        <a:p>
          <a:pPr marL="0" lvl="0" indent="0" algn="ctr" defTabSz="15557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b="1" kern="1200" dirty="0"/>
            <a:t>Diabetes Mellitus is co-morbid with :</a:t>
          </a:r>
          <a:endParaRPr lang="ar-SA" sz="3500" kern="1200" dirty="0"/>
        </a:p>
      </dsp:txBody>
      <dsp:txXfrm>
        <a:off x="3701207" y="359288"/>
        <a:ext cx="3058697" cy="1529348"/>
      </dsp:txXfrm>
    </dsp:sp>
    <dsp:sp modelId="{CB1BE4C7-5DB3-4DA6-8F20-7B73BB56A82A}">
      <dsp:nvSpPr>
        <dsp:cNvPr id="0" name=""/>
        <dsp:cNvSpPr/>
      </dsp:nvSpPr>
      <dsp:spPr>
        <a:xfrm>
          <a:off x="1850695" y="2530963"/>
          <a:ext cx="3058697" cy="152934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225" tIns="22225" rIns="22225" bIns="22225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b="1" kern="1200"/>
            <a:t>Depression.</a:t>
          </a:r>
          <a:endParaRPr lang="ar-SA" sz="3500" kern="1200"/>
        </a:p>
      </dsp:txBody>
      <dsp:txXfrm>
        <a:off x="1850695" y="2530963"/>
        <a:ext cx="3058697" cy="1529348"/>
      </dsp:txXfrm>
    </dsp:sp>
    <dsp:sp modelId="{0CD0DC45-6B7A-4D66-9DB8-8743FA79B2A1}">
      <dsp:nvSpPr>
        <dsp:cNvPr id="0" name=""/>
        <dsp:cNvSpPr/>
      </dsp:nvSpPr>
      <dsp:spPr>
        <a:xfrm>
          <a:off x="5551719" y="2530963"/>
          <a:ext cx="3058697" cy="152934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p3d extrusionH="190500" prstMaterial="matte">
          <a:bevelT w="120650" h="38100" prst="relaxedInset"/>
          <a:bevelB w="120650" h="571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225" tIns="22225" rIns="22225" bIns="22225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b="1" kern="1200" dirty="0"/>
            <a:t>Anxiety disorders.</a:t>
          </a:r>
          <a:endParaRPr lang="ar-SA" sz="3500" kern="1200" dirty="0"/>
        </a:p>
      </dsp:txBody>
      <dsp:txXfrm>
        <a:off x="5551719" y="2530963"/>
        <a:ext cx="3058697" cy="1529348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B5EF452-EEBE-4C29-A96E-E2EE2559909B}">
      <dsp:nvSpPr>
        <dsp:cNvPr id="0" name=""/>
        <dsp:cNvSpPr/>
      </dsp:nvSpPr>
      <dsp:spPr>
        <a:xfrm>
          <a:off x="3588850" y="3539"/>
          <a:ext cx="1585298" cy="1030444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Anger</a:t>
          </a:r>
        </a:p>
      </dsp:txBody>
      <dsp:txXfrm>
        <a:off x="3639152" y="53841"/>
        <a:ext cx="1484694" cy="929840"/>
      </dsp:txXfrm>
    </dsp:sp>
    <dsp:sp modelId="{C5446D4D-6CC9-474A-8A25-38FE6488AB89}">
      <dsp:nvSpPr>
        <dsp:cNvPr id="0" name=""/>
        <dsp:cNvSpPr/>
      </dsp:nvSpPr>
      <dsp:spPr>
        <a:xfrm>
          <a:off x="1439906" y="518761"/>
          <a:ext cx="5883187" cy="5883187"/>
        </a:xfrm>
        <a:custGeom>
          <a:avLst/>
          <a:gdLst/>
          <a:ahLst/>
          <a:cxnLst/>
          <a:rect l="0" t="0" r="0" b="0"/>
          <a:pathLst>
            <a:path>
              <a:moveTo>
                <a:pt x="3744740" y="111765"/>
              </a:moveTo>
              <a:arcTo wR="2941593" hR="2941593" stAng="17150683" swAng="1256542"/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110000"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F36117C-0F6E-4E02-84CD-28869831B1A6}">
      <dsp:nvSpPr>
        <dsp:cNvPr id="0" name=""/>
        <dsp:cNvSpPr/>
      </dsp:nvSpPr>
      <dsp:spPr>
        <a:xfrm>
          <a:off x="5888681" y="1111079"/>
          <a:ext cx="1585298" cy="1030444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Adjustment disorders</a:t>
          </a:r>
          <a:endParaRPr lang="ar-SA" sz="14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5938983" y="1161381"/>
        <a:ext cx="1484694" cy="929840"/>
      </dsp:txXfrm>
    </dsp:sp>
    <dsp:sp modelId="{AFA11691-BBF6-4353-A6ED-2C5088BAEA60}">
      <dsp:nvSpPr>
        <dsp:cNvPr id="0" name=""/>
        <dsp:cNvSpPr/>
      </dsp:nvSpPr>
      <dsp:spPr>
        <a:xfrm>
          <a:off x="1439906" y="518761"/>
          <a:ext cx="5883187" cy="5883187"/>
        </a:xfrm>
        <a:custGeom>
          <a:avLst/>
          <a:gdLst/>
          <a:ahLst/>
          <a:cxnLst/>
          <a:rect l="0" t="0" r="0" b="0"/>
          <a:pathLst>
            <a:path>
              <a:moveTo>
                <a:pt x="5577625" y="1636102"/>
              </a:moveTo>
              <a:arcTo wR="2941593" hR="2941593" stAng="20019189" swAng="1726300"/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110000"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4DBD186-4C44-4A45-9DCC-9AB008158F98}">
      <dsp:nvSpPr>
        <dsp:cNvPr id="0" name=""/>
        <dsp:cNvSpPr/>
      </dsp:nvSpPr>
      <dsp:spPr>
        <a:xfrm>
          <a:off x="6456692" y="3599698"/>
          <a:ext cx="1585298" cy="1030444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Social withdrawal</a:t>
          </a:r>
          <a:endParaRPr lang="ar-SA" sz="14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6506994" y="3650000"/>
        <a:ext cx="1484694" cy="929840"/>
      </dsp:txXfrm>
    </dsp:sp>
    <dsp:sp modelId="{54C7882F-E358-4050-A136-79E0618D6A41}">
      <dsp:nvSpPr>
        <dsp:cNvPr id="0" name=""/>
        <dsp:cNvSpPr/>
      </dsp:nvSpPr>
      <dsp:spPr>
        <a:xfrm>
          <a:off x="1439906" y="518761"/>
          <a:ext cx="5883187" cy="5883187"/>
        </a:xfrm>
        <a:custGeom>
          <a:avLst/>
          <a:gdLst/>
          <a:ahLst/>
          <a:cxnLst/>
          <a:rect l="0" t="0" r="0" b="0"/>
          <a:pathLst>
            <a:path>
              <a:moveTo>
                <a:pt x="5635880" y="4122182"/>
              </a:moveTo>
              <a:arcTo wR="2941593" hR="2941593" stAng="1419731" swAng="1358718"/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110000"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63FF151-FEF0-4DDB-BCF4-A748317F7608}">
      <dsp:nvSpPr>
        <dsp:cNvPr id="0" name=""/>
        <dsp:cNvSpPr/>
      </dsp:nvSpPr>
      <dsp:spPr>
        <a:xfrm>
          <a:off x="4865160" y="5595416"/>
          <a:ext cx="1585298" cy="1030444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Acute organic brain syndrome</a:t>
          </a:r>
          <a:endParaRPr lang="ar-SA" sz="14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4915462" y="5645718"/>
        <a:ext cx="1484694" cy="929840"/>
      </dsp:txXfrm>
    </dsp:sp>
    <dsp:sp modelId="{F9DA1CBC-7B65-4712-AB2A-83D60DB1ED68}">
      <dsp:nvSpPr>
        <dsp:cNvPr id="0" name=""/>
        <dsp:cNvSpPr/>
      </dsp:nvSpPr>
      <dsp:spPr>
        <a:xfrm>
          <a:off x="1439906" y="518761"/>
          <a:ext cx="5883187" cy="5883187"/>
        </a:xfrm>
        <a:custGeom>
          <a:avLst/>
          <a:gdLst/>
          <a:ahLst/>
          <a:cxnLst/>
          <a:rect l="0" t="0" r="0" b="0"/>
          <a:pathLst>
            <a:path>
              <a:moveTo>
                <a:pt x="3415709" y="5844727"/>
              </a:moveTo>
              <a:arcTo wR="2941593" hR="2941593" stAng="4843488" swAng="1113024"/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110000"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93CFADB-39BB-4A57-97C8-2FDF9B51407B}">
      <dsp:nvSpPr>
        <dsp:cNvPr id="0" name=""/>
        <dsp:cNvSpPr/>
      </dsp:nvSpPr>
      <dsp:spPr>
        <a:xfrm>
          <a:off x="2312541" y="5595416"/>
          <a:ext cx="1585298" cy="1030444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Low self esteem</a:t>
          </a:r>
          <a:endParaRPr lang="ar-SA" sz="14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2362843" y="5645718"/>
        <a:ext cx="1484694" cy="929840"/>
      </dsp:txXfrm>
    </dsp:sp>
    <dsp:sp modelId="{E91AFF3E-5B23-4A6E-83BD-D5F2588C73FE}">
      <dsp:nvSpPr>
        <dsp:cNvPr id="0" name=""/>
        <dsp:cNvSpPr/>
      </dsp:nvSpPr>
      <dsp:spPr>
        <a:xfrm>
          <a:off x="1439906" y="518761"/>
          <a:ext cx="5883187" cy="5883187"/>
        </a:xfrm>
        <a:custGeom>
          <a:avLst/>
          <a:gdLst/>
          <a:ahLst/>
          <a:cxnLst/>
          <a:rect l="0" t="0" r="0" b="0"/>
          <a:pathLst>
            <a:path>
              <a:moveTo>
                <a:pt x="909575" y="5068534"/>
              </a:moveTo>
              <a:arcTo wR="2941593" hR="2941593" stAng="8021551" swAng="1358718"/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110000"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2121D2C-C4E6-47AC-880E-7BF6DAFFECBA}">
      <dsp:nvSpPr>
        <dsp:cNvPr id="0" name=""/>
        <dsp:cNvSpPr/>
      </dsp:nvSpPr>
      <dsp:spPr>
        <a:xfrm>
          <a:off x="721009" y="3599698"/>
          <a:ext cx="1585298" cy="1030444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Behavioral problems          </a:t>
          </a:r>
          <a:endParaRPr lang="ar-SA" sz="14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771311" y="3650000"/>
        <a:ext cx="1484694" cy="929840"/>
      </dsp:txXfrm>
    </dsp:sp>
    <dsp:sp modelId="{271A1878-E937-4267-9B94-EDCA30C154B4}">
      <dsp:nvSpPr>
        <dsp:cNvPr id="0" name=""/>
        <dsp:cNvSpPr/>
      </dsp:nvSpPr>
      <dsp:spPr>
        <a:xfrm>
          <a:off x="1439906" y="518761"/>
          <a:ext cx="5883187" cy="5883187"/>
        </a:xfrm>
        <a:custGeom>
          <a:avLst/>
          <a:gdLst/>
          <a:ahLst/>
          <a:cxnLst/>
          <a:rect l="0" t="0" r="0" b="0"/>
          <a:pathLst>
            <a:path>
              <a:moveTo>
                <a:pt x="2633" y="3066047"/>
              </a:moveTo>
              <a:arcTo wR="2941593" hR="2941593" stAng="10654511" swAng="1726300"/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110000"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E69F7A8-22C8-4551-8E1F-8E0C19C9D640}">
      <dsp:nvSpPr>
        <dsp:cNvPr id="0" name=""/>
        <dsp:cNvSpPr/>
      </dsp:nvSpPr>
      <dsp:spPr>
        <a:xfrm>
          <a:off x="1289020" y="1111079"/>
          <a:ext cx="1585298" cy="1030444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p3d extrusionH="50600" prstMaterial="metal">
          <a:bevelT w="101600" h="80600" prst="relaxedInset"/>
          <a:bevelB w="80600" h="80600" prst="relaxedInset"/>
        </a:sp3d>
      </dsp:spPr>
      <dsp:style>
        <a:lnRef idx="0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rPr>
            <a:t>Eating disorders</a:t>
          </a:r>
          <a:endParaRPr lang="ar-SA" sz="1400" b="1" kern="1200"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</a:endParaRPr>
        </a:p>
      </dsp:txBody>
      <dsp:txXfrm>
        <a:off x="1339322" y="1161381"/>
        <a:ext cx="1484694" cy="929840"/>
      </dsp:txXfrm>
    </dsp:sp>
    <dsp:sp modelId="{078DC5C8-B192-43B0-81B4-64225F643188}">
      <dsp:nvSpPr>
        <dsp:cNvPr id="0" name=""/>
        <dsp:cNvSpPr/>
      </dsp:nvSpPr>
      <dsp:spPr>
        <a:xfrm>
          <a:off x="1439906" y="518761"/>
          <a:ext cx="5883187" cy="5883187"/>
        </a:xfrm>
        <a:custGeom>
          <a:avLst/>
          <a:gdLst/>
          <a:ahLst/>
          <a:cxnLst/>
          <a:rect l="0" t="0" r="0" b="0"/>
          <a:pathLst>
            <a:path>
              <a:moveTo>
                <a:pt x="1180040" y="585770"/>
              </a:moveTo>
              <a:arcTo wR="2941593" hR="2941593" stAng="13992774" swAng="1256542"/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p3d z="-110000"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matrix2">
  <dgm:title val=""/>
  <dgm:desc val=""/>
  <dgm:catLst>
    <dgm:cat type="matrix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axisShape" refType="w"/>
          <dgm:constr type="h" for="ch" forName="axisShape" refType="h"/>
          <dgm:constr type="w" for="ch" forName="rect1" refType="w" fact="0.4"/>
          <dgm:constr type="h" for="ch" forName="rect1" refType="w" fact="0.4"/>
          <dgm:constr type="l" for="ch" forName="rect1" refType="w" fact="0.065"/>
          <dgm:constr type="t" for="ch" forName="rect1" refType="h" fact="0.065"/>
          <dgm:constr type="w" for="ch" forName="rect2" refType="w" fact="0.4"/>
          <dgm:constr type="h" for="ch" forName="rect2" refType="h" fact="0.4"/>
          <dgm:constr type="r" for="ch" forName="rect2" refType="w" fact="0.935"/>
          <dgm:constr type="t" for="ch" forName="rect2" refType="h" fact="0.065"/>
          <dgm:constr type="w" for="ch" forName="rect3" refType="w" fact="0.4"/>
          <dgm:constr type="h" for="ch" forName="rect3" refType="w" fact="0.4"/>
          <dgm:constr type="l" for="ch" forName="rect3" refType="w" fact="0.065"/>
          <dgm:constr type="b" for="ch" forName="rect3" refType="h" fact="0.935"/>
          <dgm:constr type="w" for="ch" forName="rect4" refType="w" fact="0.4"/>
          <dgm:constr type="h" for="ch" forName="rect4" refType="h" fact="0.4"/>
          <dgm:constr type="r" for="ch" forName="rect4" refType="w" fact="0.935"/>
          <dgm:constr type="b" for="ch" forName="rect4" refType="h" fact="0.935"/>
        </dgm:constrLst>
      </dgm:if>
      <dgm:else name="Name2">
        <dgm:constrLst>
          <dgm:constr type="primFontSz" for="ch" ptType="node" op="equ" val="65"/>
          <dgm:constr type="w" for="ch" forName="axisShape" refType="w"/>
          <dgm:constr type="h" for="ch" forName="axisShape" refType="h"/>
          <dgm:constr type="w" for="ch" forName="rect1" refType="w" fact="0.4"/>
          <dgm:constr type="h" for="ch" forName="rect1" refType="w" fact="0.4"/>
          <dgm:constr type="r" for="ch" forName="rect1" refType="w" fact="0.935"/>
          <dgm:constr type="t" for="ch" forName="rect1" refType="h" fact="0.065"/>
          <dgm:constr type="w" for="ch" forName="rect2" refType="w" fact="0.4"/>
          <dgm:constr type="h" for="ch" forName="rect2" refType="h" fact="0.4"/>
          <dgm:constr type="l" for="ch" forName="rect2" refType="w" fact="0.065"/>
          <dgm:constr type="t" for="ch" forName="rect2" refType="h" fact="0.065"/>
          <dgm:constr type="w" for="ch" forName="rect3" refType="w" fact="0.4"/>
          <dgm:constr type="h" for="ch" forName="rect3" refType="w" fact="0.4"/>
          <dgm:constr type="r" for="ch" forName="rect3" refType="w" fact="0.935"/>
          <dgm:constr type="b" for="ch" forName="rect3" refType="h" fact="0.935"/>
          <dgm:constr type="w" for="ch" forName="rect4" refType="w" fact="0.4"/>
          <dgm:constr type="h" for="ch" forName="rect4" refType="h" fact="0.4"/>
          <dgm:constr type="l" for="ch" forName="rect4" refType="w" fact="0.065"/>
          <dgm:constr type="b" for="ch" forName="rect4" refType="h" fact="0.935"/>
        </dgm:constrLst>
      </dgm:else>
    </dgm:choose>
    <dgm:ruleLst/>
    <dgm:choose name="Name3">
      <dgm:if name="Name4" axis="ch" ptType="node" func="cnt" op="gte" val="1">
        <dgm:layoutNode name="axisShape" styleLbl="bgShp">
          <dgm:alg type="sp"/>
          <dgm:shape xmlns:r="http://schemas.openxmlformats.org/officeDocument/2006/relationships" type="quadArrow" r:blip="">
            <dgm:adjLst>
              <dgm:adj idx="1" val="0.02"/>
              <dgm:adj idx="2" val="0.04"/>
              <dgm:adj idx="3" val="0.05"/>
            </dgm:adjLst>
          </dgm:shape>
          <dgm:presOf/>
          <dgm:constrLst/>
          <dgm:ruleLst/>
        </dgm:layoutNode>
        <dgm:layoutNode name="rect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cycle4">
  <dgm:title val=""/>
  <dgm:desc val=""/>
  <dgm:catLst>
    <dgm:cat type="relationship" pri="26000"/>
    <dgm:cat type="cycle" pri="13000"/>
    <dgm:cat type="matrix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cycleMatrixDiagram">
    <dgm:varLst>
      <dgm:chMax val="1"/>
      <dgm:dir/>
      <dgm:animLvl val="lvl"/>
      <dgm:resizeHandles val="exact"/>
    </dgm:varLst>
    <dgm:alg type="composite">
      <dgm:param type="ar" val="1.3"/>
    </dgm:alg>
    <dgm:shape xmlns:r="http://schemas.openxmlformats.org/officeDocument/2006/relationships" r:blip="">
      <dgm:adjLst/>
    </dgm:shape>
    <dgm:presOf/>
    <dgm:constrLst>
      <dgm:constr type="w" for="ch" forName="children" refType="w"/>
      <dgm:constr type="h" for="ch" forName="children" refType="w" refFor="ch" refForName="children" fact="0.77"/>
      <dgm:constr type="ctrX" for="ch" forName="children" refType="w" fact="0.5"/>
      <dgm:constr type="ctrY" for="ch" forName="children" refType="h" fact="0.5"/>
      <dgm:constr type="w" for="ch" forName="circle" refType="w"/>
      <dgm:constr type="h" for="ch" forName="circle" refType="h"/>
      <dgm:constr type="ctrX" for="ch" forName="circle" refType="w" fact="0.5"/>
      <dgm:constr type="ctrY" for="ch" forName="circle" refType="h" fact="0.5"/>
      <dgm:constr type="w" for="ch" forName="center1" refType="w" fact="0.115"/>
      <dgm:constr type="h" for="ch" forName="center1" refType="w" fact="0.1"/>
      <dgm:constr type="ctrX" for="ch" forName="center1" refType="w" fact="0.5"/>
      <dgm:constr type="ctrY" for="ch" forName="center1" refType="h" fact="0.475"/>
      <dgm:constr type="w" for="ch" forName="center2" refType="w" fact="0.115"/>
      <dgm:constr type="h" for="ch" forName="center2" refType="w" fact="0.1"/>
      <dgm:constr type="ctrX" for="ch" forName="center2" refType="w" fact="0.5"/>
      <dgm:constr type="ctrY" for="ch" forName="center2" refType="h" fact="0.525"/>
    </dgm:constrLst>
    <dgm:ruleLst/>
    <dgm:choose name="Name0">
      <dgm:if name="Name1" axis="ch" ptType="node" func="cnt" op="gte" val="1">
        <dgm:layoutNode name="children">
          <dgm:alg type="composite">
            <dgm:param type="ar" val="1.3"/>
          </dgm:alg>
          <dgm:shape xmlns:r="http://schemas.openxmlformats.org/officeDocument/2006/relationships" r:blip="">
            <dgm:adjLst/>
          </dgm:shape>
          <dgm:presOf/>
          <dgm:choose name="Name2">
            <dgm:if name="Name3" func="var" arg="dir" op="equ" val="norm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l" for="ch" forName="child1group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r" for="ch" forName="child2group" refType="w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r" for="ch" forName="child3group" refType="w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l" for="ch" forName="child4group"/>
              </dgm:constrLst>
            </dgm:if>
            <dgm:else name="Name4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r" for="ch" forName="child1group" refType="w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l" for="ch" forName="child2group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l" for="ch" forName="child3group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r" for="ch" forName="child4group" refType="w"/>
              </dgm:constrLst>
            </dgm:else>
          </dgm:choose>
          <dgm:ruleLst/>
          <dgm:choose name="Name5">
            <dgm:if name="Name6" axis="ch ch" ptType="node node" st="1 1" cnt="1 0" func="cnt" op="gte" val="1">
              <dgm:layoutNode name="child1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7">
                  <dgm:if name="Name8" func="var" arg="dir" op="equ" val="norm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l" for="ch" forName="child1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l" for="ch" forName="child1Text"/>
                    </dgm:constrLst>
                  </dgm:if>
                  <dgm:else name="Name9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r" for="ch" forName="child1" refType="w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r" for="ch" forName="child1Text" refType="w"/>
                    </dgm:constrLst>
                  </dgm:else>
                </dgm:choose>
                <dgm:ruleLst/>
                <dgm:layoutNode name="child1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1 1" cnt="1 0"/>
                  <dgm:constrLst/>
                  <dgm:ruleLst/>
                </dgm:layoutNode>
                <dgm:layoutNode name="child1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1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0"/>
          </dgm:choose>
          <dgm:choose name="Name11">
            <dgm:if name="Name12" axis="ch ch" ptType="node node" st="2 1" cnt="1 0" func="cnt" op="gte" val="1">
              <dgm:layoutNode name="child2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choose name="Name13">
                  <dgm:if name="Name14" func="var" arg="dir" op="equ" val="norm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r" for="ch" forName="child2" refType="w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r" for="ch" forName="child2Text" refType="w"/>
                    </dgm:constrLst>
                  </dgm:if>
                  <dgm:else name="Name15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l" for="ch" forName="child2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l" for="ch" forName="child2Text"/>
                    </dgm:constrLst>
                  </dgm:else>
                </dgm:choose>
                <dgm:ruleLst/>
                <dgm:layoutNode name="child2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2 1" cnt="1 0"/>
                  <dgm:constrLst/>
                  <dgm:ruleLst/>
                </dgm:layoutNode>
                <dgm:layoutNode name="child2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2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6"/>
          </dgm:choose>
          <dgm:choose name="Name17">
            <dgm:if name="Name18" axis="ch ch" ptType="node node" st="3 1" cnt="1 0" func="cnt" op="gte" val="1">
              <dgm:layoutNode name="child3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19">
                  <dgm:if name="Name20" func="var" arg="dir" op="equ" val="norm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r" for="ch" forName="child3" refType="w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r" for="ch" forName="child3Text" refType="w"/>
                    </dgm:constrLst>
                  </dgm:if>
                  <dgm:else name="Name21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l" for="ch" forName="child3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l" for="ch" forName="child3Text"/>
                    </dgm:constrLst>
                  </dgm:else>
                </dgm:choose>
                <dgm:ruleLst/>
                <dgm:layoutNode name="child3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3 1" cnt="1 0"/>
                  <dgm:constrLst/>
                  <dgm:ruleLst/>
                </dgm:layoutNode>
                <dgm:layoutNode name="child3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3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2"/>
          </dgm:choose>
          <dgm:choose name="Name23">
            <dgm:if name="Name24" axis="ch ch" ptType="node node" st="4 1" cnt="1 0" func="cnt" op="gte" val="1">
              <dgm:layoutNode name="child4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25">
                  <dgm:if name="Name26" func="var" arg="dir" op="equ" val="norm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l" for="ch" forName="child4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l" for="ch" forName="child4Text"/>
                    </dgm:constrLst>
                  </dgm:if>
                  <dgm:else name="Name27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r" for="ch" forName="child4" refType="w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r" for="ch" forName="child4Text" refType="w"/>
                    </dgm:constrLst>
                  </dgm:else>
                </dgm:choose>
                <dgm:ruleLst/>
                <dgm:layoutNode name="child4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4 1" cnt="1 0"/>
                  <dgm:constrLst/>
                  <dgm:ruleLst/>
                </dgm:layoutNode>
                <dgm:layoutNode name="child4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4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8"/>
          </dgm:choose>
          <dgm:layoutNode name="child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ircle">
          <dgm:alg type="composite">
            <dgm:param type="ar" val="1"/>
          </dgm:alg>
          <dgm:shape xmlns:r="http://schemas.openxmlformats.org/officeDocument/2006/relationships" r:blip="">
            <dgm:adjLst/>
          </dgm:shape>
          <dgm:presOf/>
          <dgm:choose name="Name29">
            <dgm:if name="Name30" func="var" arg="dir" op="equ" val="norm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r" for="ch" forName="quadrant1" refType="w" fact="0.5"/>
                <dgm:constr type="rOff" for="ch" forName="quadrant1" refType="w" fact="-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l" for="ch" forName="quadrant2" refType="w" fact="0.5"/>
                <dgm:constr type="lOff" for="ch" forName="quadrant2" refType="w" fact="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l" for="ch" forName="quadrant3" refType="w" fact="0.5"/>
                <dgm:constr type="lOff" for="ch" forName="quadrant3" refType="w" fact="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r" for="ch" forName="quadrant4" refType="w" fact="0.5"/>
                <dgm:constr type="rOff" for="ch" forName="quadrant4" refType="w" fact="-0.01"/>
              </dgm:constrLst>
            </dgm:if>
            <dgm:else name="Name31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l" for="ch" forName="quadrant1" refType="w" fact="0.5"/>
                <dgm:constr type="lOff" for="ch" forName="quadrant1" refType="w" fact="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r" for="ch" forName="quadrant2" refType="w" fact="0.5"/>
                <dgm:constr type="rOff" for="ch" forName="quadrant2" refType="w" fact="-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r" for="ch" forName="quadrant3" refType="w" fact="0.5"/>
                <dgm:constr type="rOff" for="ch" forName="quadrant3" refType="w" fact="-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l" for="ch" forName="quadrant4" refType="w" fact="0.5"/>
                <dgm:constr type="lOff" for="ch" forName="quadrant4" refType="w" fact="0.01"/>
              </dgm:constrLst>
            </dgm:else>
          </dgm:choose>
          <dgm:ruleLst/>
          <dgm:layoutNode name="quadrant1" styleLbl="node1">
            <dgm:varLst>
              <dgm:chMax val="1"/>
              <dgm:bulletEnabled val="1"/>
            </dgm:varLst>
            <dgm:alg type="tx"/>
            <dgm:choose name="Name32">
              <dgm:if name="Name33" func="var" arg="dir" op="equ" val="norm">
                <dgm:shape xmlns:r="http://schemas.openxmlformats.org/officeDocument/2006/relationships" type="pieWedge" r:blip="">
                  <dgm:adjLst/>
                </dgm:shape>
              </dgm:if>
              <dgm:else name="Name34">
                <dgm:shape xmlns:r="http://schemas.openxmlformats.org/officeDocument/2006/relationships" rot="90" type="pieWedge" r:blip="">
                  <dgm:adjLst/>
                </dgm:shape>
              </dgm:else>
            </dgm:choose>
            <dgm:presOf axis="ch" ptType="node" cnt="1"/>
            <dgm:constrLst/>
            <dgm:ruleLst>
              <dgm:rule type="primFontSz" val="5" fact="NaN" max="NaN"/>
            </dgm:ruleLst>
          </dgm:layoutNode>
          <dgm:layoutNode name="quadrant2" styleLbl="node1">
            <dgm:varLst>
              <dgm:chMax val="1"/>
              <dgm:bulletEnabled val="1"/>
            </dgm:varLst>
            <dgm:alg type="tx"/>
            <dgm:choose name="Name35">
              <dgm:if name="Name36" func="var" arg="dir" op="equ" val="norm">
                <dgm:shape xmlns:r="http://schemas.openxmlformats.org/officeDocument/2006/relationships" rot="90" type="pieWedge" r:blip="">
                  <dgm:adjLst/>
                </dgm:shape>
              </dgm:if>
              <dgm:else name="Name37">
                <dgm:shape xmlns:r="http://schemas.openxmlformats.org/officeDocument/2006/relationships" type="pieWedge" r:blip="">
                  <dgm:adjLst/>
                </dgm:shape>
              </dgm:else>
            </dgm:choose>
            <dgm:presOf axis="ch" ptType="node" st="2" cnt="1"/>
            <dgm:constrLst/>
            <dgm:ruleLst>
              <dgm:rule type="primFontSz" val="5" fact="NaN" max="NaN"/>
            </dgm:ruleLst>
          </dgm:layoutNode>
          <dgm:layoutNode name="quadrant3" styleLbl="node1">
            <dgm:varLst>
              <dgm:chMax val="1"/>
              <dgm:bulletEnabled val="1"/>
            </dgm:varLst>
            <dgm:alg type="tx"/>
            <dgm:choose name="Name38">
              <dgm:if name="Name39" func="var" arg="dir" op="equ" val="norm">
                <dgm:shape xmlns:r="http://schemas.openxmlformats.org/officeDocument/2006/relationships" rot="180" type="pieWedge" r:blip="">
                  <dgm:adjLst/>
                </dgm:shape>
              </dgm:if>
              <dgm:else name="Name40">
                <dgm:shape xmlns:r="http://schemas.openxmlformats.org/officeDocument/2006/relationships" rot="270" type="pieWedge" r:blip="">
                  <dgm:adjLst/>
                </dgm:shape>
              </dgm:else>
            </dgm:choose>
            <dgm:presOf axis="ch" ptType="node" st="3" cnt="1"/>
            <dgm:constrLst/>
            <dgm:ruleLst>
              <dgm:rule type="primFontSz" val="5" fact="NaN" max="NaN"/>
            </dgm:ruleLst>
          </dgm:layoutNode>
          <dgm:layoutNode name="quadrant4" styleLbl="node1">
            <dgm:varLst>
              <dgm:chMax val="1"/>
              <dgm:bulletEnabled val="1"/>
            </dgm:varLst>
            <dgm:alg type="tx"/>
            <dgm:choose name="Name41">
              <dgm:if name="Name42" func="var" arg="dir" op="equ" val="norm">
                <dgm:shape xmlns:r="http://schemas.openxmlformats.org/officeDocument/2006/relationships" rot="270" type="pieWedge" r:blip="">
                  <dgm:adjLst/>
                </dgm:shape>
              </dgm:if>
              <dgm:else name="Name43">
                <dgm:shape xmlns:r="http://schemas.openxmlformats.org/officeDocument/2006/relationships" rot="180" type="pieWedge" r:blip="">
                  <dgm:adjLst/>
                </dgm:shape>
              </dgm:else>
            </dgm:choose>
            <dgm:presOf axis="ch" ptType="node" st="4" cnt="1"/>
            <dgm:constrLst/>
            <dgm:ruleLst>
              <dgm:rule type="primFontSz" val="5" fact="NaN" max="NaN"/>
            </dgm:ruleLst>
          </dgm:layoutNode>
          <dgm:layoutNode name="quadrant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enter1" styleLbl="fgShp">
          <dgm:alg type="sp"/>
          <dgm:choose name="Name44">
            <dgm:if name="Name45" func="var" arg="dir" op="equ" val="norm">
              <dgm:shape xmlns:r="http://schemas.openxmlformats.org/officeDocument/2006/relationships" type="circularArrow" r:blip="" zOrderOff="16">
                <dgm:adjLst/>
              </dgm:shape>
            </dgm:if>
            <dgm:else name="Name46">
              <dgm:shape xmlns:r="http://schemas.openxmlformats.org/officeDocument/2006/relationships" rot="180" type="leftCircularArrow" r:blip="" zOrderOff="16">
                <dgm:adjLst/>
              </dgm:shape>
            </dgm:else>
          </dgm:choose>
          <dgm:presOf/>
          <dgm:constrLst/>
          <dgm:ruleLst/>
        </dgm:layoutNode>
        <dgm:layoutNode name="center2" styleLbl="fgShp">
          <dgm:alg type="sp"/>
          <dgm:choose name="Name47">
            <dgm:if name="Name48" func="var" arg="dir" op="equ" val="norm">
              <dgm:shape xmlns:r="http://schemas.openxmlformats.org/officeDocument/2006/relationships" rot="180" type="circularArrow" r:blip="" zOrderOff="16">
                <dgm:adjLst/>
              </dgm:shape>
            </dgm:if>
            <dgm:else name="Name49">
              <dgm:shape xmlns:r="http://schemas.openxmlformats.org/officeDocument/2006/relationships" type="leftCircularArrow" r:blip="" zOrderOff="16">
                <dgm:adjLst/>
              </dgm:shape>
            </dgm:else>
          </dgm:choose>
          <dgm:presOf/>
          <dgm:constrLst/>
          <dgm:ruleLst/>
        </dgm:layoutNode>
      </dgm:if>
      <dgm:else name="Name50"/>
    </dgm:choose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radial2">
  <dgm:title val=""/>
  <dgm:desc val=""/>
  <dgm:catLst>
    <dgm:cat type="relationship" pri="20000"/>
    <dgm:cat type="convert" pri="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ite">
    <dgm:varLst>
      <dgm:chMax val="5"/>
      <dgm:dir/>
      <dgm:animLvl val="ctr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cycle" refType="w"/>
      <dgm:constr type="h" for="ch" forName="cycle" refType="h"/>
    </dgm:constrLst>
    <dgm:ruleLst/>
    <dgm:layoutNode name="cycle">
      <dgm:choose name="Name0">
        <dgm:if name="Name1" func="var" arg="dir" op="equ" val="norm">
          <dgm:choose name="Name2">
            <dgm:if name="Name3" axis="ch" ptType="node" func="cnt" op="lte" val="1">
              <dgm:alg type="cycle">
                <dgm:param type="stAng" val="90"/>
                <dgm:param type="spanAng" val="360"/>
                <dgm:param type="ctrShpMap" val="fNode"/>
              </dgm:alg>
            </dgm:if>
            <dgm:if name="Name4" axis="ch" ptType="node" func="cnt" op="equ" val="2">
              <dgm:alg type="cycle">
                <dgm:param type="stAng" val="70"/>
                <dgm:param type="spanAng" val="40"/>
                <dgm:param type="ctrShpMap" val="fNode"/>
              </dgm:alg>
            </dgm:if>
            <dgm:if name="Name5" axis="ch" ptType="node" func="cnt" op="equ" val="3">
              <dgm:alg type="cycle">
                <dgm:param type="stAng" val="60"/>
                <dgm:param type="spanAng" val="60"/>
                <dgm:param type="ctrShpMap" val="fNode"/>
              </dgm:alg>
            </dgm:if>
            <dgm:else name="Name6">
              <dgm:alg type="cycle">
                <dgm:param type="stAng" val="45"/>
                <dgm:param type="spanAng" val="90"/>
                <dgm:param type="ctrShpMap" val="fNode"/>
              </dgm:alg>
            </dgm:else>
          </dgm:choose>
        </dgm:if>
        <dgm:else name="Name7">
          <dgm:choose name="Name8">
            <dgm:if name="Name9" axis="ch" ptType="node" func="cnt" op="lte" val="1">
              <dgm:alg type="cycle">
                <dgm:param type="stAng" val="-90"/>
                <dgm:param type="spanAng" val="-360"/>
                <dgm:param type="ctrShpMap" val="fNode"/>
              </dgm:alg>
            </dgm:if>
            <dgm:if name="Name10" axis="ch" ptType="node" func="cnt" op="equ" val="2">
              <dgm:alg type="cycle">
                <dgm:param type="stAng" val="-70"/>
                <dgm:param type="spanAng" val="-40"/>
                <dgm:param type="ctrShpMap" val="fNode"/>
              </dgm:alg>
            </dgm:if>
            <dgm:if name="Name11" axis="ch" ptType="node" func="cnt" op="equ" val="3">
              <dgm:alg type="cycle">
                <dgm:param type="stAng" val="-60"/>
                <dgm:param type="spanAng" val="-60"/>
                <dgm:param type="ctrShpMap" val="fNode"/>
              </dgm:alg>
            </dgm:if>
            <dgm:else name="Name12">
              <dgm:alg type="cycle">
                <dgm:param type="stAng" val="-45"/>
                <dgm:param type="spanAng" val="-90"/>
                <dgm:param type="ctrShpMap" val="fNode"/>
              </dgm:alg>
            </dgm:else>
          </dgm:choose>
        </dgm:else>
      </dgm:choose>
      <dgm:shape xmlns:r="http://schemas.openxmlformats.org/officeDocument/2006/relationships" r:blip="">
        <dgm:adjLst/>
      </dgm:shape>
      <dgm:presOf/>
      <dgm:constrLst>
        <dgm:constr type="sp" val="20"/>
        <dgm:constr type="w" for="ch" forName="centerShape" refType="w"/>
        <dgm:constr type="w" for="ch" forName="node" refType="w" refFor="ch" refForName="centerShape" fact="1.5"/>
        <dgm:constr type="sibSp" refType="w" refFor="ch" refForName="centerShape" op="equ" fact="0.08"/>
        <dgm:constr type="primFontSz" for="des" forName="parentNode" op="equ" val="65"/>
        <dgm:constr type="secFontSz" for="des" forName="childNode" op="equ" val="65"/>
      </dgm:constrLst>
      <dgm:ruleLst/>
      <dgm:choose name="Name13">
        <dgm:if name="Name14" axis="ch" ptType="node" hideLastTrans="0" func="cnt" op="gte" val="1">
          <dgm:layoutNode name="centerShape" styleLbl="node0">
            <dgm:alg type="composite"/>
            <dgm:shape xmlns:r="http://schemas.openxmlformats.org/officeDocument/2006/relationships" r:blip="">
              <dgm:adjLst/>
            </dgm:shape>
            <dgm:presOf axis="ch" ptType="node" cnt="1"/>
            <dgm:constrLst>
              <dgm:constr type="w" for="ch" forName="connSite" refType="w" fact="0.7"/>
              <dgm:constr type="h" for="ch" forName="connSite" refType="w" fact="0.7"/>
              <dgm:constr type="ctrX" for="ch" forName="connSite" refType="w" fact="0.5"/>
              <dgm:constr type="ctrY" for="ch" forName="connSite" refType="h" fact="0.5"/>
              <dgm:constr type="w" for="ch" forName="visible" refType="w"/>
              <dgm:constr type="h" for="ch" forName="visible" refType="w"/>
              <dgm:constr type="ctrX" for="ch" forName="visible" refType="w" fact="0.5"/>
              <dgm:constr type="ctrY" for="ch" forName="visible" refType="h" fact="0.5"/>
            </dgm:constrLst>
            <dgm:ruleLst/>
            <dgm:layoutNode name="connSite">
              <dgm:alg type="sp"/>
              <dgm:shape xmlns:r="http://schemas.openxmlformats.org/officeDocument/2006/relationships" type="ellipse" r:blip="" hideGeom="1">
                <dgm:adjLst/>
              </dgm:shape>
              <dgm:presOf/>
              <dgm:constrLst/>
              <dgm:ruleLst/>
            </dgm:layoutNode>
            <dgm:layoutNode name="visible">
              <dgm:alg type="sp"/>
              <dgm:shape xmlns:r="http://schemas.openxmlformats.org/officeDocument/2006/relationships" type="ellipse" r:blip="" blipPhldr="1">
                <dgm:adjLst/>
              </dgm:shape>
              <dgm:presOf/>
              <dgm:constrLst/>
              <dgm:ruleLst/>
            </dgm:layoutNode>
          </dgm:layoutNode>
        </dgm:if>
        <dgm:else name="Name15"/>
      </dgm:choose>
      <dgm:forEach name="Name16" axis="ch">
        <dgm:forEach name="Name17" axis="self" ptType="node">
          <dgm:layoutNode name="node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func="var" arg="dir" op="equ" val="norm">
                <dgm:constrLst>
                  <dgm:constr type="t" for="ch" forName="parentNode"/>
                  <dgm:constr type="l" for="ch" forName="parentNode"/>
                  <dgm:constr type="w" for="ch" forName="parentNode" refType="w" fact="0.4"/>
                  <dgm:constr type="h" for="ch" forName="parentNode" refType="w" refFor="ch" refForName="parentNode" op="equ"/>
                  <dgm:constr type="ctrY" for="ch" forName="childNode" refType="h" refFor="ch" refForName="parentNode" fact="0.5"/>
                  <dgm:constr type="l" for="ch" forName="childNode" refType="w" refFor="ch" refForName="parentNode" op="equ" fact="1.1"/>
                  <dgm:constr type="w" for="ch" forName="childNode" refType="w" fact="0.6"/>
                  <dgm:constr type="h" for="ch" forName="childNode" refType="h" refFor="ch" refForName="parentNode"/>
                </dgm:constrLst>
              </dgm:if>
              <dgm:else name="Name20">
                <dgm:constrLst>
                  <dgm:constr type="t" for="ch" forName="parentNode"/>
                  <dgm:constr type="r" for="ch" forName="parentNode" refType="w"/>
                  <dgm:constr type="w" for="ch" forName="parentNode" refType="w" fact="0.4"/>
                  <dgm:constr type="h" for="ch" forName="parentNode" refType="w" refFor="ch" refForName="parentNode" op="equ"/>
                  <dgm:constr type="ctrY" for="ch" forName="childNode" refType="h" refFor="ch" refForName="parentNode" fact="0.5"/>
                  <dgm:constr type="l" for="ch" forName="childNode"/>
                  <dgm:constr type="w" for="ch" forName="childNode" refType="w" fact="0.6"/>
                  <dgm:constr type="h" for="ch" forName="childNode" refType="h" refFor="ch" refForName="parentNode"/>
                </dgm:constrLst>
              </dgm:else>
            </dgm:choose>
            <dgm:ruleLst/>
            <dgm:layoutNode name="parentNode" styleLbl="node1">
              <dgm:varLst>
                <dgm:chMax val="1"/>
                <dgm:bulletEnabled val="1"/>
              </dgm:varLst>
              <dgm:alg type="tx"/>
              <dgm:shape xmlns:r="http://schemas.openxmlformats.org/officeDocument/2006/relationships" type="ellipse" r:blip="">
                <dgm:adjLst/>
              </dgm:shape>
              <dgm:presOf axis="self"/>
              <dgm:constrLst>
                <dgm:constr type="tMarg" refType="primFontSz" fact="0.05"/>
                <dgm:constr type="bMarg" refType="primFontSz" fact="0.05"/>
                <dgm:constr type="lMarg" refType="primFontSz" fact="0.05"/>
                <dgm:constr type="rMarg" refType="primFontSz" fact="0.05"/>
              </dgm:constrLst>
              <dgm:ruleLst>
                <dgm:rule type="primFontSz" val="5" fact="NaN" max="NaN"/>
              </dgm:ruleLst>
            </dgm:layoutNode>
            <dgm:layoutNode name="childNode" styleLbl="revTx" moveWith="parentNode">
              <dgm:varLst>
                <dgm:bulletEnabled val="1"/>
              </dgm:varLst>
              <dgm:alg type="tx">
                <dgm:param type="txAnchorVertCh" val="mid"/>
                <dgm:param type="stBulletLvl" val="1"/>
              </dgm:alg>
              <dgm:choose name="Name21">
                <dgm:if name="Name22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23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tMarg"/>
                <dgm:constr type="bMarg"/>
                <dgm:constr type="lMarg"/>
                <dgm:constr type="rMarg"/>
              </dgm:constrLst>
              <dgm:ruleLst>
                <dgm:rule type="secFontSz" val="5" fact="NaN" max="NaN"/>
              </dgm:ruleLst>
            </dgm:layoutNode>
          </dgm:layoutNode>
        </dgm:forEach>
        <dgm:forEach name="Name24" axis="self" ptType="parTrans" cnt="1">
          <dgm:layoutNode name="Name25">
            <dgm:alg type="conn">
              <dgm:param type="dim" val="1D"/>
              <dgm:param type="endSty" val="noArr"/>
              <dgm:param type="begPts" val="auto"/>
              <dgm:param type="endPts" val="auto"/>
              <dgm:param type="srcNode" val="connSite"/>
              <dgm:param type="dstNode" val="parentNode"/>
            </dgm:alg>
            <dgm:shape xmlns:r="http://schemas.openxmlformats.org/officeDocument/2006/relationships" type="conn" r:blip="" zOrderOff="-99">
              <dgm:adjLst/>
            </dgm:shape>
            <dgm:presOf axis="self"/>
            <dgm:constrLst>
              <dgm:constr type="connDist"/>
              <dgm:constr type="w" val="1"/>
              <dgm:constr type="h" val="5"/>
              <dgm:constr type="begPad"/>
              <dgm:constr type="endPad"/>
            </dgm:constrLst>
            <dgm:ruleLst/>
          </dgm:layoutNode>
        </dgm:forEach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yramid2">
  <dgm:title val=""/>
  <dgm:desc val=""/>
  <dgm:catLst>
    <dgm:cat type="pyramid" pri="3000"/>
    <dgm:cat type="list" pri="21000"/>
    <dgm:cat type="convert" pri="1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alg type="composite"/>
    <dgm:shape xmlns:r="http://schemas.openxmlformats.org/officeDocument/2006/relationships" r:blip="">
      <dgm:adjLst/>
    </dgm:shape>
    <dgm:presOf/>
    <dgm:varLst>
      <dgm:dir/>
      <dgm:resizeHandles/>
    </dgm:varLst>
    <dgm:choose name="Name0">
      <dgm:if name="Name1" func="var" arg="dir" op="equ" val="norm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l" for="ch" forName="theList" refType="w" refFor="ch" refForName="pyramid" fact="0.5"/>
          <dgm:constr type="h" for="des" forName="aSpace" refType="h" fact="0.1"/>
        </dgm:constrLst>
      </dgm:if>
      <dgm:else name="Name2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r" for="ch" forName="theList" refType="w" refFor="ch" refForName="pyramid" fact="0.5"/>
          <dgm:constr type="h" for="des" forName="aSpace" refType="h" fact="0.1"/>
        </dgm:constrLst>
      </dgm:else>
    </dgm:choose>
    <dgm:ruleLst/>
    <dgm:choose name="Name3">
      <dgm:if name="Name4" axis="ch" ptType="node" func="cnt" op="gte" val="1">
        <dgm:layoutNode name="pyramid" styleLbl="node1">
          <dgm:alg type="sp"/>
          <dgm:shape xmlns:r="http://schemas.openxmlformats.org/officeDocument/2006/relationships" type="triangle" r:blip="">
            <dgm:adjLst/>
          </dgm:shape>
          <dgm:presOf/>
          <dgm:constrLst/>
          <dgm:ruleLst/>
        </dgm:layoutNode>
        <dgm:layoutNode name="theLis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aNode" refType="w"/>
            <dgm:constr type="h" for="ch" forName="aNode" refType="h"/>
            <dgm:constr type="primFontSz" for="ch" ptType="node" op="equ"/>
          </dgm:constrLst>
          <dgm:ruleLst/>
          <dgm:forEach name="aNodeForEach" axis="ch" ptType="node">
            <dgm:layoutNode name="aNode" styleLbl="fgAcc1">
              <dgm:varLst>
                <dgm:bulletEnabled val="1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desOrSelf" ptType="node"/>
              <dgm:constrLst>
                <dgm:constr type="primFontSz" val="65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  <dgm:layoutNode name="a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layoutNode>
      </dgm:if>
      <dgm:else name="Name5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cycle3">
  <dgm:title val=""/>
  <dgm:desc val=""/>
  <dgm:catLst>
    <dgm:cat type="cycle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axis="ch" ptType="node" func="cnt" op="equ" val="2">
        <dgm:alg type="composite">
          <dgm:param type="ar" val="0.9"/>
        </dgm:alg>
        <dgm:shape xmlns:r="http://schemas.openxmlformats.org/officeDocument/2006/relationships" r:blip="">
          <dgm:adjLst/>
        </dgm:shape>
        <dgm:presOf/>
        <dgm:constrLst>
          <dgm:constr type="primFontSz" for="ch" ptType="node" op="equ" val="65"/>
          <dgm:constr type="ctrX" for="ch" forName="node1" refType="w" fact="0.5"/>
          <dgm:constr type="t" for="ch" forName="node1"/>
          <dgm:constr type="w" for="ch" forName="node1" refType="w" fact="0.8"/>
          <dgm:constr type="h" for="ch" forName="node1" refType="w" refFor="ch" refForName="node1" fact="0.5"/>
          <dgm:constr type="ctrX" for="ch" forName="sibTrans" refType="w" fact="0.5"/>
          <dgm:constr type="t" for="ch" forName="sibTrans"/>
          <dgm:constr type="w" for="ch" forName="sibTrans" refType="w" fact="0.8"/>
          <dgm:constr type="h" for="ch" forName="sibTrans" refType="w" refFor="ch" refForName="node1" fact="0.5"/>
          <dgm:constr type="userA" for="ch" forName="sibTrans" refType="w" fact="1.07"/>
          <dgm:constr type="ctrX" for="ch" forName="node2" refType="w" fact="0.5"/>
          <dgm:constr type="b" for="ch" forName="node2" refType="h"/>
          <dgm:constr type="w" for="ch" forName="node2" refType="w" fact="0.8"/>
          <dgm:constr type="h" for="ch" forName="node2" refType="w" refFor="ch" refForName="node1" fact="0.5"/>
          <dgm:constr type="l" for="ch" forName="sp1"/>
          <dgm:constr type="t" for="ch" forName="sp1" refType="h" fact="0.5"/>
          <dgm:constr type="w" for="ch" forName="sp1" val="1"/>
          <dgm:constr type="h" for="ch" forName="sp1" val="1"/>
          <dgm:constr type="r" for="ch" forName="sp2" refType="w"/>
          <dgm:constr type="t" for="ch" forName="sp2" refType="h" fact="0.5"/>
          <dgm:constr type="w" for="ch" forName="sp2" val="1"/>
          <dgm:constr type="h" for="ch" forName="sp2" val="1"/>
        </dgm:constrLst>
        <dgm:ruleLst/>
      </dgm:if>
      <dgm:else name="Name3">
        <dgm:alg type="composite"/>
        <dgm:shape xmlns:r="http://schemas.openxmlformats.org/officeDocument/2006/relationships" r:blip="">
          <dgm:adjLst/>
        </dgm:shape>
        <dgm:presOf/>
        <dgm:constrLst>
          <dgm:constr type="primFontSz" for="ch" ptType="node" op="equ" val="65"/>
        </dgm:constrLst>
        <dgm:ruleLst/>
      </dgm:else>
    </dgm:choose>
    <dgm:choose name="Name4">
      <dgm:if name="Name5" axis="ch" ptType="node" func="cnt" op="equ" val="2">
        <dgm:layoutNode name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sibTrans" styleLbl="bgShp">
          <dgm:choose name="Name6">
            <dgm:if name="Name7" func="var" arg="dir" op="equ" val="norm">
              <dgm:alg type="conn">
                <dgm:param type="connRout" val="longCurve"/>
                <dgm:param type="begPts" val="midR"/>
                <dgm:param type="endPts" val="midL"/>
                <dgm:param type="dstNode" val="node1"/>
              </dgm:alg>
              <dgm:shape xmlns:r="http://schemas.openxmlformats.org/officeDocument/2006/relationships" type="conn" r:blip="" zOrderOff="-2">
                <dgm:adjLst/>
              </dgm:shape>
              <dgm:presOf axis="ch" ptType="sibTrans"/>
              <dgm:constrLst>
                <dgm:constr type="userA"/>
                <dgm:constr type="diam" refType="userA" fact="-1"/>
                <dgm:constr type="wArH" refType="userA" fact="0.05"/>
                <dgm:constr type="hArH" refType="userA" fact="0.1"/>
                <dgm:constr type="stemThick" refType="userA" fact="0.06"/>
                <dgm:constr type="begPad" refType="connDist" fact="-0.2"/>
                <dgm:constr type="endPad" refType="connDist" fact="0.05"/>
              </dgm:constrLst>
            </dgm:if>
            <dgm:else name="Name8">
              <dgm:alg type="conn">
                <dgm:param type="connRout" val="longCurve"/>
                <dgm:param type="begPts" val="midL"/>
                <dgm:param type="endPts" val="midR"/>
                <dgm:param type="dstNode" val="node1"/>
              </dgm:alg>
              <dgm:shape xmlns:r="http://schemas.openxmlformats.org/officeDocument/2006/relationships" type="conn" r:blip="" zOrderOff="-2">
                <dgm:adjLst/>
              </dgm:shape>
              <dgm:presOf axis="ch" ptType="sibTrans"/>
              <dgm:constrLst>
                <dgm:constr type="userA"/>
                <dgm:constr type="diam" refType="userA"/>
                <dgm:constr type="wArH" refType="userA" fact="0.05"/>
                <dgm:constr type="hArH" refType="userA" fact="0.1"/>
                <dgm:constr type="stemThick" refType="userA" fact="0.06"/>
                <dgm:constr type="begPad" refType="connDist" fact="-0.2"/>
                <dgm:constr type="endPad" refType="connDist" fact="0.05"/>
              </dgm:constrLst>
            </dgm:else>
          </dgm:choose>
          <dgm:ruleLst/>
        </dgm:layoutNode>
        <dgm:layoutNode name="node2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sp1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sp2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if>
      <dgm:else name="Name9">
        <dgm:layoutNode name="cycle">
          <dgm:choose name="Name10">
            <dgm:if name="Name11" func="var" arg="dir" op="equ" val="norm">
              <dgm:alg type="cycle">
                <dgm:param type="stAng" val="0"/>
                <dgm:param type="spanAng" val="360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diam" refType="w"/>
                <dgm:constr type="w" for="ch" ptType="node" refType="w"/>
                <dgm:constr type="sibSp" val="15"/>
                <dgm:constr type="userA" for="ch" ptType="sibTrans" refType="diam" op="equ" fact="-1"/>
                <dgm:constr type="wArH" for="ch" ptType="sibTrans" refType="diam" op="equ" fact="0.05"/>
                <dgm:constr type="hArH" for="ch" ptType="sibTrans" refType="diam" op="equ" fact="0.1"/>
                <dgm:constr type="stemThick" for="ch" ptType="sibTrans" refType="diam" op="equ" fact="0.065"/>
                <dgm:constr type="primFontSz" for="ch" ptType="node" op="equ"/>
              </dgm:constrLst>
            </dgm:if>
            <dgm:else name="Name12">
              <dgm:alg type="cycle">
                <dgm:param type="stAng" val="0"/>
                <dgm:param type="spanAng" val="-360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diam" refType="w"/>
                <dgm:constr type="w" for="ch" ptType="node" refType="w"/>
                <dgm:constr type="sibSp" val="15"/>
                <dgm:constr type="userA" for="ch" ptType="sibTrans" refType="diam" op="equ"/>
                <dgm:constr type="wArH" for="ch" ptType="sibTrans" refType="diam" op="equ" fact="0.05"/>
                <dgm:constr type="hArH" for="ch" ptType="sibTrans" refType="diam" op="equ" fact="0.1"/>
                <dgm:constr type="stemThick" for="ch" ptType="sibTrans" refType="diam" op="equ" fact="0.065"/>
                <dgm:constr type="primFontSz" for="ch" ptType="node" op="equ"/>
              </dgm:constrLst>
            </dgm:else>
          </dgm:choose>
          <dgm:ruleLst/>
          <dgm:forEach name="nodesFirstNodeForEach" axis="ch" ptType="node" cnt="1">
            <dgm:layoutNode name="nodeFirstNode">
              <dgm:varLst>
                <dgm:bulletEnabled val="1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desOrSelf" ptType="node"/>
              <dgm:constrLst>
                <dgm:constr type="h" refType="w" fact="0.5"/>
                <dgm:constr type="primFontSz" val="65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  <dgm:forEach name="sibTransForEach" axis="followSib" ptType="sibTrans" cnt="1">
              <dgm:layoutNode name="sibTransFirstNode" styleLbl="bgShp">
                <dgm:choose name="Name13">
                  <dgm:if name="Name14" func="var" arg="dir" op="equ" val="norm">
                    <dgm:alg type="conn">
                      <dgm:param type="connRout" val="longCurve"/>
                      <dgm:param type="begPts" val="midR"/>
                      <dgm:param type="endPts" val="midL"/>
                      <dgm:param type="dstNode" val="nodeFirstNode"/>
                    </dgm:alg>
                  </dgm:if>
                  <dgm:else name="Name15">
                    <dgm:alg type="conn">
                      <dgm:param type="connRout" val="longCurve"/>
                      <dgm:param type="begPts" val="midL"/>
                      <dgm:param type="endPts" val="midR"/>
                      <dgm:param type="dstNode" val="nodeFirstNode"/>
                    </dgm:alg>
                  </dgm:else>
                </dgm:choose>
                <dgm:shape xmlns:r="http://schemas.openxmlformats.org/officeDocument/2006/relationships" type="conn" r:blip="" zOrderOff="-2">
                  <dgm:adjLst/>
                </dgm:shape>
                <dgm:presOf axis="self"/>
                <dgm:choose name="Name16">
                  <dgm:if name="Name17" axis="par ch" ptType="doc node" func="cnt" op="equ" val="3">
                    <dgm:constrLst>
                      <dgm:constr type="userA"/>
                      <dgm:constr type="diam" refType="userA" fact="1.01"/>
                      <dgm:constr type="begPad" refType="connDist" fact="-0.2"/>
                      <dgm:constr type="endPad" refType="connDist" fact="0.05"/>
                    </dgm:constrLst>
                  </dgm:if>
                  <dgm:if name="Name18" axis="par ch" ptType="doc node" func="cnt" op="equ" val="4">
                    <dgm:constrLst>
                      <dgm:constr type="userA"/>
                      <dgm:constr type="diam" refType="userA" fact="1.26"/>
                      <dgm:constr type="begPad" refType="connDist" fact="-0.2"/>
                      <dgm:constr type="endPad" refType="connDist" fact="0.05"/>
                    </dgm:constrLst>
                  </dgm:if>
                  <dgm:if name="Name19" axis="par ch" ptType="doc node" func="cnt" op="equ" val="5">
                    <dgm:constrLst>
                      <dgm:constr type="userA"/>
                      <dgm:constr type="diam" refType="userA" fact="1.04"/>
                      <dgm:constr type="begPad" refType="connDist" fact="-0.2"/>
                      <dgm:constr type="endPad" refType="connDist" fact="0.05"/>
                    </dgm:constrLst>
                  </dgm:if>
                  <dgm:if name="Name20" axis="par ch" ptType="doc node" func="cnt" op="equ" val="6">
                    <dgm:constrLst>
                      <dgm:constr type="userA"/>
                      <dgm:constr type="diam" refType="userA" fact="1.1"/>
                      <dgm:constr type="begPad" refType="connDist" fact="-0.2"/>
                      <dgm:constr type="endPad" refType="connDist" fact="0.05"/>
                    </dgm:constrLst>
                  </dgm:if>
                  <dgm:else name="Name21">
                    <dgm:constrLst>
                      <dgm:constr type="userA"/>
                      <dgm:constr type="diam" refType="userA" fact="1.04"/>
                      <dgm:constr type="begPad" refType="connDist" fact="-0.2"/>
                      <dgm:constr type="endPad" refType="connDist" fact="0.05"/>
                    </dgm:constrLst>
                  </dgm:else>
                </dgm:choose>
                <dgm:ruleLst/>
              </dgm:layoutNode>
            </dgm:forEach>
          </dgm:forEach>
          <dgm:forEach name="followingNodesForEach" axis="ch" ptType="node" st="2">
            <dgm:layoutNode name="nodeFollowingNodes">
              <dgm:varLst>
                <dgm:bulletEnabled val="1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desOrSelf" ptType="node"/>
              <dgm:constrLst>
                <dgm:constr type="h" refType="w" fact="0.5"/>
                <dgm:constr type="primFontSz" val="65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forEach>
        </dgm:layoutNode>
      </dgm:else>
    </dgm:choos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2">
  <dgm:title val=""/>
  <dgm:desc val=""/>
  <dgm:catLst>
    <dgm:cat type="pyramid" pri="3000"/>
    <dgm:cat type="list" pri="21000"/>
    <dgm:cat type="convert" pri="1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alg type="composite"/>
    <dgm:shape xmlns:r="http://schemas.openxmlformats.org/officeDocument/2006/relationships" r:blip="">
      <dgm:adjLst/>
    </dgm:shape>
    <dgm:presOf/>
    <dgm:varLst>
      <dgm:dir/>
      <dgm:resizeHandles/>
    </dgm:varLst>
    <dgm:choose name="Name0">
      <dgm:if name="Name1" func="var" arg="dir" op="equ" val="norm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l" for="ch" forName="theList" refType="w" refFor="ch" refForName="pyramid" fact="0.5"/>
          <dgm:constr type="h" for="des" forName="aSpace" refType="h" fact="0.1"/>
        </dgm:constrLst>
      </dgm:if>
      <dgm:else name="Name2">
        <dgm:constrLst>
          <dgm:constr type="w" for="ch" forName="pyramid" refType="h"/>
          <dgm:constr type="h" for="ch" forName="pyramid" refType="h"/>
          <dgm:constr type="h" for="ch" forName="theList" refType="h" fact="0.8"/>
          <dgm:constr type="w" for="ch" forName="theList" refType="h" fact="0.65"/>
          <dgm:constr type="ctrY" for="ch" forName="theList" refType="h" refFor="ch" refForName="pyramid" fact="0.5"/>
          <dgm:constr type="r" for="ch" forName="theList" refType="w" refFor="ch" refForName="pyramid" fact="0.5"/>
          <dgm:constr type="h" for="des" forName="aSpace" refType="h" fact="0.1"/>
        </dgm:constrLst>
      </dgm:else>
    </dgm:choose>
    <dgm:ruleLst/>
    <dgm:choose name="Name3">
      <dgm:if name="Name4" axis="ch" ptType="node" func="cnt" op="gte" val="1">
        <dgm:layoutNode name="pyramid" styleLbl="node1">
          <dgm:alg type="sp"/>
          <dgm:shape xmlns:r="http://schemas.openxmlformats.org/officeDocument/2006/relationships" type="triangle" r:blip="">
            <dgm:adjLst/>
          </dgm:shape>
          <dgm:presOf/>
          <dgm:constrLst/>
          <dgm:ruleLst/>
        </dgm:layoutNode>
        <dgm:layoutNode name="theList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aNode" refType="w"/>
            <dgm:constr type="h" for="ch" forName="aNode" refType="h"/>
            <dgm:constr type="primFontSz" for="ch" ptType="node" op="equ"/>
          </dgm:constrLst>
          <dgm:ruleLst/>
          <dgm:forEach name="aNodeForEach" axis="ch" ptType="node">
            <dgm:layoutNode name="aNode" styleLbl="fgAcc1">
              <dgm:varLst>
                <dgm:bulletEnabled val="1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desOrSelf" ptType="node"/>
              <dgm:constrLst>
                <dgm:constr type="primFontSz" val="65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  <dgm:layoutNode name="a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layoutNode>
      </dgm:if>
      <dgm:else name="Name5"/>
    </dgm:choos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7">
  <dgm:title val=""/>
  <dgm:desc val=""/>
  <dgm:catLst>
    <dgm:cat type="3D" pri="11700"/>
  </dgm:catLst>
  <dgm:scene3d>
    <a:camera prst="perspectiveLeft" zoom="91000"/>
    <a:lightRig rig="threePt" dir="t">
      <a:rot lat="0" lon="0" rev="20640000"/>
    </a:lightRig>
  </dgm:scene3d>
  <dgm:styleLbl name="node0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threePt" dir="t"/>
    </dgm:scene3d>
    <dgm:sp3d extrusionH="50600" prstMaterial="clear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 extrusionH="50600" prstMaterial="metal">
      <a:bevelT w="101600" h="80600" prst="relaxedInset"/>
      <a:bevelB w="80600" h="80600" prst="relaxedInset"/>
    </dgm:sp3d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threePt" dir="t"/>
    </dgm:scene3d>
    <dgm:sp3d extrusionH="50600" prstMaterial="metal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 z="57200" extrusionH="10600" prstMaterial="plastic">
      <a:bevelT w="101600" h="8600" prst="relaxedInset"/>
      <a:bevelB w="8600" h="8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 z="-211800" extrusionH="10600" prstMaterial="plastic">
      <a:bevelT w="101600" h="8600" prst="relaxedInset"/>
      <a:bevelB w="8600" h="8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 z="-1100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 z="106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 z="-2118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0000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 z="-1100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threePt" dir="t"/>
    </dgm:scene3d>
    <dgm:sp3d z="-1100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threePt" dir="t"/>
    </dgm:scene3d>
    <dgm:sp3d z="-110000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threePt" dir="t"/>
    </dgm:scene3d>
    <dgm:sp3d z="-110000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threePt" dir="t"/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 z="-161800" extrusionH="10600" prstMaterial="matte">
      <a:bevelT w="90600" h="18600" prst="softRound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 extrusionH="50600">
      <a:bevelT w="101600" h="80600"/>
      <a:bevelB w="80600" h="806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 extrusionH="50600">
      <a:bevelT w="101600" h="806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 z="-161800" extrusionH="10600" prstMaterial="matte">
      <a:bevelT w="90600" h="18600" prst="softRound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 extrusionH="50600" contourW="3000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 z="-161800" extrusionH="10600" contourW="3000">
      <a:bevelT w="48600" h="8600" prst="softRound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 extrusionH="50600" contourW="3000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 z="-161800" extrusionH="10600" contourW="3000">
      <a:bevelT w="48600" h="8600" prst="relaxedInset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 z="-161800" extrusionH="600" contourW="3000">
      <a:bevelT w="48600" h="18600" prst="relaxedInset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 extrusionH="50600">
      <a:bevelT w="80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 z="57200" extrusionH="600" contourW="3000" prstMaterial="plastic">
      <a:bevelT w="80600" h="18600" prst="relaxedInset"/>
      <a:bevelB w="80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3d9">
  <dgm:title val=""/>
  <dgm:desc val=""/>
  <dgm:catLst>
    <dgm:cat type="3D" pri="11900"/>
  </dgm:catLst>
  <dgm:scene3d>
    <a:camera prst="perspectiveRelaxed">
      <a:rot lat="19149996" lon="20104178" rev="1577324"/>
    </a:camera>
    <a:lightRig rig="soft" dir="t"/>
    <a:backdrop>
      <a:anchor x="0" y="0" z="-210000"/>
      <a:norm dx="0" dy="0" dz="914400"/>
      <a:up dx="0" dy="914400" dz="0"/>
    </a:backdrop>
  </dgm:scene3d>
  <dgm:styleLbl name="node0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 z="-22735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22735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 z="-22735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 z="-22735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>
      <a:sp3d extrusionH="28000" prstMaterial="matte"/>
    </dgm:txPr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9/2/quickstyle/3d8">
  <dgm:title val=""/>
  <dgm:desc val=""/>
  <dgm:catLst>
    <dgm:cat type="3D" pri="11800"/>
  </dgm:catLst>
  <dgm:scene3d>
    <a:camera prst="perspectiveHeroicExtremeRightFacing" zoom="82000">
      <a:rot lat="21300000" lon="20400000" rev="180000"/>
    </a:camera>
    <a:lightRig rig="morning" dir="t">
      <a:rot lat="0" lon="0" rev="20400000"/>
    </a:lightRig>
  </dgm:scene3d>
  <dgm:styleLbl name="node0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 z="-30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 z="-600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 z="635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 z="-1520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 z="60000" prstMaterial="flat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 z="60000" prstMaterial="flat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 extrusionH="190500" prstMaterial="matte">
      <a:bevelT w="120650" h="38100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9">
  <dgm:title val=""/>
  <dgm:desc val=""/>
  <dgm:catLst>
    <dgm:cat type="3D" pri="11900"/>
  </dgm:catLst>
  <dgm:scene3d>
    <a:camera prst="perspectiveRelaxed">
      <a:rot lat="19149996" lon="20104178" rev="1577324"/>
    </a:camera>
    <a:lightRig rig="soft" dir="t"/>
    <a:backdrop>
      <a:anchor x="0" y="0" z="-210000"/>
      <a:norm dx="0" dy="0" dz="914400"/>
      <a:up dx="0" dy="914400" dz="0"/>
    </a:backdrop>
  </dgm:scene3d>
  <dgm:styleLbl name="node0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 extrusionH="152250" prstMaterial="matte">
      <a:bevelT w="165100" prst="coolSlant"/>
    </dgm:sp3d>
    <dgm:txPr>
      <a:sp3d extrusionH="28000" prstMaterial="matte"/>
    </dgm:txPr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 z="-22735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22735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 z="-22735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 z="-22735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 extrusionH="152250" prstMaterial="matte">
      <a:bevelT w="165100" prst="coolSlan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 z="-22735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22735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>
      <a:sp3d extrusionH="28000" prstMaterial="matte"/>
    </dgm:txPr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9/2/quickstyle/3d8">
  <dgm:title val=""/>
  <dgm:desc val=""/>
  <dgm:catLst>
    <dgm:cat type="3D" pri="11800"/>
  </dgm:catLst>
  <dgm:scene3d>
    <a:camera prst="perspectiveHeroicExtremeRightFacing" zoom="82000">
      <a:rot lat="21300000" lon="20400000" rev="180000"/>
    </a:camera>
    <a:lightRig rig="morning" dir="t">
      <a:rot lat="0" lon="0" rev="20400000"/>
    </a:lightRig>
  </dgm:scene3d>
  <dgm:styleLbl name="node0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 z="-30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 z="-600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 z="635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 z="-1520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 z="60000" prstMaterial="flat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 z="60000" prstMaterial="flat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 extrusionH="190500" prstMaterial="matte">
      <a:bevelT w="120650" h="38100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9/2/quickstyle/3d8">
  <dgm:title val=""/>
  <dgm:desc val=""/>
  <dgm:catLst>
    <dgm:cat type="3D" pri="11800"/>
  </dgm:catLst>
  <dgm:scene3d>
    <a:camera prst="perspectiveHeroicExtremeRightFacing" zoom="82000">
      <a:rot lat="21300000" lon="20400000" rev="180000"/>
    </a:camera>
    <a:lightRig rig="morning" dir="t">
      <a:rot lat="0" lon="0" rev="20400000"/>
    </a:lightRig>
  </dgm:scene3d>
  <dgm:styleLbl name="node0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 z="-30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 z="-600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 z="635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 z="-1520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 z="60000" prstMaterial="flat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 z="60000" prstMaterial="flat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 extrusionH="190500" prstMaterial="matte">
      <a:bevelT w="120650" h="38100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 z="-152400" extrusionH="63500" prstMaterial="matte">
      <a:bevelT w="4445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 extrusionH="190500" prstMaterial="matte">
      <a:bevelT w="120650" h="38100" prst="relaxedInset"/>
      <a:bevelB w="120650" h="571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3d7">
  <dgm:title val=""/>
  <dgm:desc val=""/>
  <dgm:catLst>
    <dgm:cat type="3D" pri="11700"/>
  </dgm:catLst>
  <dgm:scene3d>
    <a:camera prst="perspectiveLeft" zoom="91000"/>
    <a:lightRig rig="threePt" dir="t">
      <a:rot lat="0" lon="0" rev="20640000"/>
    </a:lightRig>
  </dgm:scene3d>
  <dgm:styleLbl name="node0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threePt" dir="t"/>
    </dgm:scene3d>
    <dgm:sp3d extrusionH="50600" prstMaterial="clear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 extrusionH="50600" prstMaterial="metal">
      <a:bevelT w="101600" h="80600" prst="relaxedInset"/>
      <a:bevelB w="80600" h="80600" prst="relaxedInset"/>
    </dgm:sp3d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threePt" dir="t"/>
    </dgm:scene3d>
    <dgm:sp3d extrusionH="50600" prstMaterial="metal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 z="57200" extrusionH="10600" prstMaterial="plastic">
      <a:bevelT w="101600" h="8600" prst="relaxedInset"/>
      <a:bevelB w="8600" h="8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 z="-211800" extrusionH="10600" prstMaterial="plastic">
      <a:bevelT w="101600" h="8600" prst="relaxedInset"/>
      <a:bevelB w="8600" h="8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 z="-1100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 z="106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 z="-2118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0000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threePt" dir="t"/>
    </dgm:scene3d>
    <dgm:sp3d extrusionH="50600" prstMaterial="plastic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 z="-1100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threePt" dir="t"/>
    </dgm:scene3d>
    <dgm:sp3d z="-110000">
      <a:bevelT w="40600" h="2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threePt" dir="t"/>
    </dgm:scene3d>
    <dgm:sp3d z="-110000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threePt" dir="t"/>
    </dgm:scene3d>
    <dgm:sp3d z="-110000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threePt" dir="t"/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 z="-161800" extrusionH="10600" prstMaterial="matte">
      <a:bevelT w="90600" h="18600" prst="softRound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 extrusionH="50600">
      <a:bevelT w="101600" h="80600"/>
      <a:bevelB w="80600" h="806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 extrusionH="50600">
      <a:bevelT w="101600" h="806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 z="-161800" extrusionH="10600" prstMaterial="matte">
      <a:bevelT w="90600" h="18600" prst="softRound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 extrusionH="50600" contourW="3000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 z="-161800" extrusionH="10600" contourW="3000">
      <a:bevelT w="48600" h="8600" prst="softRound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 extrusionH="50600" contourW="3000">
      <a:bevelT w="101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 z="-161800" extrusionH="10600" contourW="3000">
      <a:bevelT w="48600" h="8600" prst="relaxedInset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 z="57200" extrusionH="600" contourW="3000">
      <a:bevelT w="48600" h="18600" prst="relaxedInset"/>
      <a:bevelB w="48600" h="8600" prst="relaxedInset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 z="-161800" extrusionH="600" contourW="3000">
      <a:bevelT w="48600" h="18600" prst="relaxedInset"/>
      <a:bevelB w="48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 extrusionH="50600">
      <a:bevelT w="80600" h="80600" prst="relaxedInset"/>
      <a:bevelB w="80600" h="80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 z="57200" extrusionH="600" contourW="3000" prstMaterial="plastic">
      <a:bevelT w="80600" h="18600" prst="relaxedInset"/>
      <a:bevelB w="80600" h="8600" prst="relaxedInset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8383ED-9A50-4994-8858-9E3ED04052EB}" type="datetimeFigureOut">
              <a:rPr lang="en-US" smtClean="0"/>
              <a:t>3/18/21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4F26264-3A96-4027-AA47-2F03479112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184133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fld id="{0722658E-75B6-4291-8B71-E747A3D4C797}" type="datetimeFigureOut">
              <a:rPr lang="ar-SA" smtClean="0"/>
              <a:t>5 شعبان، 1442</a:t>
            </a:fld>
            <a:endParaRPr lang="ar-S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ar-SA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fld id="{5C764128-298B-4E02-B922-4DB71FD19140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507358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fld id="{B2060AB2-50B5-4F0B-80D0-5A7CDA06D936}" type="slidenum">
              <a:rPr lang="en-US" altLang="ar-SA" sz="1200"/>
              <a:pPr eaLnBrk="1" hangingPunct="1"/>
              <a:t>27</a:t>
            </a:fld>
            <a:endParaRPr lang="en-US" altLang="ar-SA" sz="1200"/>
          </a:p>
        </p:txBody>
      </p:sp>
      <p:sp>
        <p:nvSpPr>
          <p:cNvPr id="2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355718399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fld id="{68371B80-77CF-468E-BC81-720FA24FAD52}" type="slidenum">
              <a:rPr lang="en-US" altLang="ar-SA" sz="1200"/>
              <a:pPr eaLnBrk="1" hangingPunct="1"/>
              <a:t>28</a:t>
            </a:fld>
            <a:endParaRPr lang="en-US" altLang="ar-SA" sz="120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6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  <a:p>
            <a:pPr marL="228600" indent="-228600">
              <a:buFontTx/>
              <a:buAutoNum type="arabicPeriod"/>
              <a:defRPr/>
            </a:pPr>
            <a:endParaRPr lang="en-US" dirty="0"/>
          </a:p>
          <a:p>
            <a:pPr marL="228600" indent="-228600">
              <a:buFontTx/>
              <a:buAutoNum type="arabicPeriod"/>
              <a:defRPr/>
            </a:pPr>
            <a:endParaRPr lang="en-US" dirty="0"/>
          </a:p>
          <a:p>
            <a:pPr marL="228600" indent="-228600">
              <a:defRPr/>
            </a:pPr>
            <a:endParaRPr lang="en-US" dirty="0"/>
          </a:p>
          <a:p>
            <a:pPr marL="228600" indent="-228600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07234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675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ar-SA" altLang="ar-SA"/>
          </a:p>
        </p:txBody>
      </p:sp>
      <p:sp>
        <p:nvSpPr>
          <p:cNvPr id="286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fld id="{F2D4F09B-AEF9-4440-8419-9053F10286C0}" type="slidenum">
              <a:rPr lang="en-US" altLang="ar-SA" sz="1200"/>
              <a:pPr eaLnBrk="1" hangingPunct="1"/>
              <a:t>29</a:t>
            </a:fld>
            <a:endParaRPr lang="en-US" altLang="ar-SA" sz="1200"/>
          </a:p>
        </p:txBody>
      </p:sp>
    </p:spTree>
    <p:extLst>
      <p:ext uri="{BB962C8B-B14F-4D97-AF65-F5344CB8AC3E}">
        <p14:creationId xmlns:p14="http://schemas.microsoft.com/office/powerpoint/2010/main" val="23999749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9699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ar-SA" altLang="ar-SA"/>
          </a:p>
        </p:txBody>
      </p:sp>
      <p:sp>
        <p:nvSpPr>
          <p:cNvPr id="297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fld id="{FFDB5ED9-B6B5-4648-9EDF-6CE20AA21559}" type="slidenum">
              <a:rPr lang="en-US" altLang="ar-SA" sz="1200"/>
              <a:pPr eaLnBrk="1" hangingPunct="1"/>
              <a:t>30</a:t>
            </a:fld>
            <a:endParaRPr lang="en-US" altLang="ar-SA" sz="1200"/>
          </a:p>
        </p:txBody>
      </p:sp>
    </p:spTree>
    <p:extLst>
      <p:ext uri="{BB962C8B-B14F-4D97-AF65-F5344CB8AC3E}">
        <p14:creationId xmlns:p14="http://schemas.microsoft.com/office/powerpoint/2010/main" val="6135301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5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1277938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7938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7938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7938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7938" eaLnBrk="0" hangingPunct="0"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fld id="{5E6DF78D-631D-44AE-AEEE-15A1FCA57489}" type="slidenum">
              <a:rPr lang="en-US" altLang="ar-SA" sz="1200">
                <a:latin typeface="Comic Sans MS" panose="030F0702030302020204" pitchFamily="66" charset="0"/>
              </a:rPr>
              <a:pPr eaLnBrk="1" hangingPunct="1"/>
              <a:t>39</a:t>
            </a:fld>
            <a:endParaRPr lang="en-US" altLang="ar-SA" sz="1200">
              <a:latin typeface="Comic Sans MS" panose="030F0702030302020204" pitchFamily="66" charset="0"/>
            </a:endParaRPr>
          </a:p>
        </p:txBody>
      </p:sp>
      <p:sp>
        <p:nvSpPr>
          <p:cNvPr id="31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2625"/>
            <a:ext cx="4573587" cy="3429000"/>
          </a:xfrm>
          <a:ln/>
        </p:spPr>
      </p:sp>
      <p:sp>
        <p:nvSpPr>
          <p:cNvPr id="31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altLang="ar-SA"/>
          </a:p>
        </p:txBody>
      </p:sp>
    </p:spTree>
    <p:extLst>
      <p:ext uri="{BB962C8B-B14F-4D97-AF65-F5344CB8AC3E}">
        <p14:creationId xmlns:p14="http://schemas.microsoft.com/office/powerpoint/2010/main" val="3925960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5181600"/>
            <a:ext cx="7772400" cy="765175"/>
          </a:xfrm>
        </p:spPr>
        <p:txBody>
          <a:bodyPr>
            <a:noAutofit/>
          </a:bodyPr>
          <a:lstStyle>
            <a:lvl1pPr algn="ctr">
              <a:defRPr sz="4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5870575"/>
            <a:ext cx="6400800" cy="60960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400800"/>
            <a:ext cx="2133600" cy="365125"/>
          </a:xfrm>
        </p:spPr>
        <p:txBody>
          <a:bodyPr/>
          <a:lstStyle>
            <a:lvl1pPr>
              <a:defRPr sz="14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400800"/>
            <a:ext cx="2895600" cy="365125"/>
          </a:xfrm>
        </p:spPr>
        <p:txBody>
          <a:bodyPr/>
          <a:lstStyle>
            <a:lvl1pPr>
              <a:defRPr sz="14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400800"/>
            <a:ext cx="2133600" cy="365125"/>
          </a:xfrm>
        </p:spPr>
        <p:txBody>
          <a:bodyPr/>
          <a:lstStyle>
            <a:lvl1pPr>
              <a:defRPr sz="14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63926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24592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5600" y="1676400"/>
            <a:ext cx="1981200" cy="4572000"/>
          </a:xfrm>
        </p:spPr>
        <p:txBody>
          <a:bodyPr vert="eaVert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76400"/>
            <a:ext cx="6101644" cy="4572000"/>
          </a:xfrm>
        </p:spPr>
        <p:txBody>
          <a:bodyPr vert="eaVert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49656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92106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05989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14272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133359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127843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1665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3845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8898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676400"/>
            <a:ext cx="8229600" cy="8382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667000"/>
            <a:ext cx="8229600" cy="35814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40080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00400" y="640080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629400" y="640282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26324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524450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34970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04081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066800" y="4876800"/>
            <a:ext cx="7010400" cy="917575"/>
          </a:xfrm>
        </p:spPr>
        <p:txBody>
          <a:bodyPr/>
          <a:lstStyle>
            <a:lvl1pPr algn="ctr">
              <a:defRPr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 lvl="0"/>
            <a:r>
              <a:rPr lang="en-US" altLang="ar-SA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5715000"/>
            <a:ext cx="6400800" cy="533400"/>
          </a:xfrm>
        </p:spPr>
        <p:txBody>
          <a:bodyPr/>
          <a:lstStyle>
            <a:lvl1pPr marL="0" indent="0" algn="ctr">
              <a:buFontTx/>
              <a:buNone/>
              <a:defRPr sz="28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 lvl="0"/>
            <a:r>
              <a:rPr lang="en-US" altLang="ar-SA" noProof="0"/>
              <a:t>Click to edit Master subtitle style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3246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3246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3246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E73D8F5-DC3A-4346-82A7-4A6E1FE0300B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325158421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48FE59-7DEC-4909-94A4-E6C1A42D427B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26070756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ED5E8CE-C410-4027-83F6-D462F935F19B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25233795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D47659D-B823-4428-9824-20C312BA3C60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73532241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419033-2E80-4F60-B1D6-7346FE7ABAFA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250068145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73E751-5068-4195-B2DD-4C2E46A9C147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308299645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B67258C-53BD-4411-A542-EC0BA26D5D10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853423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95725"/>
            <a:ext cx="8229600" cy="1362075"/>
          </a:xfrm>
        </p:spPr>
        <p:txBody>
          <a:bodyPr anchor="t"/>
          <a:lstStyle>
            <a:lvl1pPr algn="l">
              <a:defRPr sz="4000" b="1" cap="all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2395538"/>
            <a:ext cx="82296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569281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1AE51CA-D14B-449A-8032-0370853E0364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28740068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B89008A-1D2E-4A45-8897-BFFB152E90C5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69387542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A8E82C-3282-415C-B472-7DEC57C5B0E9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242495684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76200"/>
            <a:ext cx="2057400" cy="6019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76200"/>
            <a:ext cx="6019800" cy="60198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BB7C45-12A4-404E-AD12-8E9B4B6B622B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40648112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295400" y="152400"/>
            <a:ext cx="7010400" cy="917575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 lvl="0"/>
            <a:r>
              <a:rPr lang="en-US" altLang="ar-SA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600200" y="990600"/>
            <a:ext cx="6400800" cy="533400"/>
          </a:xfrm>
        </p:spPr>
        <p:txBody>
          <a:bodyPr/>
          <a:lstStyle>
            <a:lvl1pPr marL="0" indent="0" algn="ctr">
              <a:buFontTx/>
              <a:buNone/>
              <a:defRPr sz="28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 lvl="0"/>
            <a:r>
              <a:rPr lang="en-US" altLang="ar-SA" noProof="0"/>
              <a:t>Click to edit Master subtitle style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324600"/>
            <a:ext cx="2133600" cy="457200"/>
          </a:xfrm>
        </p:spPr>
        <p:txBody>
          <a:bodyPr/>
          <a:lstStyle>
            <a:lvl1pPr>
              <a:defRPr>
                <a:solidFill>
                  <a:srgbClr val="FF00FF"/>
                </a:solidFill>
              </a:defRPr>
            </a:lvl1pPr>
          </a:lstStyle>
          <a:p>
            <a:endParaRPr lang="en-US" altLang="ar-SA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324600"/>
            <a:ext cx="2895600" cy="45720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en-US" altLang="ar-SA"/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324600"/>
            <a:ext cx="2133600" cy="45720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fld id="{D80243E2-7C13-4FB8-B309-942548278E40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77287974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C2FE1F-B5AC-4519-BB51-D666F5F034E4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92840002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6FA176-9E0C-4DD0-8D1D-CCC5D353B8C0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256996294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7800" y="1676400"/>
            <a:ext cx="3581400" cy="4495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81600" y="1676400"/>
            <a:ext cx="3581400" cy="4495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541CD0-8578-4B3B-9813-7E1D25CE714D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310568481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64E28C-B4EE-40E3-A5B2-988638EDC829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281721465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ECFEB3-E4C6-457A-8DEC-45A1A8FDCB0B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5801243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676400"/>
            <a:ext cx="8229600" cy="838200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667000"/>
            <a:ext cx="4038600" cy="3581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667000"/>
            <a:ext cx="4038600" cy="3581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90893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12A7FE-B70D-47EA-9D2B-D46DE7B1B20C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411420438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13DC4-8AE8-4B29-A8D7-59BE21C00906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96017317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2FB226-E78A-44D9-A571-69EEDB171516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1536076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2A20C16-46D2-4533-B124-9E2634A6B68C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62223206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76200"/>
            <a:ext cx="182880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7800" y="76200"/>
            <a:ext cx="5334000" cy="60960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93626F-56D4-4C10-801B-7193EE0BA987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418269102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4876801"/>
            <a:ext cx="7772400" cy="762000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5562600"/>
            <a:ext cx="6400800" cy="76200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effectLst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24600"/>
            <a:ext cx="21336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276600" y="6324600"/>
            <a:ext cx="28956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858000" y="6324600"/>
            <a:ext cx="1828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04948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93666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311525"/>
            <a:ext cx="7162800" cy="1362075"/>
          </a:xfrm>
        </p:spPr>
        <p:txBody>
          <a:bodyPr anchor="t"/>
          <a:lstStyle>
            <a:lvl1pPr algn="l">
              <a:defRPr sz="4000" b="1" cap="all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811338"/>
            <a:ext cx="71628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509E36F-C1CD-4494-972B-D575ADF1DE8F}" type="datetimeFigureOut">
              <a:rPr lang="en-US" smtClean="0"/>
              <a:pPr/>
              <a:t>3/18/21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656884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524000"/>
            <a:ext cx="3505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114800" y="1524000"/>
            <a:ext cx="3505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420606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22413"/>
            <a:ext cx="35052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62174"/>
            <a:ext cx="3505200" cy="4010025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114800" y="1522413"/>
            <a:ext cx="35052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114800" y="2162174"/>
            <a:ext cx="3505200" cy="4010025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4560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676400"/>
            <a:ext cx="8229600" cy="8382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2667000"/>
            <a:ext cx="40386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3306762"/>
            <a:ext cx="4038600" cy="294163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67000"/>
            <a:ext cx="40386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306762"/>
            <a:ext cx="4038600" cy="294163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916636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974797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498406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57600" y="76200"/>
            <a:ext cx="3962400" cy="60960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238250"/>
            <a:ext cx="3008313" cy="493395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251716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800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447800" y="609601"/>
            <a:ext cx="5486400" cy="411797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47800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551850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32689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5562600" y="122237"/>
            <a:ext cx="2057400" cy="60499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7"/>
            <a:ext cx="4953000" cy="6049963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92438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676400"/>
            <a:ext cx="8229600" cy="8382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69224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54910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676400"/>
            <a:ext cx="3008313" cy="1162050"/>
          </a:xfrm>
        </p:spPr>
        <p:txBody>
          <a:bodyPr anchor="b"/>
          <a:lstStyle>
            <a:lvl1pPr algn="l">
              <a:defRPr sz="20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81400" y="1676401"/>
            <a:ext cx="5105400" cy="457199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838451"/>
            <a:ext cx="3008313" cy="340994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061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28800" y="4876800"/>
            <a:ext cx="5486400" cy="566738"/>
          </a:xfrm>
        </p:spPr>
        <p:txBody>
          <a:bodyPr anchor="b"/>
          <a:lstStyle>
            <a:lvl1pPr algn="l">
              <a:defRPr sz="2000" b="1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828800" y="1676400"/>
            <a:ext cx="5486400" cy="3127374"/>
          </a:xfrm>
        </p:spPr>
        <p:txBody>
          <a:bodyPr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28800" y="5443538"/>
            <a:ext cx="5486400" cy="804862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9163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3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7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1676400"/>
            <a:ext cx="8229600" cy="8382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2667000"/>
            <a:ext cx="8229600" cy="3581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40080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BF829E7C-3801-4DD7-B559-4AF6EF82238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00400" y="640080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629400" y="640080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0FFF1E84-3627-44F6-984D-2F64EC6067D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78382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400" b="1" kern="120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835C2E-CE73-4420-A508-3AF0AFFC1304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46CB3BE-F82A-416D-BE0F-117FE259B2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84538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76200"/>
            <a:ext cx="72390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ar-SA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ar-SA"/>
              <a:t>Edit Master text styles</a:t>
            </a:r>
          </a:p>
          <a:p>
            <a:pPr lvl="1"/>
            <a:r>
              <a:rPr lang="en-US" altLang="ar-SA"/>
              <a:t>Second level</a:t>
            </a:r>
          </a:p>
          <a:p>
            <a:pPr lvl="2"/>
            <a:r>
              <a:rPr lang="en-US" altLang="ar-SA"/>
              <a:t>Third level</a:t>
            </a:r>
          </a:p>
          <a:p>
            <a:pPr lvl="3"/>
            <a:r>
              <a:rPr lang="en-US" altLang="ar-SA"/>
              <a:t>Fourth level</a:t>
            </a:r>
          </a:p>
          <a:p>
            <a:pPr lvl="4"/>
            <a:r>
              <a:rPr lang="en-US" altLang="ar-SA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FFFFFF"/>
                </a:solidFill>
              </a:defRPr>
            </a:lvl1pPr>
          </a:lstStyle>
          <a:p>
            <a:endParaRPr lang="en-US" altLang="ar-S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FFFFFF"/>
                </a:solidFill>
              </a:defRPr>
            </a:lvl1pPr>
          </a:lstStyle>
          <a:p>
            <a:endParaRPr lang="en-US" altLang="ar-S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29400" y="6248400"/>
            <a:ext cx="2057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FFFFFF"/>
                </a:solidFill>
              </a:defRPr>
            </a:lvl1pPr>
          </a:lstStyle>
          <a:p>
            <a:fld id="{329C1AC0-376B-4E9F-8303-E3A1C92395E6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317705641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rtl="1" eaLnBrk="1" fontAlgn="base" hangingPunct="1">
        <a:spcBef>
          <a:spcPct val="0"/>
        </a:spcBef>
        <a:spcAft>
          <a:spcPct val="0"/>
        </a:spcAft>
        <a:defRPr sz="4400" b="1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2pPr>
      <a:lvl3pPr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3pPr>
      <a:lvl4pPr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4pPr>
      <a:lvl5pPr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5pPr>
      <a:lvl6pPr marL="457200"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6pPr>
      <a:lvl7pPr marL="914400"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7pPr>
      <a:lvl8pPr marL="1371600"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8pPr>
      <a:lvl9pPr marL="1828800"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447800" y="76200"/>
            <a:ext cx="73152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ar-SA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447800" y="1676400"/>
            <a:ext cx="7315200" cy="449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ar-SA"/>
              <a:t>Edit Master text styles</a:t>
            </a:r>
          </a:p>
          <a:p>
            <a:pPr lvl="1"/>
            <a:r>
              <a:rPr lang="en-US" altLang="ar-SA"/>
              <a:t>Second level</a:t>
            </a:r>
          </a:p>
          <a:p>
            <a:pPr lvl="2"/>
            <a:r>
              <a:rPr lang="en-US" altLang="ar-SA"/>
              <a:t>Third level</a:t>
            </a:r>
          </a:p>
          <a:p>
            <a:pPr lvl="3"/>
            <a:r>
              <a:rPr lang="en-US" altLang="ar-SA"/>
              <a:t>Fourth level</a:t>
            </a:r>
          </a:p>
          <a:p>
            <a:pPr lvl="4"/>
            <a:r>
              <a:rPr lang="en-US" altLang="ar-SA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447800" y="6324600"/>
            <a:ext cx="2438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ar-S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910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 altLang="ar-S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91400" y="6324600"/>
            <a:ext cx="137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534B4BCE-5EC7-4C63-9EA2-E49A7F500935}" type="slidenum">
              <a:rPr lang="en-US" altLang="ar-SA"/>
              <a:pPr/>
              <a:t>‹#›</a:t>
            </a:fld>
            <a:endParaRPr lang="en-US" altLang="ar-SA"/>
          </a:p>
        </p:txBody>
      </p:sp>
    </p:spTree>
    <p:extLst>
      <p:ext uri="{BB962C8B-B14F-4D97-AF65-F5344CB8AC3E}">
        <p14:creationId xmlns:p14="http://schemas.microsoft.com/office/powerpoint/2010/main" val="146540769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l" rtl="1" eaLnBrk="1" fontAlgn="base" hangingPunct="1">
        <a:spcBef>
          <a:spcPct val="0"/>
        </a:spcBef>
        <a:spcAft>
          <a:spcPct val="0"/>
        </a:spcAft>
        <a:defRPr sz="4400" b="1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2pPr>
      <a:lvl3pPr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3pPr>
      <a:lvl4pPr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4pPr>
      <a:lvl5pPr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5pPr>
      <a:lvl6pPr marL="457200"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6pPr>
      <a:lvl7pPr marL="914400"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7pPr>
      <a:lvl8pPr marL="1371600"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8pPr>
      <a:lvl9pPr marL="1828800" algn="l" rtl="1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r" rtl="1" eaLnBrk="1" fontAlgn="base" hangingPunct="1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1" fontAlgn="base" hangingPunct="1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rtl="1" eaLnBrk="1" fontAlgn="base" hangingPunct="1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rtl="1" eaLnBrk="1" fontAlgn="base" hangingPunct="1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rtl="1" eaLnBrk="1" fontAlgn="base" hangingPunct="1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76200"/>
            <a:ext cx="7162800" cy="12652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24000"/>
            <a:ext cx="71628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91275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6509E36F-C1CD-4494-972B-D575ADF1DE8F}" type="datetimeFigureOut">
              <a:rPr lang="en-US" smtClean="0"/>
              <a:pPr/>
              <a:t>3/18/21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81300" y="6391275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867400" y="6391275"/>
            <a:ext cx="175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1BF65A6A-3760-4BC6-9312-31F0E1D9C8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157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l" defTabSz="914400" rtl="1" eaLnBrk="1" latinLnBrk="0" hangingPunct="1">
        <a:spcBef>
          <a:spcPct val="0"/>
        </a:spcBef>
        <a:buNone/>
        <a:defRPr sz="4400" b="1" kern="1200">
          <a:solidFill>
            <a:schemeClr val="tx1"/>
          </a:solidFill>
          <a:effectLst/>
          <a:latin typeface="Arial" pitchFamily="34" charset="0"/>
          <a:ea typeface="+mj-ea"/>
          <a:cs typeface="Arial" pitchFamily="34" charset="0"/>
        </a:defRPr>
      </a:lvl1pPr>
    </p:titleStyle>
    <p:bodyStyle>
      <a:lvl1pPr marL="342900" indent="-342900" algn="r" defTabSz="914400" rtl="1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742950" indent="-285750" algn="r" defTabSz="914400" rtl="1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1430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600200" indent="-228600" algn="r" defTabSz="914400" rtl="1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057400" indent="-228600" algn="r" defTabSz="914400" rtl="1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5146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8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.xml"/><Relationship Id="rId3" Type="http://schemas.openxmlformats.org/officeDocument/2006/relationships/image" Target="../media/image11.png"/><Relationship Id="rId7" Type="http://schemas.openxmlformats.org/officeDocument/2006/relationships/diagramColors" Target="../diagrams/colors2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8.xml"/><Relationship Id="rId6" Type="http://schemas.openxmlformats.org/officeDocument/2006/relationships/diagramQuickStyle" Target="../diagrams/quickStyle2.xml"/><Relationship Id="rId5" Type="http://schemas.openxmlformats.org/officeDocument/2006/relationships/diagramLayout" Target="../diagrams/layout2.xml"/><Relationship Id="rId4" Type="http://schemas.openxmlformats.org/officeDocument/2006/relationships/diagramData" Target="../diagrams/data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3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&amp;ehk=Tl0sZzdM7rchDlb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gif&amp;ehk=WGb3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&amp;ehk=lDcpiKJwgjsctRjRFcR2bw&amp;r=0&amp;pid=OfficeInsert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&amp;ehk=j7Xvf5pN2uG4L"/><Relationship Id="rId2" Type="http://schemas.openxmlformats.org/officeDocument/2006/relationships/image" Target="../media/image16.jpg&amp;ehk=N8MIqeqU5xP6Hbe5fBSoCw&amp;r=0&amp;pid=OfficeInsert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9.xml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18.xml"/><Relationship Id="rId6" Type="http://schemas.microsoft.com/office/2007/relationships/diagramDrawing" Target="../diagrams/drawing9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0.xml"/><Relationship Id="rId2" Type="http://schemas.openxmlformats.org/officeDocument/2006/relationships/diagramData" Target="../diagrams/data1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0.xml"/><Relationship Id="rId5" Type="http://schemas.openxmlformats.org/officeDocument/2006/relationships/diagramColors" Target="../diagrams/colors10.xml"/><Relationship Id="rId4" Type="http://schemas.openxmlformats.org/officeDocument/2006/relationships/diagramQuickStyle" Target="../diagrams/quickStyle1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1.xml"/><Relationship Id="rId2" Type="http://schemas.openxmlformats.org/officeDocument/2006/relationships/diagramData" Target="../diagrams/data1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1.xml"/><Relationship Id="rId5" Type="http://schemas.openxmlformats.org/officeDocument/2006/relationships/diagramColors" Target="../diagrams/colors11.xml"/><Relationship Id="rId4" Type="http://schemas.openxmlformats.org/officeDocument/2006/relationships/diagramQuickStyle" Target="../diagrams/quickStyle1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2.xml"/><Relationship Id="rId2" Type="http://schemas.openxmlformats.org/officeDocument/2006/relationships/diagramData" Target="../diagrams/data1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2.xml"/><Relationship Id="rId5" Type="http://schemas.openxmlformats.org/officeDocument/2006/relationships/diagramColors" Target="../diagrams/colors12.xml"/><Relationship Id="rId4" Type="http://schemas.openxmlformats.org/officeDocument/2006/relationships/diagramQuickStyle" Target="../diagrams/quickStyle1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3.xml"/><Relationship Id="rId2" Type="http://schemas.openxmlformats.org/officeDocument/2006/relationships/diagramData" Target="../diagrams/data13.xml"/><Relationship Id="rId1" Type="http://schemas.openxmlformats.org/officeDocument/2006/relationships/slideLayout" Target="../slideLayouts/slideLayout18.xml"/><Relationship Id="rId6" Type="http://schemas.microsoft.com/office/2007/relationships/diagramDrawing" Target="../diagrams/drawing13.xml"/><Relationship Id="rId5" Type="http://schemas.openxmlformats.org/officeDocument/2006/relationships/diagramColors" Target="../diagrams/colors13.xml"/><Relationship Id="rId4" Type="http://schemas.openxmlformats.org/officeDocument/2006/relationships/diagramQuickStyle" Target="../diagrams/quickStyle1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Coping%20with%20DM/Diabetes%20Type%201%20and%20Type%202,%20Animation..mp4" TargetMode="External"/><Relationship Id="rId2" Type="http://schemas.openxmlformats.org/officeDocument/2006/relationships/hyperlink" Target="Coping%20with%20DM/Diabetes%20-%20The%20different%20types%20of%20diabetes%20and%20its%20treatment.mp4" TargetMode="Externa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6200" y="5940425"/>
            <a:ext cx="8991600" cy="1298575"/>
          </a:xfrm>
        </p:spPr>
        <p:txBody>
          <a:bodyPr>
            <a:prstTxWarp prst="textArchUp">
              <a:avLst/>
            </a:prstTxWarp>
            <a:scene3d>
              <a:camera prst="orthographicFront"/>
              <a:lightRig rig="threePt" dir="t"/>
            </a:scene3d>
            <a:sp3d extrusionH="57150">
              <a:bevelT w="69850" h="38100" prst="cross"/>
            </a:sp3d>
          </a:bodyPr>
          <a:lstStyle/>
          <a:p>
            <a:r>
              <a:rPr lang="en-US" sz="9600" baseline="40000" dirty="0">
                <a:ln>
                  <a:solidFill>
                    <a:sysClr val="windowText" lastClr="000000"/>
                  </a:solidFill>
                </a:ln>
                <a:effectLst>
                  <a:glow rad="101600">
                    <a:schemeClr val="tx1">
                      <a:alpha val="6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gency FB" panose="020B0503020202020204" pitchFamily="34" charset="0"/>
                <a:ea typeface="Times New Roman" panose="02020603050405020304" pitchFamily="18" charset="0"/>
              </a:rPr>
              <a:t>Coping with DM in Adolescence</a:t>
            </a:r>
            <a:endParaRPr lang="en-US" sz="9600" baseline="40000" dirty="0">
              <a:ln>
                <a:solidFill>
                  <a:sysClr val="windowText" lastClr="000000"/>
                </a:solidFill>
              </a:ln>
              <a:effectLst>
                <a:glow rad="101600">
                  <a:schemeClr val="tx1">
                    <a:alpha val="60000"/>
                  </a:scheme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5870574"/>
            <a:ext cx="6400800" cy="835025"/>
          </a:xfrm>
        </p:spPr>
        <p:txBody>
          <a:bodyPr>
            <a:normAutofit/>
          </a:bodyPr>
          <a:lstStyle/>
          <a:p>
            <a:r>
              <a:rPr lang="en-US" sz="2000" b="1" dirty="0">
                <a:ln>
                  <a:solidFill>
                    <a:schemeClr val="tx2">
                      <a:lumMod val="40000"/>
                      <a:lumOff val="60000"/>
                    </a:schemeClr>
                  </a:solidFill>
                </a:ln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Mohammed Aljaffer, MD</a:t>
            </a:r>
          </a:p>
          <a:p>
            <a:r>
              <a:rPr lang="en-US" sz="1200" b="1" i="1">
                <a:ln>
                  <a:solidFill>
                    <a:schemeClr val="tx2">
                      <a:lumMod val="40000"/>
                      <a:lumOff val="60000"/>
                    </a:schemeClr>
                  </a:solidFill>
                </a:ln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Assistant </a:t>
            </a:r>
            <a:r>
              <a:rPr lang="en-US" sz="1200" b="1" i="1" dirty="0">
                <a:ln>
                  <a:solidFill>
                    <a:schemeClr val="tx2">
                      <a:lumMod val="40000"/>
                      <a:lumOff val="60000"/>
                    </a:schemeClr>
                  </a:solidFill>
                </a:ln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Prof &amp; Consultant of Forensic and Neuropsychiatry</a:t>
            </a:r>
            <a:endParaRPr lang="en-US" sz="1400" b="1" i="1" dirty="0">
              <a:ln>
                <a:solidFill>
                  <a:schemeClr val="tx2">
                    <a:lumMod val="40000"/>
                    <a:lumOff val="60000"/>
                  </a:schemeClr>
                </a:solidFill>
              </a:ln>
              <a:effectLst>
                <a:glow rad="228600">
                  <a:schemeClr val="accent5">
                    <a:satMod val="175000"/>
                    <a:alpha val="40000"/>
                  </a:schemeClr>
                </a:glow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991933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717697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48600" y="6480062"/>
            <a:ext cx="1215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14" name="Group 13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21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1">
                      <a:lumMod val="75000"/>
                    </a:schemeClr>
                  </a:gs>
                  <a:gs pos="0">
                    <a:schemeClr val="accent1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59" name="Group 58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61" name="Rounded Rectangle 60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2" name="Oval 61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584791" y="3323725"/>
            <a:ext cx="6019697" cy="844237"/>
            <a:chOff x="205963" y="1259422"/>
            <a:chExt cx="5908655" cy="761963"/>
          </a:xfrm>
        </p:grpSpPr>
        <p:sp>
          <p:nvSpPr>
            <p:cNvPr id="67" name="Rounded Rectangle 66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73" name="Rounded Rectangle 72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4" name="Oval 73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79" name="Rounded Rectangle 78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95833" y="1062394"/>
            <a:ext cx="5908655" cy="761963"/>
            <a:chOff x="205963" y="1259422"/>
            <a:chExt cx="5908655" cy="761963"/>
          </a:xfrm>
        </p:grpSpPr>
        <p:sp>
          <p:nvSpPr>
            <p:cNvPr id="114" name="Rounded Rectangle 10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115" name="Oval 11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1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3" name="TextBox 122"/>
          <p:cNvSpPr txBox="1"/>
          <p:nvPr/>
        </p:nvSpPr>
        <p:spPr>
          <a:xfrm>
            <a:off x="762000" y="1143000"/>
            <a:ext cx="51531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Treatment of Diabetes</a:t>
            </a:r>
            <a:endParaRPr kumimoji="0" lang="en-US" sz="28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57200" y="3505200"/>
            <a:ext cx="53764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Sources of stressors for them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-141767" y="4571532"/>
            <a:ext cx="4789967" cy="5320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coping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364535" y="5710166"/>
            <a:ext cx="3293065" cy="538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How to help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990600" y="2362200"/>
            <a:ext cx="5337485" cy="494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dirty="0">
                <a:solidFill>
                  <a:prstClr val="black"/>
                </a:solidFill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47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C:\Users\Administrator\Desktop\Slidegeeks_3D_man_Helping_Leadership_18122012.jpg"/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0" y="10"/>
            <a:ext cx="9143980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2763836465"/>
              </p:ext>
            </p:extLst>
          </p:nvPr>
        </p:nvGraphicFramePr>
        <p:xfrm>
          <a:off x="-1600200" y="152400"/>
          <a:ext cx="8001000" cy="55626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167226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0E6630E4-2FBC-4239-9B6C-B6334FC5B23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>
                                            <p:graphicEl>
                                              <a:dgm id="{0E6630E4-2FBC-4239-9B6C-B6334FC5B23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graphicEl>
                                              <a:dgm id="{0E6630E4-2FBC-4239-9B6C-B6334FC5B23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>
                                            <p:graphicEl>
                                              <a:dgm id="{0E6630E4-2FBC-4239-9B6C-B6334FC5B23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>
                                            <p:graphicEl>
                                              <a:dgm id="{0E6630E4-2FBC-4239-9B6C-B6334FC5B230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9D5DBC77-2C23-4EF5-89D7-5D92549E5CE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>
                                            <p:graphicEl>
                                              <a:dgm id="{9D5DBC77-2C23-4EF5-89D7-5D92549E5CE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>
                                            <p:graphicEl>
                                              <a:dgm id="{9D5DBC77-2C23-4EF5-89D7-5D92549E5CE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>
                                            <p:graphicEl>
                                              <a:dgm id="{9D5DBC77-2C23-4EF5-89D7-5D92549E5CE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>
                                            <p:graphicEl>
                                              <a:dgm id="{9D5DBC77-2C23-4EF5-89D7-5D92549E5CE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78F1B025-D874-4850-93FB-AE3AA013136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>
                                            <p:graphicEl>
                                              <a:dgm id="{78F1B025-D874-4850-93FB-AE3AA013136E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>
                                            <p:graphicEl>
                                              <a:dgm id="{78F1B025-D874-4850-93FB-AE3AA013136E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>
                                            <p:graphicEl>
                                              <a:dgm id="{78F1B025-D874-4850-93FB-AE3AA013136E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>
                                            <p:graphicEl>
                                              <a:dgm id="{78F1B025-D874-4850-93FB-AE3AA013136E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501B5F11-C85D-48B8-B73D-F47515CEE39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>
                                            <p:graphicEl>
                                              <a:dgm id="{501B5F11-C85D-48B8-B73D-F47515CEE39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">
                                            <p:graphicEl>
                                              <a:dgm id="{501B5F11-C85D-48B8-B73D-F47515CEE39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">
                                            <p:graphicEl>
                                              <a:dgm id="{501B5F11-C85D-48B8-B73D-F47515CEE39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">
                                            <p:graphicEl>
                                              <a:dgm id="{501B5F11-C85D-48B8-B73D-F47515CEE39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28DE66DB-04B7-4729-8565-21A3F909342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">
                                            <p:graphicEl>
                                              <a:dgm id="{28DE66DB-04B7-4729-8565-21A3F909342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>
                                            <p:graphicEl>
                                              <a:dgm id="{28DE66DB-04B7-4729-8565-21A3F909342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">
                                            <p:graphicEl>
                                              <a:dgm id="{28DE66DB-04B7-4729-8565-21A3F909342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">
                                            <p:graphicEl>
                                              <a:dgm id="{28DE66DB-04B7-4729-8565-21A3F9093423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A84C6EA2-FB18-49A0-BD53-9011E41E38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">
                                            <p:graphicEl>
                                              <a:dgm id="{A84C6EA2-FB18-49A0-BD53-9011E41E38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">
                                            <p:graphicEl>
                                              <a:dgm id="{A84C6EA2-FB18-49A0-BD53-9011E41E38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">
                                            <p:graphicEl>
                                              <a:dgm id="{A84C6EA2-FB18-49A0-BD53-9011E41E38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>
                                            <p:graphicEl>
                                              <a:dgm id="{A84C6EA2-FB18-49A0-BD53-9011E41E38E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Sub>
          <a:bldDgm bld="one"/>
        </p:bldSub>
      </p:bldGraphic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685800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952544" y="6480062"/>
            <a:ext cx="11115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51" name="Group 50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58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2">
                      <a:lumMod val="75000"/>
                    </a:schemeClr>
                  </a:gs>
                  <a:gs pos="0">
                    <a:schemeClr val="accent2"/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600741" y="1063712"/>
            <a:ext cx="6003748" cy="812935"/>
            <a:chOff x="205963" y="1259422"/>
            <a:chExt cx="5908655" cy="761963"/>
          </a:xfrm>
        </p:grpSpPr>
        <p:sp>
          <p:nvSpPr>
            <p:cNvPr id="68" name="Rounded Rectangle 67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74" name="Rounded Rectangle 73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2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95833" y="3323341"/>
            <a:ext cx="5908655" cy="761963"/>
            <a:chOff x="205963" y="1259422"/>
            <a:chExt cx="5908655" cy="761963"/>
          </a:xfrm>
        </p:grpSpPr>
        <p:sp>
          <p:nvSpPr>
            <p:cNvPr id="80" name="Rounded Rectangle 79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86" name="Rounded Rectangle 85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92" name="Rounded Rectangle 91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685800" y="1143000"/>
            <a:ext cx="5156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Diabetes &amp; Treatment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533400" y="3439180"/>
            <a:ext cx="53552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Sources of stressors for them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-196992" y="4571531"/>
            <a:ext cx="48451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coping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81000" y="5725180"/>
            <a:ext cx="3278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How to help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71166" y="2335619"/>
            <a:ext cx="5353434" cy="4837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Difficulties among adolescent with DM </a:t>
            </a:r>
            <a:endParaRPr kumimoji="0" lang="en-US" sz="25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5285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0" y="0"/>
            <a:ext cx="9144000" cy="6858000"/>
            <a:chOff x="0" y="457201"/>
            <a:chExt cx="9144000" cy="6400800"/>
          </a:xfrm>
        </p:grpSpPr>
        <p:sp>
          <p:nvSpPr>
            <p:cNvPr id="14" name="Rectangle 13"/>
            <p:cNvSpPr/>
            <p:nvPr/>
          </p:nvSpPr>
          <p:spPr>
            <a:xfrm>
              <a:off x="0" y="457201"/>
              <a:ext cx="9144000" cy="4648200"/>
            </a:xfrm>
            <a:prstGeom prst="rect">
              <a:avLst/>
            </a:prstGeom>
            <a:gradFill flip="none" rotWithShape="1">
              <a:gsLst>
                <a:gs pos="41000">
                  <a:schemeClr val="bg1"/>
                </a:gs>
                <a:gs pos="0">
                  <a:schemeClr val="bg1">
                    <a:lumMod val="9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0" y="4953001"/>
              <a:ext cx="9144000" cy="1905000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>
                    <a:lumMod val="7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7924800" y="6480062"/>
            <a:ext cx="11393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/>
              <a:t>M. </a:t>
            </a:r>
            <a:r>
              <a:rPr lang="en-US" sz="1400" dirty="0" err="1"/>
              <a:t>Aljaffero</a:t>
            </a:r>
            <a:endParaRPr lang="en-US" sz="1400" dirty="0"/>
          </a:p>
        </p:txBody>
      </p:sp>
      <p:grpSp>
        <p:nvGrpSpPr>
          <p:cNvPr id="17" name="Group 16"/>
          <p:cNvGrpSpPr/>
          <p:nvPr/>
        </p:nvGrpSpPr>
        <p:grpSpPr>
          <a:xfrm>
            <a:off x="-1828800" y="1295400"/>
            <a:ext cx="13563599" cy="5412472"/>
            <a:chOff x="-1828800" y="1295400"/>
            <a:chExt cx="13563599" cy="5412472"/>
          </a:xfrm>
        </p:grpSpPr>
        <p:pic>
          <p:nvPicPr>
            <p:cNvPr id="65" name="Picture 64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854" t="16058" r="3689" b="23929"/>
            <a:stretch/>
          </p:blipFill>
          <p:spPr>
            <a:xfrm>
              <a:off x="-1828800" y="4955272"/>
              <a:ext cx="13563599" cy="1752600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2400" y="1295400"/>
              <a:ext cx="8908966" cy="5104449"/>
            </a:xfrm>
            <a:prstGeom prst="rect">
              <a:avLst/>
            </a:prstGeom>
          </p:spPr>
        </p:pic>
      </p:grpSp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3494987481"/>
              </p:ext>
            </p:extLst>
          </p:nvPr>
        </p:nvGraphicFramePr>
        <p:xfrm>
          <a:off x="-1066800" y="0"/>
          <a:ext cx="7016834" cy="38099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950560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6364472-9AE3-432E-AB7F-ACC8F832811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>
                                            <p:graphicEl>
                                              <a:dgm id="{36364472-9AE3-432E-AB7F-ACC8F832811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>
                                            <p:graphicEl>
                                              <a:dgm id="{36364472-9AE3-432E-AB7F-ACC8F832811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>
                                            <p:graphicEl>
                                              <a:dgm id="{36364472-9AE3-432E-AB7F-ACC8F832811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>
                                            <p:graphicEl>
                                              <a:dgm id="{36364472-9AE3-432E-AB7F-ACC8F8328114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56770131-81CD-4DB9-833F-BB2E512041B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>
                                            <p:graphicEl>
                                              <a:dgm id="{56770131-81CD-4DB9-833F-BB2E512041B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>
                                            <p:graphicEl>
                                              <a:dgm id="{56770131-81CD-4DB9-833F-BB2E512041B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>
                                            <p:graphicEl>
                                              <a:dgm id="{56770131-81CD-4DB9-833F-BB2E512041B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>
                                            <p:graphicEl>
                                              <a:dgm id="{56770131-81CD-4DB9-833F-BB2E512041B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04B7B71-EB20-4802-8730-9BF658574A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">
                                            <p:graphicEl>
                                              <a:dgm id="{304B7B71-EB20-4802-8730-9BF658574A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>
                                            <p:graphicEl>
                                              <a:dgm id="{304B7B71-EB20-4802-8730-9BF658574A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>
                                            <p:graphicEl>
                                              <a:dgm id="{304B7B71-EB20-4802-8730-9BF658574A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">
                                            <p:graphicEl>
                                              <a:dgm id="{304B7B71-EB20-4802-8730-9BF658574A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0217F438-EE5F-4419-BC45-6687EF435D9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>
                                            <p:graphicEl>
                                              <a:dgm id="{0217F438-EE5F-4419-BC45-6687EF435D9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>
                                            <p:graphicEl>
                                              <a:dgm id="{0217F438-EE5F-4419-BC45-6687EF435D9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>
                                            <p:graphicEl>
                                              <a:dgm id="{0217F438-EE5F-4419-BC45-6687EF435D9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">
                                            <p:graphicEl>
                                              <a:dgm id="{0217F438-EE5F-4419-BC45-6687EF435D9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65CCE15-A0BE-4452-B301-6DFFF3C158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>
                                            <p:graphicEl>
                                              <a:dgm id="{B65CCE15-A0BE-4452-B301-6DFFF3C158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>
                                            <p:graphicEl>
                                              <a:dgm id="{B65CCE15-A0BE-4452-B301-6DFFF3C158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">
                                            <p:graphicEl>
                                              <a:dgm id="{B65CCE15-A0BE-4452-B301-6DFFF3C158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">
                                            <p:graphicEl>
                                              <a:dgm id="{B65CCE15-A0BE-4452-B301-6DFFF3C158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Dgm bld="one"/>
        </p:bldSub>
      </p:bldGraphic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800" y="-76200"/>
            <a:ext cx="7924800" cy="7021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6360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685800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024299" y="6480062"/>
            <a:ext cx="103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51" name="Group 50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58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chemeClr val="tx2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695833" y="1063474"/>
            <a:ext cx="5908655" cy="761963"/>
            <a:chOff x="205963" y="1259422"/>
            <a:chExt cx="5908655" cy="761963"/>
          </a:xfrm>
        </p:grpSpPr>
        <p:sp>
          <p:nvSpPr>
            <p:cNvPr id="68" name="Rounded Rectangle 67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74" name="Rounded Rectangle 73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95833" y="3323341"/>
            <a:ext cx="5908655" cy="761963"/>
            <a:chOff x="205963" y="1259422"/>
            <a:chExt cx="5908655" cy="761963"/>
          </a:xfrm>
        </p:grpSpPr>
        <p:sp>
          <p:nvSpPr>
            <p:cNvPr id="80" name="Rounded Rectangle 79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tx2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tx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86" name="Rounded Rectangle 85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92" name="Rounded Rectangle 91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62000" y="1143000"/>
            <a:ext cx="5156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Diabetes &amp; Treatment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588394" y="3439180"/>
            <a:ext cx="53552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Sources of stressors for them</a:t>
            </a:r>
            <a:endParaRPr lang="en-US" sz="2800" b="1" i="1" u="sng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-152400" y="4571531"/>
            <a:ext cx="47441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coping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91116" y="5725180"/>
            <a:ext cx="32664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How to help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90600" y="2342346"/>
            <a:ext cx="5310904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dirty="0">
                <a:solidFill>
                  <a:prstClr val="black"/>
                </a:solidFill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6670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/>
          <p:cNvGrpSpPr/>
          <p:nvPr/>
        </p:nvGrpSpPr>
        <p:grpSpPr>
          <a:xfrm>
            <a:off x="2304606" y="749072"/>
            <a:ext cx="4507606" cy="5432884"/>
            <a:chOff x="1997890" y="1302139"/>
            <a:chExt cx="5148219" cy="4828033"/>
          </a:xfrm>
          <a:effectLst/>
        </p:grpSpPr>
        <p:sp>
          <p:nvSpPr>
            <p:cNvPr id="89" name="Freeform 88"/>
            <p:cNvSpPr/>
            <p:nvPr/>
          </p:nvSpPr>
          <p:spPr>
            <a:xfrm>
              <a:off x="2072864" y="3751463"/>
              <a:ext cx="1146340" cy="604829"/>
            </a:xfrm>
            <a:custGeom>
              <a:avLst/>
              <a:gdLst>
                <a:gd name="connsiteX0" fmla="*/ 0 w 1146340"/>
                <a:gd name="connsiteY0" fmla="*/ 0 h 604829"/>
                <a:gd name="connsiteX1" fmla="*/ 372878 w 1146340"/>
                <a:gd name="connsiteY1" fmla="*/ 0 h 604829"/>
                <a:gd name="connsiteX2" fmla="*/ 327057 w 1146340"/>
                <a:gd name="connsiteY2" fmla="*/ 39896 h 604829"/>
                <a:gd name="connsiteX3" fmla="*/ 294243 w 1146340"/>
                <a:gd name="connsiteY3" fmla="*/ 111580 h 604829"/>
                <a:gd name="connsiteX4" fmla="*/ 568683 w 1146340"/>
                <a:gd name="connsiteY4" fmla="*/ 278843 h 604829"/>
                <a:gd name="connsiteX5" fmla="*/ 843123 w 1146340"/>
                <a:gd name="connsiteY5" fmla="*/ 111580 h 604829"/>
                <a:gd name="connsiteX6" fmla="*/ 814784 w 1146340"/>
                <a:gd name="connsiteY6" fmla="*/ 45371 h 604829"/>
                <a:gd name="connsiteX7" fmla="*/ 771047 w 1146340"/>
                <a:gd name="connsiteY7" fmla="*/ 0 h 604829"/>
                <a:gd name="connsiteX8" fmla="*/ 1146340 w 1146340"/>
                <a:gd name="connsiteY8" fmla="*/ 0 h 604829"/>
                <a:gd name="connsiteX9" fmla="*/ 1146340 w 1146340"/>
                <a:gd name="connsiteY9" fmla="*/ 59451 h 604829"/>
                <a:gd name="connsiteX10" fmla="*/ 1131486 w 1146340"/>
                <a:gd name="connsiteY10" fmla="*/ 43425 h 604829"/>
                <a:gd name="connsiteX11" fmla="*/ 1059801 w 1146340"/>
                <a:gd name="connsiteY11" fmla="*/ 10611 h 604829"/>
                <a:gd name="connsiteX12" fmla="*/ 892538 w 1146340"/>
                <a:gd name="connsiteY12" fmla="*/ 285051 h 604829"/>
                <a:gd name="connsiteX13" fmla="*/ 1059801 w 1146340"/>
                <a:gd name="connsiteY13" fmla="*/ 559491 h 604829"/>
                <a:gd name="connsiteX14" fmla="*/ 1126010 w 1146340"/>
                <a:gd name="connsiteY14" fmla="*/ 531152 h 604829"/>
                <a:gd name="connsiteX15" fmla="*/ 1146340 w 1146340"/>
                <a:gd name="connsiteY15" fmla="*/ 511554 h 604829"/>
                <a:gd name="connsiteX16" fmla="*/ 1146340 w 1146340"/>
                <a:gd name="connsiteY16" fmla="*/ 576452 h 604829"/>
                <a:gd name="connsiteX17" fmla="*/ 1072889 w 1146340"/>
                <a:gd name="connsiteY17" fmla="*/ 596316 h 604829"/>
                <a:gd name="connsiteX18" fmla="*/ 451700 w 1146340"/>
                <a:gd name="connsiteY18" fmla="*/ 331743 h 604829"/>
                <a:gd name="connsiteX19" fmla="*/ 4233 w 1146340"/>
                <a:gd name="connsiteY19" fmla="*/ 8664 h 60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46340" h="604829">
                  <a:moveTo>
                    <a:pt x="0" y="0"/>
                  </a:moveTo>
                  <a:lnTo>
                    <a:pt x="372878" y="0"/>
                  </a:lnTo>
                  <a:lnTo>
                    <a:pt x="327057" y="39896"/>
                  </a:lnTo>
                  <a:cubicBezTo>
                    <a:pt x="307667" y="60804"/>
                    <a:pt x="294243" y="83703"/>
                    <a:pt x="294243" y="111580"/>
                  </a:cubicBezTo>
                  <a:cubicBezTo>
                    <a:pt x="294243" y="203176"/>
                    <a:pt x="413565" y="278843"/>
                    <a:pt x="568683" y="278843"/>
                  </a:cubicBezTo>
                  <a:cubicBezTo>
                    <a:pt x="717835" y="278843"/>
                    <a:pt x="843123" y="203176"/>
                    <a:pt x="843123" y="111580"/>
                  </a:cubicBezTo>
                  <a:cubicBezTo>
                    <a:pt x="843123" y="85694"/>
                    <a:pt x="831191" y="64786"/>
                    <a:pt x="814784" y="45371"/>
                  </a:cubicBezTo>
                  <a:lnTo>
                    <a:pt x="771047" y="0"/>
                  </a:lnTo>
                  <a:lnTo>
                    <a:pt x="1146340" y="0"/>
                  </a:lnTo>
                  <a:lnTo>
                    <a:pt x="1146340" y="59451"/>
                  </a:lnTo>
                  <a:lnTo>
                    <a:pt x="1131486" y="43425"/>
                  </a:lnTo>
                  <a:cubicBezTo>
                    <a:pt x="1110578" y="24035"/>
                    <a:pt x="1087679" y="10611"/>
                    <a:pt x="1059801" y="10611"/>
                  </a:cubicBezTo>
                  <a:cubicBezTo>
                    <a:pt x="968205" y="10611"/>
                    <a:pt x="892538" y="129933"/>
                    <a:pt x="892538" y="285051"/>
                  </a:cubicBezTo>
                  <a:cubicBezTo>
                    <a:pt x="892538" y="434203"/>
                    <a:pt x="968205" y="559491"/>
                    <a:pt x="1059801" y="559491"/>
                  </a:cubicBezTo>
                  <a:cubicBezTo>
                    <a:pt x="1085687" y="559491"/>
                    <a:pt x="1106595" y="547559"/>
                    <a:pt x="1126010" y="531152"/>
                  </a:cubicBezTo>
                  <a:lnTo>
                    <a:pt x="1146340" y="511554"/>
                  </a:lnTo>
                  <a:lnTo>
                    <a:pt x="1146340" y="576452"/>
                  </a:lnTo>
                  <a:lnTo>
                    <a:pt x="1072889" y="596316"/>
                  </a:lnTo>
                  <a:cubicBezTo>
                    <a:pt x="791730" y="641877"/>
                    <a:pt x="470082" y="497509"/>
                    <a:pt x="451700" y="331743"/>
                  </a:cubicBezTo>
                  <a:cubicBezTo>
                    <a:pt x="223263" y="263029"/>
                    <a:pt x="82178" y="144526"/>
                    <a:pt x="4233" y="8664"/>
                  </a:cubicBezTo>
                  <a:close/>
                </a:path>
              </a:pathLst>
            </a:custGeom>
            <a:solidFill>
              <a:srgbClr val="7FA5A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0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Freeform 89"/>
            <p:cNvSpPr/>
            <p:nvPr/>
          </p:nvSpPr>
          <p:spPr>
            <a:xfrm>
              <a:off x="4647281" y="3963899"/>
              <a:ext cx="1070945" cy="2139395"/>
            </a:xfrm>
            <a:custGeom>
              <a:avLst/>
              <a:gdLst>
                <a:gd name="connsiteX0" fmla="*/ 1863 w 1070945"/>
                <a:gd name="connsiteY0" fmla="*/ 0 h 2139395"/>
                <a:gd name="connsiteX1" fmla="*/ 409366 w 1070945"/>
                <a:gd name="connsiteY1" fmla="*/ 952 h 2139395"/>
                <a:gd name="connsiteX2" fmla="*/ 395485 w 1070945"/>
                <a:gd name="connsiteY2" fmla="*/ 12331 h 2139395"/>
                <a:gd name="connsiteX3" fmla="*/ 330044 w 1070945"/>
                <a:gd name="connsiteY3" fmla="*/ 114257 h 2139395"/>
                <a:gd name="connsiteX4" fmla="*/ 604484 w 1070945"/>
                <a:gd name="connsiteY4" fmla="*/ 281520 h 2139395"/>
                <a:gd name="connsiteX5" fmla="*/ 878924 w 1070945"/>
                <a:gd name="connsiteY5" fmla="*/ 114257 h 2139395"/>
                <a:gd name="connsiteX6" fmla="*/ 850585 w 1070945"/>
                <a:gd name="connsiteY6" fmla="*/ 48048 h 2139395"/>
                <a:gd name="connsiteX7" fmla="*/ 806079 w 1070945"/>
                <a:gd name="connsiteY7" fmla="*/ 1879 h 2139395"/>
                <a:gd name="connsiteX8" fmla="*/ 1070945 w 1070945"/>
                <a:gd name="connsiteY8" fmla="*/ 2498 h 2139395"/>
                <a:gd name="connsiteX9" fmla="*/ 1070945 w 1070945"/>
                <a:gd name="connsiteY9" fmla="*/ 2139395 h 2139395"/>
                <a:gd name="connsiteX10" fmla="*/ 1055561 w 1070945"/>
                <a:gd name="connsiteY10" fmla="*/ 2124215 h 2139395"/>
                <a:gd name="connsiteX11" fmla="*/ 683747 w 1070945"/>
                <a:gd name="connsiteY11" fmla="*/ 1534773 h 2139395"/>
                <a:gd name="connsiteX12" fmla="*/ 683608 w 1070945"/>
                <a:gd name="connsiteY12" fmla="*/ 1533095 h 2139395"/>
                <a:gd name="connsiteX13" fmla="*/ 582447 w 1070945"/>
                <a:gd name="connsiteY13" fmla="*/ 1508160 h 2139395"/>
                <a:gd name="connsiteX14" fmla="*/ 257384 w 1070945"/>
                <a:gd name="connsiteY14" fmla="*/ 1007851 h 2139395"/>
                <a:gd name="connsiteX15" fmla="*/ 297262 w 1070945"/>
                <a:gd name="connsiteY15" fmla="*/ 895040 h 2139395"/>
                <a:gd name="connsiteX16" fmla="*/ 182851 w 1070945"/>
                <a:gd name="connsiteY16" fmla="*/ 981552 h 2139395"/>
                <a:gd name="connsiteX17" fmla="*/ 59638 w 1070945"/>
                <a:gd name="connsiteY17" fmla="*/ 1032560 h 2139395"/>
                <a:gd name="connsiteX18" fmla="*/ 1862 w 1070945"/>
                <a:gd name="connsiteY18" fmla="*/ 1037762 h 2139395"/>
                <a:gd name="connsiteX19" fmla="*/ 0 w 1070945"/>
                <a:gd name="connsiteY19" fmla="*/ 371987 h 2139395"/>
                <a:gd name="connsiteX20" fmla="*/ 1863 w 1070945"/>
                <a:gd name="connsiteY20" fmla="*/ 0 h 213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0945" h="2139395">
                  <a:moveTo>
                    <a:pt x="1863" y="0"/>
                  </a:moveTo>
                  <a:lnTo>
                    <a:pt x="409366" y="952"/>
                  </a:lnTo>
                  <a:lnTo>
                    <a:pt x="395485" y="12331"/>
                  </a:lnTo>
                  <a:cubicBezTo>
                    <a:pt x="360248" y="41826"/>
                    <a:pt x="330044" y="72441"/>
                    <a:pt x="330044" y="114257"/>
                  </a:cubicBezTo>
                  <a:cubicBezTo>
                    <a:pt x="330044" y="205853"/>
                    <a:pt x="449366" y="281520"/>
                    <a:pt x="604484" y="281520"/>
                  </a:cubicBezTo>
                  <a:cubicBezTo>
                    <a:pt x="753636" y="281520"/>
                    <a:pt x="878924" y="205853"/>
                    <a:pt x="878924" y="114257"/>
                  </a:cubicBezTo>
                  <a:cubicBezTo>
                    <a:pt x="878924" y="88371"/>
                    <a:pt x="866992" y="67463"/>
                    <a:pt x="850585" y="48048"/>
                  </a:cubicBezTo>
                  <a:lnTo>
                    <a:pt x="806079" y="1879"/>
                  </a:lnTo>
                  <a:lnTo>
                    <a:pt x="1070945" y="2498"/>
                  </a:lnTo>
                  <a:lnTo>
                    <a:pt x="1070945" y="2139395"/>
                  </a:lnTo>
                  <a:lnTo>
                    <a:pt x="1055561" y="2124215"/>
                  </a:lnTo>
                  <a:cubicBezTo>
                    <a:pt x="968661" y="2004326"/>
                    <a:pt x="733402" y="1621292"/>
                    <a:pt x="683747" y="1534773"/>
                  </a:cubicBezTo>
                  <a:cubicBezTo>
                    <a:pt x="683701" y="1534214"/>
                    <a:pt x="683655" y="1533654"/>
                    <a:pt x="683608" y="1533095"/>
                  </a:cubicBezTo>
                  <a:lnTo>
                    <a:pt x="582447" y="1508160"/>
                  </a:lnTo>
                  <a:cubicBezTo>
                    <a:pt x="388629" y="1440763"/>
                    <a:pt x="193806" y="1280839"/>
                    <a:pt x="257384" y="1007851"/>
                  </a:cubicBezTo>
                  <a:lnTo>
                    <a:pt x="297262" y="895040"/>
                  </a:lnTo>
                  <a:lnTo>
                    <a:pt x="182851" y="981552"/>
                  </a:lnTo>
                  <a:cubicBezTo>
                    <a:pt x="144520" y="1002787"/>
                    <a:pt x="103080" y="1019844"/>
                    <a:pt x="59638" y="1032560"/>
                  </a:cubicBezTo>
                  <a:lnTo>
                    <a:pt x="1862" y="1037762"/>
                  </a:lnTo>
                  <a:cubicBezTo>
                    <a:pt x="409" y="814172"/>
                    <a:pt x="1454" y="595577"/>
                    <a:pt x="0" y="371987"/>
                  </a:cubicBezTo>
                  <a:cubicBezTo>
                    <a:pt x="1454" y="248824"/>
                    <a:pt x="409" y="123163"/>
                    <a:pt x="1863" y="0"/>
                  </a:cubicBezTo>
                  <a:close/>
                </a:path>
              </a:pathLst>
            </a:custGeom>
            <a:solidFill>
              <a:srgbClr val="59B1AD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000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Freeform 90"/>
            <p:cNvSpPr/>
            <p:nvPr/>
          </p:nvSpPr>
          <p:spPr>
            <a:xfrm>
              <a:off x="3286273" y="1302139"/>
              <a:ext cx="2364887" cy="1225098"/>
            </a:xfrm>
            <a:custGeom>
              <a:avLst/>
              <a:gdLst>
                <a:gd name="connsiteX0" fmla="*/ 1697354 w 2364887"/>
                <a:gd name="connsiteY0" fmla="*/ 833 h 1225098"/>
                <a:gd name="connsiteX1" fmla="*/ 2153512 w 2364887"/>
                <a:gd name="connsiteY1" fmla="*/ 257394 h 1225098"/>
                <a:gd name="connsiteX2" fmla="*/ 2360934 w 2364887"/>
                <a:gd name="connsiteY2" fmla="*/ 199748 h 1225098"/>
                <a:gd name="connsiteX3" fmla="*/ 2361578 w 2364887"/>
                <a:gd name="connsiteY3" fmla="*/ 199738 h 1225098"/>
                <a:gd name="connsiteX4" fmla="*/ 2362511 w 2364887"/>
                <a:gd name="connsiteY4" fmla="*/ 487762 h 1225098"/>
                <a:gd name="connsiteX5" fmla="*/ 2353157 w 2364887"/>
                <a:gd name="connsiteY5" fmla="*/ 477671 h 1225098"/>
                <a:gd name="connsiteX6" fmla="*/ 2281473 w 2364887"/>
                <a:gd name="connsiteY6" fmla="*/ 444857 h 1225098"/>
                <a:gd name="connsiteX7" fmla="*/ 2114209 w 2364887"/>
                <a:gd name="connsiteY7" fmla="*/ 719297 h 1225098"/>
                <a:gd name="connsiteX8" fmla="*/ 2281473 w 2364887"/>
                <a:gd name="connsiteY8" fmla="*/ 993737 h 1225098"/>
                <a:gd name="connsiteX9" fmla="*/ 2347681 w 2364887"/>
                <a:gd name="connsiteY9" fmla="*/ 965398 h 1225098"/>
                <a:gd name="connsiteX10" fmla="*/ 2364006 w 2364887"/>
                <a:gd name="connsiteY10" fmla="*/ 949661 h 1225098"/>
                <a:gd name="connsiteX11" fmla="*/ 2364887 w 2364887"/>
                <a:gd name="connsiteY11" fmla="*/ 1221789 h 1225098"/>
                <a:gd name="connsiteX12" fmla="*/ 3309 w 2364887"/>
                <a:gd name="connsiteY12" fmla="*/ 1225098 h 1225098"/>
                <a:gd name="connsiteX13" fmla="*/ 2616 w 2364887"/>
                <a:gd name="connsiteY13" fmla="*/ 1027898 h 1225098"/>
                <a:gd name="connsiteX14" fmla="*/ 25700 w 2364887"/>
                <a:gd name="connsiteY14" fmla="*/ 1052802 h 1225098"/>
                <a:gd name="connsiteX15" fmla="*/ 97384 w 2364887"/>
                <a:gd name="connsiteY15" fmla="*/ 1085615 h 1225098"/>
                <a:gd name="connsiteX16" fmla="*/ 264647 w 2364887"/>
                <a:gd name="connsiteY16" fmla="*/ 811175 h 1225098"/>
                <a:gd name="connsiteX17" fmla="*/ 97384 w 2364887"/>
                <a:gd name="connsiteY17" fmla="*/ 536735 h 1225098"/>
                <a:gd name="connsiteX18" fmla="*/ 31175 w 2364887"/>
                <a:gd name="connsiteY18" fmla="*/ 565074 h 1225098"/>
                <a:gd name="connsiteX19" fmla="*/ 1093 w 2364887"/>
                <a:gd name="connsiteY19" fmla="*/ 594073 h 1225098"/>
                <a:gd name="connsiteX20" fmla="*/ 0 w 2364887"/>
                <a:gd name="connsiteY20" fmla="*/ 282827 h 1225098"/>
                <a:gd name="connsiteX21" fmla="*/ 47812 w 2364887"/>
                <a:gd name="connsiteY21" fmla="*/ 260247 h 1225098"/>
                <a:gd name="connsiteX22" fmla="*/ 588662 w 2364887"/>
                <a:gd name="connsiteY22" fmla="*/ 265436 h 1225098"/>
                <a:gd name="connsiteX23" fmla="*/ 1300977 w 2364887"/>
                <a:gd name="connsiteY23" fmla="*/ 136162 h 1225098"/>
                <a:gd name="connsiteX24" fmla="*/ 1354915 w 2364887"/>
                <a:gd name="connsiteY24" fmla="*/ 200665 h 1225098"/>
                <a:gd name="connsiteX25" fmla="*/ 1342356 w 2364887"/>
                <a:gd name="connsiteY25" fmla="*/ 177593 h 1225098"/>
                <a:gd name="connsiteX26" fmla="*/ 1697354 w 2364887"/>
                <a:gd name="connsiteY26" fmla="*/ 833 h 122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887" h="1225098">
                  <a:moveTo>
                    <a:pt x="1697354" y="833"/>
                  </a:moveTo>
                  <a:cubicBezTo>
                    <a:pt x="1903477" y="-10955"/>
                    <a:pt x="2098594" y="103763"/>
                    <a:pt x="2153512" y="257394"/>
                  </a:cubicBezTo>
                  <a:cubicBezTo>
                    <a:pt x="2222088" y="223187"/>
                    <a:pt x="2292174" y="205007"/>
                    <a:pt x="2360934" y="199748"/>
                  </a:cubicBezTo>
                  <a:lnTo>
                    <a:pt x="2361578" y="199738"/>
                  </a:lnTo>
                  <a:lnTo>
                    <a:pt x="2362511" y="487762"/>
                  </a:lnTo>
                  <a:lnTo>
                    <a:pt x="2353157" y="477671"/>
                  </a:lnTo>
                  <a:cubicBezTo>
                    <a:pt x="2332249" y="458281"/>
                    <a:pt x="2309350" y="444857"/>
                    <a:pt x="2281473" y="444857"/>
                  </a:cubicBezTo>
                  <a:cubicBezTo>
                    <a:pt x="2189876" y="444857"/>
                    <a:pt x="2114209" y="564179"/>
                    <a:pt x="2114209" y="719297"/>
                  </a:cubicBezTo>
                  <a:cubicBezTo>
                    <a:pt x="2114209" y="868449"/>
                    <a:pt x="2189876" y="993737"/>
                    <a:pt x="2281473" y="993737"/>
                  </a:cubicBezTo>
                  <a:cubicBezTo>
                    <a:pt x="2307359" y="993737"/>
                    <a:pt x="2328266" y="981805"/>
                    <a:pt x="2347681" y="965398"/>
                  </a:cubicBezTo>
                  <a:lnTo>
                    <a:pt x="2364006" y="949661"/>
                  </a:lnTo>
                  <a:lnTo>
                    <a:pt x="2364887" y="1221789"/>
                  </a:lnTo>
                  <a:lnTo>
                    <a:pt x="3309" y="1225098"/>
                  </a:lnTo>
                  <a:lnTo>
                    <a:pt x="2616" y="1027898"/>
                  </a:lnTo>
                  <a:lnTo>
                    <a:pt x="25700" y="1052802"/>
                  </a:lnTo>
                  <a:cubicBezTo>
                    <a:pt x="46608" y="1072191"/>
                    <a:pt x="69507" y="1085615"/>
                    <a:pt x="97384" y="1085615"/>
                  </a:cubicBezTo>
                  <a:cubicBezTo>
                    <a:pt x="188980" y="1085615"/>
                    <a:pt x="264647" y="966293"/>
                    <a:pt x="264647" y="811175"/>
                  </a:cubicBezTo>
                  <a:cubicBezTo>
                    <a:pt x="264647" y="662023"/>
                    <a:pt x="188980" y="536735"/>
                    <a:pt x="97384" y="536735"/>
                  </a:cubicBezTo>
                  <a:cubicBezTo>
                    <a:pt x="71498" y="536735"/>
                    <a:pt x="50590" y="548667"/>
                    <a:pt x="31175" y="565074"/>
                  </a:cubicBezTo>
                  <a:lnTo>
                    <a:pt x="1093" y="594073"/>
                  </a:lnTo>
                  <a:lnTo>
                    <a:pt x="0" y="282827"/>
                  </a:lnTo>
                  <a:lnTo>
                    <a:pt x="47812" y="260247"/>
                  </a:lnTo>
                  <a:cubicBezTo>
                    <a:pt x="263260" y="166034"/>
                    <a:pt x="508015" y="201380"/>
                    <a:pt x="588662" y="265436"/>
                  </a:cubicBezTo>
                  <a:cubicBezTo>
                    <a:pt x="881241" y="-14079"/>
                    <a:pt x="1133310" y="-7092"/>
                    <a:pt x="1300977" y="136162"/>
                  </a:cubicBezTo>
                  <a:lnTo>
                    <a:pt x="1354915" y="200665"/>
                  </a:lnTo>
                  <a:lnTo>
                    <a:pt x="1342356" y="177593"/>
                  </a:lnTo>
                  <a:cubicBezTo>
                    <a:pt x="1446046" y="60520"/>
                    <a:pt x="1573679" y="7905"/>
                    <a:pt x="1697354" y="833"/>
                  </a:cubicBezTo>
                  <a:close/>
                </a:path>
              </a:pathLst>
            </a:custGeom>
            <a:solidFill>
              <a:srgbClr val="A0AA9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000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Freeform 91"/>
            <p:cNvSpPr/>
            <p:nvPr/>
          </p:nvSpPr>
          <p:spPr>
            <a:xfrm rot="16200000">
              <a:off x="5100560" y="2148691"/>
              <a:ext cx="1596630" cy="2494469"/>
            </a:xfrm>
            <a:custGeom>
              <a:avLst/>
              <a:gdLst>
                <a:gd name="connsiteX0" fmla="*/ 1596630 w 1596630"/>
                <a:gd name="connsiteY0" fmla="*/ 0 h 2494469"/>
                <a:gd name="connsiteX1" fmla="*/ 1596630 w 1596630"/>
                <a:gd name="connsiteY1" fmla="*/ 1330533 h 2494469"/>
                <a:gd name="connsiteX2" fmla="*/ 1592647 w 1596630"/>
                <a:gd name="connsiteY2" fmla="*/ 1325958 h 2494469"/>
                <a:gd name="connsiteX3" fmla="*/ 1520963 w 1596630"/>
                <a:gd name="connsiteY3" fmla="*/ 1293145 h 2494469"/>
                <a:gd name="connsiteX4" fmla="*/ 1353700 w 1596630"/>
                <a:gd name="connsiteY4" fmla="*/ 1567585 h 2494469"/>
                <a:gd name="connsiteX5" fmla="*/ 1520963 w 1596630"/>
                <a:gd name="connsiteY5" fmla="*/ 1842025 h 2494469"/>
                <a:gd name="connsiteX6" fmla="*/ 1587171 w 1596630"/>
                <a:gd name="connsiteY6" fmla="*/ 1813686 h 2494469"/>
                <a:gd name="connsiteX7" fmla="*/ 1596630 w 1596630"/>
                <a:gd name="connsiteY7" fmla="*/ 1804568 h 2494469"/>
                <a:gd name="connsiteX8" fmla="*/ 1596630 w 1596630"/>
                <a:gd name="connsiteY8" fmla="*/ 2227707 h 2494469"/>
                <a:gd name="connsiteX9" fmla="*/ 1521243 w 1596630"/>
                <a:gd name="connsiteY9" fmla="*/ 2217825 h 2494469"/>
                <a:gd name="connsiteX10" fmla="*/ 1498931 w 1596630"/>
                <a:gd name="connsiteY10" fmla="*/ 2207395 h 2494469"/>
                <a:gd name="connsiteX11" fmla="*/ 1503950 w 1596630"/>
                <a:gd name="connsiteY11" fmla="*/ 2213622 h 2494469"/>
                <a:gd name="connsiteX12" fmla="*/ 367838 w 1596630"/>
                <a:gd name="connsiteY12" fmla="*/ 2482937 h 2494469"/>
                <a:gd name="connsiteX13" fmla="*/ 298220 w 1596630"/>
                <a:gd name="connsiteY13" fmla="*/ 2472510 h 2494469"/>
                <a:gd name="connsiteX14" fmla="*/ 298222 w 1596630"/>
                <a:gd name="connsiteY14" fmla="*/ 2103314 h 2494469"/>
                <a:gd name="connsiteX15" fmla="*/ 304462 w 1596630"/>
                <a:gd name="connsiteY15" fmla="*/ 2110481 h 2494469"/>
                <a:gd name="connsiteX16" fmla="*/ 376146 w 1596630"/>
                <a:gd name="connsiteY16" fmla="*/ 2143295 h 2494469"/>
                <a:gd name="connsiteX17" fmla="*/ 543410 w 1596630"/>
                <a:gd name="connsiteY17" fmla="*/ 1868855 h 2494469"/>
                <a:gd name="connsiteX18" fmla="*/ 376146 w 1596630"/>
                <a:gd name="connsiteY18" fmla="*/ 1594415 h 2494469"/>
                <a:gd name="connsiteX19" fmla="*/ 309938 w 1596630"/>
                <a:gd name="connsiteY19" fmla="*/ 1622754 h 2494469"/>
                <a:gd name="connsiteX20" fmla="*/ 298222 w 1596630"/>
                <a:gd name="connsiteY20" fmla="*/ 1634048 h 2494469"/>
                <a:gd name="connsiteX21" fmla="*/ 298221 w 1596630"/>
                <a:gd name="connsiteY21" fmla="*/ 717375 h 2494469"/>
                <a:gd name="connsiteX22" fmla="*/ 282912 w 1596630"/>
                <a:gd name="connsiteY22" fmla="*/ 717855 h 2494469"/>
                <a:gd name="connsiteX23" fmla="*/ 229473 w 1596630"/>
                <a:gd name="connsiteY23" fmla="*/ 750819 h 2494469"/>
                <a:gd name="connsiteX24" fmla="*/ 132026 w 1596630"/>
                <a:gd name="connsiteY24" fmla="*/ 816748 h 2494469"/>
                <a:gd name="connsiteX25" fmla="*/ 0 w 1596630"/>
                <a:gd name="connsiteY25" fmla="*/ 600125 h 2494469"/>
                <a:gd name="connsiteX26" fmla="*/ 132026 w 1596630"/>
                <a:gd name="connsiteY26" fmla="*/ 383502 h 2494469"/>
                <a:gd name="connsiteX27" fmla="*/ 235760 w 1596630"/>
                <a:gd name="connsiteY27" fmla="*/ 463558 h 2494469"/>
                <a:gd name="connsiteX28" fmla="*/ 286055 w 1596630"/>
                <a:gd name="connsiteY28" fmla="*/ 491813 h 2494469"/>
                <a:gd name="connsiteX29" fmla="*/ 298221 w 1596630"/>
                <a:gd name="connsiteY29" fmla="*/ 490889 h 2494469"/>
                <a:gd name="connsiteX30" fmla="*/ 298220 w 1596630"/>
                <a:gd name="connsiteY30" fmla="*/ 0 h 2494469"/>
                <a:gd name="connsiteX31" fmla="*/ 826089 w 1596630"/>
                <a:gd name="connsiteY31" fmla="*/ 0 h 2494469"/>
                <a:gd name="connsiteX32" fmla="*/ 818593 w 1596630"/>
                <a:gd name="connsiteY32" fmla="*/ 6144 h 2494469"/>
                <a:gd name="connsiteX33" fmla="*/ 753153 w 1596630"/>
                <a:gd name="connsiteY33" fmla="*/ 108070 h 2494469"/>
                <a:gd name="connsiteX34" fmla="*/ 1027593 w 1596630"/>
                <a:gd name="connsiteY34" fmla="*/ 275334 h 2494469"/>
                <a:gd name="connsiteX35" fmla="*/ 1302033 w 1596630"/>
                <a:gd name="connsiteY35" fmla="*/ 108070 h 2494469"/>
                <a:gd name="connsiteX36" fmla="*/ 1273694 w 1596630"/>
                <a:gd name="connsiteY36" fmla="*/ 41862 h 2494469"/>
                <a:gd name="connsiteX37" fmla="*/ 1233339 w 1596630"/>
                <a:gd name="connsiteY37" fmla="*/ 0 h 249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6630" h="2494469">
                  <a:moveTo>
                    <a:pt x="1596630" y="0"/>
                  </a:moveTo>
                  <a:lnTo>
                    <a:pt x="1596630" y="1330533"/>
                  </a:lnTo>
                  <a:lnTo>
                    <a:pt x="1592647" y="1325958"/>
                  </a:lnTo>
                  <a:cubicBezTo>
                    <a:pt x="1571739" y="1306569"/>
                    <a:pt x="1548840" y="1293145"/>
                    <a:pt x="1520963" y="1293145"/>
                  </a:cubicBezTo>
                  <a:cubicBezTo>
                    <a:pt x="1429366" y="1293145"/>
                    <a:pt x="1353700" y="1412467"/>
                    <a:pt x="1353700" y="1567585"/>
                  </a:cubicBezTo>
                  <a:cubicBezTo>
                    <a:pt x="1353700" y="1716737"/>
                    <a:pt x="1429366" y="1842025"/>
                    <a:pt x="1520963" y="1842025"/>
                  </a:cubicBezTo>
                  <a:cubicBezTo>
                    <a:pt x="1546849" y="1842025"/>
                    <a:pt x="1567757" y="1830093"/>
                    <a:pt x="1587171" y="1813686"/>
                  </a:cubicBezTo>
                  <a:lnTo>
                    <a:pt x="1596630" y="1804568"/>
                  </a:lnTo>
                  <a:lnTo>
                    <a:pt x="1596630" y="2227707"/>
                  </a:lnTo>
                  <a:lnTo>
                    <a:pt x="1521243" y="2217825"/>
                  </a:lnTo>
                  <a:lnTo>
                    <a:pt x="1498931" y="2207395"/>
                  </a:lnTo>
                  <a:lnTo>
                    <a:pt x="1503950" y="2213622"/>
                  </a:lnTo>
                  <a:cubicBezTo>
                    <a:pt x="1399132" y="2406425"/>
                    <a:pt x="872712" y="2534705"/>
                    <a:pt x="367838" y="2482937"/>
                  </a:cubicBezTo>
                  <a:lnTo>
                    <a:pt x="298220" y="2472510"/>
                  </a:lnTo>
                  <a:lnTo>
                    <a:pt x="298222" y="2103314"/>
                  </a:lnTo>
                  <a:lnTo>
                    <a:pt x="304462" y="2110481"/>
                  </a:lnTo>
                  <a:cubicBezTo>
                    <a:pt x="325370" y="2129871"/>
                    <a:pt x="348269" y="2143295"/>
                    <a:pt x="376146" y="2143295"/>
                  </a:cubicBezTo>
                  <a:cubicBezTo>
                    <a:pt x="467743" y="2143295"/>
                    <a:pt x="543410" y="2023973"/>
                    <a:pt x="543410" y="1868855"/>
                  </a:cubicBezTo>
                  <a:cubicBezTo>
                    <a:pt x="543410" y="1719703"/>
                    <a:pt x="467743" y="1594415"/>
                    <a:pt x="376146" y="1594415"/>
                  </a:cubicBezTo>
                  <a:cubicBezTo>
                    <a:pt x="350260" y="1594415"/>
                    <a:pt x="329352" y="1606347"/>
                    <a:pt x="309938" y="1622754"/>
                  </a:cubicBezTo>
                  <a:lnTo>
                    <a:pt x="298222" y="1634048"/>
                  </a:lnTo>
                  <a:lnTo>
                    <a:pt x="298221" y="717375"/>
                  </a:lnTo>
                  <a:lnTo>
                    <a:pt x="282912" y="717855"/>
                  </a:lnTo>
                  <a:cubicBezTo>
                    <a:pt x="267194" y="722564"/>
                    <a:pt x="245190" y="736691"/>
                    <a:pt x="229473" y="750819"/>
                  </a:cubicBezTo>
                  <a:cubicBezTo>
                    <a:pt x="198038" y="779074"/>
                    <a:pt x="172891" y="816748"/>
                    <a:pt x="132026" y="816748"/>
                  </a:cubicBezTo>
                  <a:cubicBezTo>
                    <a:pt x="59726" y="816748"/>
                    <a:pt x="0" y="717855"/>
                    <a:pt x="0" y="600125"/>
                  </a:cubicBezTo>
                  <a:cubicBezTo>
                    <a:pt x="0" y="477686"/>
                    <a:pt x="59726" y="383502"/>
                    <a:pt x="132026" y="383502"/>
                  </a:cubicBezTo>
                  <a:cubicBezTo>
                    <a:pt x="176034" y="383502"/>
                    <a:pt x="204325" y="425885"/>
                    <a:pt x="235760" y="463558"/>
                  </a:cubicBezTo>
                  <a:cubicBezTo>
                    <a:pt x="248334" y="472976"/>
                    <a:pt x="267194" y="487104"/>
                    <a:pt x="286055" y="491813"/>
                  </a:cubicBezTo>
                  <a:lnTo>
                    <a:pt x="298221" y="490889"/>
                  </a:lnTo>
                  <a:lnTo>
                    <a:pt x="298220" y="0"/>
                  </a:lnTo>
                  <a:lnTo>
                    <a:pt x="826089" y="0"/>
                  </a:lnTo>
                  <a:lnTo>
                    <a:pt x="818593" y="6144"/>
                  </a:lnTo>
                  <a:cubicBezTo>
                    <a:pt x="783356" y="35640"/>
                    <a:pt x="753153" y="66255"/>
                    <a:pt x="753153" y="108070"/>
                  </a:cubicBezTo>
                  <a:cubicBezTo>
                    <a:pt x="753153" y="199667"/>
                    <a:pt x="872474" y="275334"/>
                    <a:pt x="1027593" y="275334"/>
                  </a:cubicBezTo>
                  <a:cubicBezTo>
                    <a:pt x="1176745" y="275334"/>
                    <a:pt x="1302033" y="199667"/>
                    <a:pt x="1302033" y="108070"/>
                  </a:cubicBezTo>
                  <a:cubicBezTo>
                    <a:pt x="1302033" y="82185"/>
                    <a:pt x="1290100" y="61277"/>
                    <a:pt x="1273694" y="41862"/>
                  </a:cubicBezTo>
                  <a:lnTo>
                    <a:pt x="1233339" y="0"/>
                  </a:lnTo>
                  <a:close/>
                </a:path>
              </a:pathLst>
            </a:custGeom>
            <a:solidFill>
              <a:srgbClr val="E8B58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000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Freeform 92"/>
            <p:cNvSpPr/>
            <p:nvPr/>
          </p:nvSpPr>
          <p:spPr>
            <a:xfrm rot="5400000">
              <a:off x="1573760" y="2053145"/>
              <a:ext cx="2350111" cy="1501852"/>
            </a:xfrm>
            <a:custGeom>
              <a:avLst/>
              <a:gdLst>
                <a:gd name="connsiteX0" fmla="*/ 0 w 2350111"/>
                <a:gd name="connsiteY0" fmla="*/ 280539 h 1501852"/>
                <a:gd name="connsiteX1" fmla="*/ 365418 w 2350111"/>
                <a:gd name="connsiteY1" fmla="*/ 280539 h 1501852"/>
                <a:gd name="connsiteX2" fmla="*/ 353618 w 2350111"/>
                <a:gd name="connsiteY2" fmla="*/ 256192 h 1501852"/>
                <a:gd name="connsiteX3" fmla="*/ 333604 w 2350111"/>
                <a:gd name="connsiteY3" fmla="*/ 229472 h 1501852"/>
                <a:gd name="connsiteX4" fmla="*/ 267675 w 2350111"/>
                <a:gd name="connsiteY4" fmla="*/ 132025 h 1501852"/>
                <a:gd name="connsiteX5" fmla="*/ 484298 w 2350111"/>
                <a:gd name="connsiteY5" fmla="*/ 0 h 1501852"/>
                <a:gd name="connsiteX6" fmla="*/ 700921 w 2350111"/>
                <a:gd name="connsiteY6" fmla="*/ 132025 h 1501852"/>
                <a:gd name="connsiteX7" fmla="*/ 620865 w 2350111"/>
                <a:gd name="connsiteY7" fmla="*/ 235759 h 1501852"/>
                <a:gd name="connsiteX8" fmla="*/ 604971 w 2350111"/>
                <a:gd name="connsiteY8" fmla="*/ 258549 h 1501852"/>
                <a:gd name="connsiteX9" fmla="*/ 595089 w 2350111"/>
                <a:gd name="connsiteY9" fmla="*/ 280539 h 1501852"/>
                <a:gd name="connsiteX10" fmla="*/ 2052071 w 2350111"/>
                <a:gd name="connsiteY10" fmla="*/ 280539 h 1501852"/>
                <a:gd name="connsiteX11" fmla="*/ 2052071 w 2350111"/>
                <a:gd name="connsiteY11" fmla="*/ 742890 h 1501852"/>
                <a:gd name="connsiteX12" fmla="*/ 2067200 w 2350111"/>
                <a:gd name="connsiteY12" fmla="*/ 740464 h 1501852"/>
                <a:gd name="connsiteX13" fmla="*/ 2120639 w 2350111"/>
                <a:gd name="connsiteY13" fmla="*/ 707500 h 1501852"/>
                <a:gd name="connsiteX14" fmla="*/ 2218086 w 2350111"/>
                <a:gd name="connsiteY14" fmla="*/ 641571 h 1501852"/>
                <a:gd name="connsiteX15" fmla="*/ 2350111 w 2350111"/>
                <a:gd name="connsiteY15" fmla="*/ 858194 h 1501852"/>
                <a:gd name="connsiteX16" fmla="*/ 2218086 w 2350111"/>
                <a:gd name="connsiteY16" fmla="*/ 1074817 h 1501852"/>
                <a:gd name="connsiteX17" fmla="*/ 2114352 w 2350111"/>
                <a:gd name="connsiteY17" fmla="*/ 994761 h 1501852"/>
                <a:gd name="connsiteX18" fmla="*/ 2064056 w 2350111"/>
                <a:gd name="connsiteY18" fmla="*/ 966506 h 1501852"/>
                <a:gd name="connsiteX19" fmla="*/ 2052071 w 2350111"/>
                <a:gd name="connsiteY19" fmla="*/ 965507 h 1501852"/>
                <a:gd name="connsiteX20" fmla="*/ 2052071 w 2350111"/>
                <a:gd name="connsiteY20" fmla="*/ 1459772 h 1501852"/>
                <a:gd name="connsiteX21" fmla="*/ 1990660 w 2350111"/>
                <a:gd name="connsiteY21" fmla="*/ 1480442 h 1501852"/>
                <a:gd name="connsiteX22" fmla="*/ 1457253 w 2350111"/>
                <a:gd name="connsiteY22" fmla="*/ 1398294 h 1501852"/>
                <a:gd name="connsiteX23" fmla="*/ 786417 w 2350111"/>
                <a:gd name="connsiteY23" fmla="*/ 1020189 h 1501852"/>
                <a:gd name="connsiteX24" fmla="*/ 264657 w 2350111"/>
                <a:gd name="connsiteY24" fmla="*/ 480041 h 1501852"/>
                <a:gd name="connsiteX25" fmla="*/ 6250 w 2350111"/>
                <a:gd name="connsiteY25" fmla="*/ 289867 h 15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50111" h="1501852">
                  <a:moveTo>
                    <a:pt x="0" y="280539"/>
                  </a:moveTo>
                  <a:lnTo>
                    <a:pt x="365418" y="280539"/>
                  </a:lnTo>
                  <a:lnTo>
                    <a:pt x="353618" y="256192"/>
                  </a:lnTo>
                  <a:cubicBezTo>
                    <a:pt x="347731" y="246761"/>
                    <a:pt x="340668" y="237331"/>
                    <a:pt x="333604" y="229472"/>
                  </a:cubicBezTo>
                  <a:cubicBezTo>
                    <a:pt x="305349" y="198038"/>
                    <a:pt x="267675" y="172890"/>
                    <a:pt x="267675" y="132025"/>
                  </a:cubicBezTo>
                  <a:cubicBezTo>
                    <a:pt x="267675" y="59726"/>
                    <a:pt x="366568" y="0"/>
                    <a:pt x="484298" y="0"/>
                  </a:cubicBezTo>
                  <a:cubicBezTo>
                    <a:pt x="606737" y="0"/>
                    <a:pt x="700921" y="59726"/>
                    <a:pt x="700921" y="132025"/>
                  </a:cubicBezTo>
                  <a:cubicBezTo>
                    <a:pt x="700921" y="176034"/>
                    <a:pt x="658538" y="204325"/>
                    <a:pt x="620865" y="235759"/>
                  </a:cubicBezTo>
                  <a:cubicBezTo>
                    <a:pt x="616156" y="242046"/>
                    <a:pt x="610269" y="249905"/>
                    <a:pt x="604971" y="258549"/>
                  </a:cubicBezTo>
                  <a:lnTo>
                    <a:pt x="595089" y="280539"/>
                  </a:lnTo>
                  <a:lnTo>
                    <a:pt x="2052071" y="280539"/>
                  </a:lnTo>
                  <a:lnTo>
                    <a:pt x="2052071" y="742890"/>
                  </a:lnTo>
                  <a:lnTo>
                    <a:pt x="2067200" y="740464"/>
                  </a:lnTo>
                  <a:cubicBezTo>
                    <a:pt x="2082917" y="735755"/>
                    <a:pt x="2104921" y="721627"/>
                    <a:pt x="2120639" y="707500"/>
                  </a:cubicBezTo>
                  <a:cubicBezTo>
                    <a:pt x="2152073" y="679245"/>
                    <a:pt x="2177221" y="641571"/>
                    <a:pt x="2218086" y="641571"/>
                  </a:cubicBezTo>
                  <a:cubicBezTo>
                    <a:pt x="2290385" y="641571"/>
                    <a:pt x="2350111" y="740464"/>
                    <a:pt x="2350111" y="858194"/>
                  </a:cubicBezTo>
                  <a:cubicBezTo>
                    <a:pt x="2350111" y="980633"/>
                    <a:pt x="2290385" y="1074817"/>
                    <a:pt x="2218086" y="1074817"/>
                  </a:cubicBezTo>
                  <a:cubicBezTo>
                    <a:pt x="2174077" y="1074817"/>
                    <a:pt x="2145786" y="1032434"/>
                    <a:pt x="2114352" y="994761"/>
                  </a:cubicBezTo>
                  <a:cubicBezTo>
                    <a:pt x="2101778" y="985342"/>
                    <a:pt x="2082917" y="971215"/>
                    <a:pt x="2064056" y="966506"/>
                  </a:cubicBezTo>
                  <a:lnTo>
                    <a:pt x="2052071" y="965507"/>
                  </a:lnTo>
                  <a:lnTo>
                    <a:pt x="2052071" y="1459772"/>
                  </a:lnTo>
                  <a:lnTo>
                    <a:pt x="1990660" y="1480442"/>
                  </a:lnTo>
                  <a:cubicBezTo>
                    <a:pt x="1798883" y="1531831"/>
                    <a:pt x="1595459" y="1485318"/>
                    <a:pt x="1457253" y="1398294"/>
                  </a:cubicBezTo>
                  <a:cubicBezTo>
                    <a:pt x="1110443" y="1538337"/>
                    <a:pt x="777100" y="1281263"/>
                    <a:pt x="786417" y="1020189"/>
                  </a:cubicBezTo>
                  <a:cubicBezTo>
                    <a:pt x="457211" y="1077204"/>
                    <a:pt x="197363" y="760460"/>
                    <a:pt x="264657" y="480041"/>
                  </a:cubicBezTo>
                  <a:cubicBezTo>
                    <a:pt x="150262" y="435780"/>
                    <a:pt x="66278" y="368263"/>
                    <a:pt x="6250" y="289867"/>
                  </a:cubicBezTo>
                  <a:close/>
                </a:path>
              </a:pathLst>
            </a:custGeom>
            <a:solidFill>
              <a:srgbClr val="999A94"/>
            </a:solidFill>
            <a:ln w="285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000" b="1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Freeform 93"/>
            <p:cNvSpPr/>
            <p:nvPr/>
          </p:nvSpPr>
          <p:spPr>
            <a:xfrm>
              <a:off x="5451660" y="1501107"/>
              <a:ext cx="1427532" cy="1288255"/>
            </a:xfrm>
            <a:custGeom>
              <a:avLst/>
              <a:gdLst>
                <a:gd name="connsiteX0" fmla="*/ 266565 w 1427532"/>
                <a:gd name="connsiteY0" fmla="*/ 0 h 1288255"/>
                <a:gd name="connsiteX1" fmla="*/ 330456 w 1427532"/>
                <a:gd name="connsiteY1" fmla="*/ 6569 h 1288255"/>
                <a:gd name="connsiteX2" fmla="*/ 784055 w 1427532"/>
                <a:gd name="connsiteY2" fmla="*/ 407664 h 1288255"/>
                <a:gd name="connsiteX3" fmla="*/ 1423215 w 1427532"/>
                <a:gd name="connsiteY3" fmla="*/ 957870 h 1288255"/>
                <a:gd name="connsiteX4" fmla="*/ 1427532 w 1427532"/>
                <a:gd name="connsiteY4" fmla="*/ 1026128 h 1288255"/>
                <a:gd name="connsiteX5" fmla="*/ 895368 w 1427532"/>
                <a:gd name="connsiteY5" fmla="*/ 1026128 h 1288255"/>
                <a:gd name="connsiteX6" fmla="*/ 898244 w 1427532"/>
                <a:gd name="connsiteY6" fmla="*/ 1032063 h 1288255"/>
                <a:gd name="connsiteX7" fmla="*/ 918259 w 1427532"/>
                <a:gd name="connsiteY7" fmla="*/ 1058783 h 1288255"/>
                <a:gd name="connsiteX8" fmla="*/ 984187 w 1427532"/>
                <a:gd name="connsiteY8" fmla="*/ 1156230 h 1288255"/>
                <a:gd name="connsiteX9" fmla="*/ 767564 w 1427532"/>
                <a:gd name="connsiteY9" fmla="*/ 1288255 h 1288255"/>
                <a:gd name="connsiteX10" fmla="*/ 550941 w 1427532"/>
                <a:gd name="connsiteY10" fmla="*/ 1156230 h 1288255"/>
                <a:gd name="connsiteX11" fmla="*/ 630998 w 1427532"/>
                <a:gd name="connsiteY11" fmla="*/ 1052496 h 1288255"/>
                <a:gd name="connsiteX12" fmla="*/ 646891 w 1427532"/>
                <a:gd name="connsiteY12" fmla="*/ 1029706 h 1288255"/>
                <a:gd name="connsiteX13" fmla="*/ 648499 w 1427532"/>
                <a:gd name="connsiteY13" fmla="*/ 1026128 h 1288255"/>
                <a:gd name="connsiteX14" fmla="*/ 266565 w 1427532"/>
                <a:gd name="connsiteY14" fmla="*/ 1026128 h 1288255"/>
                <a:gd name="connsiteX15" fmla="*/ 266565 w 1427532"/>
                <a:gd name="connsiteY15" fmla="*/ 645982 h 1288255"/>
                <a:gd name="connsiteX16" fmla="*/ 256192 w 1427532"/>
                <a:gd name="connsiteY16" fmla="*/ 651009 h 1288255"/>
                <a:gd name="connsiteX17" fmla="*/ 229472 w 1427532"/>
                <a:gd name="connsiteY17" fmla="*/ 671023 h 1288255"/>
                <a:gd name="connsiteX18" fmla="*/ 132025 w 1427532"/>
                <a:gd name="connsiteY18" fmla="*/ 736952 h 1288255"/>
                <a:gd name="connsiteX19" fmla="*/ 0 w 1427532"/>
                <a:gd name="connsiteY19" fmla="*/ 520329 h 1288255"/>
                <a:gd name="connsiteX20" fmla="*/ 132025 w 1427532"/>
                <a:gd name="connsiteY20" fmla="*/ 303706 h 1288255"/>
                <a:gd name="connsiteX21" fmla="*/ 235759 w 1427532"/>
                <a:gd name="connsiteY21" fmla="*/ 383762 h 1288255"/>
                <a:gd name="connsiteX22" fmla="*/ 258549 w 1427532"/>
                <a:gd name="connsiteY22" fmla="*/ 399656 h 1288255"/>
                <a:gd name="connsiteX23" fmla="*/ 266565 w 1427532"/>
                <a:gd name="connsiteY23" fmla="*/ 403258 h 128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27532" h="1288255">
                  <a:moveTo>
                    <a:pt x="266565" y="0"/>
                  </a:moveTo>
                  <a:lnTo>
                    <a:pt x="330456" y="6569"/>
                  </a:lnTo>
                  <a:cubicBezTo>
                    <a:pt x="571472" y="45399"/>
                    <a:pt x="769251" y="230122"/>
                    <a:pt x="784055" y="407664"/>
                  </a:cubicBezTo>
                  <a:cubicBezTo>
                    <a:pt x="1210052" y="411494"/>
                    <a:pt x="1386285" y="712352"/>
                    <a:pt x="1423215" y="957870"/>
                  </a:cubicBezTo>
                  <a:lnTo>
                    <a:pt x="1427532" y="1026128"/>
                  </a:lnTo>
                  <a:lnTo>
                    <a:pt x="895368" y="1026128"/>
                  </a:lnTo>
                  <a:lnTo>
                    <a:pt x="898244" y="1032063"/>
                  </a:lnTo>
                  <a:cubicBezTo>
                    <a:pt x="904131" y="1041494"/>
                    <a:pt x="911195" y="1050924"/>
                    <a:pt x="918259" y="1058783"/>
                  </a:cubicBezTo>
                  <a:cubicBezTo>
                    <a:pt x="946514" y="1090217"/>
                    <a:pt x="984187" y="1115365"/>
                    <a:pt x="984187" y="1156230"/>
                  </a:cubicBezTo>
                  <a:cubicBezTo>
                    <a:pt x="984187" y="1228529"/>
                    <a:pt x="885294" y="1288255"/>
                    <a:pt x="767564" y="1288255"/>
                  </a:cubicBezTo>
                  <a:cubicBezTo>
                    <a:pt x="645125" y="1288255"/>
                    <a:pt x="550941" y="1228529"/>
                    <a:pt x="550941" y="1156230"/>
                  </a:cubicBezTo>
                  <a:cubicBezTo>
                    <a:pt x="550941" y="1112221"/>
                    <a:pt x="593324" y="1083930"/>
                    <a:pt x="630998" y="1052496"/>
                  </a:cubicBezTo>
                  <a:cubicBezTo>
                    <a:pt x="635707" y="1046209"/>
                    <a:pt x="641593" y="1038350"/>
                    <a:pt x="646891" y="1029706"/>
                  </a:cubicBezTo>
                  <a:lnTo>
                    <a:pt x="648499" y="1026128"/>
                  </a:lnTo>
                  <a:lnTo>
                    <a:pt x="266565" y="1026128"/>
                  </a:lnTo>
                  <a:lnTo>
                    <a:pt x="266565" y="645982"/>
                  </a:lnTo>
                  <a:lnTo>
                    <a:pt x="256192" y="651009"/>
                  </a:lnTo>
                  <a:cubicBezTo>
                    <a:pt x="246761" y="656896"/>
                    <a:pt x="237331" y="663960"/>
                    <a:pt x="229472" y="671023"/>
                  </a:cubicBezTo>
                  <a:cubicBezTo>
                    <a:pt x="198038" y="699279"/>
                    <a:pt x="172890" y="736952"/>
                    <a:pt x="132025" y="736952"/>
                  </a:cubicBezTo>
                  <a:cubicBezTo>
                    <a:pt x="59725" y="736952"/>
                    <a:pt x="0" y="638059"/>
                    <a:pt x="0" y="520329"/>
                  </a:cubicBezTo>
                  <a:cubicBezTo>
                    <a:pt x="0" y="397890"/>
                    <a:pt x="59725" y="303706"/>
                    <a:pt x="132025" y="303706"/>
                  </a:cubicBezTo>
                  <a:cubicBezTo>
                    <a:pt x="176033" y="303706"/>
                    <a:pt x="204325" y="346089"/>
                    <a:pt x="235759" y="383762"/>
                  </a:cubicBezTo>
                  <a:cubicBezTo>
                    <a:pt x="242046" y="388472"/>
                    <a:pt x="249905" y="394358"/>
                    <a:pt x="258549" y="399656"/>
                  </a:cubicBezTo>
                  <a:lnTo>
                    <a:pt x="266565" y="403258"/>
                  </a:lnTo>
                  <a:close/>
                </a:path>
              </a:pathLst>
            </a:custGeom>
            <a:solidFill>
              <a:srgbClr val="B6A79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000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Freeform 94"/>
            <p:cNvSpPr/>
            <p:nvPr/>
          </p:nvSpPr>
          <p:spPr>
            <a:xfrm rot="10800000">
              <a:off x="3016581" y="2597611"/>
              <a:ext cx="1859214" cy="2426255"/>
            </a:xfrm>
            <a:custGeom>
              <a:avLst/>
              <a:gdLst>
                <a:gd name="connsiteX0" fmla="*/ 1589522 w 1859214"/>
                <a:gd name="connsiteY0" fmla="*/ 2426255 h 2426255"/>
                <a:gd name="connsiteX1" fmla="*/ 297837 w 1859214"/>
                <a:gd name="connsiteY1" fmla="*/ 2426255 h 2426255"/>
                <a:gd name="connsiteX2" fmla="*/ 297837 w 1859214"/>
                <a:gd name="connsiteY2" fmla="*/ 1974480 h 2426255"/>
                <a:gd name="connsiteX3" fmla="*/ 282911 w 1859214"/>
                <a:gd name="connsiteY3" fmla="*/ 1974948 h 2426255"/>
                <a:gd name="connsiteX4" fmla="*/ 229472 w 1859214"/>
                <a:gd name="connsiteY4" fmla="*/ 2007912 h 2426255"/>
                <a:gd name="connsiteX5" fmla="*/ 132025 w 1859214"/>
                <a:gd name="connsiteY5" fmla="*/ 2073841 h 2426255"/>
                <a:gd name="connsiteX6" fmla="*/ 0 w 1859214"/>
                <a:gd name="connsiteY6" fmla="*/ 1857218 h 2426255"/>
                <a:gd name="connsiteX7" fmla="*/ 132025 w 1859214"/>
                <a:gd name="connsiteY7" fmla="*/ 1640595 h 2426255"/>
                <a:gd name="connsiteX8" fmla="*/ 235759 w 1859214"/>
                <a:gd name="connsiteY8" fmla="*/ 1720651 h 2426255"/>
                <a:gd name="connsiteX9" fmla="*/ 286055 w 1859214"/>
                <a:gd name="connsiteY9" fmla="*/ 1748907 h 2426255"/>
                <a:gd name="connsiteX10" fmla="*/ 297837 w 1859214"/>
                <a:gd name="connsiteY10" fmla="*/ 1748011 h 2426255"/>
                <a:gd name="connsiteX11" fmla="*/ 297837 w 1859214"/>
                <a:gd name="connsiteY11" fmla="*/ 4230 h 2426255"/>
                <a:gd name="connsiteX12" fmla="*/ 307410 w 1859214"/>
                <a:gd name="connsiteY12" fmla="*/ 2464 h 2426255"/>
                <a:gd name="connsiteX13" fmla="*/ 999666 w 1859214"/>
                <a:gd name="connsiteY13" fmla="*/ 456168 h 2426255"/>
                <a:gd name="connsiteX14" fmla="*/ 1087486 w 1859214"/>
                <a:gd name="connsiteY14" fmla="*/ 661413 h 2426255"/>
                <a:gd name="connsiteX15" fmla="*/ 1088407 w 1859214"/>
                <a:gd name="connsiteY15" fmla="*/ 666980 h 2426255"/>
                <a:gd name="connsiteX16" fmla="*/ 1172864 w 1859214"/>
                <a:gd name="connsiteY16" fmla="*/ 646520 h 2426255"/>
                <a:gd name="connsiteX17" fmla="*/ 1500752 w 1859214"/>
                <a:gd name="connsiteY17" fmla="*/ 670049 h 2426255"/>
                <a:gd name="connsiteX18" fmla="*/ 1589522 w 1859214"/>
                <a:gd name="connsiteY18" fmla="*/ 698992 h 2426255"/>
                <a:gd name="connsiteX19" fmla="*/ 1589522 w 1859214"/>
                <a:gd name="connsiteY19" fmla="*/ 863215 h 2426255"/>
                <a:gd name="connsiteX20" fmla="*/ 1603022 w 1859214"/>
                <a:gd name="connsiteY20" fmla="*/ 856672 h 2426255"/>
                <a:gd name="connsiteX21" fmla="*/ 1629742 w 1859214"/>
                <a:gd name="connsiteY21" fmla="*/ 836658 h 2426255"/>
                <a:gd name="connsiteX22" fmla="*/ 1727189 w 1859214"/>
                <a:gd name="connsiteY22" fmla="*/ 770729 h 2426255"/>
                <a:gd name="connsiteX23" fmla="*/ 1859214 w 1859214"/>
                <a:gd name="connsiteY23" fmla="*/ 987352 h 2426255"/>
                <a:gd name="connsiteX24" fmla="*/ 1727189 w 1859214"/>
                <a:gd name="connsiteY24" fmla="*/ 1203975 h 2426255"/>
                <a:gd name="connsiteX25" fmla="*/ 1623455 w 1859214"/>
                <a:gd name="connsiteY25" fmla="*/ 1123919 h 2426255"/>
                <a:gd name="connsiteX26" fmla="*/ 1600665 w 1859214"/>
                <a:gd name="connsiteY26" fmla="*/ 1108025 h 2426255"/>
                <a:gd name="connsiteX27" fmla="*/ 1589522 w 1859214"/>
                <a:gd name="connsiteY27" fmla="*/ 1103018 h 242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9214" h="2426255">
                  <a:moveTo>
                    <a:pt x="1589522" y="2426255"/>
                  </a:moveTo>
                  <a:lnTo>
                    <a:pt x="297837" y="2426255"/>
                  </a:lnTo>
                  <a:lnTo>
                    <a:pt x="297837" y="1974480"/>
                  </a:lnTo>
                  <a:lnTo>
                    <a:pt x="282911" y="1974948"/>
                  </a:lnTo>
                  <a:cubicBezTo>
                    <a:pt x="267194" y="1979657"/>
                    <a:pt x="245190" y="1993785"/>
                    <a:pt x="229472" y="2007912"/>
                  </a:cubicBezTo>
                  <a:cubicBezTo>
                    <a:pt x="198038" y="2036168"/>
                    <a:pt x="172890" y="2073841"/>
                    <a:pt x="132025" y="2073841"/>
                  </a:cubicBezTo>
                  <a:cubicBezTo>
                    <a:pt x="59725" y="2073841"/>
                    <a:pt x="0" y="1974948"/>
                    <a:pt x="0" y="1857218"/>
                  </a:cubicBezTo>
                  <a:cubicBezTo>
                    <a:pt x="0" y="1734779"/>
                    <a:pt x="59725" y="1640595"/>
                    <a:pt x="132025" y="1640595"/>
                  </a:cubicBezTo>
                  <a:cubicBezTo>
                    <a:pt x="176033" y="1640595"/>
                    <a:pt x="204325" y="1682978"/>
                    <a:pt x="235759" y="1720651"/>
                  </a:cubicBezTo>
                  <a:cubicBezTo>
                    <a:pt x="248333" y="1730070"/>
                    <a:pt x="267194" y="1744197"/>
                    <a:pt x="286055" y="1748907"/>
                  </a:cubicBezTo>
                  <a:lnTo>
                    <a:pt x="297837" y="1748011"/>
                  </a:lnTo>
                  <a:lnTo>
                    <a:pt x="297837" y="4230"/>
                  </a:lnTo>
                  <a:lnTo>
                    <a:pt x="307410" y="2464"/>
                  </a:lnTo>
                  <a:cubicBezTo>
                    <a:pt x="585456" y="-20698"/>
                    <a:pt x="895788" y="118519"/>
                    <a:pt x="999666" y="456168"/>
                  </a:cubicBezTo>
                  <a:cubicBezTo>
                    <a:pt x="1033613" y="510260"/>
                    <a:pt x="1066764" y="582242"/>
                    <a:pt x="1087486" y="661413"/>
                  </a:cubicBezTo>
                  <a:lnTo>
                    <a:pt x="1088407" y="666980"/>
                  </a:lnTo>
                  <a:lnTo>
                    <a:pt x="1172864" y="646520"/>
                  </a:lnTo>
                  <a:cubicBezTo>
                    <a:pt x="1276668" y="634124"/>
                    <a:pt x="1386548" y="640360"/>
                    <a:pt x="1500752" y="670049"/>
                  </a:cubicBezTo>
                  <a:lnTo>
                    <a:pt x="1589522" y="698992"/>
                  </a:lnTo>
                  <a:lnTo>
                    <a:pt x="1589522" y="863215"/>
                  </a:lnTo>
                  <a:lnTo>
                    <a:pt x="1603022" y="856672"/>
                  </a:lnTo>
                  <a:cubicBezTo>
                    <a:pt x="1612453" y="850785"/>
                    <a:pt x="1621883" y="843722"/>
                    <a:pt x="1629742" y="836658"/>
                  </a:cubicBezTo>
                  <a:cubicBezTo>
                    <a:pt x="1661176" y="808403"/>
                    <a:pt x="1686324" y="770729"/>
                    <a:pt x="1727189" y="770729"/>
                  </a:cubicBezTo>
                  <a:cubicBezTo>
                    <a:pt x="1799488" y="770729"/>
                    <a:pt x="1859214" y="869622"/>
                    <a:pt x="1859214" y="987352"/>
                  </a:cubicBezTo>
                  <a:cubicBezTo>
                    <a:pt x="1859214" y="1109791"/>
                    <a:pt x="1799488" y="1203975"/>
                    <a:pt x="1727189" y="1203975"/>
                  </a:cubicBezTo>
                  <a:cubicBezTo>
                    <a:pt x="1683180" y="1203975"/>
                    <a:pt x="1654889" y="1161592"/>
                    <a:pt x="1623455" y="1123919"/>
                  </a:cubicBezTo>
                  <a:cubicBezTo>
                    <a:pt x="1617168" y="1119210"/>
                    <a:pt x="1609309" y="1113323"/>
                    <a:pt x="1600665" y="1108025"/>
                  </a:cubicBezTo>
                  <a:lnTo>
                    <a:pt x="1589522" y="1103018"/>
                  </a:lnTo>
                  <a:close/>
                </a:path>
              </a:pathLst>
            </a:custGeom>
            <a:solidFill>
              <a:srgbClr val="6799A3"/>
            </a:solidFill>
            <a:ln w="285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000" b="1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Freeform 95"/>
            <p:cNvSpPr/>
            <p:nvPr/>
          </p:nvSpPr>
          <p:spPr>
            <a:xfrm rot="16200000">
              <a:off x="5237023" y="4253586"/>
              <a:ext cx="2428162" cy="1325009"/>
            </a:xfrm>
            <a:custGeom>
              <a:avLst/>
              <a:gdLst>
                <a:gd name="connsiteX0" fmla="*/ 2428162 w 2428162"/>
                <a:gd name="connsiteY0" fmla="*/ 731896 h 1325009"/>
                <a:gd name="connsiteX1" fmla="*/ 2296136 w 2428162"/>
                <a:gd name="connsiteY1" fmla="*/ 948519 h 1325009"/>
                <a:gd name="connsiteX2" fmla="*/ 2192402 w 2428162"/>
                <a:gd name="connsiteY2" fmla="*/ 868462 h 1325009"/>
                <a:gd name="connsiteX3" fmla="*/ 2169612 w 2428162"/>
                <a:gd name="connsiteY3" fmla="*/ 852569 h 1325009"/>
                <a:gd name="connsiteX4" fmla="*/ 2163774 w 2428162"/>
                <a:gd name="connsiteY4" fmla="*/ 849945 h 1325009"/>
                <a:gd name="connsiteX5" fmla="*/ 2163774 w 2428162"/>
                <a:gd name="connsiteY5" fmla="*/ 1325009 h 1325009"/>
                <a:gd name="connsiteX6" fmla="*/ 2116315 w 2428162"/>
                <a:gd name="connsiteY6" fmla="*/ 1317900 h 1325009"/>
                <a:gd name="connsiteX7" fmla="*/ 1296931 w 2428162"/>
                <a:gd name="connsiteY7" fmla="*/ 535001 h 1325009"/>
                <a:gd name="connsiteX8" fmla="*/ 1294779 w 2428162"/>
                <a:gd name="connsiteY8" fmla="*/ 523480 h 1325009"/>
                <a:gd name="connsiteX9" fmla="*/ 1252495 w 2428162"/>
                <a:gd name="connsiteY9" fmla="*/ 527395 h 1325009"/>
                <a:gd name="connsiteX10" fmla="*/ 782315 w 2428162"/>
                <a:gd name="connsiteY10" fmla="*/ 245601 h 1325009"/>
                <a:gd name="connsiteX11" fmla="*/ 750523 w 2428162"/>
                <a:gd name="connsiteY11" fmla="*/ 200752 h 1325009"/>
                <a:gd name="connsiteX12" fmla="*/ 724856 w 2428162"/>
                <a:gd name="connsiteY12" fmla="*/ 200934 h 1325009"/>
                <a:gd name="connsiteX13" fmla="*/ 110636 w 2428162"/>
                <a:gd name="connsiteY13" fmla="*/ 200092 h 1325009"/>
                <a:gd name="connsiteX14" fmla="*/ 0 w 2428162"/>
                <a:gd name="connsiteY14" fmla="*/ 28214 h 1325009"/>
                <a:gd name="connsiteX15" fmla="*/ 1668 w 2428162"/>
                <a:gd name="connsiteY15" fmla="*/ 0 h 1325009"/>
                <a:gd name="connsiteX16" fmla="*/ 2163774 w 2428162"/>
                <a:gd name="connsiteY16" fmla="*/ 0 h 1325009"/>
                <a:gd name="connsiteX17" fmla="*/ 2163774 w 2428162"/>
                <a:gd name="connsiteY17" fmla="*/ 605188 h 1325009"/>
                <a:gd name="connsiteX18" fmla="*/ 2171970 w 2428162"/>
                <a:gd name="connsiteY18" fmla="*/ 601216 h 1325009"/>
                <a:gd name="connsiteX19" fmla="*/ 2198689 w 2428162"/>
                <a:gd name="connsiteY19" fmla="*/ 581201 h 1325009"/>
                <a:gd name="connsiteX20" fmla="*/ 2296136 w 2428162"/>
                <a:gd name="connsiteY20" fmla="*/ 515273 h 1325009"/>
                <a:gd name="connsiteX21" fmla="*/ 2428162 w 2428162"/>
                <a:gd name="connsiteY21" fmla="*/ 731896 h 132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28162" h="1325009">
                  <a:moveTo>
                    <a:pt x="2428162" y="731896"/>
                  </a:moveTo>
                  <a:cubicBezTo>
                    <a:pt x="2428162" y="854335"/>
                    <a:pt x="2368436" y="948519"/>
                    <a:pt x="2296136" y="948519"/>
                  </a:cubicBezTo>
                  <a:cubicBezTo>
                    <a:pt x="2252128" y="948519"/>
                    <a:pt x="2223837" y="906136"/>
                    <a:pt x="2192402" y="868462"/>
                  </a:cubicBezTo>
                  <a:cubicBezTo>
                    <a:pt x="2186115" y="863753"/>
                    <a:pt x="2178257" y="857867"/>
                    <a:pt x="2169612" y="852569"/>
                  </a:cubicBezTo>
                  <a:lnTo>
                    <a:pt x="2163774" y="849945"/>
                  </a:lnTo>
                  <a:lnTo>
                    <a:pt x="2163774" y="1325009"/>
                  </a:lnTo>
                  <a:lnTo>
                    <a:pt x="2116315" y="1317900"/>
                  </a:lnTo>
                  <a:cubicBezTo>
                    <a:pt x="1685321" y="1231639"/>
                    <a:pt x="1313235" y="996470"/>
                    <a:pt x="1296931" y="535001"/>
                  </a:cubicBezTo>
                  <a:lnTo>
                    <a:pt x="1294779" y="523480"/>
                  </a:lnTo>
                  <a:lnTo>
                    <a:pt x="1252495" y="527395"/>
                  </a:lnTo>
                  <a:cubicBezTo>
                    <a:pt x="1111075" y="521895"/>
                    <a:pt x="915342" y="412963"/>
                    <a:pt x="782315" y="245601"/>
                  </a:cubicBezTo>
                  <a:lnTo>
                    <a:pt x="750523" y="200752"/>
                  </a:lnTo>
                  <a:lnTo>
                    <a:pt x="724856" y="200934"/>
                  </a:lnTo>
                  <a:lnTo>
                    <a:pt x="110636" y="200092"/>
                  </a:lnTo>
                  <a:cubicBezTo>
                    <a:pt x="47940" y="208520"/>
                    <a:pt x="3665" y="112506"/>
                    <a:pt x="0" y="28214"/>
                  </a:cubicBezTo>
                  <a:lnTo>
                    <a:pt x="1668" y="0"/>
                  </a:lnTo>
                  <a:lnTo>
                    <a:pt x="2163774" y="0"/>
                  </a:lnTo>
                  <a:lnTo>
                    <a:pt x="2163774" y="605188"/>
                  </a:lnTo>
                  <a:lnTo>
                    <a:pt x="2171970" y="601216"/>
                  </a:lnTo>
                  <a:cubicBezTo>
                    <a:pt x="2181400" y="595329"/>
                    <a:pt x="2190830" y="588265"/>
                    <a:pt x="2198689" y="581201"/>
                  </a:cubicBezTo>
                  <a:cubicBezTo>
                    <a:pt x="2230124" y="552946"/>
                    <a:pt x="2255271" y="515273"/>
                    <a:pt x="2296136" y="515273"/>
                  </a:cubicBezTo>
                  <a:cubicBezTo>
                    <a:pt x="2368436" y="515273"/>
                    <a:pt x="2428162" y="614166"/>
                    <a:pt x="2428162" y="731896"/>
                  </a:cubicBezTo>
                  <a:close/>
                </a:path>
              </a:pathLst>
            </a:custGeom>
            <a:solidFill>
              <a:srgbClr val="CE858B"/>
            </a:solidFill>
            <a:ln w="285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000" b="1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35" name="Group 234"/>
          <p:cNvGrpSpPr/>
          <p:nvPr/>
        </p:nvGrpSpPr>
        <p:grpSpPr>
          <a:xfrm>
            <a:off x="3112771" y="228600"/>
            <a:ext cx="809945" cy="1040942"/>
            <a:chOff x="2936590" y="495299"/>
            <a:chExt cx="914400" cy="914400"/>
          </a:xfrm>
        </p:grpSpPr>
        <p:grpSp>
          <p:nvGrpSpPr>
            <p:cNvPr id="115" name="Group 114"/>
            <p:cNvGrpSpPr/>
            <p:nvPr/>
          </p:nvGrpSpPr>
          <p:grpSpPr>
            <a:xfrm>
              <a:off x="2936590" y="495299"/>
              <a:ext cx="914400" cy="914400"/>
              <a:chOff x="7318648" y="683036"/>
              <a:chExt cx="914400" cy="914400"/>
            </a:xfrm>
          </p:grpSpPr>
          <p:sp>
            <p:nvSpPr>
              <p:cNvPr id="116" name="Teardrop 115"/>
              <p:cNvSpPr/>
              <p:nvPr/>
            </p:nvSpPr>
            <p:spPr>
              <a:xfrm rot="8106955">
                <a:off x="7318648" y="683036"/>
                <a:ext cx="914400" cy="914400"/>
              </a:xfrm>
              <a:prstGeom prst="teardrop">
                <a:avLst>
                  <a:gd name="adj" fmla="val 12496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7449096" y="813484"/>
                <a:ext cx="653504" cy="65350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8" name="TextBox 227"/>
            <p:cNvSpPr txBox="1"/>
            <p:nvPr/>
          </p:nvSpPr>
          <p:spPr>
            <a:xfrm>
              <a:off x="3069940" y="752443"/>
              <a:ext cx="647700" cy="405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77787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304562" y="1398222"/>
            <a:ext cx="809945" cy="1040942"/>
            <a:chOff x="4282082" y="1522736"/>
            <a:chExt cx="914400" cy="914400"/>
          </a:xfrm>
        </p:grpSpPr>
        <p:grpSp>
          <p:nvGrpSpPr>
            <p:cNvPr id="118" name="Group 117"/>
            <p:cNvGrpSpPr/>
            <p:nvPr/>
          </p:nvGrpSpPr>
          <p:grpSpPr>
            <a:xfrm>
              <a:off x="4282082" y="1522736"/>
              <a:ext cx="914400" cy="914400"/>
              <a:chOff x="7318648" y="683036"/>
              <a:chExt cx="914400" cy="914400"/>
            </a:xfrm>
          </p:grpSpPr>
          <p:sp>
            <p:nvSpPr>
              <p:cNvPr id="119" name="Teardrop 118"/>
              <p:cNvSpPr/>
              <p:nvPr/>
            </p:nvSpPr>
            <p:spPr>
              <a:xfrm rot="8106955">
                <a:off x="7318648" y="683036"/>
                <a:ext cx="914400" cy="914400"/>
              </a:xfrm>
              <a:prstGeom prst="teardrop">
                <a:avLst>
                  <a:gd name="adj" fmla="val 12496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7449096" y="813484"/>
                <a:ext cx="653504" cy="65350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9" name="TextBox 228"/>
            <p:cNvSpPr txBox="1"/>
            <p:nvPr/>
          </p:nvSpPr>
          <p:spPr>
            <a:xfrm>
              <a:off x="4415432" y="1779880"/>
              <a:ext cx="647700" cy="405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58889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02</a:t>
              </a:r>
            </a:p>
          </p:txBody>
        </p:sp>
      </p:grpSp>
      <p:grpSp>
        <p:nvGrpSpPr>
          <p:cNvPr id="233" name="Group 232"/>
          <p:cNvGrpSpPr/>
          <p:nvPr/>
        </p:nvGrpSpPr>
        <p:grpSpPr>
          <a:xfrm>
            <a:off x="5602258" y="788643"/>
            <a:ext cx="809945" cy="1040942"/>
            <a:chOff x="5747136" y="987260"/>
            <a:chExt cx="914400" cy="914400"/>
          </a:xfrm>
        </p:grpSpPr>
        <p:grpSp>
          <p:nvGrpSpPr>
            <p:cNvPr id="112" name="Group 111"/>
            <p:cNvGrpSpPr/>
            <p:nvPr/>
          </p:nvGrpSpPr>
          <p:grpSpPr>
            <a:xfrm>
              <a:off x="5747136" y="987260"/>
              <a:ext cx="914400" cy="914400"/>
              <a:chOff x="7318648" y="683036"/>
              <a:chExt cx="914400" cy="914400"/>
            </a:xfrm>
          </p:grpSpPr>
          <p:sp>
            <p:nvSpPr>
              <p:cNvPr id="113" name="Teardrop 112"/>
              <p:cNvSpPr/>
              <p:nvPr/>
            </p:nvSpPr>
            <p:spPr>
              <a:xfrm rot="8106955">
                <a:off x="7318648" y="683036"/>
                <a:ext cx="914400" cy="914400"/>
              </a:xfrm>
              <a:prstGeom prst="teardrop">
                <a:avLst>
                  <a:gd name="adj" fmla="val 12496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7449096" y="813484"/>
                <a:ext cx="653504" cy="65350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30" name="TextBox 229"/>
            <p:cNvSpPr txBox="1"/>
            <p:nvPr/>
          </p:nvSpPr>
          <p:spPr>
            <a:xfrm>
              <a:off x="5880486" y="1244404"/>
              <a:ext cx="647700" cy="405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9B8669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5451729" y="3120917"/>
            <a:ext cx="809945" cy="1040942"/>
            <a:chOff x="5577194" y="3036011"/>
            <a:chExt cx="914400" cy="914400"/>
          </a:xfrm>
        </p:grpSpPr>
        <p:grpSp>
          <p:nvGrpSpPr>
            <p:cNvPr id="106" name="Group 105"/>
            <p:cNvGrpSpPr/>
            <p:nvPr/>
          </p:nvGrpSpPr>
          <p:grpSpPr>
            <a:xfrm>
              <a:off x="5577194" y="3036011"/>
              <a:ext cx="914400" cy="914400"/>
              <a:chOff x="7318648" y="683036"/>
              <a:chExt cx="914400" cy="914400"/>
            </a:xfrm>
          </p:grpSpPr>
          <p:sp>
            <p:nvSpPr>
              <p:cNvPr id="107" name="Teardrop 106"/>
              <p:cNvSpPr/>
              <p:nvPr/>
            </p:nvSpPr>
            <p:spPr>
              <a:xfrm rot="8106955">
                <a:off x="7318648" y="683036"/>
                <a:ext cx="914400" cy="914400"/>
              </a:xfrm>
              <a:prstGeom prst="teardrop">
                <a:avLst>
                  <a:gd name="adj" fmla="val 12496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7449096" y="813484"/>
                <a:ext cx="653504" cy="65350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31" name="TextBox 230"/>
            <p:cNvSpPr txBox="1"/>
            <p:nvPr/>
          </p:nvSpPr>
          <p:spPr>
            <a:xfrm>
              <a:off x="5710544" y="3293155"/>
              <a:ext cx="647700" cy="405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C3696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236" name="Group 235"/>
          <p:cNvGrpSpPr/>
          <p:nvPr/>
        </p:nvGrpSpPr>
        <p:grpSpPr>
          <a:xfrm>
            <a:off x="2644964" y="2495477"/>
            <a:ext cx="809945" cy="1040942"/>
            <a:chOff x="2408453" y="2486603"/>
            <a:chExt cx="914400" cy="914400"/>
          </a:xfrm>
        </p:grpSpPr>
        <p:grpSp>
          <p:nvGrpSpPr>
            <p:cNvPr id="121" name="Group 120"/>
            <p:cNvGrpSpPr/>
            <p:nvPr/>
          </p:nvGrpSpPr>
          <p:grpSpPr>
            <a:xfrm>
              <a:off x="2408453" y="2486603"/>
              <a:ext cx="914400" cy="914400"/>
              <a:chOff x="7318648" y="683036"/>
              <a:chExt cx="914400" cy="914400"/>
            </a:xfrm>
          </p:grpSpPr>
          <p:sp>
            <p:nvSpPr>
              <p:cNvPr id="122" name="Teardrop 121"/>
              <p:cNvSpPr/>
              <p:nvPr/>
            </p:nvSpPr>
            <p:spPr>
              <a:xfrm rot="8106955">
                <a:off x="7318648" y="683036"/>
                <a:ext cx="914400" cy="914400"/>
              </a:xfrm>
              <a:prstGeom prst="teardrop">
                <a:avLst>
                  <a:gd name="adj" fmla="val 12496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7449096" y="813484"/>
                <a:ext cx="653504" cy="65350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32" name="TextBox 231"/>
            <p:cNvSpPr txBox="1"/>
            <p:nvPr/>
          </p:nvSpPr>
          <p:spPr>
            <a:xfrm>
              <a:off x="2541803" y="2743747"/>
              <a:ext cx="647700" cy="405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rgbClr val="6A969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05</a:t>
              </a:r>
            </a:p>
          </p:txBody>
        </p:sp>
      </p:grpSp>
      <p:sp>
        <p:nvSpPr>
          <p:cNvPr id="240" name="Rectangle 239"/>
          <p:cNvSpPr/>
          <p:nvPr/>
        </p:nvSpPr>
        <p:spPr>
          <a:xfrm>
            <a:off x="15475" y="716419"/>
            <a:ext cx="248016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b="1" dirty="0">
                <a:solidFill>
                  <a:srgbClr val="77787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Psychological stress</a:t>
            </a:r>
          </a:p>
        </p:txBody>
      </p:sp>
      <p:sp>
        <p:nvSpPr>
          <p:cNvPr id="244" name="Rectangle 243"/>
          <p:cNvSpPr/>
          <p:nvPr/>
        </p:nvSpPr>
        <p:spPr>
          <a:xfrm>
            <a:off x="862744" y="4060950"/>
            <a:ext cx="17748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b="1" dirty="0">
                <a:solidFill>
                  <a:srgbClr val="6A969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Asymptomatic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3181749" y="5514082"/>
            <a:ext cx="18517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solidFill>
                  <a:srgbClr val="58889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Pressure to eat</a:t>
            </a:r>
          </a:p>
        </p:txBody>
      </p:sp>
      <p:sp>
        <p:nvSpPr>
          <p:cNvPr id="242" name="Rectangle 241"/>
          <p:cNvSpPr/>
          <p:nvPr/>
        </p:nvSpPr>
        <p:spPr>
          <a:xfrm>
            <a:off x="6648359" y="716419"/>
            <a:ext cx="203844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9B866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Difficult to alter lifestyle behaviors</a:t>
            </a:r>
          </a:p>
        </p:txBody>
      </p:sp>
      <p:sp>
        <p:nvSpPr>
          <p:cNvPr id="243" name="Rectangle 242"/>
          <p:cNvSpPr/>
          <p:nvPr/>
        </p:nvSpPr>
        <p:spPr>
          <a:xfrm>
            <a:off x="6621199" y="4036106"/>
            <a:ext cx="198940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C3696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Medical information seen as advisory</a:t>
            </a:r>
          </a:p>
        </p:txBody>
      </p:sp>
    </p:spTree>
    <p:extLst>
      <p:ext uri="{BB962C8B-B14F-4D97-AF65-F5344CB8AC3E}">
        <p14:creationId xmlns:p14="http://schemas.microsoft.com/office/powerpoint/2010/main" val="2371445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" grpId="0"/>
      <p:bldP spid="244" grpId="0"/>
      <p:bldP spid="241" grpId="0"/>
      <p:bldP spid="242" grpId="0"/>
      <p:bldP spid="24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066800" y="5330825"/>
            <a:ext cx="7010400" cy="917575"/>
          </a:xfrm>
        </p:spPr>
        <p:txBody>
          <a:bodyPr/>
          <a:lstStyle/>
          <a:p>
            <a:r>
              <a:rPr lang="en-US" altLang="ar-SA" sz="8800" dirty="0"/>
              <a:t>I HAVE DM</a:t>
            </a:r>
            <a:endParaRPr lang="ar-SA" altLang="ar-SA" sz="8800" dirty="0"/>
          </a:p>
        </p:txBody>
      </p:sp>
    </p:spTree>
    <p:extLst>
      <p:ext uri="{BB962C8B-B14F-4D97-AF65-F5344CB8AC3E}">
        <p14:creationId xmlns:p14="http://schemas.microsoft.com/office/powerpoint/2010/main" val="1508790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/>
          <p:cNvGraphicFramePr/>
          <p:nvPr/>
        </p:nvGraphicFramePr>
        <p:xfrm>
          <a:off x="323529" y="-891480"/>
          <a:ext cx="8640960" cy="77494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862263" y="2970213"/>
            <a:ext cx="3563937" cy="11430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en-US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5</a:t>
            </a:r>
            <a:br>
              <a:rPr lang="en-US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</a:br>
            <a:r>
              <a:rPr lang="en-US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Stages</a:t>
            </a:r>
          </a:p>
        </p:txBody>
      </p:sp>
    </p:spTree>
    <p:extLst>
      <p:ext uri="{BB962C8B-B14F-4D97-AF65-F5344CB8AC3E}">
        <p14:creationId xmlns:p14="http://schemas.microsoft.com/office/powerpoint/2010/main" val="3678091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E7682D49-770B-4DDF-882D-6ED9BA70A57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2">
                                            <p:graphicEl>
                                              <a:dgm id="{E7682D49-770B-4DDF-882D-6ED9BA70A57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07E240F-EBB8-46B1-B6F5-DEA823F5C15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2000"/>
                                        <p:tgtEl>
                                          <p:spTgt spid="2">
                                            <p:graphicEl>
                                              <a:dgm id="{207E240F-EBB8-46B1-B6F5-DEA823F5C15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55B18129-307C-4555-B107-80210191147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2">
                                            <p:graphicEl>
                                              <a:dgm id="{55B18129-307C-4555-B107-80210191147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8D89E116-22CE-40EF-BF5D-C8101DA0DBF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8" dur="2000"/>
                                        <p:tgtEl>
                                          <p:spTgt spid="2">
                                            <p:graphicEl>
                                              <a:dgm id="{8D89E116-22CE-40EF-BF5D-C8101DA0DBF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57D093F7-60ED-430E-B9E4-F0678F4A391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2000"/>
                                        <p:tgtEl>
                                          <p:spTgt spid="2">
                                            <p:graphicEl>
                                              <a:dgm id="{57D093F7-60ED-430E-B9E4-F0678F4A391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1A753571-B96C-44ED-9FED-5C8FE2587B7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">
                                            <p:graphicEl>
                                              <a:dgm id="{1A753571-B96C-44ED-9FED-5C8FE2587B7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Dgm bld="one"/>
        </p:bldSub>
      </p:bldGraphic>
      <p:bldP spid="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5"/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sp>
      <p:pic>
        <p:nvPicPr>
          <p:cNvPr id="6" name="Content Placeholder 5" descr="Live In &lt;strong&gt;Denial&lt;/strong&gt; | Pride in Madness"/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1" r="28543" b="2"/>
          <a:stretch/>
        </p:blipFill>
        <p:spPr>
          <a:xfrm>
            <a:off x="0" y="0"/>
            <a:ext cx="9144000" cy="693420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7489595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754911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024298" y="6480062"/>
            <a:ext cx="103980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95833" y="1062394"/>
            <a:ext cx="5908655" cy="761963"/>
            <a:chOff x="205963" y="1259422"/>
            <a:chExt cx="5908655" cy="761963"/>
          </a:xfrm>
        </p:grpSpPr>
        <p:sp>
          <p:nvSpPr>
            <p:cNvPr id="8" name="TextBox 7"/>
            <p:cNvSpPr txBox="1"/>
            <p:nvPr/>
          </p:nvSpPr>
          <p:spPr>
            <a:xfrm>
              <a:off x="348330" y="1340028"/>
              <a:ext cx="517440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>
                  <a:solidFill>
                    <a:prstClr val="black"/>
                  </a:solidFill>
                  <a:cs typeface="Arial" pitchFamily="34" charset="0"/>
                </a:rPr>
                <a:t>Types of Diabetes &amp; Treatment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205963" y="1259422"/>
              <a:ext cx="5908655" cy="761963"/>
              <a:chOff x="205963" y="1259422"/>
              <a:chExt cx="5908655" cy="761963"/>
            </a:xfrm>
          </p:grpSpPr>
          <p:sp>
            <p:nvSpPr>
              <p:cNvPr id="11" name="Rounded Rectangle 10"/>
              <p:cNvSpPr/>
              <p:nvPr/>
            </p:nvSpPr>
            <p:spPr>
              <a:xfrm>
                <a:off x="344039" y="1259422"/>
                <a:ext cx="5770579" cy="761963"/>
              </a:xfrm>
              <a:prstGeom prst="roundRect">
                <a:avLst>
                  <a:gd name="adj" fmla="val 40104"/>
                </a:avLst>
              </a:prstGeom>
              <a:noFill/>
              <a:ln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205963" y="1460468"/>
                <a:ext cx="377228" cy="373493"/>
              </a:xfrm>
              <a:prstGeom prst="ellipse">
                <a:avLst/>
              </a:prstGeom>
              <a:gradFill flip="none" rotWithShape="1">
                <a:gsLst>
                  <a:gs pos="75000">
                    <a:schemeClr val="accent1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" name="Group 12"/>
          <p:cNvGrpSpPr/>
          <p:nvPr/>
        </p:nvGrpSpPr>
        <p:grpSpPr>
          <a:xfrm>
            <a:off x="6509948" y="600905"/>
            <a:ext cx="1603762" cy="6150070"/>
            <a:chOff x="3770119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14" name="Group 13"/>
            <p:cNvGrpSpPr/>
            <p:nvPr/>
          </p:nvGrpSpPr>
          <p:grpSpPr>
            <a:xfrm>
              <a:off x="3770119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21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1">
                      <a:lumMod val="75000"/>
                    </a:schemeClr>
                  </a:gs>
                  <a:gs pos="0">
                    <a:schemeClr val="accent1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2">
                      <a:lumMod val="75000"/>
                    </a:schemeClr>
                  </a:gs>
                  <a:gs pos="0">
                    <a:schemeClr val="accent2"/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2"/>
                  </a:gs>
                  <a:gs pos="100000">
                    <a:schemeClr val="tx2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50000"/>
                    </a:schemeClr>
                  </a:gs>
                  <a:gs pos="100000">
                    <a:schemeClr val="accent4"/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50000"/>
                    </a:schemeClr>
                  </a:gs>
                  <a:gs pos="100000">
                    <a:schemeClr val="accent5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4388482" y="1097274"/>
              <a:ext cx="367037" cy="5126301"/>
              <a:chOff x="4388482" y="1097274"/>
              <a:chExt cx="367037" cy="5126301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sp>
        <p:nvSpPr>
          <p:cNvPr id="50" name="TextBox 49"/>
          <p:cNvSpPr txBox="1"/>
          <p:nvPr/>
        </p:nvSpPr>
        <p:spPr>
          <a:xfrm>
            <a:off x="228600" y="42814"/>
            <a:ext cx="8915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haroni" pitchFamily="2" charset="-79"/>
              </a:rPr>
              <a:t>OUTLINE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695833" y="2173824"/>
            <a:ext cx="5908655" cy="761963"/>
            <a:chOff x="205963" y="1259422"/>
            <a:chExt cx="5908655" cy="761963"/>
          </a:xfrm>
        </p:grpSpPr>
        <p:sp>
          <p:nvSpPr>
            <p:cNvPr id="58" name="TextBox 57"/>
            <p:cNvSpPr txBox="1"/>
            <p:nvPr/>
          </p:nvSpPr>
          <p:spPr>
            <a:xfrm>
              <a:off x="1781198" y="1350333"/>
              <a:ext cx="35963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endParaRPr lang="en-US" sz="2800" b="1" dirty="0">
                <a:solidFill>
                  <a:prstClr val="black"/>
                </a:solidFill>
              </a:endParaRPr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205963" y="1259422"/>
              <a:ext cx="5908655" cy="761963"/>
              <a:chOff x="205963" y="1259422"/>
              <a:chExt cx="5908655" cy="761963"/>
            </a:xfrm>
          </p:grpSpPr>
          <p:sp>
            <p:nvSpPr>
              <p:cNvPr id="61" name="Rounded Rectangle 60"/>
              <p:cNvSpPr/>
              <p:nvPr/>
            </p:nvSpPr>
            <p:spPr>
              <a:xfrm>
                <a:off x="344039" y="1259422"/>
                <a:ext cx="5770579" cy="761963"/>
              </a:xfrm>
              <a:prstGeom prst="roundRect">
                <a:avLst>
                  <a:gd name="adj" fmla="val 40104"/>
                </a:avLst>
              </a:prstGeom>
              <a:noFill/>
              <a:ln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205963" y="1460468"/>
                <a:ext cx="377228" cy="373493"/>
              </a:xfrm>
              <a:prstGeom prst="ellipse">
                <a:avLst/>
              </a:prstGeom>
              <a:gradFill flip="none" rotWithShape="1">
                <a:gsLst>
                  <a:gs pos="75000">
                    <a:schemeClr val="accent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593711" y="3323341"/>
            <a:ext cx="6010777" cy="761963"/>
            <a:chOff x="103841" y="1259422"/>
            <a:chExt cx="6010777" cy="761963"/>
          </a:xfrm>
        </p:grpSpPr>
        <p:grpSp>
          <p:nvGrpSpPr>
            <p:cNvPr id="71" name="Group 70"/>
            <p:cNvGrpSpPr/>
            <p:nvPr/>
          </p:nvGrpSpPr>
          <p:grpSpPr>
            <a:xfrm>
              <a:off x="205963" y="1259422"/>
              <a:ext cx="5908655" cy="761963"/>
              <a:chOff x="205963" y="1259422"/>
              <a:chExt cx="5908655" cy="761963"/>
            </a:xfrm>
          </p:grpSpPr>
          <p:sp>
            <p:nvSpPr>
              <p:cNvPr id="73" name="Rounded Rectangle 72"/>
              <p:cNvSpPr/>
              <p:nvPr/>
            </p:nvSpPr>
            <p:spPr>
              <a:xfrm>
                <a:off x="344039" y="1259422"/>
                <a:ext cx="5770579" cy="761963"/>
              </a:xfrm>
              <a:prstGeom prst="roundRect">
                <a:avLst>
                  <a:gd name="adj" fmla="val 40104"/>
                </a:avLst>
              </a:prstGeom>
              <a:noFill/>
              <a:ln>
                <a:gradFill flip="none" rotWithShape="1">
                  <a:gsLst>
                    <a:gs pos="0">
                      <a:schemeClr val="tx2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205963" y="1460468"/>
                <a:ext cx="377228" cy="373493"/>
              </a:xfrm>
              <a:prstGeom prst="ellipse">
                <a:avLst/>
              </a:prstGeom>
              <a:gradFill flip="none" rotWithShape="1">
                <a:gsLst>
                  <a:gs pos="75000">
                    <a:schemeClr val="tx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70" name="TextBox 69"/>
            <p:cNvSpPr txBox="1"/>
            <p:nvPr/>
          </p:nvSpPr>
          <p:spPr>
            <a:xfrm>
              <a:off x="103841" y="1364628"/>
              <a:ext cx="5349889" cy="5338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sz="2800" b="1" dirty="0">
                  <a:solidFill>
                    <a:prstClr val="black"/>
                  </a:solidFill>
                  <a:cs typeface="Arial" pitchFamily="34" charset="0"/>
                </a:rPr>
                <a:t>Sources of stressors for them</a:t>
              </a:r>
              <a:endParaRPr lang="en-US" sz="28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-152400" y="4462427"/>
            <a:ext cx="6756886" cy="837902"/>
            <a:chOff x="-606672" y="1259423"/>
            <a:chExt cx="6721289" cy="761964"/>
          </a:xfrm>
        </p:grpSpPr>
        <p:grpSp>
          <p:nvGrpSpPr>
            <p:cNvPr id="83" name="Group 82"/>
            <p:cNvGrpSpPr/>
            <p:nvPr/>
          </p:nvGrpSpPr>
          <p:grpSpPr>
            <a:xfrm>
              <a:off x="205963" y="1259423"/>
              <a:ext cx="5908654" cy="761964"/>
              <a:chOff x="205963" y="1259422"/>
              <a:chExt cx="5908655" cy="761963"/>
            </a:xfrm>
          </p:grpSpPr>
          <p:sp>
            <p:nvSpPr>
              <p:cNvPr id="85" name="Rounded Rectangle 84"/>
              <p:cNvSpPr/>
              <p:nvPr/>
            </p:nvSpPr>
            <p:spPr>
              <a:xfrm>
                <a:off x="344039" y="1259422"/>
                <a:ext cx="5770579" cy="761963"/>
              </a:xfrm>
              <a:prstGeom prst="roundRect">
                <a:avLst>
                  <a:gd name="adj" fmla="val 40104"/>
                </a:avLst>
              </a:prstGeom>
              <a:noFill/>
              <a:ln>
                <a:gradFill flip="none" rotWithShape="1">
                  <a:gsLst>
                    <a:gs pos="0">
                      <a:schemeClr val="accent4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205963" y="1460468"/>
                <a:ext cx="377228" cy="373493"/>
              </a:xfrm>
              <a:prstGeom prst="ellipse">
                <a:avLst/>
              </a:prstGeom>
              <a:gradFill flip="none" rotWithShape="1">
                <a:gsLst>
                  <a:gs pos="75000">
                    <a:schemeClr val="accent4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2" name="TextBox 81"/>
            <p:cNvSpPr txBox="1"/>
            <p:nvPr/>
          </p:nvSpPr>
          <p:spPr>
            <a:xfrm>
              <a:off x="-606672" y="1437617"/>
              <a:ext cx="4772068" cy="475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sz="2800" b="1" dirty="0">
                  <a:solidFill>
                    <a:prstClr val="black"/>
                  </a:solidFill>
                  <a:cs typeface="Arial" pitchFamily="34" charset="0"/>
                </a:rPr>
                <a:t>Types of coping</a:t>
              </a:r>
              <a:endParaRPr lang="en-US" sz="28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336183" y="5523615"/>
            <a:ext cx="6268306" cy="830482"/>
            <a:chOff x="-98417" y="1259422"/>
            <a:chExt cx="6213035" cy="761963"/>
          </a:xfrm>
        </p:grpSpPr>
        <p:grpSp>
          <p:nvGrpSpPr>
            <p:cNvPr id="101" name="Group 100"/>
            <p:cNvGrpSpPr/>
            <p:nvPr/>
          </p:nvGrpSpPr>
          <p:grpSpPr>
            <a:xfrm>
              <a:off x="205963" y="1259422"/>
              <a:ext cx="5908655" cy="761963"/>
              <a:chOff x="205963" y="1259422"/>
              <a:chExt cx="5908655" cy="761963"/>
            </a:xfrm>
          </p:grpSpPr>
          <p:sp>
            <p:nvSpPr>
              <p:cNvPr id="103" name="Rounded Rectangle 102"/>
              <p:cNvSpPr/>
              <p:nvPr/>
            </p:nvSpPr>
            <p:spPr>
              <a:xfrm>
                <a:off x="344039" y="1259422"/>
                <a:ext cx="5770579" cy="761963"/>
              </a:xfrm>
              <a:prstGeom prst="roundRect">
                <a:avLst>
                  <a:gd name="adj" fmla="val 40104"/>
                </a:avLst>
              </a:prstGeom>
              <a:noFill/>
              <a:ln>
                <a:gradFill flip="none" rotWithShape="1">
                  <a:gsLst>
                    <a:gs pos="0">
                      <a:schemeClr val="accent5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205963" y="1460468"/>
                <a:ext cx="377228" cy="373493"/>
              </a:xfrm>
              <a:prstGeom prst="ellipse">
                <a:avLst/>
              </a:prstGeom>
              <a:gradFill flip="none" rotWithShape="1">
                <a:gsLst>
                  <a:gs pos="75000">
                    <a:schemeClr val="accent5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00" name="TextBox 99"/>
            <p:cNvSpPr txBox="1"/>
            <p:nvPr/>
          </p:nvSpPr>
          <p:spPr>
            <a:xfrm>
              <a:off x="-98417" y="1365104"/>
              <a:ext cx="3216602" cy="4800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sz="2800" b="1" dirty="0">
                  <a:solidFill>
                    <a:prstClr val="black"/>
                  </a:solidFill>
                  <a:cs typeface="Arial" pitchFamily="34" charset="0"/>
                </a:rPr>
                <a:t>How to help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990600" y="2342346"/>
            <a:ext cx="5355206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dirty="0">
                <a:solidFill>
                  <a:prstClr val="black"/>
                </a:solidFill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640462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 descr="&lt;strong&gt;anger&lt;/strong&gt;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27" y="0"/>
            <a:ext cx="9117173" cy="6858000"/>
          </a:xfrm>
        </p:spPr>
      </p:pic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 rot="20547175">
            <a:off x="-1314562" y="538623"/>
            <a:ext cx="8229600" cy="1143000"/>
          </a:xfrm>
        </p:spPr>
        <p:txBody>
          <a:bodyPr>
            <a:normAutofit fontScale="90000"/>
            <a:scene3d>
              <a:camera prst="obliqueTopRigh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r>
              <a:rPr lang="en-US" sz="18400" b="1" dirty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innerShdw blurRad="114300">
                    <a:prstClr val="black"/>
                  </a:innerShdw>
                </a:effectLst>
              </a:rPr>
              <a:t>Anger</a:t>
            </a:r>
            <a:endParaRPr lang="ar-SA" b="1" dirty="0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innerShdw blurRad="114300">
                  <a:prstClr val="black"/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600231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rush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 descr="&lt;strong&gt;bargaining&lt;/strong&gt;-chalkboard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1"/>
          </a:xfrm>
        </p:spPr>
      </p:pic>
    </p:spTree>
    <p:extLst>
      <p:ext uri="{BB962C8B-B14F-4D97-AF65-F5344CB8AC3E}">
        <p14:creationId xmlns:p14="http://schemas.microsoft.com/office/powerpoint/2010/main" val="1200714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5" name="Content Placeholder 4" descr="teen-&lt;strong&gt;depression&lt;/strong&gt;-21232792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0395" y="2507826"/>
            <a:ext cx="2938118" cy="2398078"/>
          </a:xfrm>
        </p:spPr>
      </p:pic>
      <p:pic>
        <p:nvPicPr>
          <p:cNvPr id="7" name="Picture 6" descr="05 Stress Induced &lt;strong&gt;Depression&lt;/strong&gt;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9305051" cy="6934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99687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9144000" cy="6769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691794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696433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51" name="Group 50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58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50000"/>
                    </a:schemeClr>
                  </a:gs>
                  <a:gs pos="100000">
                    <a:schemeClr val="accent4"/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695833" y="1063474"/>
            <a:ext cx="5908655" cy="761963"/>
            <a:chOff x="205963" y="1259422"/>
            <a:chExt cx="5908655" cy="761963"/>
          </a:xfrm>
        </p:grpSpPr>
        <p:sp>
          <p:nvSpPr>
            <p:cNvPr id="68" name="Rounded Rectangle 67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74" name="Rounded Rectangle 73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95833" y="3323341"/>
            <a:ext cx="5908655" cy="761963"/>
            <a:chOff x="205963" y="1259422"/>
            <a:chExt cx="5908655" cy="761963"/>
          </a:xfrm>
        </p:grpSpPr>
        <p:sp>
          <p:nvSpPr>
            <p:cNvPr id="80" name="Rounded Rectangle 79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86" name="Rounded Rectangle 85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4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4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92" name="Rounded Rectangle 91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62000" y="1143000"/>
            <a:ext cx="5156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Diabetes &amp; Treatment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588394" y="3439180"/>
            <a:ext cx="53552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Sources of stressors for them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-152400" y="4571532"/>
            <a:ext cx="4760132" cy="526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Types of coping</a:t>
            </a:r>
            <a:endParaRPr lang="en-US" sz="2800" b="1" i="1" u="sng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43270" y="5710166"/>
            <a:ext cx="3314330" cy="538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How to help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90600" y="2342346"/>
            <a:ext cx="5355206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dirty="0">
                <a:solidFill>
                  <a:prstClr val="black"/>
                </a:solidFill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9587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6200" y="457200"/>
            <a:ext cx="6096000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What is Coping?</a:t>
            </a:r>
          </a:p>
        </p:txBody>
      </p:sp>
    </p:spTree>
    <p:extLst>
      <p:ext uri="{BB962C8B-B14F-4D97-AF65-F5344CB8AC3E}">
        <p14:creationId xmlns:p14="http://schemas.microsoft.com/office/powerpoint/2010/main" val="3111317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51309221"/>
              </p:ext>
            </p:extLst>
          </p:nvPr>
        </p:nvGraphicFramePr>
        <p:xfrm>
          <a:off x="76200" y="1371600"/>
          <a:ext cx="9677400" cy="502997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54549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AsOne/>
      </p:bldGraphic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2465834371"/>
              </p:ext>
            </p:extLst>
          </p:nvPr>
        </p:nvGraphicFramePr>
        <p:xfrm>
          <a:off x="152400" y="914400"/>
          <a:ext cx="8534400" cy="6019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>
          <a:xfrm>
            <a:off x="-1676400" y="1371600"/>
            <a:ext cx="7772400" cy="1206500"/>
          </a:xfrm>
        </p:spPr>
        <p:txBody>
          <a:bodyPr/>
          <a:lstStyle/>
          <a:p>
            <a:pPr algn="ctr" eaLnBrk="1" hangingPunct="1"/>
            <a:r>
              <a:rPr lang="en-US" altLang="ar-SA" dirty="0"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</a:effectLst>
              </a:rPr>
              <a:t>Adolescence</a:t>
            </a:r>
            <a:r>
              <a:rPr lang="en-US" altLang="ar-SA" dirty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01150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BD8277E-ABEB-4869-9F10-1CAC709CF1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>
                                            <p:graphicEl>
                                              <a:dgm id="{BBD8277E-ABEB-4869-9F10-1CAC709CF1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>
                                            <p:graphicEl>
                                              <a:dgm id="{BBD8277E-ABEB-4869-9F10-1CAC709CF1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>
                                            <p:graphicEl>
                                              <a:dgm id="{BBD8277E-ABEB-4869-9F10-1CAC709CF15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A6D6B1EA-90AA-47FC-8F57-59204444E27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>
                                            <p:graphicEl>
                                              <a:dgm id="{A6D6B1EA-90AA-47FC-8F57-59204444E27F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>
                                            <p:graphicEl>
                                              <a:dgm id="{A6D6B1EA-90AA-47FC-8F57-59204444E27F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>
                                            <p:graphicEl>
                                              <a:dgm id="{A6D6B1EA-90AA-47FC-8F57-59204444E27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A706D72C-3EA3-4BFC-A0F8-41849229263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>
                                            <p:graphicEl>
                                              <a:dgm id="{A706D72C-3EA3-4BFC-A0F8-41849229263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>
                                            <p:graphicEl>
                                              <a:dgm id="{A706D72C-3EA3-4BFC-A0F8-41849229263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>
                                            <p:graphicEl>
                                              <a:dgm id="{A706D72C-3EA3-4BFC-A0F8-41849229263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E8FC3C2-D0F2-417D-AB44-82C464F49C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">
                                            <p:graphicEl>
                                              <a:dgm id="{9E8FC3C2-D0F2-417D-AB44-82C464F49C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">
                                            <p:graphicEl>
                                              <a:dgm id="{9E8FC3C2-D0F2-417D-AB44-82C464F49C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>
                                            <p:graphicEl>
                                              <a:dgm id="{9E8FC3C2-D0F2-417D-AB44-82C464F49CB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A2F136BB-26BE-4732-A80D-AAD8B544A5F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">
                                            <p:graphicEl>
                                              <a:dgm id="{A2F136BB-26BE-4732-A80D-AAD8B544A5FF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">
                                            <p:graphicEl>
                                              <a:dgm id="{A2F136BB-26BE-4732-A80D-AAD8B544A5FF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">
                                            <p:graphicEl>
                                              <a:dgm id="{A2F136BB-26BE-4732-A80D-AAD8B544A5F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6801BE6-7EC8-4BA2-88B9-8B1E58D835F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">
                                            <p:graphicEl>
                                              <a:dgm id="{76801BE6-7EC8-4BA2-88B9-8B1E58D835F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">
                                            <p:graphicEl>
                                              <a:dgm id="{76801BE6-7EC8-4BA2-88B9-8B1E58D835F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">
                                            <p:graphicEl>
                                              <a:dgm id="{76801BE6-7EC8-4BA2-88B9-8B1E58D835F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Dgm bld="one"/>
        </p:bldSub>
      </p:bldGraphic>
      <p:bldP spid="921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1676400"/>
            <a:ext cx="8229600" cy="838200"/>
          </a:xfrm>
        </p:spPr>
        <p:txBody>
          <a:bodyPr/>
          <a:lstStyle/>
          <a:p>
            <a:pPr eaLnBrk="1" hangingPunct="1"/>
            <a:r>
              <a:rPr lang="en-US" altLang="ar-SA" dirty="0">
                <a:effectLst>
                  <a:glow rad="139700">
                    <a:schemeClr val="accent5">
                      <a:satMod val="175000"/>
                      <a:alpha val="40000"/>
                    </a:schemeClr>
                  </a:glow>
                </a:effectLst>
              </a:rPr>
              <a:t>Developmental Complications </a:t>
            </a:r>
          </a:p>
        </p:txBody>
      </p:sp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352726293"/>
              </p:ext>
            </p:extLst>
          </p:nvPr>
        </p:nvGraphicFramePr>
        <p:xfrm>
          <a:off x="228600" y="2514600"/>
          <a:ext cx="8915400" cy="4343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4867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F32E9BE-1810-4332-8327-4B13A568FA1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>
                                            <p:graphicEl>
                                              <a:dgm id="{6F32E9BE-1810-4332-8327-4B13A568FA1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47E5A559-0CD3-4F07-BE62-9EC6EEEE919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2">
                                            <p:graphicEl>
                                              <a:dgm id="{47E5A559-0CD3-4F07-BE62-9EC6EEEE919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F29892B9-E201-4CF5-A963-D2C9086E6FA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2">
                                            <p:graphicEl>
                                              <a:dgm id="{F29892B9-E201-4CF5-A963-D2C9086E6FA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528A11AF-64C8-436A-A827-16DE43F3BA7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2">
                                            <p:graphicEl>
                                              <a:dgm id="{528A11AF-64C8-436A-A827-16DE43F3BA7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6" grpId="0"/>
      <p:bldGraphic spid="2" grpId="0">
        <p:bldSub>
          <a:bldDgm bld="one"/>
        </p:bldSub>
      </p:bldGraphic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>
          <a:xfrm>
            <a:off x="-914400" y="1600200"/>
            <a:ext cx="8229600" cy="838200"/>
          </a:xfrm>
        </p:spPr>
        <p:txBody>
          <a:bodyPr/>
          <a:lstStyle/>
          <a:p>
            <a:pPr algn="ctr" eaLnBrk="1" hangingPunct="1"/>
            <a:r>
              <a:rPr lang="en-US" altLang="ar-SA" sz="3200" dirty="0">
                <a:effectLst>
                  <a:glow rad="139700">
                    <a:schemeClr val="accent2">
                      <a:satMod val="175000"/>
                      <a:alpha val="40000"/>
                    </a:schemeClr>
                  </a:glow>
                </a:effectLst>
              </a:rPr>
              <a:t>They Don’t Ask for Help, Why?</a:t>
            </a:r>
          </a:p>
        </p:txBody>
      </p:sp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1975213803"/>
              </p:ext>
            </p:extLst>
          </p:nvPr>
        </p:nvGraphicFramePr>
        <p:xfrm>
          <a:off x="381000" y="2286000"/>
          <a:ext cx="8305800" cy="4648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977905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ABF69D8F-E695-4726-9F12-425713A6994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2">
                                            <p:graphicEl>
                                              <a:dgm id="{ABF69D8F-E695-4726-9F12-425713A6994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17DFB670-BB70-48D5-B96C-EE530623604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2">
                                            <p:graphicEl>
                                              <a:dgm id="{17DFB670-BB70-48D5-B96C-EE530623604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E04CF9C-5699-47D3-A11B-3B8DDE0FE8A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2000"/>
                                        <p:tgtEl>
                                          <p:spTgt spid="2">
                                            <p:graphicEl>
                                              <a:dgm id="{2E04CF9C-5699-47D3-A11B-3B8DDE0FE8A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A8390DE-188B-4FB2-B983-74E4E33F75A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2">
                                            <p:graphicEl>
                                              <a:dgm id="{2A8390DE-188B-4FB2-B983-74E4E33F75A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03AF0D75-2EF1-4DAA-85F6-64BEFE8C1F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8" dur="2000"/>
                                        <p:tgtEl>
                                          <p:spTgt spid="2">
                                            <p:graphicEl>
                                              <a:dgm id="{03AF0D75-2EF1-4DAA-85F6-64BEFE8C1F5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5F38098-4472-44F1-9C24-9989030E344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2000"/>
                                        <p:tgtEl>
                                          <p:spTgt spid="2">
                                            <p:graphicEl>
                                              <a:dgm id="{75F38098-4472-44F1-9C24-9989030E344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B3AA9A3-5DAD-4554-BBD3-CD3158BD55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6" dur="2000"/>
                                        <p:tgtEl>
                                          <p:spTgt spid="2">
                                            <p:graphicEl>
                                              <a:dgm id="{9B3AA9A3-5DAD-4554-BBD3-CD3158BD55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75E504F-0293-4818-88A4-22A8D63CC7F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2000"/>
                                        <p:tgtEl>
                                          <p:spTgt spid="2">
                                            <p:graphicEl>
                                              <a:dgm id="{B75E504F-0293-4818-88A4-22A8D63CC7F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2763FFFE-908A-4F1E-8E84-35AA7E278CF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2000"/>
                                        <p:tgtEl>
                                          <p:spTgt spid="2">
                                            <p:graphicEl>
                                              <a:dgm id="{2763FFFE-908A-4F1E-8E84-35AA7E278CF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ED8A1719-628F-47C5-9E22-ADB8A805986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2000"/>
                                        <p:tgtEl>
                                          <p:spTgt spid="2">
                                            <p:graphicEl>
                                              <a:dgm id="{ED8A1719-628F-47C5-9E22-ADB8A805986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E5498A22-20B1-44E5-9C62-12B16D54C29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2" dur="2000"/>
                                        <p:tgtEl>
                                          <p:spTgt spid="2">
                                            <p:graphicEl>
                                              <a:dgm id="{E5498A22-20B1-44E5-9C62-12B16D54C29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EEDB1E5C-09A5-4A36-B6EC-859116B9EDC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5" dur="2000"/>
                                        <p:tgtEl>
                                          <p:spTgt spid="2">
                                            <p:graphicEl>
                                              <a:dgm id="{EEDB1E5C-09A5-4A36-B6EC-859116B9EDC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4" grpId="0"/>
      <p:bldGraphic spid="2" grpId="0">
        <p:bldSub>
          <a:bldDgm bld="one"/>
        </p:bldSub>
      </p:bldGraphic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717697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952544" y="6480062"/>
            <a:ext cx="11115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14" name="Group 13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21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1">
                      <a:lumMod val="75000"/>
                    </a:schemeClr>
                  </a:gs>
                  <a:gs pos="0">
                    <a:schemeClr val="accent1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59" name="Group 58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61" name="Rounded Rectangle 60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2" name="Oval 61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584791" y="3323725"/>
            <a:ext cx="6019697" cy="844237"/>
            <a:chOff x="205963" y="1259422"/>
            <a:chExt cx="5908655" cy="761963"/>
          </a:xfrm>
        </p:grpSpPr>
        <p:sp>
          <p:nvSpPr>
            <p:cNvPr id="67" name="Rounded Rectangle 66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73" name="Rounded Rectangle 72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4" name="Oval 73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79" name="Rounded Rectangle 78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95833" y="1062394"/>
            <a:ext cx="5908655" cy="761963"/>
            <a:chOff x="205963" y="1259422"/>
            <a:chExt cx="5908655" cy="761963"/>
          </a:xfrm>
        </p:grpSpPr>
        <p:sp>
          <p:nvSpPr>
            <p:cNvPr id="114" name="Rounded Rectangle 10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115" name="Oval 11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1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3" name="TextBox 122"/>
          <p:cNvSpPr txBox="1"/>
          <p:nvPr/>
        </p:nvSpPr>
        <p:spPr>
          <a:xfrm>
            <a:off x="762000" y="1143000"/>
            <a:ext cx="51531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Types of Diabetes &amp; Treatment</a:t>
            </a:r>
            <a:endParaRPr kumimoji="0" lang="en-US" sz="28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57200" y="3505200"/>
            <a:ext cx="53764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Sources of stressors for them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-141767" y="4571532"/>
            <a:ext cx="4789967" cy="5320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coping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364535" y="5710166"/>
            <a:ext cx="3293065" cy="538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How to help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990600" y="2362200"/>
            <a:ext cx="5337485" cy="494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dirty="0">
                <a:solidFill>
                  <a:prstClr val="black"/>
                </a:solidFill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457402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752600"/>
            <a:ext cx="5486400" cy="838200"/>
          </a:xfrm>
        </p:spPr>
        <p:txBody>
          <a:bodyPr/>
          <a:lstStyle/>
          <a:p>
            <a:pPr eaLnBrk="1" hangingPunct="1"/>
            <a:r>
              <a:rPr lang="en-US" altLang="ar-SA" dirty="0"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</a:effectLst>
              </a:rPr>
              <a:t>Obstacles with family/caregivers</a:t>
            </a:r>
          </a:p>
        </p:txBody>
      </p:sp>
      <p:sp>
        <p:nvSpPr>
          <p:cNvPr id="4" name="Freeform: Shape 3"/>
          <p:cNvSpPr/>
          <p:nvPr/>
        </p:nvSpPr>
        <p:spPr>
          <a:xfrm>
            <a:off x="6552994" y="2086394"/>
            <a:ext cx="1915159" cy="1447125"/>
          </a:xfrm>
          <a:custGeom>
            <a:avLst/>
            <a:gdLst>
              <a:gd name="connsiteX0" fmla="*/ 0 w 682004"/>
              <a:gd name="connsiteY0" fmla="*/ 296672 h 593344"/>
              <a:gd name="connsiteX1" fmla="*/ 148336 w 682004"/>
              <a:gd name="connsiteY1" fmla="*/ 0 h 593344"/>
              <a:gd name="connsiteX2" fmla="*/ 533668 w 682004"/>
              <a:gd name="connsiteY2" fmla="*/ 0 h 593344"/>
              <a:gd name="connsiteX3" fmla="*/ 682004 w 682004"/>
              <a:gd name="connsiteY3" fmla="*/ 296672 h 593344"/>
              <a:gd name="connsiteX4" fmla="*/ 533668 w 682004"/>
              <a:gd name="connsiteY4" fmla="*/ 593344 h 593344"/>
              <a:gd name="connsiteX5" fmla="*/ 148336 w 682004"/>
              <a:gd name="connsiteY5" fmla="*/ 593344 h 593344"/>
              <a:gd name="connsiteX6" fmla="*/ 0 w 682004"/>
              <a:gd name="connsiteY6" fmla="*/ 296672 h 59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2004" h="593344">
                <a:moveTo>
                  <a:pt x="341002" y="0"/>
                </a:moveTo>
                <a:lnTo>
                  <a:pt x="682004" y="129052"/>
                </a:lnTo>
                <a:lnTo>
                  <a:pt x="682004" y="464292"/>
                </a:lnTo>
                <a:lnTo>
                  <a:pt x="341002" y="593344"/>
                </a:lnTo>
                <a:lnTo>
                  <a:pt x="0" y="464292"/>
                </a:lnTo>
                <a:lnTo>
                  <a:pt x="0" y="129052"/>
                </a:lnTo>
                <a:lnTo>
                  <a:pt x="341002" y="0"/>
                </a:lnTo>
                <a:close/>
              </a:path>
            </a:pathLst>
          </a:custGeom>
          <a:scene3d>
            <a:camera prst="orthographicFront">
              <a:rot lat="0" lon="0" rev="0"/>
            </a:camera>
            <a:lightRig rig="contrasting" dir="t">
              <a:rot lat="0" lon="0" rev="1200000"/>
            </a:lightRig>
          </a:scene3d>
          <a:sp3d contourW="19050" prstMaterial="metal">
            <a:bevelT w="88900" h="203200"/>
            <a:bevelB w="165100" h="254000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2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1513" tIns="125329" rIns="111513" bIns="125329" numCol="1" spcCol="1270" anchor="ctr" anchorCtr="0">
            <a:noAutofit/>
          </a:bodyPr>
          <a:lstStyle/>
          <a:p>
            <a:pPr marL="0" lvl="0" indent="0" algn="ctr" defTabSz="2222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2000" b="1" kern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Excessive need for control</a:t>
            </a:r>
            <a:endParaRPr lang="ar-SA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611112" y="762000"/>
            <a:ext cx="2456687" cy="868274"/>
          </a:xfrm>
          <a:prstGeom prst="rect">
            <a:avLst/>
          </a:prstGeom>
        </p:spPr>
        <p:style>
          <a:lnRef idx="1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7" name="Freeform: Shape 6"/>
          <p:cNvSpPr/>
          <p:nvPr/>
        </p:nvSpPr>
        <p:spPr>
          <a:xfrm>
            <a:off x="2642107" y="2883311"/>
            <a:ext cx="1915159" cy="1447125"/>
          </a:xfrm>
          <a:custGeom>
            <a:avLst/>
            <a:gdLst>
              <a:gd name="connsiteX0" fmla="*/ 0 w 682004"/>
              <a:gd name="connsiteY0" fmla="*/ 296672 h 593344"/>
              <a:gd name="connsiteX1" fmla="*/ 148336 w 682004"/>
              <a:gd name="connsiteY1" fmla="*/ 0 h 593344"/>
              <a:gd name="connsiteX2" fmla="*/ 533668 w 682004"/>
              <a:gd name="connsiteY2" fmla="*/ 0 h 593344"/>
              <a:gd name="connsiteX3" fmla="*/ 682004 w 682004"/>
              <a:gd name="connsiteY3" fmla="*/ 296672 h 593344"/>
              <a:gd name="connsiteX4" fmla="*/ 533668 w 682004"/>
              <a:gd name="connsiteY4" fmla="*/ 593344 h 593344"/>
              <a:gd name="connsiteX5" fmla="*/ 148336 w 682004"/>
              <a:gd name="connsiteY5" fmla="*/ 593344 h 593344"/>
              <a:gd name="connsiteX6" fmla="*/ 0 w 682004"/>
              <a:gd name="connsiteY6" fmla="*/ 296672 h 59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2004" h="593344">
                <a:moveTo>
                  <a:pt x="341002" y="0"/>
                </a:moveTo>
                <a:lnTo>
                  <a:pt x="682004" y="129052"/>
                </a:lnTo>
                <a:lnTo>
                  <a:pt x="682004" y="464292"/>
                </a:lnTo>
                <a:lnTo>
                  <a:pt x="341002" y="593344"/>
                </a:lnTo>
                <a:lnTo>
                  <a:pt x="0" y="464292"/>
                </a:lnTo>
                <a:lnTo>
                  <a:pt x="0" y="129052"/>
                </a:lnTo>
                <a:lnTo>
                  <a:pt x="341002" y="0"/>
                </a:lnTo>
                <a:close/>
              </a:path>
            </a:pathLst>
          </a:custGeom>
          <a:scene3d>
            <a:camera prst="orthographicFront">
              <a:rot lat="0" lon="0" rev="0"/>
            </a:camera>
            <a:lightRig rig="contrasting" dir="t">
              <a:rot lat="0" lon="0" rev="1200000"/>
            </a:lightRig>
          </a:scene3d>
          <a:sp3d contourW="19050" prstMaterial="metal">
            <a:bevelT w="88900" h="203200"/>
            <a:bevelB w="165100" h="254000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2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1513" tIns="125329" rIns="111513" bIns="125329" numCol="1" spcCol="1270" anchor="ctr" anchorCtr="0">
            <a:noAutofit/>
          </a:bodyPr>
          <a:lstStyle/>
          <a:p>
            <a:pPr marL="0" lvl="0" indent="0" algn="ctr" defTabSz="2222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2000" b="1" kern="12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Emotional dependency</a:t>
            </a:r>
            <a:endParaRPr lang="ar-SA" sz="20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43000" y="1990581"/>
            <a:ext cx="2377439" cy="868274"/>
          </a:xfrm>
          <a:prstGeom prst="rect">
            <a:avLst/>
          </a:prstGeom>
        </p:spPr>
        <p:style>
          <a:lnRef idx="1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0" name="Freeform: Shape 9"/>
          <p:cNvSpPr/>
          <p:nvPr/>
        </p:nvSpPr>
        <p:spPr>
          <a:xfrm>
            <a:off x="4637834" y="2929738"/>
            <a:ext cx="1915159" cy="1447125"/>
          </a:xfrm>
          <a:custGeom>
            <a:avLst/>
            <a:gdLst>
              <a:gd name="connsiteX0" fmla="*/ 0 w 682004"/>
              <a:gd name="connsiteY0" fmla="*/ 296672 h 593344"/>
              <a:gd name="connsiteX1" fmla="*/ 148336 w 682004"/>
              <a:gd name="connsiteY1" fmla="*/ 0 h 593344"/>
              <a:gd name="connsiteX2" fmla="*/ 533668 w 682004"/>
              <a:gd name="connsiteY2" fmla="*/ 0 h 593344"/>
              <a:gd name="connsiteX3" fmla="*/ 682004 w 682004"/>
              <a:gd name="connsiteY3" fmla="*/ 296672 h 593344"/>
              <a:gd name="connsiteX4" fmla="*/ 533668 w 682004"/>
              <a:gd name="connsiteY4" fmla="*/ 593344 h 593344"/>
              <a:gd name="connsiteX5" fmla="*/ 148336 w 682004"/>
              <a:gd name="connsiteY5" fmla="*/ 593344 h 593344"/>
              <a:gd name="connsiteX6" fmla="*/ 0 w 682004"/>
              <a:gd name="connsiteY6" fmla="*/ 296672 h 59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2004" h="593344">
                <a:moveTo>
                  <a:pt x="341002" y="0"/>
                </a:moveTo>
                <a:lnTo>
                  <a:pt x="682004" y="129052"/>
                </a:lnTo>
                <a:lnTo>
                  <a:pt x="682004" y="464292"/>
                </a:lnTo>
                <a:lnTo>
                  <a:pt x="341002" y="593344"/>
                </a:lnTo>
                <a:lnTo>
                  <a:pt x="0" y="464292"/>
                </a:lnTo>
                <a:lnTo>
                  <a:pt x="0" y="129052"/>
                </a:lnTo>
                <a:lnTo>
                  <a:pt x="341002" y="0"/>
                </a:lnTo>
                <a:close/>
              </a:path>
            </a:pathLst>
          </a:custGeom>
          <a:scene3d>
            <a:camera prst="orthographicFront">
              <a:rot lat="0" lon="0" rev="0"/>
            </a:camera>
            <a:lightRig rig="contrasting" dir="t">
              <a:rot lat="0" lon="0" rev="1200000"/>
            </a:lightRig>
          </a:scene3d>
          <a:sp3d contourW="19050" prstMaterial="metal">
            <a:bevelT w="88900" h="203200"/>
            <a:bevelB w="165100" h="254000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2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1513" tIns="125329" rIns="111513" bIns="125329" numCol="1" spcCol="1270" anchor="ctr" anchorCtr="0">
            <a:noAutofit/>
          </a:bodyPr>
          <a:lstStyle/>
          <a:p>
            <a:pPr marL="0" lvl="0" indent="0" algn="ctr" defTabSz="2222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2000" b="1" kern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Parenting styles</a:t>
            </a:r>
            <a:endParaRPr lang="ar-SA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611112" y="3219163"/>
            <a:ext cx="2456687" cy="868274"/>
          </a:xfrm>
          <a:prstGeom prst="rect">
            <a:avLst/>
          </a:prstGeom>
        </p:spPr>
        <p:style>
          <a:lnRef idx="1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3" name="Freeform: Shape 12"/>
          <p:cNvSpPr/>
          <p:nvPr/>
        </p:nvSpPr>
        <p:spPr>
          <a:xfrm>
            <a:off x="3599687" y="4158059"/>
            <a:ext cx="1915159" cy="1447125"/>
          </a:xfrm>
          <a:custGeom>
            <a:avLst/>
            <a:gdLst>
              <a:gd name="connsiteX0" fmla="*/ 0 w 682004"/>
              <a:gd name="connsiteY0" fmla="*/ 296672 h 593344"/>
              <a:gd name="connsiteX1" fmla="*/ 148336 w 682004"/>
              <a:gd name="connsiteY1" fmla="*/ 0 h 593344"/>
              <a:gd name="connsiteX2" fmla="*/ 533668 w 682004"/>
              <a:gd name="connsiteY2" fmla="*/ 0 h 593344"/>
              <a:gd name="connsiteX3" fmla="*/ 682004 w 682004"/>
              <a:gd name="connsiteY3" fmla="*/ 296672 h 593344"/>
              <a:gd name="connsiteX4" fmla="*/ 533668 w 682004"/>
              <a:gd name="connsiteY4" fmla="*/ 593344 h 593344"/>
              <a:gd name="connsiteX5" fmla="*/ 148336 w 682004"/>
              <a:gd name="connsiteY5" fmla="*/ 593344 h 593344"/>
              <a:gd name="connsiteX6" fmla="*/ 0 w 682004"/>
              <a:gd name="connsiteY6" fmla="*/ 296672 h 59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2004" h="593344">
                <a:moveTo>
                  <a:pt x="341002" y="0"/>
                </a:moveTo>
                <a:lnTo>
                  <a:pt x="682004" y="129052"/>
                </a:lnTo>
                <a:lnTo>
                  <a:pt x="682004" y="464292"/>
                </a:lnTo>
                <a:lnTo>
                  <a:pt x="341002" y="593344"/>
                </a:lnTo>
                <a:lnTo>
                  <a:pt x="0" y="464292"/>
                </a:lnTo>
                <a:lnTo>
                  <a:pt x="0" y="129052"/>
                </a:lnTo>
                <a:lnTo>
                  <a:pt x="341002" y="0"/>
                </a:lnTo>
                <a:close/>
              </a:path>
            </a:pathLst>
          </a:custGeom>
          <a:scene3d>
            <a:camera prst="orthographicFront">
              <a:rot lat="0" lon="0" rev="0"/>
            </a:camera>
            <a:lightRig rig="contrasting" dir="t">
              <a:rot lat="0" lon="0" rev="1200000"/>
            </a:lightRig>
          </a:scene3d>
          <a:sp3d contourW="19050" prstMaterial="metal">
            <a:bevelT w="88900" h="203200"/>
            <a:bevelB w="165100" h="254000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2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1513" tIns="125329" rIns="111513" bIns="125329" numCol="1" spcCol="1270" anchor="ctr" anchorCtr="0">
            <a:noAutofit/>
          </a:bodyPr>
          <a:lstStyle/>
          <a:p>
            <a:pPr marL="0" lvl="0" indent="0" algn="ctr" defTabSz="2222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2000" b="1" kern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Heightened perception of disease severity</a:t>
            </a:r>
            <a:endParaRPr lang="ar-SA" sz="2000" b="1" kern="1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143000" y="4447485"/>
            <a:ext cx="2377439" cy="868274"/>
          </a:xfrm>
          <a:prstGeom prst="rect">
            <a:avLst/>
          </a:prstGeom>
        </p:spPr>
        <p:style>
          <a:lnRef idx="1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6" name="Freeform: Shape 15"/>
          <p:cNvSpPr/>
          <p:nvPr/>
        </p:nvSpPr>
        <p:spPr>
          <a:xfrm>
            <a:off x="4637834" y="5386381"/>
            <a:ext cx="1915159" cy="1447125"/>
          </a:xfrm>
          <a:custGeom>
            <a:avLst/>
            <a:gdLst>
              <a:gd name="connsiteX0" fmla="*/ 0 w 682004"/>
              <a:gd name="connsiteY0" fmla="*/ 296672 h 593344"/>
              <a:gd name="connsiteX1" fmla="*/ 148336 w 682004"/>
              <a:gd name="connsiteY1" fmla="*/ 0 h 593344"/>
              <a:gd name="connsiteX2" fmla="*/ 533668 w 682004"/>
              <a:gd name="connsiteY2" fmla="*/ 0 h 593344"/>
              <a:gd name="connsiteX3" fmla="*/ 682004 w 682004"/>
              <a:gd name="connsiteY3" fmla="*/ 296672 h 593344"/>
              <a:gd name="connsiteX4" fmla="*/ 533668 w 682004"/>
              <a:gd name="connsiteY4" fmla="*/ 593344 h 593344"/>
              <a:gd name="connsiteX5" fmla="*/ 148336 w 682004"/>
              <a:gd name="connsiteY5" fmla="*/ 593344 h 593344"/>
              <a:gd name="connsiteX6" fmla="*/ 0 w 682004"/>
              <a:gd name="connsiteY6" fmla="*/ 296672 h 59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2004" h="593344">
                <a:moveTo>
                  <a:pt x="341002" y="0"/>
                </a:moveTo>
                <a:lnTo>
                  <a:pt x="682004" y="129052"/>
                </a:lnTo>
                <a:lnTo>
                  <a:pt x="682004" y="464292"/>
                </a:lnTo>
                <a:lnTo>
                  <a:pt x="341002" y="593344"/>
                </a:lnTo>
                <a:lnTo>
                  <a:pt x="0" y="464292"/>
                </a:lnTo>
                <a:lnTo>
                  <a:pt x="0" y="129052"/>
                </a:lnTo>
                <a:lnTo>
                  <a:pt x="341002" y="0"/>
                </a:lnTo>
                <a:close/>
              </a:path>
            </a:pathLst>
          </a:custGeom>
          <a:scene3d>
            <a:camera prst="orthographicFront">
              <a:rot lat="0" lon="0" rev="0"/>
            </a:camera>
            <a:lightRig rig="contrasting" dir="t">
              <a:rot lat="0" lon="0" rev="1200000"/>
            </a:lightRig>
          </a:scene3d>
          <a:sp3d contourW="19050" prstMaterial="metal">
            <a:bevelT w="88900" h="203200"/>
            <a:bevelB w="165100" h="254000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2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11513" tIns="125329" rIns="111513" bIns="125329" numCol="1" spcCol="1270" anchor="ctr" anchorCtr="0">
            <a:noAutofit/>
          </a:bodyPr>
          <a:lstStyle/>
          <a:p>
            <a:pPr marL="0" lvl="0" indent="0" algn="ctr" defTabSz="2222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2000" b="1" kern="12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Lack of trust in caregivers</a:t>
            </a:r>
            <a:endParaRPr lang="ar-SA" sz="2000" b="1" kern="1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611112" y="5675804"/>
            <a:ext cx="2456687" cy="868274"/>
          </a:xfrm>
          <a:prstGeom prst="rect">
            <a:avLst/>
          </a:prstGeom>
        </p:spPr>
        <p:style>
          <a:lnRef idx="1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0" name="Rectangle 19"/>
          <p:cNvSpPr/>
          <p:nvPr/>
        </p:nvSpPr>
        <p:spPr>
          <a:xfrm>
            <a:off x="1143000" y="6904126"/>
            <a:ext cx="2377439" cy="868274"/>
          </a:xfrm>
          <a:prstGeom prst="rect">
            <a:avLst/>
          </a:prstGeom>
        </p:spPr>
        <p:style>
          <a:lnRef idx="1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</p:spTree>
    <p:extLst>
      <p:ext uri="{BB962C8B-B14F-4D97-AF65-F5344CB8AC3E}">
        <p14:creationId xmlns:p14="http://schemas.microsoft.com/office/powerpoint/2010/main" val="2320767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8" grpId="0"/>
      <p:bldP spid="4" grpId="0" animBg="1"/>
      <p:bldP spid="7" grpId="0" animBg="1"/>
      <p:bldP spid="10" grpId="0" animBg="1"/>
      <p:bldP spid="13" grpId="0" animBg="1"/>
      <p:bldP spid="1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17057078"/>
              </p:ext>
            </p:extLst>
          </p:nvPr>
        </p:nvGraphicFramePr>
        <p:xfrm>
          <a:off x="457200" y="2362200"/>
          <a:ext cx="8610600" cy="44196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3670" y="1600200"/>
            <a:ext cx="8229600" cy="838200"/>
          </a:xfrm>
        </p:spPr>
        <p:txBody>
          <a:bodyPr/>
          <a:lstStyle/>
          <a:p>
            <a:r>
              <a:rPr lang="en-US" dirty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Psychological Co-Morbidity</a:t>
            </a:r>
          </a:p>
        </p:txBody>
      </p:sp>
    </p:spTree>
    <p:extLst>
      <p:ext uri="{BB962C8B-B14F-4D97-AF65-F5344CB8AC3E}">
        <p14:creationId xmlns:p14="http://schemas.microsoft.com/office/powerpoint/2010/main" val="3219604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5356C874-7D79-4F50-AA9A-58C2E10DB2D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4">
                                            <p:graphicEl>
                                              <a:dgm id="{5356C874-7D79-4F50-AA9A-58C2E10DB2D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DF39363-B233-41D2-9486-E04ED5CBFCA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4">
                                            <p:graphicEl>
                                              <a:dgm id="{9DF39363-B233-41D2-9486-E04ED5CBFCA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D4F4238-027A-4B89-8C5E-D2AD3CC537B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4">
                                            <p:graphicEl>
                                              <a:dgm id="{AD4F4238-027A-4B89-8C5E-D2AD3CC537B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B1BE4C7-5DB3-4DA6-8F20-7B73BB56A82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4">
                                            <p:graphicEl>
                                              <a:dgm id="{CB1BE4C7-5DB3-4DA6-8F20-7B73BB56A82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C628292-AC99-4CC3-9970-5BF330D24A9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4">
                                            <p:graphicEl>
                                              <a:dgm id="{9C628292-AC99-4CC3-9970-5BF330D24A9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CD0DC45-6B7A-4D66-9DB8-8743FA79B2A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4">
                                            <p:graphicEl>
                                              <a:dgm id="{0CD0DC45-6B7A-4D66-9DB8-8743FA79B2A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Sub>
          <a:bldDgm bld="lvlOne"/>
        </p:bldSub>
      </p:bldGraphic>
      <p:bldP spid="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ontent Placeholder 4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946066195"/>
              </p:ext>
            </p:extLst>
          </p:nvPr>
        </p:nvGraphicFramePr>
        <p:xfrm>
          <a:off x="381000" y="152400"/>
          <a:ext cx="8763000" cy="6629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26028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B5EF452-EEBE-4C29-A96E-E2EE2559909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>
                                            <p:graphicEl>
                                              <a:dgm id="{AB5EF452-EEBE-4C29-A96E-E2EE2559909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C5446D4D-6CC9-474A-8A25-38FE6488AB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>
                                            <p:graphicEl>
                                              <a:dgm id="{C5446D4D-6CC9-474A-8A25-38FE6488AB8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CF36117C-0F6E-4E02-84CD-28869831B1A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dgm id="{CF36117C-0F6E-4E02-84CD-28869831B1A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FA11691-BBF6-4353-A6ED-2C5088BAEA6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5">
                                            <p:graphicEl>
                                              <a:dgm id="{AFA11691-BBF6-4353-A6ED-2C5088BAEA6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74DBD186-4C44-4A45-9DCC-9AB008158F9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dgm id="{74DBD186-4C44-4A45-9DCC-9AB008158F9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54C7882F-E358-4050-A136-79E0618D6A4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5">
                                            <p:graphicEl>
                                              <a:dgm id="{54C7882F-E358-4050-A136-79E0618D6A4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F63FF151-FEF0-4DDB-BCF4-A748317F760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5">
                                            <p:graphicEl>
                                              <a:dgm id="{F63FF151-FEF0-4DDB-BCF4-A748317F760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F9DA1CBC-7B65-4712-AB2A-83D60DB1ED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5">
                                            <p:graphicEl>
                                              <a:dgm id="{F9DA1CBC-7B65-4712-AB2A-83D60DB1ED6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293CFADB-39BB-4A57-97C8-2FDF9B51407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5">
                                            <p:graphicEl>
                                              <a:dgm id="{293CFADB-39BB-4A57-97C8-2FDF9B51407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E91AFF3E-5B23-4A6E-83BD-D5F2588C73F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5">
                                            <p:graphicEl>
                                              <a:dgm id="{E91AFF3E-5B23-4A6E-83BD-D5F2588C73F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B2121D2C-C4E6-47AC-880E-7BF6DAFFECB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5">
                                            <p:graphicEl>
                                              <a:dgm id="{B2121D2C-C4E6-47AC-880E-7BF6DAFFECB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271A1878-E937-4267-9B94-EDCA30C154B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5">
                                            <p:graphicEl>
                                              <a:dgm id="{271A1878-E937-4267-9B94-EDCA30C154B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9E69F7A8-22C8-4551-8E1F-8E0C19C9D64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5">
                                            <p:graphicEl>
                                              <a:dgm id="{9E69F7A8-22C8-4551-8E1F-8E0C19C9D64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078DC5C8-B192-43B0-81B4-64225F64318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5">
                                            <p:graphicEl>
                                              <a:dgm id="{078DC5C8-B192-43B0-81B4-64225F64318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Sub>
          <a:bldDgm bld="one"/>
        </p:bldSub>
      </p:bldGraphic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3392193"/>
              </p:ext>
            </p:extLst>
          </p:nvPr>
        </p:nvGraphicFramePr>
        <p:xfrm>
          <a:off x="457200" y="1828800"/>
          <a:ext cx="8229600" cy="44196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762765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491D3387-0732-4526-9C4E-A9CB8EEB88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">
                                            <p:graphicEl>
                                              <a:dgm id="{491D3387-0732-4526-9C4E-A9CB8EEB88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537DF8AC-EF10-4942-A22B-F09049FB3C4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6">
                                            <p:graphicEl>
                                              <a:dgm id="{537DF8AC-EF10-4942-A22B-F09049FB3C4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Sub>
          <a:bldDgm bld="one"/>
        </p:bldSub>
      </p:bldGraphic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685800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024299" y="6480062"/>
            <a:ext cx="103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51" name="Group 50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58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50000"/>
                    </a:schemeClr>
                  </a:gs>
                  <a:gs pos="100000">
                    <a:schemeClr val="accent5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695833" y="1063474"/>
            <a:ext cx="5908655" cy="761963"/>
            <a:chOff x="205963" y="1259422"/>
            <a:chExt cx="5908655" cy="761963"/>
          </a:xfrm>
        </p:grpSpPr>
        <p:sp>
          <p:nvSpPr>
            <p:cNvPr id="68" name="Rounded Rectangle 67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74" name="Rounded Rectangle 73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95833" y="3323341"/>
            <a:ext cx="5908655" cy="761963"/>
            <a:chOff x="205963" y="1259422"/>
            <a:chExt cx="5908655" cy="761963"/>
          </a:xfrm>
        </p:grpSpPr>
        <p:sp>
          <p:nvSpPr>
            <p:cNvPr id="80" name="Rounded Rectangle 79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86" name="Rounded Rectangle 85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92" name="Rounded Rectangle 91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5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5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62000" y="1143000"/>
            <a:ext cx="5156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Types of Diabetes &amp; Treatment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588394" y="3439180"/>
            <a:ext cx="53552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Sources of stressors for them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-152400" y="4644188"/>
            <a:ext cx="4781397" cy="5374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Types of coping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81000" y="5726114"/>
            <a:ext cx="3282432" cy="522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Arial" pitchFamily="34" charset="0"/>
              </a:rPr>
              <a:t>How to help</a:t>
            </a:r>
            <a:endParaRPr kumimoji="0" lang="en-US" sz="28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90600" y="2342346"/>
            <a:ext cx="5355206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3932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5715000"/>
            <a:ext cx="9296400" cy="762000"/>
          </a:xfrm>
        </p:spPr>
        <p:txBody>
          <a:bodyPr>
            <a:normAutofit fontScale="90000"/>
          </a:bodyPr>
          <a:lstStyle/>
          <a:p>
            <a:r>
              <a:rPr lang="en-US" dirty="0"/>
              <a:t>Coping of adolescents with chronic illness focus on coping with illness itself </a:t>
            </a:r>
            <a:br>
              <a:rPr lang="en-US" dirty="0"/>
            </a:br>
            <a:br>
              <a:rPr lang="en-US" dirty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1981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23083767"/>
              </p:ext>
            </p:extLst>
          </p:nvPr>
        </p:nvGraphicFramePr>
        <p:xfrm>
          <a:off x="457200" y="1676400"/>
          <a:ext cx="8229600" cy="5257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937530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CFD23B94-17D2-4C2C-8BFF-CA815BB8B9D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>
                                            <p:graphicEl>
                                              <a:dgm id="{CFD23B94-17D2-4C2C-8BFF-CA815BB8B9D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774474FD-A31E-448D-8D99-782128E2862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>
                                            <p:graphicEl>
                                              <a:dgm id="{774474FD-A31E-448D-8D99-782128E2862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DAF8703C-3622-4FE2-95DF-47EA53719DE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>
                                            <p:graphicEl>
                                              <a:dgm id="{DAF8703C-3622-4FE2-95DF-47EA53719DE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3168664E-BC96-44C2-B514-5A24AE1318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>
                                            <p:graphicEl>
                                              <a:dgm id="{3168664E-BC96-44C2-B514-5A24AE1318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972745E2-5D82-4CB2-9160-9C4806B9892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6">
                                            <p:graphicEl>
                                              <a:dgm id="{972745E2-5D82-4CB2-9160-9C4806B9892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Sub>
          <a:bldDgm bld="one"/>
        </p:bldSub>
      </p:bldGraphic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87155945"/>
              </p:ext>
            </p:extLst>
          </p:nvPr>
        </p:nvGraphicFramePr>
        <p:xfrm>
          <a:off x="228600" y="152400"/>
          <a:ext cx="8458200" cy="6858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880235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0F32F044-CD2E-44F0-B707-5743376107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>
                                            <p:graphicEl>
                                              <a:dgm id="{0F32F044-CD2E-44F0-B707-57433761076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2CEF78F6-0811-49DA-A2C0-6F4C62EEB10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6">
                                            <p:graphicEl>
                                              <a:dgm id="{2CEF78F6-0811-49DA-A2C0-6F4C62EEB10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231CF8B0-744D-403D-A739-101D29B59F7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6">
                                            <p:graphicEl>
                                              <a:dgm id="{231CF8B0-744D-403D-A739-101D29B59F7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6273E7EB-3877-474F-8DB3-2DD922C9410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6">
                                            <p:graphicEl>
                                              <a:dgm id="{6273E7EB-3877-474F-8DB3-2DD922C9410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6989C063-DD77-411E-9221-E6303E446B3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6">
                                            <p:graphicEl>
                                              <a:dgm id="{6989C063-DD77-411E-9221-E6303E446B3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dgm id="{111A8423-AB97-4508-9865-FB99B3DE0CB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6">
                                            <p:graphicEl>
                                              <a:dgm id="{111A8423-AB97-4508-9865-FB99B3DE0CB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Sub>
          <a:bldDgm bld="lvlOne"/>
        </p:bldSub>
      </p:bldGraphic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3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209033673"/>
              </p:ext>
            </p:extLst>
          </p:nvPr>
        </p:nvGraphicFramePr>
        <p:xfrm>
          <a:off x="76200" y="76200"/>
          <a:ext cx="9067800" cy="6781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800150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8AD2328-3311-4771-9D2F-6141437A223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graphicEl>
                                              <a:dgm id="{D8AD2328-3311-4771-9D2F-6141437A223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FAA1926-C72E-47DD-AD2C-35257D74BC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>
                                            <p:graphicEl>
                                              <a:dgm id="{3FAA1926-C72E-47DD-AD2C-35257D74BC8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6A83CBD-DCE1-4177-9D88-E694D11AFF3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>
                                            <p:graphicEl>
                                              <a:dgm id="{D6A83CBD-DCE1-4177-9D88-E694D11AFF3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AA11839-2EAC-4D82-AFB3-646CC6D6C85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>
                                            <p:graphicEl>
                                              <a:dgm id="{DAA11839-2EAC-4D82-AFB3-646CC6D6C85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1BE626A-432C-4AE3-9817-F3CD0B4C044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4">
                                            <p:graphicEl>
                                              <a:dgm id="{A1BE626A-432C-4AE3-9817-F3CD0B4C044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17BEAB6-D8B6-4117-9B49-D67B9288527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graphicEl>
                                              <a:dgm id="{017BEAB6-D8B6-4117-9B49-D67B9288527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AD3E01D-A15F-4F88-9059-1C1BC3C2929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4">
                                            <p:graphicEl>
                                              <a:dgm id="{FAD3E01D-A15F-4F88-9059-1C1BC3C2929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2B76443-CAB3-4384-98B8-02EA612CA5B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">
                                            <p:graphicEl>
                                              <a:dgm id="{72B76443-CAB3-4384-98B8-02EA612CA5B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407E6E7-5054-44AB-9BBE-8456846A5C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4">
                                            <p:graphicEl>
                                              <a:dgm id="{3407E6E7-5054-44AB-9BBE-8456846A5C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D5D49DB-DD95-4F1C-A073-B8431EFC39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">
                                            <p:graphicEl>
                                              <a:dgm id="{CD5D49DB-DD95-4F1C-A073-B8431EFC39F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9F33DD8-E830-47E3-8C78-37DB947FAED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4">
                                            <p:graphicEl>
                                              <a:dgm id="{29F33DD8-E830-47E3-8C78-37DB947FAED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35BE731-56C7-4120-8666-FD84E04C9F1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4">
                                            <p:graphicEl>
                                              <a:dgm id="{C35BE731-56C7-4120-8666-FD84E04C9F1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D2A881D-A01E-4A71-9D08-DBF2498EBAC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">
                                            <p:graphicEl>
                                              <a:dgm id="{1D2A881D-A01E-4A71-9D08-DBF2498EBAC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Sub>
          <a:bldDgm bld="one"/>
        </p:bldSub>
      </p:bldGraphic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5" descr="Thank You Bodies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333375"/>
            <a:ext cx="9144000" cy="6624638"/>
          </a:xfrm>
          <a:noFill/>
        </p:spPr>
      </p:pic>
    </p:spTree>
    <p:extLst>
      <p:ext uri="{BB962C8B-B14F-4D97-AF65-F5344CB8AC3E}">
        <p14:creationId xmlns:p14="http://schemas.microsoft.com/office/powerpoint/2010/main" val="25790910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685800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952544" y="6480062"/>
            <a:ext cx="11115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51" name="Group 50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58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2">
                      <a:lumMod val="75000"/>
                    </a:schemeClr>
                  </a:gs>
                  <a:gs pos="0">
                    <a:schemeClr val="accent2"/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600741" y="1063712"/>
            <a:ext cx="6003748" cy="812935"/>
            <a:chOff x="205963" y="1259422"/>
            <a:chExt cx="5908655" cy="761963"/>
          </a:xfrm>
        </p:grpSpPr>
        <p:sp>
          <p:nvSpPr>
            <p:cNvPr id="68" name="Rounded Rectangle 67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74" name="Rounded Rectangle 73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2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95833" y="3323341"/>
            <a:ext cx="5908655" cy="761963"/>
            <a:chOff x="205963" y="1259422"/>
            <a:chExt cx="5908655" cy="761963"/>
          </a:xfrm>
        </p:grpSpPr>
        <p:sp>
          <p:nvSpPr>
            <p:cNvPr id="80" name="Rounded Rectangle 79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86" name="Rounded Rectangle 85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92" name="Rounded Rectangle 91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685800" y="1143000"/>
            <a:ext cx="5156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Diabetes &amp; Treatment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533400" y="3439180"/>
            <a:ext cx="53552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Sources of stressors for them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-196992" y="4571531"/>
            <a:ext cx="48451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coping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81000" y="5725180"/>
            <a:ext cx="3278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How to help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71166" y="2335619"/>
            <a:ext cx="5353434" cy="4837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Difficulties among adolescent with DM </a:t>
            </a:r>
            <a:endParaRPr kumimoji="0" lang="en-US" sz="25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24282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685800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024299" y="6480062"/>
            <a:ext cx="103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51" name="Group 50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58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100000">
                    <a:schemeClr val="tx2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695833" y="1063474"/>
            <a:ext cx="5908655" cy="761963"/>
            <a:chOff x="205963" y="1259422"/>
            <a:chExt cx="5908655" cy="761963"/>
          </a:xfrm>
        </p:grpSpPr>
        <p:sp>
          <p:nvSpPr>
            <p:cNvPr id="68" name="Rounded Rectangle 67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74" name="Rounded Rectangle 73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95833" y="3323341"/>
            <a:ext cx="5908655" cy="761963"/>
            <a:chOff x="205963" y="1259422"/>
            <a:chExt cx="5908655" cy="761963"/>
          </a:xfrm>
        </p:grpSpPr>
        <p:sp>
          <p:nvSpPr>
            <p:cNvPr id="80" name="Rounded Rectangle 79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tx2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tx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86" name="Rounded Rectangle 85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92" name="Rounded Rectangle 91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62000" y="1143000"/>
            <a:ext cx="5156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Diabetes &amp; Treatment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588394" y="3439180"/>
            <a:ext cx="53552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Sources of stressors for them</a:t>
            </a:r>
            <a:endParaRPr lang="en-US" sz="2800" b="1" i="1" u="sng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-152400" y="4571531"/>
            <a:ext cx="47441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coping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91116" y="5725180"/>
            <a:ext cx="32664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How to help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90600" y="2342346"/>
            <a:ext cx="5310904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dirty="0">
                <a:solidFill>
                  <a:prstClr val="black"/>
                </a:solidFill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61300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696433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51" name="Group 50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58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50000"/>
                    </a:schemeClr>
                  </a:gs>
                  <a:gs pos="100000">
                    <a:schemeClr val="accent4"/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695833" y="1063474"/>
            <a:ext cx="5908655" cy="761963"/>
            <a:chOff x="205963" y="1259422"/>
            <a:chExt cx="5908655" cy="761963"/>
          </a:xfrm>
        </p:grpSpPr>
        <p:sp>
          <p:nvSpPr>
            <p:cNvPr id="68" name="Rounded Rectangle 67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74" name="Rounded Rectangle 73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95833" y="3323341"/>
            <a:ext cx="5908655" cy="761963"/>
            <a:chOff x="205963" y="1259422"/>
            <a:chExt cx="5908655" cy="761963"/>
          </a:xfrm>
        </p:grpSpPr>
        <p:sp>
          <p:nvSpPr>
            <p:cNvPr id="80" name="Rounded Rectangle 79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86" name="Rounded Rectangle 85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4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4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92" name="Rounded Rectangle 91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62000" y="1143000"/>
            <a:ext cx="5156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Diabetes &amp; Treatment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588394" y="3439180"/>
            <a:ext cx="53552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Sources of stressors for them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-152400" y="4571532"/>
            <a:ext cx="4760132" cy="526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Types of coping</a:t>
            </a:r>
            <a:endParaRPr lang="en-US" sz="2800" b="1" i="1" u="sng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43270" y="5710166"/>
            <a:ext cx="3314330" cy="538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How to help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90600" y="2342346"/>
            <a:ext cx="5355206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dirty="0">
                <a:solidFill>
                  <a:prstClr val="black"/>
                </a:solidFill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998769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685800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024299" y="6480062"/>
            <a:ext cx="103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51" name="Group 50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58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50000"/>
                    </a:schemeClr>
                  </a:gs>
                  <a:gs pos="100000">
                    <a:schemeClr val="accent5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695833" y="1063474"/>
            <a:ext cx="5908655" cy="761963"/>
            <a:chOff x="205963" y="1259422"/>
            <a:chExt cx="5908655" cy="761963"/>
          </a:xfrm>
        </p:grpSpPr>
        <p:sp>
          <p:nvSpPr>
            <p:cNvPr id="68" name="Rounded Rectangle 67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74" name="Rounded Rectangle 73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95833" y="3323341"/>
            <a:ext cx="5908655" cy="761963"/>
            <a:chOff x="205963" y="1259422"/>
            <a:chExt cx="5908655" cy="761963"/>
          </a:xfrm>
        </p:grpSpPr>
        <p:sp>
          <p:nvSpPr>
            <p:cNvPr id="80" name="Rounded Rectangle 79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86" name="Rounded Rectangle 85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92" name="Rounded Rectangle 91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5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5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62000" y="1143000"/>
            <a:ext cx="5156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Diabetes &amp; Treatment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588394" y="3439180"/>
            <a:ext cx="53552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Sources of stressors for them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-152400" y="4644188"/>
            <a:ext cx="4781397" cy="5374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coping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81000" y="5726114"/>
            <a:ext cx="3282432" cy="522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How to help</a:t>
            </a:r>
            <a:endParaRPr kumimoji="0" lang="en-US" sz="28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90600" y="2342346"/>
            <a:ext cx="5355206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dirty="0">
                <a:solidFill>
                  <a:prstClr val="black"/>
                </a:solidFill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757561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630" y="717697"/>
            <a:ext cx="9141503" cy="6180090"/>
          </a:xfrm>
          <a:prstGeom prst="rect">
            <a:avLst/>
          </a:prstGeom>
          <a:gradFill flip="none" rotWithShape="1">
            <a:gsLst>
              <a:gs pos="100000">
                <a:srgbClr val="EFF8FF"/>
              </a:gs>
              <a:gs pos="43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024299" y="6480062"/>
            <a:ext cx="1039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M. Aljaffer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509948" y="600905"/>
            <a:ext cx="1603762" cy="6150070"/>
            <a:chOff x="6509948" y="600905"/>
            <a:chExt cx="1603762" cy="6150070"/>
          </a:xfrm>
          <a:effectLst>
            <a:outerShdw blurRad="63500" sx="101000" sy="101000" algn="ctr" rotWithShape="0">
              <a:prstClr val="black">
                <a:alpha val="25000"/>
              </a:prstClr>
            </a:outerShdw>
          </a:effectLst>
        </p:grpSpPr>
        <p:grpSp>
          <p:nvGrpSpPr>
            <p:cNvPr id="14" name="Group 13"/>
            <p:cNvGrpSpPr/>
            <p:nvPr/>
          </p:nvGrpSpPr>
          <p:grpSpPr>
            <a:xfrm>
              <a:off x="6509948" y="600905"/>
              <a:ext cx="1603762" cy="6150070"/>
              <a:chOff x="6034506" y="660368"/>
              <a:chExt cx="1800678" cy="6905200"/>
            </a:xfrm>
            <a:scene3d>
              <a:camera prst="orthographicFront"/>
              <a:lightRig rig="threePt" dir="t"/>
            </a:scene3d>
          </p:grpSpPr>
          <p:sp>
            <p:nvSpPr>
              <p:cNvPr id="21" name="Rectangle 5"/>
              <p:cNvSpPr/>
              <p:nvPr/>
            </p:nvSpPr>
            <p:spPr>
              <a:xfrm>
                <a:off x="6206359" y="660368"/>
                <a:ext cx="1447870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gradFill flip="none" rotWithShape="1">
                <a:gsLst>
                  <a:gs pos="94000">
                    <a:schemeClr val="accent1">
                      <a:lumMod val="75000"/>
                    </a:schemeClr>
                  </a:gs>
                  <a:gs pos="0">
                    <a:schemeClr val="accent1"/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Rectangle 5"/>
              <p:cNvSpPr/>
              <p:nvPr/>
            </p:nvSpPr>
            <p:spPr>
              <a:xfrm rot="5400000">
                <a:off x="6216710" y="1947991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3">
                      <a:lumMod val="75000"/>
                    </a:schemeClr>
                  </a:gs>
                  <a:gs pos="0">
                    <a:schemeClr val="accent3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Rectangle 5"/>
              <p:cNvSpPr/>
              <p:nvPr/>
            </p:nvSpPr>
            <p:spPr>
              <a:xfrm flipV="1">
                <a:off x="6213670" y="3226986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Rectangle 5"/>
              <p:cNvSpPr/>
              <p:nvPr/>
            </p:nvSpPr>
            <p:spPr>
              <a:xfrm rot="5400000">
                <a:off x="6225169" y="4496805"/>
                <a:ext cx="1427811" cy="1792219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58483 w 2069564"/>
                  <a:gd name="connsiteY15" fmla="*/ 1557347 h 2561350"/>
                  <a:gd name="connsiteX16" fmla="*/ 270777 w 2069564"/>
                  <a:gd name="connsiteY16" fmla="*/ 1028015 h 2561350"/>
                  <a:gd name="connsiteX17" fmla="*/ 30115 w 2069564"/>
                  <a:gd name="connsiteY17" fmla="*/ 1005469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362 w 2069164"/>
                  <a:gd name="connsiteY0" fmla="*/ 3 h 2561350"/>
                  <a:gd name="connsiteX1" fmla="*/ 1242675 w 2069164"/>
                  <a:gd name="connsiteY1" fmla="*/ 286050 h 2561350"/>
                  <a:gd name="connsiteX2" fmla="*/ 1220539 w 2069164"/>
                  <a:gd name="connsiteY2" fmla="*/ 389002 h 2561350"/>
                  <a:gd name="connsiteX3" fmla="*/ 1959393 w 2069164"/>
                  <a:gd name="connsiteY3" fmla="*/ 361648 h 2561350"/>
                  <a:gd name="connsiteX4" fmla="*/ 2067156 w 2069164"/>
                  <a:gd name="connsiteY4" fmla="*/ 961234 h 2561350"/>
                  <a:gd name="connsiteX5" fmla="*/ 1880648 w 2069164"/>
                  <a:gd name="connsiteY5" fmla="*/ 1030865 h 2561350"/>
                  <a:gd name="connsiteX6" fmla="*/ 1846973 w 2069164"/>
                  <a:gd name="connsiteY6" fmla="*/ 1535481 h 2561350"/>
                  <a:gd name="connsiteX7" fmla="*/ 2064670 w 2069164"/>
                  <a:gd name="connsiteY7" fmla="*/ 1597847 h 2561350"/>
                  <a:gd name="connsiteX8" fmla="*/ 1951933 w 2069164"/>
                  <a:gd name="connsiteY8" fmla="*/ 2180265 h 2561350"/>
                  <a:gd name="connsiteX9" fmla="*/ 1222802 w 2069164"/>
                  <a:gd name="connsiteY9" fmla="*/ 2167002 h 2561350"/>
                  <a:gd name="connsiteX10" fmla="*/ 1242675 w 2069164"/>
                  <a:gd name="connsiteY10" fmla="*/ 2275300 h 2561350"/>
                  <a:gd name="connsiteX11" fmla="*/ 792619 w 2069164"/>
                  <a:gd name="connsiteY11" fmla="*/ 2277680 h 2561350"/>
                  <a:gd name="connsiteX12" fmla="*/ 822552 w 2069164"/>
                  <a:gd name="connsiteY12" fmla="*/ 2167002 h 2561350"/>
                  <a:gd name="connsiteX13" fmla="*/ 129627 w 2069164"/>
                  <a:gd name="connsiteY13" fmla="*/ 2200159 h 2561350"/>
                  <a:gd name="connsiteX14" fmla="*/ 650 w 2069164"/>
                  <a:gd name="connsiteY14" fmla="*/ 1657531 h 2561350"/>
                  <a:gd name="connsiteX15" fmla="*/ 258083 w 2069164"/>
                  <a:gd name="connsiteY15" fmla="*/ 1557347 h 2561350"/>
                  <a:gd name="connsiteX16" fmla="*/ 270377 w 2069164"/>
                  <a:gd name="connsiteY16" fmla="*/ 1028015 h 2561350"/>
                  <a:gd name="connsiteX17" fmla="*/ 29715 w 2069164"/>
                  <a:gd name="connsiteY17" fmla="*/ 1005469 h 2561350"/>
                  <a:gd name="connsiteX18" fmla="*/ 109733 w 2069164"/>
                  <a:gd name="connsiteY18" fmla="*/ 382371 h 2561350"/>
                  <a:gd name="connsiteX19" fmla="*/ 827523 w 2069164"/>
                  <a:gd name="connsiteY19" fmla="*/ 389002 h 2561350"/>
                  <a:gd name="connsiteX20" fmla="*/ 792619 w 2069164"/>
                  <a:gd name="connsiteY20" fmla="*/ 283670 h 2561350"/>
                  <a:gd name="connsiteX21" fmla="*/ 1028362 w 206916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69727 w 2068514"/>
                  <a:gd name="connsiteY16" fmla="*/ 1028015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9083 w 2068514"/>
                  <a:gd name="connsiteY18" fmla="*/ 382371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79998 w 2068514"/>
                  <a:gd name="connsiteY5" fmla="*/ 1030865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46323 w 2068514"/>
                  <a:gd name="connsiteY6" fmla="*/ 1535481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8514"/>
                  <a:gd name="connsiteY0" fmla="*/ 3 h 2561350"/>
                  <a:gd name="connsiteX1" fmla="*/ 1242025 w 2068514"/>
                  <a:gd name="connsiteY1" fmla="*/ 286050 h 2561350"/>
                  <a:gd name="connsiteX2" fmla="*/ 1219889 w 2068514"/>
                  <a:gd name="connsiteY2" fmla="*/ 389002 h 2561350"/>
                  <a:gd name="connsiteX3" fmla="*/ 1958743 w 2068514"/>
                  <a:gd name="connsiteY3" fmla="*/ 361648 h 2561350"/>
                  <a:gd name="connsiteX4" fmla="*/ 2066506 w 2068514"/>
                  <a:gd name="connsiteY4" fmla="*/ 961234 h 2561350"/>
                  <a:gd name="connsiteX5" fmla="*/ 1862717 w 2068514"/>
                  <a:gd name="connsiteY5" fmla="*/ 1056790 h 2561350"/>
                  <a:gd name="connsiteX6" fmla="*/ 1824721 w 2068514"/>
                  <a:gd name="connsiteY6" fmla="*/ 1531159 h 2561350"/>
                  <a:gd name="connsiteX7" fmla="*/ 2064020 w 2068514"/>
                  <a:gd name="connsiteY7" fmla="*/ 1597847 h 2561350"/>
                  <a:gd name="connsiteX8" fmla="*/ 1951283 w 2068514"/>
                  <a:gd name="connsiteY8" fmla="*/ 2180265 h 2561350"/>
                  <a:gd name="connsiteX9" fmla="*/ 1222152 w 2068514"/>
                  <a:gd name="connsiteY9" fmla="*/ 2167002 h 2561350"/>
                  <a:gd name="connsiteX10" fmla="*/ 1242025 w 2068514"/>
                  <a:gd name="connsiteY10" fmla="*/ 2275300 h 2561350"/>
                  <a:gd name="connsiteX11" fmla="*/ 791969 w 2068514"/>
                  <a:gd name="connsiteY11" fmla="*/ 2277680 h 2561350"/>
                  <a:gd name="connsiteX12" fmla="*/ 821902 w 2068514"/>
                  <a:gd name="connsiteY12" fmla="*/ 2167002 h 2561350"/>
                  <a:gd name="connsiteX13" fmla="*/ 128977 w 2068514"/>
                  <a:gd name="connsiteY13" fmla="*/ 2200159 h 2561350"/>
                  <a:gd name="connsiteX14" fmla="*/ 0 w 2068514"/>
                  <a:gd name="connsiteY14" fmla="*/ 1657531 h 2561350"/>
                  <a:gd name="connsiteX15" fmla="*/ 257433 w 2068514"/>
                  <a:gd name="connsiteY15" fmla="*/ 1557347 h 2561350"/>
                  <a:gd name="connsiteX16" fmla="*/ 239483 w 2068514"/>
                  <a:gd name="connsiteY16" fmla="*/ 1049619 h 2561350"/>
                  <a:gd name="connsiteX17" fmla="*/ 29065 w 2068514"/>
                  <a:gd name="connsiteY17" fmla="*/ 1005469 h 2561350"/>
                  <a:gd name="connsiteX18" fmla="*/ 100444 w 2068514"/>
                  <a:gd name="connsiteY18" fmla="*/ 369408 h 2561350"/>
                  <a:gd name="connsiteX19" fmla="*/ 826873 w 2068514"/>
                  <a:gd name="connsiteY19" fmla="*/ 389002 h 2561350"/>
                  <a:gd name="connsiteX20" fmla="*/ 791969 w 2068514"/>
                  <a:gd name="connsiteY20" fmla="*/ 283670 h 2561350"/>
                  <a:gd name="connsiteX21" fmla="*/ 1027712 w 2068514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64020 w 2066875"/>
                  <a:gd name="connsiteY7" fmla="*/ 1597847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06489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875"/>
                  <a:gd name="connsiteY0" fmla="*/ 3 h 2561350"/>
                  <a:gd name="connsiteX1" fmla="*/ 1242025 w 2066875"/>
                  <a:gd name="connsiteY1" fmla="*/ 286050 h 2561350"/>
                  <a:gd name="connsiteX2" fmla="*/ 1219889 w 2066875"/>
                  <a:gd name="connsiteY2" fmla="*/ 389002 h 2561350"/>
                  <a:gd name="connsiteX3" fmla="*/ 1958743 w 2066875"/>
                  <a:gd name="connsiteY3" fmla="*/ 361648 h 2561350"/>
                  <a:gd name="connsiteX4" fmla="*/ 2066506 w 2066875"/>
                  <a:gd name="connsiteY4" fmla="*/ 961234 h 2561350"/>
                  <a:gd name="connsiteX5" fmla="*/ 1862717 w 2066875"/>
                  <a:gd name="connsiteY5" fmla="*/ 1056790 h 2561350"/>
                  <a:gd name="connsiteX6" fmla="*/ 1824721 w 2066875"/>
                  <a:gd name="connsiteY6" fmla="*/ 1531159 h 2561350"/>
                  <a:gd name="connsiteX7" fmla="*/ 2042416 w 2066875"/>
                  <a:gd name="connsiteY7" fmla="*/ 1619452 h 2561350"/>
                  <a:gd name="connsiteX8" fmla="*/ 1951283 w 2066875"/>
                  <a:gd name="connsiteY8" fmla="*/ 2180265 h 2561350"/>
                  <a:gd name="connsiteX9" fmla="*/ 1222152 w 2066875"/>
                  <a:gd name="connsiteY9" fmla="*/ 2167002 h 2561350"/>
                  <a:gd name="connsiteX10" fmla="*/ 1242025 w 2066875"/>
                  <a:gd name="connsiteY10" fmla="*/ 2275300 h 2561350"/>
                  <a:gd name="connsiteX11" fmla="*/ 791969 w 2066875"/>
                  <a:gd name="connsiteY11" fmla="*/ 2277680 h 2561350"/>
                  <a:gd name="connsiteX12" fmla="*/ 821902 w 2066875"/>
                  <a:gd name="connsiteY12" fmla="*/ 2167002 h 2561350"/>
                  <a:gd name="connsiteX13" fmla="*/ 128977 w 2066875"/>
                  <a:gd name="connsiteY13" fmla="*/ 2200159 h 2561350"/>
                  <a:gd name="connsiteX14" fmla="*/ 0 w 2066875"/>
                  <a:gd name="connsiteY14" fmla="*/ 1657531 h 2561350"/>
                  <a:gd name="connsiteX15" fmla="*/ 257433 w 2066875"/>
                  <a:gd name="connsiteY15" fmla="*/ 1557347 h 2561350"/>
                  <a:gd name="connsiteX16" fmla="*/ 239483 w 2066875"/>
                  <a:gd name="connsiteY16" fmla="*/ 1049619 h 2561350"/>
                  <a:gd name="connsiteX17" fmla="*/ 29065 w 2066875"/>
                  <a:gd name="connsiteY17" fmla="*/ 1005469 h 2561350"/>
                  <a:gd name="connsiteX18" fmla="*/ 100444 w 2066875"/>
                  <a:gd name="connsiteY18" fmla="*/ 369408 h 2561350"/>
                  <a:gd name="connsiteX19" fmla="*/ 826873 w 2066875"/>
                  <a:gd name="connsiteY19" fmla="*/ 389002 h 2561350"/>
                  <a:gd name="connsiteX20" fmla="*/ 791969 w 2066875"/>
                  <a:gd name="connsiteY20" fmla="*/ 283670 h 2561350"/>
                  <a:gd name="connsiteX21" fmla="*/ 1027712 w 2066875"/>
                  <a:gd name="connsiteY21" fmla="*/ 3 h 2561350"/>
                  <a:gd name="connsiteX0" fmla="*/ 1027712 w 2066952"/>
                  <a:gd name="connsiteY0" fmla="*/ 3 h 2561350"/>
                  <a:gd name="connsiteX1" fmla="*/ 1242025 w 2066952"/>
                  <a:gd name="connsiteY1" fmla="*/ 286050 h 2561350"/>
                  <a:gd name="connsiteX2" fmla="*/ 1219889 w 2066952"/>
                  <a:gd name="connsiteY2" fmla="*/ 389002 h 2561350"/>
                  <a:gd name="connsiteX3" fmla="*/ 1963063 w 2066952"/>
                  <a:gd name="connsiteY3" fmla="*/ 357327 h 2561350"/>
                  <a:gd name="connsiteX4" fmla="*/ 2066506 w 2066952"/>
                  <a:gd name="connsiteY4" fmla="*/ 961234 h 2561350"/>
                  <a:gd name="connsiteX5" fmla="*/ 1862717 w 2066952"/>
                  <a:gd name="connsiteY5" fmla="*/ 1056790 h 2561350"/>
                  <a:gd name="connsiteX6" fmla="*/ 1824721 w 2066952"/>
                  <a:gd name="connsiteY6" fmla="*/ 1531159 h 2561350"/>
                  <a:gd name="connsiteX7" fmla="*/ 2042416 w 2066952"/>
                  <a:gd name="connsiteY7" fmla="*/ 1619452 h 2561350"/>
                  <a:gd name="connsiteX8" fmla="*/ 1951283 w 2066952"/>
                  <a:gd name="connsiteY8" fmla="*/ 2180265 h 2561350"/>
                  <a:gd name="connsiteX9" fmla="*/ 1222152 w 2066952"/>
                  <a:gd name="connsiteY9" fmla="*/ 2167002 h 2561350"/>
                  <a:gd name="connsiteX10" fmla="*/ 1242025 w 2066952"/>
                  <a:gd name="connsiteY10" fmla="*/ 2275300 h 2561350"/>
                  <a:gd name="connsiteX11" fmla="*/ 791969 w 2066952"/>
                  <a:gd name="connsiteY11" fmla="*/ 2277680 h 2561350"/>
                  <a:gd name="connsiteX12" fmla="*/ 821902 w 2066952"/>
                  <a:gd name="connsiteY12" fmla="*/ 2167002 h 2561350"/>
                  <a:gd name="connsiteX13" fmla="*/ 128977 w 2066952"/>
                  <a:gd name="connsiteY13" fmla="*/ 2200159 h 2561350"/>
                  <a:gd name="connsiteX14" fmla="*/ 0 w 2066952"/>
                  <a:gd name="connsiteY14" fmla="*/ 1657531 h 2561350"/>
                  <a:gd name="connsiteX15" fmla="*/ 257433 w 2066952"/>
                  <a:gd name="connsiteY15" fmla="*/ 1557347 h 2561350"/>
                  <a:gd name="connsiteX16" fmla="*/ 239483 w 2066952"/>
                  <a:gd name="connsiteY16" fmla="*/ 1049619 h 2561350"/>
                  <a:gd name="connsiteX17" fmla="*/ 29065 w 2066952"/>
                  <a:gd name="connsiteY17" fmla="*/ 1005469 h 2561350"/>
                  <a:gd name="connsiteX18" fmla="*/ 100444 w 2066952"/>
                  <a:gd name="connsiteY18" fmla="*/ 369408 h 2561350"/>
                  <a:gd name="connsiteX19" fmla="*/ 826873 w 2066952"/>
                  <a:gd name="connsiteY19" fmla="*/ 389002 h 2561350"/>
                  <a:gd name="connsiteX20" fmla="*/ 791969 w 2066952"/>
                  <a:gd name="connsiteY20" fmla="*/ 283670 h 2561350"/>
                  <a:gd name="connsiteX21" fmla="*/ 1027712 w 2066952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7063"/>
                  <a:gd name="connsiteY0" fmla="*/ 3 h 2561350"/>
                  <a:gd name="connsiteX1" fmla="*/ 1242025 w 2067063"/>
                  <a:gd name="connsiteY1" fmla="*/ 286050 h 2561350"/>
                  <a:gd name="connsiteX2" fmla="*/ 1219889 w 2067063"/>
                  <a:gd name="connsiteY2" fmla="*/ 389002 h 2561350"/>
                  <a:gd name="connsiteX3" fmla="*/ 1967384 w 2067063"/>
                  <a:gd name="connsiteY3" fmla="*/ 344364 h 2561350"/>
                  <a:gd name="connsiteX4" fmla="*/ 2066506 w 2067063"/>
                  <a:gd name="connsiteY4" fmla="*/ 961234 h 2561350"/>
                  <a:gd name="connsiteX5" fmla="*/ 1862717 w 2067063"/>
                  <a:gd name="connsiteY5" fmla="*/ 1056790 h 2561350"/>
                  <a:gd name="connsiteX6" fmla="*/ 1824721 w 2067063"/>
                  <a:gd name="connsiteY6" fmla="*/ 1531159 h 2561350"/>
                  <a:gd name="connsiteX7" fmla="*/ 2042416 w 2067063"/>
                  <a:gd name="connsiteY7" fmla="*/ 1619452 h 2561350"/>
                  <a:gd name="connsiteX8" fmla="*/ 1951283 w 2067063"/>
                  <a:gd name="connsiteY8" fmla="*/ 2180265 h 2561350"/>
                  <a:gd name="connsiteX9" fmla="*/ 1222152 w 2067063"/>
                  <a:gd name="connsiteY9" fmla="*/ 2167002 h 2561350"/>
                  <a:gd name="connsiteX10" fmla="*/ 1242025 w 2067063"/>
                  <a:gd name="connsiteY10" fmla="*/ 2275300 h 2561350"/>
                  <a:gd name="connsiteX11" fmla="*/ 791969 w 2067063"/>
                  <a:gd name="connsiteY11" fmla="*/ 2277680 h 2561350"/>
                  <a:gd name="connsiteX12" fmla="*/ 821902 w 2067063"/>
                  <a:gd name="connsiteY12" fmla="*/ 2167002 h 2561350"/>
                  <a:gd name="connsiteX13" fmla="*/ 128977 w 2067063"/>
                  <a:gd name="connsiteY13" fmla="*/ 2200159 h 2561350"/>
                  <a:gd name="connsiteX14" fmla="*/ 0 w 2067063"/>
                  <a:gd name="connsiteY14" fmla="*/ 1657531 h 2561350"/>
                  <a:gd name="connsiteX15" fmla="*/ 257433 w 2067063"/>
                  <a:gd name="connsiteY15" fmla="*/ 1557347 h 2561350"/>
                  <a:gd name="connsiteX16" fmla="*/ 239483 w 2067063"/>
                  <a:gd name="connsiteY16" fmla="*/ 1049619 h 2561350"/>
                  <a:gd name="connsiteX17" fmla="*/ 29065 w 2067063"/>
                  <a:gd name="connsiteY17" fmla="*/ 1005469 h 2561350"/>
                  <a:gd name="connsiteX18" fmla="*/ 100444 w 2067063"/>
                  <a:gd name="connsiteY18" fmla="*/ 369408 h 2561350"/>
                  <a:gd name="connsiteX19" fmla="*/ 826873 w 2067063"/>
                  <a:gd name="connsiteY19" fmla="*/ 389002 h 2561350"/>
                  <a:gd name="connsiteX20" fmla="*/ 791969 w 2067063"/>
                  <a:gd name="connsiteY20" fmla="*/ 283670 h 2561350"/>
                  <a:gd name="connsiteX21" fmla="*/ 1027712 w 2067063"/>
                  <a:gd name="connsiteY21" fmla="*/ 3 h 2561350"/>
                  <a:gd name="connsiteX0" fmla="*/ 1027712 w 2066650"/>
                  <a:gd name="connsiteY0" fmla="*/ 3 h 2561350"/>
                  <a:gd name="connsiteX1" fmla="*/ 1242025 w 2066650"/>
                  <a:gd name="connsiteY1" fmla="*/ 286050 h 2561350"/>
                  <a:gd name="connsiteX2" fmla="*/ 1219889 w 2066650"/>
                  <a:gd name="connsiteY2" fmla="*/ 389002 h 2561350"/>
                  <a:gd name="connsiteX3" fmla="*/ 1967384 w 2066650"/>
                  <a:gd name="connsiteY3" fmla="*/ 344364 h 2561350"/>
                  <a:gd name="connsiteX4" fmla="*/ 2066506 w 2066650"/>
                  <a:gd name="connsiteY4" fmla="*/ 961234 h 2561350"/>
                  <a:gd name="connsiteX5" fmla="*/ 1862717 w 2066650"/>
                  <a:gd name="connsiteY5" fmla="*/ 1056790 h 2561350"/>
                  <a:gd name="connsiteX6" fmla="*/ 1824721 w 2066650"/>
                  <a:gd name="connsiteY6" fmla="*/ 1531159 h 2561350"/>
                  <a:gd name="connsiteX7" fmla="*/ 2042416 w 2066650"/>
                  <a:gd name="connsiteY7" fmla="*/ 1619452 h 2561350"/>
                  <a:gd name="connsiteX8" fmla="*/ 1951283 w 2066650"/>
                  <a:gd name="connsiteY8" fmla="*/ 2180265 h 2561350"/>
                  <a:gd name="connsiteX9" fmla="*/ 1222152 w 2066650"/>
                  <a:gd name="connsiteY9" fmla="*/ 2167002 h 2561350"/>
                  <a:gd name="connsiteX10" fmla="*/ 1242025 w 2066650"/>
                  <a:gd name="connsiteY10" fmla="*/ 2275300 h 2561350"/>
                  <a:gd name="connsiteX11" fmla="*/ 791969 w 2066650"/>
                  <a:gd name="connsiteY11" fmla="*/ 2277680 h 2561350"/>
                  <a:gd name="connsiteX12" fmla="*/ 821902 w 2066650"/>
                  <a:gd name="connsiteY12" fmla="*/ 2167002 h 2561350"/>
                  <a:gd name="connsiteX13" fmla="*/ 128977 w 2066650"/>
                  <a:gd name="connsiteY13" fmla="*/ 2200159 h 2561350"/>
                  <a:gd name="connsiteX14" fmla="*/ 0 w 2066650"/>
                  <a:gd name="connsiteY14" fmla="*/ 1657531 h 2561350"/>
                  <a:gd name="connsiteX15" fmla="*/ 257433 w 2066650"/>
                  <a:gd name="connsiteY15" fmla="*/ 1557347 h 2561350"/>
                  <a:gd name="connsiteX16" fmla="*/ 239483 w 2066650"/>
                  <a:gd name="connsiteY16" fmla="*/ 1049619 h 2561350"/>
                  <a:gd name="connsiteX17" fmla="*/ 29065 w 2066650"/>
                  <a:gd name="connsiteY17" fmla="*/ 1005469 h 2561350"/>
                  <a:gd name="connsiteX18" fmla="*/ 100444 w 2066650"/>
                  <a:gd name="connsiteY18" fmla="*/ 369408 h 2561350"/>
                  <a:gd name="connsiteX19" fmla="*/ 826873 w 2066650"/>
                  <a:gd name="connsiteY19" fmla="*/ 389002 h 2561350"/>
                  <a:gd name="connsiteX20" fmla="*/ 791969 w 2066650"/>
                  <a:gd name="connsiteY20" fmla="*/ 283670 h 2561350"/>
                  <a:gd name="connsiteX21" fmla="*/ 1027712 w 2066650"/>
                  <a:gd name="connsiteY21" fmla="*/ 3 h 2561350"/>
                  <a:gd name="connsiteX0" fmla="*/ 1027712 w 2049409"/>
                  <a:gd name="connsiteY0" fmla="*/ 3 h 2561350"/>
                  <a:gd name="connsiteX1" fmla="*/ 1242025 w 2049409"/>
                  <a:gd name="connsiteY1" fmla="*/ 286050 h 2561350"/>
                  <a:gd name="connsiteX2" fmla="*/ 1219889 w 2049409"/>
                  <a:gd name="connsiteY2" fmla="*/ 389002 h 2561350"/>
                  <a:gd name="connsiteX3" fmla="*/ 1967384 w 2049409"/>
                  <a:gd name="connsiteY3" fmla="*/ 344364 h 2561350"/>
                  <a:gd name="connsiteX4" fmla="*/ 2049225 w 2049409"/>
                  <a:gd name="connsiteY4" fmla="*/ 926667 h 2561350"/>
                  <a:gd name="connsiteX5" fmla="*/ 1862717 w 2049409"/>
                  <a:gd name="connsiteY5" fmla="*/ 1056790 h 2561350"/>
                  <a:gd name="connsiteX6" fmla="*/ 1824721 w 2049409"/>
                  <a:gd name="connsiteY6" fmla="*/ 1531159 h 2561350"/>
                  <a:gd name="connsiteX7" fmla="*/ 2042416 w 2049409"/>
                  <a:gd name="connsiteY7" fmla="*/ 1619452 h 2561350"/>
                  <a:gd name="connsiteX8" fmla="*/ 1951283 w 2049409"/>
                  <a:gd name="connsiteY8" fmla="*/ 2180265 h 2561350"/>
                  <a:gd name="connsiteX9" fmla="*/ 1222152 w 2049409"/>
                  <a:gd name="connsiteY9" fmla="*/ 2167002 h 2561350"/>
                  <a:gd name="connsiteX10" fmla="*/ 1242025 w 2049409"/>
                  <a:gd name="connsiteY10" fmla="*/ 2275300 h 2561350"/>
                  <a:gd name="connsiteX11" fmla="*/ 791969 w 2049409"/>
                  <a:gd name="connsiteY11" fmla="*/ 2277680 h 2561350"/>
                  <a:gd name="connsiteX12" fmla="*/ 821902 w 2049409"/>
                  <a:gd name="connsiteY12" fmla="*/ 2167002 h 2561350"/>
                  <a:gd name="connsiteX13" fmla="*/ 128977 w 2049409"/>
                  <a:gd name="connsiteY13" fmla="*/ 2200159 h 2561350"/>
                  <a:gd name="connsiteX14" fmla="*/ 0 w 2049409"/>
                  <a:gd name="connsiteY14" fmla="*/ 1657531 h 2561350"/>
                  <a:gd name="connsiteX15" fmla="*/ 257433 w 2049409"/>
                  <a:gd name="connsiteY15" fmla="*/ 1557347 h 2561350"/>
                  <a:gd name="connsiteX16" fmla="*/ 239483 w 2049409"/>
                  <a:gd name="connsiteY16" fmla="*/ 1049619 h 2561350"/>
                  <a:gd name="connsiteX17" fmla="*/ 29065 w 2049409"/>
                  <a:gd name="connsiteY17" fmla="*/ 1005469 h 2561350"/>
                  <a:gd name="connsiteX18" fmla="*/ 100444 w 2049409"/>
                  <a:gd name="connsiteY18" fmla="*/ 369408 h 2561350"/>
                  <a:gd name="connsiteX19" fmla="*/ 826873 w 2049409"/>
                  <a:gd name="connsiteY19" fmla="*/ 389002 h 2561350"/>
                  <a:gd name="connsiteX20" fmla="*/ 791969 w 2049409"/>
                  <a:gd name="connsiteY20" fmla="*/ 283670 h 2561350"/>
                  <a:gd name="connsiteX21" fmla="*/ 1027712 w 2049409"/>
                  <a:gd name="connsiteY21" fmla="*/ 3 h 2561350"/>
                  <a:gd name="connsiteX0" fmla="*/ 1027712 w 2049338"/>
                  <a:gd name="connsiteY0" fmla="*/ 3 h 2561350"/>
                  <a:gd name="connsiteX1" fmla="*/ 1242025 w 2049338"/>
                  <a:gd name="connsiteY1" fmla="*/ 286050 h 2561350"/>
                  <a:gd name="connsiteX2" fmla="*/ 1219889 w 2049338"/>
                  <a:gd name="connsiteY2" fmla="*/ 389002 h 2561350"/>
                  <a:gd name="connsiteX3" fmla="*/ 1967384 w 2049338"/>
                  <a:gd name="connsiteY3" fmla="*/ 344364 h 2561350"/>
                  <a:gd name="connsiteX4" fmla="*/ 2049225 w 2049338"/>
                  <a:gd name="connsiteY4" fmla="*/ 926667 h 2561350"/>
                  <a:gd name="connsiteX5" fmla="*/ 1862717 w 2049338"/>
                  <a:gd name="connsiteY5" fmla="*/ 1056790 h 2561350"/>
                  <a:gd name="connsiteX6" fmla="*/ 1824721 w 2049338"/>
                  <a:gd name="connsiteY6" fmla="*/ 1531159 h 2561350"/>
                  <a:gd name="connsiteX7" fmla="*/ 2042416 w 2049338"/>
                  <a:gd name="connsiteY7" fmla="*/ 1619452 h 2561350"/>
                  <a:gd name="connsiteX8" fmla="*/ 1951283 w 2049338"/>
                  <a:gd name="connsiteY8" fmla="*/ 2180265 h 2561350"/>
                  <a:gd name="connsiteX9" fmla="*/ 1222152 w 2049338"/>
                  <a:gd name="connsiteY9" fmla="*/ 2167002 h 2561350"/>
                  <a:gd name="connsiteX10" fmla="*/ 1242025 w 2049338"/>
                  <a:gd name="connsiteY10" fmla="*/ 2275300 h 2561350"/>
                  <a:gd name="connsiteX11" fmla="*/ 791969 w 2049338"/>
                  <a:gd name="connsiteY11" fmla="*/ 2277680 h 2561350"/>
                  <a:gd name="connsiteX12" fmla="*/ 821902 w 2049338"/>
                  <a:gd name="connsiteY12" fmla="*/ 2167002 h 2561350"/>
                  <a:gd name="connsiteX13" fmla="*/ 128977 w 2049338"/>
                  <a:gd name="connsiteY13" fmla="*/ 2200159 h 2561350"/>
                  <a:gd name="connsiteX14" fmla="*/ 0 w 2049338"/>
                  <a:gd name="connsiteY14" fmla="*/ 1657531 h 2561350"/>
                  <a:gd name="connsiteX15" fmla="*/ 257433 w 2049338"/>
                  <a:gd name="connsiteY15" fmla="*/ 1557347 h 2561350"/>
                  <a:gd name="connsiteX16" fmla="*/ 239483 w 2049338"/>
                  <a:gd name="connsiteY16" fmla="*/ 1049619 h 2561350"/>
                  <a:gd name="connsiteX17" fmla="*/ 29065 w 2049338"/>
                  <a:gd name="connsiteY17" fmla="*/ 1005469 h 2561350"/>
                  <a:gd name="connsiteX18" fmla="*/ 100444 w 2049338"/>
                  <a:gd name="connsiteY18" fmla="*/ 369408 h 2561350"/>
                  <a:gd name="connsiteX19" fmla="*/ 826873 w 2049338"/>
                  <a:gd name="connsiteY19" fmla="*/ 389002 h 2561350"/>
                  <a:gd name="connsiteX20" fmla="*/ 791969 w 2049338"/>
                  <a:gd name="connsiteY20" fmla="*/ 283670 h 2561350"/>
                  <a:gd name="connsiteX21" fmla="*/ 1027712 w 2049338"/>
                  <a:gd name="connsiteY21" fmla="*/ 3 h 2561350"/>
                  <a:gd name="connsiteX0" fmla="*/ 1027712 w 2053522"/>
                  <a:gd name="connsiteY0" fmla="*/ 3 h 2561350"/>
                  <a:gd name="connsiteX1" fmla="*/ 1242025 w 2053522"/>
                  <a:gd name="connsiteY1" fmla="*/ 286050 h 2561350"/>
                  <a:gd name="connsiteX2" fmla="*/ 1219889 w 2053522"/>
                  <a:gd name="connsiteY2" fmla="*/ 389002 h 2561350"/>
                  <a:gd name="connsiteX3" fmla="*/ 1967384 w 2053522"/>
                  <a:gd name="connsiteY3" fmla="*/ 344364 h 2561350"/>
                  <a:gd name="connsiteX4" fmla="*/ 2049225 w 2053522"/>
                  <a:gd name="connsiteY4" fmla="*/ 926667 h 2561350"/>
                  <a:gd name="connsiteX5" fmla="*/ 1862717 w 2053522"/>
                  <a:gd name="connsiteY5" fmla="*/ 1056790 h 2561350"/>
                  <a:gd name="connsiteX6" fmla="*/ 1824721 w 2053522"/>
                  <a:gd name="connsiteY6" fmla="*/ 1531159 h 2561350"/>
                  <a:gd name="connsiteX7" fmla="*/ 2042416 w 2053522"/>
                  <a:gd name="connsiteY7" fmla="*/ 1619452 h 2561350"/>
                  <a:gd name="connsiteX8" fmla="*/ 1951283 w 2053522"/>
                  <a:gd name="connsiteY8" fmla="*/ 2180265 h 2561350"/>
                  <a:gd name="connsiteX9" fmla="*/ 1222152 w 2053522"/>
                  <a:gd name="connsiteY9" fmla="*/ 2167002 h 2561350"/>
                  <a:gd name="connsiteX10" fmla="*/ 1242025 w 2053522"/>
                  <a:gd name="connsiteY10" fmla="*/ 2275300 h 2561350"/>
                  <a:gd name="connsiteX11" fmla="*/ 791969 w 2053522"/>
                  <a:gd name="connsiteY11" fmla="*/ 2277680 h 2561350"/>
                  <a:gd name="connsiteX12" fmla="*/ 821902 w 2053522"/>
                  <a:gd name="connsiteY12" fmla="*/ 2167002 h 2561350"/>
                  <a:gd name="connsiteX13" fmla="*/ 128977 w 2053522"/>
                  <a:gd name="connsiteY13" fmla="*/ 2200159 h 2561350"/>
                  <a:gd name="connsiteX14" fmla="*/ 0 w 2053522"/>
                  <a:gd name="connsiteY14" fmla="*/ 1657531 h 2561350"/>
                  <a:gd name="connsiteX15" fmla="*/ 257433 w 2053522"/>
                  <a:gd name="connsiteY15" fmla="*/ 1557347 h 2561350"/>
                  <a:gd name="connsiteX16" fmla="*/ 239483 w 2053522"/>
                  <a:gd name="connsiteY16" fmla="*/ 1049619 h 2561350"/>
                  <a:gd name="connsiteX17" fmla="*/ 29065 w 2053522"/>
                  <a:gd name="connsiteY17" fmla="*/ 1005469 h 2561350"/>
                  <a:gd name="connsiteX18" fmla="*/ 100444 w 2053522"/>
                  <a:gd name="connsiteY18" fmla="*/ 369408 h 2561350"/>
                  <a:gd name="connsiteX19" fmla="*/ 826873 w 2053522"/>
                  <a:gd name="connsiteY19" fmla="*/ 389002 h 2561350"/>
                  <a:gd name="connsiteX20" fmla="*/ 791969 w 2053522"/>
                  <a:gd name="connsiteY20" fmla="*/ 283670 h 2561350"/>
                  <a:gd name="connsiteX21" fmla="*/ 1027712 w 2053522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27712 w 2053521"/>
                  <a:gd name="connsiteY0" fmla="*/ 3 h 2561350"/>
                  <a:gd name="connsiteX1" fmla="*/ 1242025 w 2053521"/>
                  <a:gd name="connsiteY1" fmla="*/ 286050 h 2561350"/>
                  <a:gd name="connsiteX2" fmla="*/ 1219889 w 2053521"/>
                  <a:gd name="connsiteY2" fmla="*/ 389002 h 2561350"/>
                  <a:gd name="connsiteX3" fmla="*/ 1967384 w 2053521"/>
                  <a:gd name="connsiteY3" fmla="*/ 344364 h 2561350"/>
                  <a:gd name="connsiteX4" fmla="*/ 2049225 w 2053521"/>
                  <a:gd name="connsiteY4" fmla="*/ 926667 h 2561350"/>
                  <a:gd name="connsiteX5" fmla="*/ 1862717 w 2053521"/>
                  <a:gd name="connsiteY5" fmla="*/ 1056790 h 2561350"/>
                  <a:gd name="connsiteX6" fmla="*/ 1824721 w 2053521"/>
                  <a:gd name="connsiteY6" fmla="*/ 1531159 h 2561350"/>
                  <a:gd name="connsiteX7" fmla="*/ 2042416 w 2053521"/>
                  <a:gd name="connsiteY7" fmla="*/ 1619452 h 2561350"/>
                  <a:gd name="connsiteX8" fmla="*/ 1951283 w 2053521"/>
                  <a:gd name="connsiteY8" fmla="*/ 2180265 h 2561350"/>
                  <a:gd name="connsiteX9" fmla="*/ 1222152 w 2053521"/>
                  <a:gd name="connsiteY9" fmla="*/ 2167002 h 2561350"/>
                  <a:gd name="connsiteX10" fmla="*/ 1242025 w 2053521"/>
                  <a:gd name="connsiteY10" fmla="*/ 2275300 h 2561350"/>
                  <a:gd name="connsiteX11" fmla="*/ 791969 w 2053521"/>
                  <a:gd name="connsiteY11" fmla="*/ 2277680 h 2561350"/>
                  <a:gd name="connsiteX12" fmla="*/ 821902 w 2053521"/>
                  <a:gd name="connsiteY12" fmla="*/ 2167002 h 2561350"/>
                  <a:gd name="connsiteX13" fmla="*/ 128977 w 2053521"/>
                  <a:gd name="connsiteY13" fmla="*/ 2200159 h 2561350"/>
                  <a:gd name="connsiteX14" fmla="*/ 0 w 2053521"/>
                  <a:gd name="connsiteY14" fmla="*/ 1657531 h 2561350"/>
                  <a:gd name="connsiteX15" fmla="*/ 257433 w 2053521"/>
                  <a:gd name="connsiteY15" fmla="*/ 1557347 h 2561350"/>
                  <a:gd name="connsiteX16" fmla="*/ 239483 w 2053521"/>
                  <a:gd name="connsiteY16" fmla="*/ 1049619 h 2561350"/>
                  <a:gd name="connsiteX17" fmla="*/ 29065 w 2053521"/>
                  <a:gd name="connsiteY17" fmla="*/ 1005469 h 2561350"/>
                  <a:gd name="connsiteX18" fmla="*/ 100444 w 2053521"/>
                  <a:gd name="connsiteY18" fmla="*/ 369408 h 2561350"/>
                  <a:gd name="connsiteX19" fmla="*/ 826873 w 2053521"/>
                  <a:gd name="connsiteY19" fmla="*/ 389002 h 2561350"/>
                  <a:gd name="connsiteX20" fmla="*/ 791969 w 2053521"/>
                  <a:gd name="connsiteY20" fmla="*/ 283670 h 2561350"/>
                  <a:gd name="connsiteX21" fmla="*/ 1027712 w 2053521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4468 w 2040556"/>
                  <a:gd name="connsiteY15" fmla="*/ 155734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61667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53025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29451 w 2040556"/>
                  <a:gd name="connsiteY7" fmla="*/ 1619452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56790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  <a:gd name="connsiteX0" fmla="*/ 1014747 w 2040556"/>
                  <a:gd name="connsiteY0" fmla="*/ 3 h 2561350"/>
                  <a:gd name="connsiteX1" fmla="*/ 1229060 w 2040556"/>
                  <a:gd name="connsiteY1" fmla="*/ 286050 h 2561350"/>
                  <a:gd name="connsiteX2" fmla="*/ 1206924 w 2040556"/>
                  <a:gd name="connsiteY2" fmla="*/ 389002 h 2561350"/>
                  <a:gd name="connsiteX3" fmla="*/ 1954419 w 2040556"/>
                  <a:gd name="connsiteY3" fmla="*/ 344364 h 2561350"/>
                  <a:gd name="connsiteX4" fmla="*/ 2036260 w 2040556"/>
                  <a:gd name="connsiteY4" fmla="*/ 926667 h 2561350"/>
                  <a:gd name="connsiteX5" fmla="*/ 1849752 w 2040556"/>
                  <a:gd name="connsiteY5" fmla="*/ 1060129 h 2561350"/>
                  <a:gd name="connsiteX6" fmla="*/ 1811756 w 2040556"/>
                  <a:gd name="connsiteY6" fmla="*/ 1531159 h 2561350"/>
                  <a:gd name="connsiteX7" fmla="*/ 2036129 w 2040556"/>
                  <a:gd name="connsiteY7" fmla="*/ 1616113 h 2561350"/>
                  <a:gd name="connsiteX8" fmla="*/ 1938318 w 2040556"/>
                  <a:gd name="connsiteY8" fmla="*/ 2180265 h 2561350"/>
                  <a:gd name="connsiteX9" fmla="*/ 1209187 w 2040556"/>
                  <a:gd name="connsiteY9" fmla="*/ 2167002 h 2561350"/>
                  <a:gd name="connsiteX10" fmla="*/ 1229060 w 2040556"/>
                  <a:gd name="connsiteY10" fmla="*/ 2275300 h 2561350"/>
                  <a:gd name="connsiteX11" fmla="*/ 779004 w 2040556"/>
                  <a:gd name="connsiteY11" fmla="*/ 2277680 h 2561350"/>
                  <a:gd name="connsiteX12" fmla="*/ 808937 w 2040556"/>
                  <a:gd name="connsiteY12" fmla="*/ 2167002 h 2561350"/>
                  <a:gd name="connsiteX13" fmla="*/ 116012 w 2040556"/>
                  <a:gd name="connsiteY13" fmla="*/ 2200159 h 2561350"/>
                  <a:gd name="connsiteX14" fmla="*/ 0 w 2040556"/>
                  <a:gd name="connsiteY14" fmla="*/ 1657530 h 2561350"/>
                  <a:gd name="connsiteX15" fmla="*/ 248790 w 2040556"/>
                  <a:gd name="connsiteY15" fmla="*/ 1539671 h 2561350"/>
                  <a:gd name="connsiteX16" fmla="*/ 226518 w 2040556"/>
                  <a:gd name="connsiteY16" fmla="*/ 1049619 h 2561350"/>
                  <a:gd name="connsiteX17" fmla="*/ 16100 w 2040556"/>
                  <a:gd name="connsiteY17" fmla="*/ 1005469 h 2561350"/>
                  <a:gd name="connsiteX18" fmla="*/ 87479 w 2040556"/>
                  <a:gd name="connsiteY18" fmla="*/ 369408 h 2561350"/>
                  <a:gd name="connsiteX19" fmla="*/ 813908 w 2040556"/>
                  <a:gd name="connsiteY19" fmla="*/ 389002 h 2561350"/>
                  <a:gd name="connsiteX20" fmla="*/ 779004 w 2040556"/>
                  <a:gd name="connsiteY20" fmla="*/ 283670 h 2561350"/>
                  <a:gd name="connsiteX21" fmla="*/ 1014747 w 2040556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40556" h="2561350">
                    <a:moveTo>
                      <a:pt x="1014747" y="3"/>
                    </a:moveTo>
                    <a:cubicBezTo>
                      <a:pt x="1183816" y="-691"/>
                      <a:pt x="1351799" y="120921"/>
                      <a:pt x="1229060" y="286050"/>
                    </a:cubicBezTo>
                    <a:cubicBezTo>
                      <a:pt x="1212950" y="315682"/>
                      <a:pt x="1201168" y="348101"/>
                      <a:pt x="1206924" y="389002"/>
                    </a:cubicBezTo>
                    <a:cubicBezTo>
                      <a:pt x="1211992" y="528261"/>
                      <a:pt x="1716654" y="452477"/>
                      <a:pt x="1954419" y="344364"/>
                    </a:cubicBezTo>
                    <a:cubicBezTo>
                      <a:pt x="1970498" y="474789"/>
                      <a:pt x="2061145" y="783619"/>
                      <a:pt x="2036260" y="926667"/>
                    </a:cubicBezTo>
                    <a:cubicBezTo>
                      <a:pt x="2027166" y="1024060"/>
                      <a:pt x="1970476" y="1153289"/>
                      <a:pt x="1849752" y="1060129"/>
                    </a:cubicBezTo>
                    <a:cubicBezTo>
                      <a:pt x="1475468" y="853624"/>
                      <a:pt x="1487545" y="1649324"/>
                      <a:pt x="1811756" y="1531159"/>
                    </a:cubicBezTo>
                    <a:cubicBezTo>
                      <a:pt x="1923754" y="1469515"/>
                      <a:pt x="1987209" y="1400411"/>
                      <a:pt x="2036129" y="1616113"/>
                    </a:cubicBezTo>
                    <a:cubicBezTo>
                      <a:pt x="2051136" y="1730790"/>
                      <a:pt x="1956393" y="2051666"/>
                      <a:pt x="1938318" y="2180265"/>
                    </a:cubicBezTo>
                    <a:cubicBezTo>
                      <a:pt x="1741694" y="2153739"/>
                      <a:pt x="1359392" y="2007849"/>
                      <a:pt x="1209187" y="2167002"/>
                    </a:cubicBezTo>
                    <a:cubicBezTo>
                      <a:pt x="1195706" y="2193452"/>
                      <a:pt x="1198508" y="2230274"/>
                      <a:pt x="1229060" y="2275300"/>
                    </a:cubicBezTo>
                    <a:cubicBezTo>
                      <a:pt x="1469566" y="2660267"/>
                      <a:pt x="567071" y="2652331"/>
                      <a:pt x="779004" y="2277680"/>
                    </a:cubicBezTo>
                    <a:cubicBezTo>
                      <a:pt x="817979" y="2223379"/>
                      <a:pt x="825787" y="2190096"/>
                      <a:pt x="808937" y="2167002"/>
                    </a:cubicBezTo>
                    <a:cubicBezTo>
                      <a:pt x="706169" y="2021111"/>
                      <a:pt x="364670" y="2147108"/>
                      <a:pt x="116012" y="2200159"/>
                    </a:cubicBezTo>
                    <a:cubicBezTo>
                      <a:pt x="57942" y="2073996"/>
                      <a:pt x="976" y="1794778"/>
                      <a:pt x="0" y="1657530"/>
                    </a:cubicBezTo>
                    <a:cubicBezTo>
                      <a:pt x="23569" y="1399547"/>
                      <a:pt x="142648" y="1475748"/>
                      <a:pt x="248790" y="1539671"/>
                    </a:cubicBezTo>
                    <a:cubicBezTo>
                      <a:pt x="563771" y="1555589"/>
                      <a:pt x="485163" y="925406"/>
                      <a:pt x="226518" y="1049619"/>
                    </a:cubicBezTo>
                    <a:cubicBezTo>
                      <a:pt x="150003" y="1086365"/>
                      <a:pt x="56561" y="1164379"/>
                      <a:pt x="16100" y="1005469"/>
                    </a:cubicBezTo>
                    <a:cubicBezTo>
                      <a:pt x="-32993" y="864734"/>
                      <a:pt x="47286" y="478570"/>
                      <a:pt x="87479" y="369408"/>
                    </a:cubicBezTo>
                    <a:cubicBezTo>
                      <a:pt x="483685" y="502036"/>
                      <a:pt x="775797" y="488473"/>
                      <a:pt x="813908" y="389002"/>
                    </a:cubicBezTo>
                    <a:cubicBezTo>
                      <a:pt x="824229" y="365427"/>
                      <a:pt x="814657" y="333342"/>
                      <a:pt x="779004" y="283670"/>
                    </a:cubicBezTo>
                    <a:cubicBezTo>
                      <a:pt x="673038" y="96344"/>
                      <a:pt x="845678" y="698"/>
                      <a:pt x="101474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Rectangle 5"/>
              <p:cNvSpPr/>
              <p:nvPr/>
            </p:nvSpPr>
            <p:spPr>
              <a:xfrm flipV="1">
                <a:off x="6213670" y="5773350"/>
                <a:ext cx="1448109" cy="1792218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40000"/>
                      <a:lumOff val="6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/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7128311" y="1097274"/>
              <a:ext cx="367037" cy="5126301"/>
              <a:chOff x="4388482" y="1097274"/>
              <a:chExt cx="367037" cy="5126301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4388482" y="1097274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4388482" y="2232656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4388482" y="3368038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4388482" y="450342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4388482" y="5638800"/>
                <a:ext cx="36703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59" name="Group 58"/>
          <p:cNvGrpSpPr/>
          <p:nvPr/>
        </p:nvGrpSpPr>
        <p:grpSpPr>
          <a:xfrm>
            <a:off x="695833" y="2195089"/>
            <a:ext cx="5908655" cy="761963"/>
            <a:chOff x="205963" y="1259422"/>
            <a:chExt cx="5908655" cy="761963"/>
          </a:xfrm>
        </p:grpSpPr>
        <p:sp>
          <p:nvSpPr>
            <p:cNvPr id="61" name="Rounded Rectangle 60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2" name="Oval 61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584791" y="3323725"/>
            <a:ext cx="6019697" cy="844237"/>
            <a:chOff x="205963" y="1259422"/>
            <a:chExt cx="5908655" cy="761963"/>
          </a:xfrm>
        </p:grpSpPr>
        <p:sp>
          <p:nvSpPr>
            <p:cNvPr id="67" name="Rounded Rectangle 66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695833" y="4462428"/>
            <a:ext cx="5908655" cy="761963"/>
            <a:chOff x="205963" y="1259422"/>
            <a:chExt cx="5908655" cy="761963"/>
          </a:xfrm>
        </p:grpSpPr>
        <p:sp>
          <p:nvSpPr>
            <p:cNvPr id="73" name="Rounded Rectangle 72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74" name="Oval 73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695833" y="5592133"/>
            <a:ext cx="5908655" cy="761963"/>
            <a:chOff x="205963" y="1259422"/>
            <a:chExt cx="5908655" cy="761963"/>
          </a:xfrm>
        </p:grpSpPr>
        <p:sp>
          <p:nvSpPr>
            <p:cNvPr id="79" name="Rounded Rectangle 78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3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3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695833" y="1062394"/>
            <a:ext cx="5908655" cy="761963"/>
            <a:chOff x="205963" y="1259422"/>
            <a:chExt cx="5908655" cy="761963"/>
          </a:xfrm>
        </p:grpSpPr>
        <p:sp>
          <p:nvSpPr>
            <p:cNvPr id="114" name="Rounded Rectangle 10"/>
            <p:cNvSpPr/>
            <p:nvPr/>
          </p:nvSpPr>
          <p:spPr>
            <a:xfrm>
              <a:off x="344039" y="1259422"/>
              <a:ext cx="5770579" cy="761963"/>
            </a:xfrm>
            <a:prstGeom prst="roundRect">
              <a:avLst>
                <a:gd name="adj" fmla="val 40104"/>
              </a:avLst>
            </a:prstGeom>
            <a:noFill/>
            <a:ln>
              <a:gradFill flip="none" rotWithShape="1">
                <a:gsLst>
                  <a:gs pos="0">
                    <a:schemeClr val="accent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sp>
          <p:nvSpPr>
            <p:cNvPr id="115" name="Oval 114"/>
            <p:cNvSpPr/>
            <p:nvPr/>
          </p:nvSpPr>
          <p:spPr>
            <a:xfrm>
              <a:off x="205963" y="1460468"/>
              <a:ext cx="377228" cy="373493"/>
            </a:xfrm>
            <a:prstGeom prst="ellipse">
              <a:avLst/>
            </a:prstGeom>
            <a:gradFill flip="none" rotWithShape="1">
              <a:gsLst>
                <a:gs pos="75000">
                  <a:schemeClr val="accent1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3" name="TextBox 122"/>
          <p:cNvSpPr txBox="1"/>
          <p:nvPr/>
        </p:nvSpPr>
        <p:spPr>
          <a:xfrm>
            <a:off x="762000" y="1143000"/>
            <a:ext cx="51531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u="sng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Types of Diabetes</a:t>
            </a:r>
            <a:endParaRPr kumimoji="0" lang="en-US" sz="2800" b="1" i="1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2271068" y="2264735"/>
            <a:ext cx="359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57200" y="3505200"/>
            <a:ext cx="53764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Sources of stressors for them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-141767" y="4571532"/>
            <a:ext cx="4789967" cy="5320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Types of coping</a:t>
            </a:r>
            <a:endParaRPr lang="en-US" sz="2800" b="1" dirty="0">
              <a:solidFill>
                <a:prstClr val="black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364535" y="5710166"/>
            <a:ext cx="3293065" cy="538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>
                <a:solidFill>
                  <a:prstClr val="black"/>
                </a:solidFill>
                <a:cs typeface="Arial" pitchFamily="34" charset="0"/>
              </a:rPr>
              <a:t>How to help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990600" y="2362200"/>
            <a:ext cx="5337485" cy="494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500" b="1" dirty="0">
                <a:solidFill>
                  <a:prstClr val="black"/>
                </a:solidFill>
                <a:cs typeface="Arial" pitchFamily="34" charset="0"/>
              </a:rPr>
              <a:t>Difficulties among adolescent with DM </a:t>
            </a:r>
            <a:endParaRPr kumimoji="0" lang="en-US" sz="2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92193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/>
          <p:cNvSpPr/>
          <p:nvPr/>
        </p:nvSpPr>
        <p:spPr>
          <a:xfrm>
            <a:off x="6190164" y="2898104"/>
            <a:ext cx="2420436" cy="8577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dirty="0">
                <a:solidFill>
                  <a:srgbClr val="59A0A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Type II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3569384" y="5558538"/>
            <a:ext cx="3732246" cy="7890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b="1" dirty="0">
                <a:solidFill>
                  <a:srgbClr val="C3777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Gestational</a:t>
            </a:r>
            <a:endParaRPr lang="en-US" sz="3200" b="1" dirty="0">
              <a:solidFill>
                <a:srgbClr val="C37779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3" name="Rectangle 172"/>
          <p:cNvSpPr/>
          <p:nvPr/>
        </p:nvSpPr>
        <p:spPr>
          <a:xfrm>
            <a:off x="3966562" y="58478"/>
            <a:ext cx="2223601" cy="8577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dirty="0">
                <a:solidFill>
                  <a:srgbClr val="ADA48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Type I</a:t>
            </a:r>
          </a:p>
        </p:txBody>
      </p:sp>
      <p:grpSp>
        <p:nvGrpSpPr>
          <p:cNvPr id="38" name="Group 37"/>
          <p:cNvGrpSpPr/>
          <p:nvPr/>
        </p:nvGrpSpPr>
        <p:grpSpPr>
          <a:xfrm rot="5400000">
            <a:off x="3344510" y="2079065"/>
            <a:ext cx="2060182" cy="2601875"/>
            <a:chOff x="4338479" y="2791718"/>
            <a:chExt cx="452756" cy="454954"/>
          </a:xfrm>
        </p:grpSpPr>
        <p:sp>
          <p:nvSpPr>
            <p:cNvPr id="39" name="Rounded Rectangle 38"/>
            <p:cNvSpPr/>
            <p:nvPr/>
          </p:nvSpPr>
          <p:spPr>
            <a:xfrm rot="18840000">
              <a:off x="4338479" y="2793916"/>
              <a:ext cx="452756" cy="452756"/>
            </a:xfrm>
            <a:prstGeom prst="roundRect">
              <a:avLst>
                <a:gd name="adj" fmla="val 16962"/>
              </a:avLst>
            </a:prstGeom>
            <a:gradFill flip="none" rotWithShape="1">
              <a:gsLst>
                <a:gs pos="0">
                  <a:srgbClr val="347278"/>
                </a:gs>
                <a:gs pos="100000">
                  <a:srgbClr val="6CB8C0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Rounded Rectangle 39"/>
            <p:cNvSpPr/>
            <p:nvPr/>
          </p:nvSpPr>
          <p:spPr>
            <a:xfrm rot="18840000">
              <a:off x="4360164" y="2789874"/>
              <a:ext cx="412040" cy="415730"/>
            </a:xfrm>
            <a:prstGeom prst="roundRect">
              <a:avLst>
                <a:gd name="adj" fmla="val 16962"/>
              </a:avLst>
            </a:prstGeom>
            <a:gradFill>
              <a:gsLst>
                <a:gs pos="0">
                  <a:schemeClr val="bg1">
                    <a:alpha val="20000"/>
                  </a:schemeClr>
                </a:gs>
                <a:gs pos="100000">
                  <a:schemeClr val="bg1">
                    <a:alpha val="69000"/>
                  </a:schemeClr>
                </a:gs>
              </a:gsLst>
              <a:lin ang="5400000" scaled="1"/>
            </a:gradFill>
            <a:ln w="6350">
              <a:solidFill>
                <a:schemeClr val="bg1">
                  <a:lumMod val="95000"/>
                </a:schemeClr>
              </a:solidFill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6" name="Group 145"/>
          <p:cNvGrpSpPr/>
          <p:nvPr/>
        </p:nvGrpSpPr>
        <p:grpSpPr>
          <a:xfrm flipV="1">
            <a:off x="611619" y="4214370"/>
            <a:ext cx="2589129" cy="2076153"/>
            <a:chOff x="4338479" y="2790437"/>
            <a:chExt cx="452756" cy="456235"/>
          </a:xfrm>
        </p:grpSpPr>
        <p:sp>
          <p:nvSpPr>
            <p:cNvPr id="147" name="Rounded Rectangle 146"/>
            <p:cNvSpPr/>
            <p:nvPr/>
          </p:nvSpPr>
          <p:spPr>
            <a:xfrm rot="18840000">
              <a:off x="4338479" y="2793916"/>
              <a:ext cx="452756" cy="452756"/>
            </a:xfrm>
            <a:prstGeom prst="roundRect">
              <a:avLst>
                <a:gd name="adj" fmla="val 16962"/>
              </a:avLst>
            </a:prstGeom>
            <a:gradFill flip="none" rotWithShape="1">
              <a:gsLst>
                <a:gs pos="0">
                  <a:srgbClr val="A44244"/>
                </a:gs>
                <a:gs pos="100000">
                  <a:srgbClr val="D18F91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Rounded Rectangle 147"/>
            <p:cNvSpPr/>
            <p:nvPr/>
          </p:nvSpPr>
          <p:spPr>
            <a:xfrm rot="18840000">
              <a:off x="4358837" y="2790437"/>
              <a:ext cx="412040" cy="412040"/>
            </a:xfrm>
            <a:prstGeom prst="roundRect">
              <a:avLst>
                <a:gd name="adj" fmla="val 16962"/>
              </a:avLst>
            </a:prstGeom>
            <a:gradFill>
              <a:gsLst>
                <a:gs pos="0">
                  <a:schemeClr val="bg1">
                    <a:alpha val="20000"/>
                  </a:schemeClr>
                </a:gs>
                <a:gs pos="100000">
                  <a:schemeClr val="bg1">
                    <a:alpha val="69000"/>
                  </a:schemeClr>
                </a:gs>
              </a:gsLst>
              <a:lin ang="5400000" scaled="1"/>
            </a:gradFill>
            <a:ln w="6350">
              <a:solidFill>
                <a:schemeClr val="bg1">
                  <a:lumMod val="95000"/>
                </a:schemeClr>
              </a:solidFill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609600" y="432266"/>
            <a:ext cx="2593166" cy="2079247"/>
            <a:chOff x="4338479" y="2790437"/>
            <a:chExt cx="452756" cy="456235"/>
          </a:xfrm>
        </p:grpSpPr>
        <p:sp>
          <p:nvSpPr>
            <p:cNvPr id="36" name="Rounded Rectangle 35"/>
            <p:cNvSpPr/>
            <p:nvPr/>
          </p:nvSpPr>
          <p:spPr>
            <a:xfrm rot="18840000">
              <a:off x="4338479" y="2793916"/>
              <a:ext cx="452756" cy="452756"/>
            </a:xfrm>
            <a:prstGeom prst="roundRect">
              <a:avLst>
                <a:gd name="adj" fmla="val 16962"/>
              </a:avLst>
            </a:prstGeom>
            <a:gradFill flip="none" rotWithShape="1">
              <a:gsLst>
                <a:gs pos="0">
                  <a:srgbClr val="8F8357"/>
                </a:gs>
                <a:gs pos="100000">
                  <a:srgbClr val="C6BEA2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Rounded Rectangle 36"/>
            <p:cNvSpPr/>
            <p:nvPr/>
          </p:nvSpPr>
          <p:spPr>
            <a:xfrm rot="18840000">
              <a:off x="4358837" y="2790437"/>
              <a:ext cx="412040" cy="412040"/>
            </a:xfrm>
            <a:prstGeom prst="roundRect">
              <a:avLst>
                <a:gd name="adj" fmla="val 16962"/>
              </a:avLst>
            </a:prstGeom>
            <a:gradFill>
              <a:gsLst>
                <a:gs pos="0">
                  <a:schemeClr val="bg1">
                    <a:alpha val="20000"/>
                  </a:schemeClr>
                </a:gs>
                <a:gs pos="100000">
                  <a:schemeClr val="bg1">
                    <a:alpha val="69000"/>
                  </a:schemeClr>
                </a:gs>
              </a:gsLst>
              <a:lin ang="5400000" scaled="1"/>
            </a:gradFill>
            <a:ln w="6350">
              <a:solidFill>
                <a:schemeClr val="bg1">
                  <a:lumMod val="95000"/>
                </a:schemeClr>
              </a:solidFill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62000" y="2488241"/>
            <a:ext cx="2334979" cy="1857950"/>
            <a:chOff x="4443412" y="3212307"/>
            <a:chExt cx="271462" cy="271462"/>
          </a:xfrm>
          <a:solidFill>
            <a:schemeClr val="tx1"/>
          </a:solidFill>
        </p:grpSpPr>
        <p:sp>
          <p:nvSpPr>
            <p:cNvPr id="24" name="Oval 23"/>
            <p:cNvSpPr/>
            <p:nvPr/>
          </p:nvSpPr>
          <p:spPr>
            <a:xfrm>
              <a:off x="4443412" y="3212307"/>
              <a:ext cx="271462" cy="2714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4493417" y="3262312"/>
              <a:ext cx="171452" cy="171452"/>
            </a:xfrm>
            <a:prstGeom prst="ellipse">
              <a:avLst/>
            </a:prstGeom>
            <a:gradFill flip="none" rotWithShape="1">
              <a:gsLst>
                <a:gs pos="100000">
                  <a:schemeClr val="bg1">
                    <a:lumMod val="6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66" name="TextBox 165">
            <a:hlinkClick r:id="rId2" action="ppaction://hlinkfile"/>
          </p:cNvPr>
          <p:cNvSpPr txBox="1"/>
          <p:nvPr/>
        </p:nvSpPr>
        <p:spPr>
          <a:xfrm>
            <a:off x="1174668" y="2998500"/>
            <a:ext cx="14630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 w="44450">
                  <a:solidFill>
                    <a:schemeClr val="bg1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hlinkClick r:id="rId3" action="ppaction://hlinkfile"/>
              </a:rPr>
              <a:t>DM</a:t>
            </a:r>
            <a:endParaRPr lang="en-US" sz="2800" b="1" dirty="0">
              <a:ln w="44450">
                <a:solidFill>
                  <a:schemeClr val="bg1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Rectangle 3"/>
          <p:cNvSpPr txBox="1">
            <a:spLocks noChangeArrowheads="1"/>
          </p:cNvSpPr>
          <p:nvPr/>
        </p:nvSpPr>
        <p:spPr>
          <a:xfrm>
            <a:off x="1143122" y="625267"/>
            <a:ext cx="6248400" cy="104829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ar-SA" sz="2000" b="1" dirty="0"/>
              <a:t>IDDM</a:t>
            </a:r>
          </a:p>
          <a:p>
            <a:r>
              <a:rPr lang="en-US" altLang="ar-SA" sz="2000" b="1" dirty="0"/>
              <a:t>5-10%</a:t>
            </a:r>
          </a:p>
          <a:p>
            <a:r>
              <a:rPr lang="en-US" altLang="ar-SA" sz="2000" b="1" dirty="0"/>
              <a:t>Childhood</a:t>
            </a:r>
          </a:p>
        </p:txBody>
      </p:sp>
      <p:sp>
        <p:nvSpPr>
          <p:cNvPr id="47" name="Rectangle 3"/>
          <p:cNvSpPr txBox="1">
            <a:spLocks noChangeArrowheads="1"/>
          </p:cNvSpPr>
          <p:nvPr/>
        </p:nvSpPr>
        <p:spPr>
          <a:xfrm>
            <a:off x="3657600" y="2590800"/>
            <a:ext cx="6248400" cy="104829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ar-SA" sz="2000" b="1" dirty="0"/>
              <a:t>NIDDM</a:t>
            </a:r>
          </a:p>
          <a:p>
            <a:r>
              <a:rPr lang="en-US" altLang="ar-SA" sz="2000" b="1" dirty="0"/>
              <a:t>4 folds (30yrs)</a:t>
            </a:r>
          </a:p>
          <a:p>
            <a:r>
              <a:rPr lang="en-US" altLang="ar-SA" sz="2000" b="1" dirty="0"/>
              <a:t>8.5 %</a:t>
            </a:r>
          </a:p>
          <a:p>
            <a:r>
              <a:rPr lang="en-US" altLang="ar-SA" sz="2000" b="1" dirty="0"/>
              <a:t>Age</a:t>
            </a:r>
          </a:p>
        </p:txBody>
      </p:sp>
    </p:spTree>
    <p:extLst>
      <p:ext uri="{BB962C8B-B14F-4D97-AF65-F5344CB8AC3E}">
        <p14:creationId xmlns:p14="http://schemas.microsoft.com/office/powerpoint/2010/main" val="1354377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/>
      <p:bldP spid="159" grpId="0"/>
      <p:bldP spid="173" grpId="0"/>
      <p:bldP spid="166" grpId="0"/>
      <p:bldP spid="46" grpId="0" uiExpand="1" build="p"/>
      <p:bldP spid="47" grpId="0" uiExpand="1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Custom 144">
      <a:dk1>
        <a:sysClr val="windowText" lastClr="000000"/>
      </a:dk1>
      <a:lt1>
        <a:sysClr val="window" lastClr="FFFFFF"/>
      </a:lt1>
      <a:dk2>
        <a:srgbClr val="00B0F0"/>
      </a:dk2>
      <a:lt2>
        <a:srgbClr val="0070C0"/>
      </a:lt2>
      <a:accent1>
        <a:srgbClr val="FF6600"/>
      </a:accent1>
      <a:accent2>
        <a:srgbClr val="669900"/>
      </a:accent2>
      <a:accent3>
        <a:srgbClr val="808080"/>
      </a:accent3>
      <a:accent4>
        <a:srgbClr val="BD67B9"/>
      </a:accent4>
      <a:accent5>
        <a:srgbClr val="7B57A8"/>
      </a:accent5>
      <a:accent6>
        <a:srgbClr val="437F85"/>
      </a:accent6>
      <a:hlink>
        <a:srgbClr val="B292CA"/>
      </a:hlink>
      <a:folHlink>
        <a:srgbClr val="6B56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BusTeam_am_23">
  <a:themeElements>
    <a:clrScheme name="BusTeam_am_23 11">
      <a:dk1>
        <a:srgbClr val="3E3E5C"/>
      </a:dk1>
      <a:lt1>
        <a:srgbClr val="FFFFFF"/>
      </a:lt1>
      <a:dk2>
        <a:srgbClr val="666699"/>
      </a:dk2>
      <a:lt2>
        <a:srgbClr val="FFFFFF"/>
      </a:lt2>
      <a:accent1>
        <a:srgbClr val="60597B"/>
      </a:accent1>
      <a:accent2>
        <a:srgbClr val="6666FF"/>
      </a:accent2>
      <a:accent3>
        <a:srgbClr val="B8B8CA"/>
      </a:accent3>
      <a:accent4>
        <a:srgbClr val="DADADA"/>
      </a:accent4>
      <a:accent5>
        <a:srgbClr val="B6B5BF"/>
      </a:accent5>
      <a:accent6>
        <a:srgbClr val="5C5CE7"/>
      </a:accent6>
      <a:hlink>
        <a:srgbClr val="99CCFF"/>
      </a:hlink>
      <a:folHlink>
        <a:srgbClr val="FFFF99"/>
      </a:folHlink>
    </a:clrScheme>
    <a:fontScheme name="BusTeam_am_23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ar-S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ar-S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BusTeam_am_23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BusTeam_am_23">
  <a:themeElements>
    <a:clrScheme name="BusTeam_am_23 11">
      <a:dk1>
        <a:srgbClr val="3E3E5C"/>
      </a:dk1>
      <a:lt1>
        <a:srgbClr val="FFFFFF"/>
      </a:lt1>
      <a:dk2>
        <a:srgbClr val="666699"/>
      </a:dk2>
      <a:lt2>
        <a:srgbClr val="FFFFFF"/>
      </a:lt2>
      <a:accent1>
        <a:srgbClr val="60597B"/>
      </a:accent1>
      <a:accent2>
        <a:srgbClr val="6666FF"/>
      </a:accent2>
      <a:accent3>
        <a:srgbClr val="B8B8CA"/>
      </a:accent3>
      <a:accent4>
        <a:srgbClr val="DADADA"/>
      </a:accent4>
      <a:accent5>
        <a:srgbClr val="B6B5BF"/>
      </a:accent5>
      <a:accent6>
        <a:srgbClr val="5C5CE7"/>
      </a:accent6>
      <a:hlink>
        <a:srgbClr val="99CCFF"/>
      </a:hlink>
      <a:folHlink>
        <a:srgbClr val="FFFF99"/>
      </a:folHlink>
    </a:clrScheme>
    <a:fontScheme name="BusTeam_am_23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ar-S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ar-S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BusTeam_am_23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usTeam_am_23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usTeam_am_23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2788</TotalTime>
  <Words>671</Words>
  <Application>Microsoft Office PowerPoint</Application>
  <PresentationFormat>On-screen Show (4:3)</PresentationFormat>
  <Paragraphs>247</Paragraphs>
  <Slides>39</Slides>
  <Notes>5</Notes>
  <HiddenSlides>0</HiddenSlides>
  <MMClips>0</MMClips>
  <ScaleCrop>false</ScaleCrop>
  <HeadingPairs>
    <vt:vector size="4" baseType="variant">
      <vt:variant>
        <vt:lpstr>Theme</vt:lpstr>
      </vt:variant>
      <vt:variant>
        <vt:i4>5</vt:i4>
      </vt:variant>
      <vt:variant>
        <vt:lpstr>Slide Titles</vt:lpstr>
      </vt:variant>
      <vt:variant>
        <vt:i4>39</vt:i4>
      </vt:variant>
    </vt:vector>
  </HeadingPairs>
  <TitlesOfParts>
    <vt:vector size="44" baseType="lpstr">
      <vt:lpstr>Office Theme</vt:lpstr>
      <vt:lpstr>2_Office Theme</vt:lpstr>
      <vt:lpstr>BusTeam_am_23</vt:lpstr>
      <vt:lpstr>1_BusTeam_am_23</vt:lpstr>
      <vt:lpstr>1_Office Theme</vt:lpstr>
      <vt:lpstr>Coping with DM in Adolescence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 HAVE DM</vt:lpstr>
      <vt:lpstr>5 Stages</vt:lpstr>
      <vt:lpstr>PowerPoint Presentation</vt:lpstr>
      <vt:lpstr>Anger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Adolescence?</vt:lpstr>
      <vt:lpstr>Developmental Complications </vt:lpstr>
      <vt:lpstr>They Don’t Ask for Help, Why?</vt:lpstr>
      <vt:lpstr>Obstacles with family/caregivers</vt:lpstr>
      <vt:lpstr>Psychological Co-Morbidity</vt:lpstr>
      <vt:lpstr>PowerPoint Presentation</vt:lpstr>
      <vt:lpstr>PowerPoint Presentation</vt:lpstr>
      <vt:lpstr>PowerPoint Presentation</vt:lpstr>
      <vt:lpstr>Coping of adolescents with chronic illness focus on coping with illness itself   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com19</dc:creator>
  <cp:lastModifiedBy>عبدالله البريكان ID 439100773</cp:lastModifiedBy>
  <cp:revision>445</cp:revision>
  <dcterms:created xsi:type="dcterms:W3CDTF">2012-04-12T06:14:47Z</dcterms:created>
  <dcterms:modified xsi:type="dcterms:W3CDTF">2021-03-18T12:51:35Z</dcterms:modified>
</cp:coreProperties>
</file>