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0" r:id="rId8"/>
    <p:sldId id="261" r:id="rId9"/>
    <p:sldId id="262" r:id="rId10"/>
    <p:sldId id="263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95C5-A578-4FB0-A104-F9123E2ABD96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984-C619-47A4-A67F-6CC43E15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5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95C5-A578-4FB0-A104-F9123E2ABD96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984-C619-47A4-A67F-6CC43E15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8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95C5-A578-4FB0-A104-F9123E2ABD96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984-C619-47A4-A67F-6CC43E15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4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95C5-A578-4FB0-A104-F9123E2ABD96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984-C619-47A4-A67F-6CC43E15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0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95C5-A578-4FB0-A104-F9123E2ABD96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984-C619-47A4-A67F-6CC43E15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95C5-A578-4FB0-A104-F9123E2ABD96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984-C619-47A4-A67F-6CC43E15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3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95C5-A578-4FB0-A104-F9123E2ABD96}" type="datetimeFigureOut">
              <a:rPr lang="en-US" smtClean="0"/>
              <a:t>3/21/21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984-C619-47A4-A67F-6CC43E15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9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95C5-A578-4FB0-A104-F9123E2ABD96}" type="datetimeFigureOut">
              <a:rPr lang="en-US" smtClean="0"/>
              <a:t>3/21/21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984-C619-47A4-A67F-6CC43E15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5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95C5-A578-4FB0-A104-F9123E2ABD96}" type="datetimeFigureOut">
              <a:rPr lang="en-US" smtClean="0"/>
              <a:t>3/21/21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984-C619-47A4-A67F-6CC43E15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95C5-A578-4FB0-A104-F9123E2ABD96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984-C619-47A4-A67F-6CC43E15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95C5-A578-4FB0-A104-F9123E2ABD96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6984-C619-47A4-A67F-6CC43E15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2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D95C5-A578-4FB0-A104-F9123E2ABD96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56984-C619-47A4-A67F-6CC43E15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7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ENDOCRINE BLOCK</a:t>
            </a:r>
            <a:br>
              <a:rPr lang="en-US" dirty="0"/>
            </a:br>
            <a:r>
              <a:rPr lang="en-US" dirty="0"/>
              <a:t>OSPE REVISION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48248"/>
            <a:ext cx="9144000" cy="709551"/>
          </a:xfrm>
        </p:spPr>
        <p:txBody>
          <a:bodyPr/>
          <a:lstStyle/>
          <a:p>
            <a:r>
              <a:rPr lang="en-US" dirty="0"/>
              <a:t>ANATOMY DEPARTMENT </a:t>
            </a:r>
          </a:p>
        </p:txBody>
      </p:sp>
    </p:spTree>
    <p:extLst>
      <p:ext uri="{BB962C8B-B14F-4D97-AF65-F5344CB8AC3E}">
        <p14:creationId xmlns:p14="http://schemas.microsoft.com/office/powerpoint/2010/main" val="1953795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Documents and Settings\Dr.Essam\My Documents\grant atlas\4. Abdomen\F66122-004-f13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8808" y="1825625"/>
            <a:ext cx="575438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5867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606" y="1974572"/>
            <a:ext cx="4275116" cy="4275116"/>
          </a:xfrm>
        </p:spPr>
      </p:pic>
    </p:spTree>
    <p:extLst>
      <p:ext uri="{BB962C8B-B14F-4D97-AF65-F5344CB8AC3E}">
        <p14:creationId xmlns:p14="http://schemas.microsoft.com/office/powerpoint/2010/main" val="121311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3942" y="2416196"/>
            <a:ext cx="5944115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0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9442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Documents and Settings\Dr.Essam\My Documents\grant atlas\8. Head and neck\F66122-008-f0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3396" y="1825625"/>
            <a:ext cx="4245207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1793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76" y="1825625"/>
            <a:ext cx="5376447" cy="4351338"/>
          </a:xfrm>
        </p:spPr>
      </p:pic>
    </p:spTree>
    <p:extLst>
      <p:ext uri="{BB962C8B-B14F-4D97-AF65-F5344CB8AC3E}">
        <p14:creationId xmlns:p14="http://schemas.microsoft.com/office/powerpoint/2010/main" val="48346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Documents and Settings\Dr.Essam\My Documents\grant atlas\8. Head and neck\F66122-008-f168.jpg"/>
          <p:cNvPicPr>
            <a:picLocks noGrp="1"/>
          </p:cNvPicPr>
          <p:nvPr>
            <p:ph idx="1"/>
          </p:nvPr>
        </p:nvPicPr>
        <p:blipFill>
          <a:blip r:embed="rId2" cstate="print"/>
          <a:srcRect l="40610" t="-1087" b="66667"/>
          <a:stretch>
            <a:fillRect/>
          </a:stretch>
        </p:blipFill>
        <p:spPr bwMode="auto">
          <a:xfrm>
            <a:off x="3720103" y="2475696"/>
            <a:ext cx="4751794" cy="305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2156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Documents and Settings\Dr.Essam\My Documents\grant atlas\8. Head and neck\F66122-008-f16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3923" y="1825625"/>
            <a:ext cx="4884154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344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Documents and Settings\Dr.Essam\My Documents\grant atlas\8. Head and neck\F66122-008-f17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812" y="1825625"/>
            <a:ext cx="4602376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4494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Documents and Settings\Dr.Essam\My Documents\grant atlas\8. Head and neck\F66122-008-f1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3274" y="1825625"/>
            <a:ext cx="4745451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9794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ENDOCRINE BLOCK OSPE REVISION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Essamuddin A. Salama</dc:creator>
  <cp:lastModifiedBy>عبدالله البريكان ID 439100773</cp:lastModifiedBy>
  <cp:revision>3</cp:revision>
  <dcterms:created xsi:type="dcterms:W3CDTF">2021-03-09T10:07:54Z</dcterms:created>
  <dcterms:modified xsi:type="dcterms:W3CDTF">2021-03-21T08:17:11Z</dcterms:modified>
</cp:coreProperties>
</file>