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Lst>
  <p:notesMasterIdLst>
    <p:notesMasterId r:id="rId35"/>
  </p:notesMasterIdLst>
  <p:handoutMasterIdLst>
    <p:handoutMasterId r:id="rId36"/>
  </p:handoutMasterIdLst>
  <p:sldIdLst>
    <p:sldId id="403" r:id="rId2"/>
    <p:sldId id="696" r:id="rId3"/>
    <p:sldId id="697" r:id="rId4"/>
    <p:sldId id="405" r:id="rId5"/>
    <p:sldId id="436" r:id="rId6"/>
    <p:sldId id="440" r:id="rId7"/>
    <p:sldId id="441" r:id="rId8"/>
    <p:sldId id="406" r:id="rId9"/>
    <p:sldId id="407" r:id="rId10"/>
    <p:sldId id="457" r:id="rId11"/>
    <p:sldId id="446" r:id="rId12"/>
    <p:sldId id="449" r:id="rId13"/>
    <p:sldId id="426" r:id="rId14"/>
    <p:sldId id="450" r:id="rId15"/>
    <p:sldId id="507" r:id="rId16"/>
    <p:sldId id="448" r:id="rId17"/>
    <p:sldId id="509" r:id="rId18"/>
    <p:sldId id="510" r:id="rId19"/>
    <p:sldId id="396" r:id="rId20"/>
    <p:sldId id="315" r:id="rId21"/>
    <p:sldId id="393" r:id="rId22"/>
    <p:sldId id="394" r:id="rId23"/>
    <p:sldId id="470" r:id="rId24"/>
    <p:sldId id="469" r:id="rId25"/>
    <p:sldId id="513" r:id="rId26"/>
    <p:sldId id="515" r:id="rId27"/>
    <p:sldId id="516" r:id="rId28"/>
    <p:sldId id="517" r:id="rId29"/>
    <p:sldId id="519" r:id="rId30"/>
    <p:sldId id="521" r:id="rId31"/>
    <p:sldId id="523" r:id="rId32"/>
    <p:sldId id="524" r:id="rId33"/>
    <p:sldId id="6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1e0/nzpmCZ/QsN9cvslPA==" hashData="Pr1NkachB8Ci4oL2WBxaDVZ7wuk="/>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BE5"/>
    <a:srgbClr val="993366"/>
    <a:srgbClr val="800000"/>
    <a:srgbClr val="99FF99"/>
    <a:srgbClr val="150F87"/>
    <a:srgbClr val="FF00FF"/>
    <a:srgbClr val="0000FF"/>
    <a:srgbClr val="FF6600"/>
    <a:srgbClr val="FF3300"/>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2" autoAdjust="0"/>
    <p:restoredTop sz="95970" autoAdjust="0"/>
  </p:normalViewPr>
  <p:slideViewPr>
    <p:cSldViewPr>
      <p:cViewPr varScale="1">
        <p:scale>
          <a:sx n="111" d="100"/>
          <a:sy n="111" d="100"/>
        </p:scale>
        <p:origin x="108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rafah" userId="5a00dd677898d996" providerId="LiveId" clId="{7F628F62-F313-674F-A102-89C97F628264}"/>
    <pc:docChg chg="custSel modSld">
      <pc:chgData name="Maria Arafah" userId="5a00dd677898d996" providerId="LiveId" clId="{7F628F62-F313-674F-A102-89C97F628264}" dt="2020-03-06T12:33:40.781" v="126" actId="20577"/>
      <pc:docMkLst>
        <pc:docMk/>
      </pc:docMkLst>
      <pc:sldChg chg="delSp">
        <pc:chgData name="Maria Arafah" userId="5a00dd677898d996" providerId="LiveId" clId="{7F628F62-F313-674F-A102-89C97F628264}" dt="2020-03-06T12:21:59.219" v="19"/>
        <pc:sldMkLst>
          <pc:docMk/>
          <pc:sldMk cId="0" sldId="315"/>
        </pc:sldMkLst>
        <pc:spChg chg="del">
          <ac:chgData name="Maria Arafah" userId="5a00dd677898d996" providerId="LiveId" clId="{7F628F62-F313-674F-A102-89C97F628264}" dt="2020-03-06T12:21:59.219" v="19"/>
          <ac:spMkLst>
            <pc:docMk/>
            <pc:sldMk cId="0" sldId="315"/>
            <ac:spMk id="2" creationId="{00000000-0000-0000-0000-000000000000}"/>
          </ac:spMkLst>
        </pc:spChg>
      </pc:sldChg>
      <pc:sldChg chg="delSp modSp">
        <pc:chgData name="Maria Arafah" userId="5a00dd677898d996" providerId="LiveId" clId="{7F628F62-F313-674F-A102-89C97F628264}" dt="2020-03-06T12:29:22.137" v="67" actId="20577"/>
        <pc:sldMkLst>
          <pc:docMk/>
          <pc:sldMk cId="0" sldId="393"/>
        </pc:sldMkLst>
        <pc:spChg chg="del">
          <ac:chgData name="Maria Arafah" userId="5a00dd677898d996" providerId="LiveId" clId="{7F628F62-F313-674F-A102-89C97F628264}" dt="2020-03-06T12:21:59.219" v="19"/>
          <ac:spMkLst>
            <pc:docMk/>
            <pc:sldMk cId="0" sldId="393"/>
            <ac:spMk id="2" creationId="{00000000-0000-0000-0000-000000000000}"/>
          </ac:spMkLst>
        </pc:spChg>
        <pc:spChg chg="mod">
          <ac:chgData name="Maria Arafah" userId="5a00dd677898d996" providerId="LiveId" clId="{7F628F62-F313-674F-A102-89C97F628264}" dt="2020-03-06T12:29:22.137" v="67" actId="20577"/>
          <ac:spMkLst>
            <pc:docMk/>
            <pc:sldMk cId="0" sldId="393"/>
            <ac:spMk id="8" creationId="{00000000-0000-0000-0000-000000000000}"/>
          </ac:spMkLst>
        </pc:spChg>
      </pc:sldChg>
      <pc:sldChg chg="delSp">
        <pc:chgData name="Maria Arafah" userId="5a00dd677898d996" providerId="LiveId" clId="{7F628F62-F313-674F-A102-89C97F628264}" dt="2020-03-06T12:21:59.219" v="19"/>
        <pc:sldMkLst>
          <pc:docMk/>
          <pc:sldMk cId="0" sldId="394"/>
        </pc:sldMkLst>
        <pc:spChg chg="del">
          <ac:chgData name="Maria Arafah" userId="5a00dd677898d996" providerId="LiveId" clId="{7F628F62-F313-674F-A102-89C97F628264}" dt="2020-03-06T12:21:59.219" v="19"/>
          <ac:spMkLst>
            <pc:docMk/>
            <pc:sldMk cId="0" sldId="394"/>
            <ac:spMk id="2" creationId="{00000000-0000-0000-0000-000000000000}"/>
          </ac:spMkLst>
        </pc:spChg>
      </pc:sldChg>
      <pc:sldChg chg="delSp modSp">
        <pc:chgData name="Maria Arafah" userId="5a00dd677898d996" providerId="LiveId" clId="{7F628F62-F313-674F-A102-89C97F628264}" dt="2020-03-06T12:28:51.088" v="65" actId="20577"/>
        <pc:sldMkLst>
          <pc:docMk/>
          <pc:sldMk cId="0" sldId="396"/>
        </pc:sldMkLst>
        <pc:spChg chg="del">
          <ac:chgData name="Maria Arafah" userId="5a00dd677898d996" providerId="LiveId" clId="{7F628F62-F313-674F-A102-89C97F628264}" dt="2020-03-06T12:21:59.219" v="19"/>
          <ac:spMkLst>
            <pc:docMk/>
            <pc:sldMk cId="0" sldId="396"/>
            <ac:spMk id="2" creationId="{00000000-0000-0000-0000-000000000000}"/>
          </ac:spMkLst>
        </pc:spChg>
        <pc:spChg chg="mod">
          <ac:chgData name="Maria Arafah" userId="5a00dd677898d996" providerId="LiveId" clId="{7F628F62-F313-674F-A102-89C97F628264}" dt="2020-03-06T12:28:51.088" v="65" actId="20577"/>
          <ac:spMkLst>
            <pc:docMk/>
            <pc:sldMk cId="0" sldId="396"/>
            <ac:spMk id="4" creationId="{00000000-0000-0000-0000-000000000000}"/>
          </ac:spMkLst>
        </pc:spChg>
      </pc:sldChg>
      <pc:sldChg chg="modSp">
        <pc:chgData name="Maria Arafah" userId="5a00dd677898d996" providerId="LiveId" clId="{7F628F62-F313-674F-A102-89C97F628264}" dt="2020-03-06T12:21:09.042" v="12" actId="20577"/>
        <pc:sldMkLst>
          <pc:docMk/>
          <pc:sldMk cId="0" sldId="403"/>
        </pc:sldMkLst>
        <pc:spChg chg="mod">
          <ac:chgData name="Maria Arafah" userId="5a00dd677898d996" providerId="LiveId" clId="{7F628F62-F313-674F-A102-89C97F628264}" dt="2020-03-06T12:21:01.468" v="0" actId="20577"/>
          <ac:spMkLst>
            <pc:docMk/>
            <pc:sldMk cId="0" sldId="403"/>
            <ac:spMk id="2" creationId="{00000000-0000-0000-0000-000000000000}"/>
          </ac:spMkLst>
        </pc:spChg>
        <pc:spChg chg="mod">
          <ac:chgData name="Maria Arafah" userId="5a00dd677898d996" providerId="LiveId" clId="{7F628F62-F313-674F-A102-89C97F628264}" dt="2020-03-06T12:21:09.042" v="12" actId="20577"/>
          <ac:spMkLst>
            <pc:docMk/>
            <pc:sldMk cId="0" sldId="403"/>
            <ac:spMk id="4" creationId="{00000000-0000-0000-0000-000000000000}"/>
          </ac:spMkLst>
        </pc:spChg>
      </pc:sldChg>
      <pc:sldChg chg="delSp">
        <pc:chgData name="Maria Arafah" userId="5a00dd677898d996" providerId="LiveId" clId="{7F628F62-F313-674F-A102-89C97F628264}" dt="2020-03-06T12:21:59.219" v="19"/>
        <pc:sldMkLst>
          <pc:docMk/>
          <pc:sldMk cId="0" sldId="405"/>
        </pc:sldMkLst>
        <pc:spChg chg="del">
          <ac:chgData name="Maria Arafah" userId="5a00dd677898d996" providerId="LiveId" clId="{7F628F62-F313-674F-A102-89C97F628264}" dt="2020-03-06T12:21:59.219" v="19"/>
          <ac:spMkLst>
            <pc:docMk/>
            <pc:sldMk cId="0" sldId="405"/>
            <ac:spMk id="2" creationId="{00000000-0000-0000-0000-000000000000}"/>
          </ac:spMkLst>
        </pc:spChg>
      </pc:sldChg>
      <pc:sldChg chg="delSp">
        <pc:chgData name="Maria Arafah" userId="5a00dd677898d996" providerId="LiveId" clId="{7F628F62-F313-674F-A102-89C97F628264}" dt="2020-03-06T12:21:59.219" v="19"/>
        <pc:sldMkLst>
          <pc:docMk/>
          <pc:sldMk cId="0" sldId="406"/>
        </pc:sldMkLst>
        <pc:spChg chg="del">
          <ac:chgData name="Maria Arafah" userId="5a00dd677898d996" providerId="LiveId" clId="{7F628F62-F313-674F-A102-89C97F628264}" dt="2020-03-06T12:21:59.219" v="19"/>
          <ac:spMkLst>
            <pc:docMk/>
            <pc:sldMk cId="0" sldId="406"/>
            <ac:spMk id="2" creationId="{00000000-0000-0000-0000-000000000000}"/>
          </ac:spMkLst>
        </pc:spChg>
      </pc:sldChg>
      <pc:sldChg chg="delSp">
        <pc:chgData name="Maria Arafah" userId="5a00dd677898d996" providerId="LiveId" clId="{7F628F62-F313-674F-A102-89C97F628264}" dt="2020-03-06T12:21:59.219" v="19"/>
        <pc:sldMkLst>
          <pc:docMk/>
          <pc:sldMk cId="0" sldId="407"/>
        </pc:sldMkLst>
        <pc:spChg chg="del">
          <ac:chgData name="Maria Arafah" userId="5a00dd677898d996" providerId="LiveId" clId="{7F628F62-F313-674F-A102-89C97F628264}" dt="2020-03-06T12:21:59.219" v="19"/>
          <ac:spMkLst>
            <pc:docMk/>
            <pc:sldMk cId="0" sldId="407"/>
            <ac:spMk id="2" creationId="{00000000-0000-0000-0000-000000000000}"/>
          </ac:spMkLst>
        </pc:spChg>
      </pc:sldChg>
      <pc:sldChg chg="delSp">
        <pc:chgData name="Maria Arafah" userId="5a00dd677898d996" providerId="LiveId" clId="{7F628F62-F313-674F-A102-89C97F628264}" dt="2020-03-06T12:21:59.219" v="19"/>
        <pc:sldMkLst>
          <pc:docMk/>
          <pc:sldMk cId="0" sldId="426"/>
        </pc:sldMkLst>
        <pc:spChg chg="del">
          <ac:chgData name="Maria Arafah" userId="5a00dd677898d996" providerId="LiveId" clId="{7F628F62-F313-674F-A102-89C97F628264}" dt="2020-03-06T12:21:59.219" v="19"/>
          <ac:spMkLst>
            <pc:docMk/>
            <pc:sldMk cId="0" sldId="426"/>
            <ac:spMk id="2" creationId="{00000000-0000-0000-0000-000000000000}"/>
          </ac:spMkLst>
        </pc:spChg>
      </pc:sldChg>
      <pc:sldChg chg="delSp">
        <pc:chgData name="Maria Arafah" userId="5a00dd677898d996" providerId="LiveId" clId="{7F628F62-F313-674F-A102-89C97F628264}" dt="2020-03-06T12:21:59.219" v="19"/>
        <pc:sldMkLst>
          <pc:docMk/>
          <pc:sldMk cId="0" sldId="436"/>
        </pc:sldMkLst>
        <pc:spChg chg="del">
          <ac:chgData name="Maria Arafah" userId="5a00dd677898d996" providerId="LiveId" clId="{7F628F62-F313-674F-A102-89C97F628264}" dt="2020-03-06T12:21:59.219" v="19"/>
          <ac:spMkLst>
            <pc:docMk/>
            <pc:sldMk cId="0" sldId="436"/>
            <ac:spMk id="2" creationId="{00000000-0000-0000-0000-000000000000}"/>
          </ac:spMkLst>
        </pc:spChg>
      </pc:sldChg>
      <pc:sldChg chg="delSp">
        <pc:chgData name="Maria Arafah" userId="5a00dd677898d996" providerId="LiveId" clId="{7F628F62-F313-674F-A102-89C97F628264}" dt="2020-03-06T12:21:59.219" v="19"/>
        <pc:sldMkLst>
          <pc:docMk/>
          <pc:sldMk cId="0" sldId="440"/>
        </pc:sldMkLst>
        <pc:spChg chg="del">
          <ac:chgData name="Maria Arafah" userId="5a00dd677898d996" providerId="LiveId" clId="{7F628F62-F313-674F-A102-89C97F628264}" dt="2020-03-06T12:21:59.219" v="19"/>
          <ac:spMkLst>
            <pc:docMk/>
            <pc:sldMk cId="0" sldId="440"/>
            <ac:spMk id="2" creationId="{00000000-0000-0000-0000-000000000000}"/>
          </ac:spMkLst>
        </pc:spChg>
      </pc:sldChg>
      <pc:sldChg chg="delSp">
        <pc:chgData name="Maria Arafah" userId="5a00dd677898d996" providerId="LiveId" clId="{7F628F62-F313-674F-A102-89C97F628264}" dt="2020-03-06T12:21:59.219" v="19"/>
        <pc:sldMkLst>
          <pc:docMk/>
          <pc:sldMk cId="0" sldId="441"/>
        </pc:sldMkLst>
        <pc:spChg chg="del">
          <ac:chgData name="Maria Arafah" userId="5a00dd677898d996" providerId="LiveId" clId="{7F628F62-F313-674F-A102-89C97F628264}" dt="2020-03-06T12:21:59.219" v="19"/>
          <ac:spMkLst>
            <pc:docMk/>
            <pc:sldMk cId="0" sldId="441"/>
            <ac:spMk id="2" creationId="{00000000-0000-0000-0000-000000000000}"/>
          </ac:spMkLst>
        </pc:spChg>
      </pc:sldChg>
      <pc:sldChg chg="delSp">
        <pc:chgData name="Maria Arafah" userId="5a00dd677898d996" providerId="LiveId" clId="{7F628F62-F313-674F-A102-89C97F628264}" dt="2020-03-06T12:21:59.219" v="19"/>
        <pc:sldMkLst>
          <pc:docMk/>
          <pc:sldMk cId="0" sldId="446"/>
        </pc:sldMkLst>
        <pc:spChg chg="del">
          <ac:chgData name="Maria Arafah" userId="5a00dd677898d996" providerId="LiveId" clId="{7F628F62-F313-674F-A102-89C97F628264}" dt="2020-03-06T12:21:59.219" v="19"/>
          <ac:spMkLst>
            <pc:docMk/>
            <pc:sldMk cId="0" sldId="446"/>
            <ac:spMk id="2" creationId="{00000000-0000-0000-0000-000000000000}"/>
          </ac:spMkLst>
        </pc:spChg>
      </pc:sldChg>
      <pc:sldChg chg="delSp modSp">
        <pc:chgData name="Maria Arafah" userId="5a00dd677898d996" providerId="LiveId" clId="{7F628F62-F313-674F-A102-89C97F628264}" dt="2020-03-06T12:26:53.596" v="23" actId="20577"/>
        <pc:sldMkLst>
          <pc:docMk/>
          <pc:sldMk cId="0" sldId="448"/>
        </pc:sldMkLst>
        <pc:spChg chg="del">
          <ac:chgData name="Maria Arafah" userId="5a00dd677898d996" providerId="LiveId" clId="{7F628F62-F313-674F-A102-89C97F628264}" dt="2020-03-06T12:21:59.219" v="19"/>
          <ac:spMkLst>
            <pc:docMk/>
            <pc:sldMk cId="0" sldId="448"/>
            <ac:spMk id="2" creationId="{00000000-0000-0000-0000-000000000000}"/>
          </ac:spMkLst>
        </pc:spChg>
        <pc:spChg chg="mod">
          <ac:chgData name="Maria Arafah" userId="5a00dd677898d996" providerId="LiveId" clId="{7F628F62-F313-674F-A102-89C97F628264}" dt="2020-03-06T12:26:53.596" v="23" actId="20577"/>
          <ac:spMkLst>
            <pc:docMk/>
            <pc:sldMk cId="0" sldId="448"/>
            <ac:spMk id="5" creationId="{00000000-0000-0000-0000-000000000000}"/>
          </ac:spMkLst>
        </pc:spChg>
      </pc:sldChg>
      <pc:sldChg chg="delSp modSp">
        <pc:chgData name="Maria Arafah" userId="5a00dd677898d996" providerId="LiveId" clId="{7F628F62-F313-674F-A102-89C97F628264}" dt="2020-03-06T12:26:25.727" v="20" actId="20577"/>
        <pc:sldMkLst>
          <pc:docMk/>
          <pc:sldMk cId="0" sldId="449"/>
        </pc:sldMkLst>
        <pc:spChg chg="del">
          <ac:chgData name="Maria Arafah" userId="5a00dd677898d996" providerId="LiveId" clId="{7F628F62-F313-674F-A102-89C97F628264}" dt="2020-03-06T12:21:59.219" v="19"/>
          <ac:spMkLst>
            <pc:docMk/>
            <pc:sldMk cId="0" sldId="449"/>
            <ac:spMk id="2" creationId="{00000000-0000-0000-0000-000000000000}"/>
          </ac:spMkLst>
        </pc:spChg>
        <pc:spChg chg="mod">
          <ac:chgData name="Maria Arafah" userId="5a00dd677898d996" providerId="LiveId" clId="{7F628F62-F313-674F-A102-89C97F628264}" dt="2020-03-06T12:26:25.727" v="20" actId="20577"/>
          <ac:spMkLst>
            <pc:docMk/>
            <pc:sldMk cId="0" sldId="449"/>
            <ac:spMk id="4" creationId="{00000000-0000-0000-0000-000000000000}"/>
          </ac:spMkLst>
        </pc:spChg>
      </pc:sldChg>
      <pc:sldChg chg="delSp">
        <pc:chgData name="Maria Arafah" userId="5a00dd677898d996" providerId="LiveId" clId="{7F628F62-F313-674F-A102-89C97F628264}" dt="2020-03-06T12:21:59.219" v="19"/>
        <pc:sldMkLst>
          <pc:docMk/>
          <pc:sldMk cId="0" sldId="450"/>
        </pc:sldMkLst>
        <pc:spChg chg="del">
          <ac:chgData name="Maria Arafah" userId="5a00dd677898d996" providerId="LiveId" clId="{7F628F62-F313-674F-A102-89C97F628264}" dt="2020-03-06T12:21:59.219" v="19"/>
          <ac:spMkLst>
            <pc:docMk/>
            <pc:sldMk cId="0" sldId="450"/>
            <ac:spMk id="2" creationId="{00000000-0000-0000-0000-000000000000}"/>
          </ac:spMkLst>
        </pc:spChg>
      </pc:sldChg>
      <pc:sldChg chg="delSp">
        <pc:chgData name="Maria Arafah" userId="5a00dd677898d996" providerId="LiveId" clId="{7F628F62-F313-674F-A102-89C97F628264}" dt="2020-03-06T12:21:59.219" v="19"/>
        <pc:sldMkLst>
          <pc:docMk/>
          <pc:sldMk cId="0" sldId="457"/>
        </pc:sldMkLst>
        <pc:spChg chg="del">
          <ac:chgData name="Maria Arafah" userId="5a00dd677898d996" providerId="LiveId" clId="{7F628F62-F313-674F-A102-89C97F628264}" dt="2020-03-06T12:21:59.219" v="19"/>
          <ac:spMkLst>
            <pc:docMk/>
            <pc:sldMk cId="0" sldId="457"/>
            <ac:spMk id="5" creationId="{00000000-0000-0000-0000-000000000000}"/>
          </ac:spMkLst>
        </pc:spChg>
      </pc:sldChg>
      <pc:sldChg chg="delSp">
        <pc:chgData name="Maria Arafah" userId="5a00dd677898d996" providerId="LiveId" clId="{7F628F62-F313-674F-A102-89C97F628264}" dt="2020-03-06T12:21:59.219" v="19"/>
        <pc:sldMkLst>
          <pc:docMk/>
          <pc:sldMk cId="0" sldId="469"/>
        </pc:sldMkLst>
        <pc:spChg chg="del">
          <ac:chgData name="Maria Arafah" userId="5a00dd677898d996" providerId="LiveId" clId="{7F628F62-F313-674F-A102-89C97F628264}" dt="2020-03-06T12:21:59.219" v="19"/>
          <ac:spMkLst>
            <pc:docMk/>
            <pc:sldMk cId="0" sldId="469"/>
            <ac:spMk id="2" creationId="{00000000-0000-0000-0000-000000000000}"/>
          </ac:spMkLst>
        </pc:spChg>
      </pc:sldChg>
      <pc:sldChg chg="delSp">
        <pc:chgData name="Maria Arafah" userId="5a00dd677898d996" providerId="LiveId" clId="{7F628F62-F313-674F-A102-89C97F628264}" dt="2020-03-06T12:21:59.219" v="19"/>
        <pc:sldMkLst>
          <pc:docMk/>
          <pc:sldMk cId="0" sldId="470"/>
        </pc:sldMkLst>
        <pc:spChg chg="del">
          <ac:chgData name="Maria Arafah" userId="5a00dd677898d996" providerId="LiveId" clId="{7F628F62-F313-674F-A102-89C97F628264}" dt="2020-03-06T12:21:59.219" v="19"/>
          <ac:spMkLst>
            <pc:docMk/>
            <pc:sldMk cId="0" sldId="470"/>
            <ac:spMk id="4" creationId="{00000000-0000-0000-0000-000000000000}"/>
          </ac:spMkLst>
        </pc:spChg>
      </pc:sldChg>
      <pc:sldChg chg="delSp">
        <pc:chgData name="Maria Arafah" userId="5a00dd677898d996" providerId="LiveId" clId="{7F628F62-F313-674F-A102-89C97F628264}" dt="2020-03-06T12:21:59.219" v="19"/>
        <pc:sldMkLst>
          <pc:docMk/>
          <pc:sldMk cId="0" sldId="507"/>
        </pc:sldMkLst>
        <pc:spChg chg="del">
          <ac:chgData name="Maria Arafah" userId="5a00dd677898d996" providerId="LiveId" clId="{7F628F62-F313-674F-A102-89C97F628264}" dt="2020-03-06T12:21:59.219" v="19"/>
          <ac:spMkLst>
            <pc:docMk/>
            <pc:sldMk cId="0" sldId="507"/>
            <ac:spMk id="2" creationId="{00000000-0000-0000-0000-000000000000}"/>
          </ac:spMkLst>
        </pc:spChg>
      </pc:sldChg>
      <pc:sldChg chg="delSp modSp">
        <pc:chgData name="Maria Arafah" userId="5a00dd677898d996" providerId="LiveId" clId="{7F628F62-F313-674F-A102-89C97F628264}" dt="2020-03-06T12:27:29.724" v="25" actId="20577"/>
        <pc:sldMkLst>
          <pc:docMk/>
          <pc:sldMk cId="0" sldId="509"/>
        </pc:sldMkLst>
        <pc:spChg chg="del">
          <ac:chgData name="Maria Arafah" userId="5a00dd677898d996" providerId="LiveId" clId="{7F628F62-F313-674F-A102-89C97F628264}" dt="2020-03-06T12:21:59.219" v="19"/>
          <ac:spMkLst>
            <pc:docMk/>
            <pc:sldMk cId="0" sldId="509"/>
            <ac:spMk id="2" creationId="{00000000-0000-0000-0000-000000000000}"/>
          </ac:spMkLst>
        </pc:spChg>
        <pc:spChg chg="mod">
          <ac:chgData name="Maria Arafah" userId="5a00dd677898d996" providerId="LiveId" clId="{7F628F62-F313-674F-A102-89C97F628264}" dt="2020-03-06T12:27:29.724" v="25" actId="20577"/>
          <ac:spMkLst>
            <pc:docMk/>
            <pc:sldMk cId="0" sldId="509"/>
            <ac:spMk id="5" creationId="{00000000-0000-0000-0000-000000000000}"/>
          </ac:spMkLst>
        </pc:spChg>
      </pc:sldChg>
      <pc:sldChg chg="delSp modSp">
        <pc:chgData name="Maria Arafah" userId="5a00dd677898d996" providerId="LiveId" clId="{7F628F62-F313-674F-A102-89C97F628264}" dt="2020-03-06T12:28:03.451" v="37" actId="20577"/>
        <pc:sldMkLst>
          <pc:docMk/>
          <pc:sldMk cId="0" sldId="510"/>
        </pc:sldMkLst>
        <pc:spChg chg="mod">
          <ac:chgData name="Maria Arafah" userId="5a00dd677898d996" providerId="LiveId" clId="{7F628F62-F313-674F-A102-89C97F628264}" dt="2020-03-06T12:28:03.451" v="37" actId="20577"/>
          <ac:spMkLst>
            <pc:docMk/>
            <pc:sldMk cId="0" sldId="510"/>
            <ac:spMk id="4" creationId="{00000000-0000-0000-0000-000000000000}"/>
          </ac:spMkLst>
        </pc:spChg>
        <pc:spChg chg="del">
          <ac:chgData name="Maria Arafah" userId="5a00dd677898d996" providerId="LiveId" clId="{7F628F62-F313-674F-A102-89C97F628264}" dt="2020-03-06T12:21:59.219" v="19"/>
          <ac:spMkLst>
            <pc:docMk/>
            <pc:sldMk cId="0" sldId="510"/>
            <ac:spMk id="5" creationId="{00000000-0000-0000-0000-000000000000}"/>
          </ac:spMkLst>
        </pc:spChg>
      </pc:sldChg>
      <pc:sldChg chg="delSp modSp">
        <pc:chgData name="Maria Arafah" userId="5a00dd677898d996" providerId="LiveId" clId="{7F628F62-F313-674F-A102-89C97F628264}" dt="2020-03-06T12:31:10.548" v="94" actId="20577"/>
        <pc:sldMkLst>
          <pc:docMk/>
          <pc:sldMk cId="0" sldId="513"/>
        </pc:sldMkLst>
        <pc:spChg chg="del">
          <ac:chgData name="Maria Arafah" userId="5a00dd677898d996" providerId="LiveId" clId="{7F628F62-F313-674F-A102-89C97F628264}" dt="2020-03-06T12:21:59.219" v="19"/>
          <ac:spMkLst>
            <pc:docMk/>
            <pc:sldMk cId="0" sldId="513"/>
            <ac:spMk id="2" creationId="{00000000-0000-0000-0000-000000000000}"/>
          </ac:spMkLst>
        </pc:spChg>
        <pc:spChg chg="mod">
          <ac:chgData name="Maria Arafah" userId="5a00dd677898d996" providerId="LiveId" clId="{7F628F62-F313-674F-A102-89C97F628264}" dt="2020-03-06T12:31:10.548" v="94" actId="20577"/>
          <ac:spMkLst>
            <pc:docMk/>
            <pc:sldMk cId="0" sldId="513"/>
            <ac:spMk id="5" creationId="{00000000-0000-0000-0000-000000000000}"/>
          </ac:spMkLst>
        </pc:spChg>
      </pc:sldChg>
      <pc:sldChg chg="delSp modSp">
        <pc:chgData name="Maria Arafah" userId="5a00dd677898d996" providerId="LiveId" clId="{7F628F62-F313-674F-A102-89C97F628264}" dt="2020-03-06T12:31:30.666" v="97" actId="20577"/>
        <pc:sldMkLst>
          <pc:docMk/>
          <pc:sldMk cId="0" sldId="515"/>
        </pc:sldMkLst>
        <pc:spChg chg="del">
          <ac:chgData name="Maria Arafah" userId="5a00dd677898d996" providerId="LiveId" clId="{7F628F62-F313-674F-A102-89C97F628264}" dt="2020-03-06T12:21:59.219" v="19"/>
          <ac:spMkLst>
            <pc:docMk/>
            <pc:sldMk cId="0" sldId="515"/>
            <ac:spMk id="2" creationId="{00000000-0000-0000-0000-000000000000}"/>
          </ac:spMkLst>
        </pc:spChg>
        <pc:spChg chg="mod">
          <ac:chgData name="Maria Arafah" userId="5a00dd677898d996" providerId="LiveId" clId="{7F628F62-F313-674F-A102-89C97F628264}" dt="2020-03-06T12:31:30.666" v="97" actId="20577"/>
          <ac:spMkLst>
            <pc:docMk/>
            <pc:sldMk cId="0" sldId="515"/>
            <ac:spMk id="3" creationId="{00000000-0000-0000-0000-000000000000}"/>
          </ac:spMkLst>
        </pc:spChg>
      </pc:sldChg>
      <pc:sldChg chg="delSp modSp">
        <pc:chgData name="Maria Arafah" userId="5a00dd677898d996" providerId="LiveId" clId="{7F628F62-F313-674F-A102-89C97F628264}" dt="2020-03-06T12:31:48.587" v="99" actId="20577"/>
        <pc:sldMkLst>
          <pc:docMk/>
          <pc:sldMk cId="0" sldId="516"/>
        </pc:sldMkLst>
        <pc:spChg chg="mod">
          <ac:chgData name="Maria Arafah" userId="5a00dd677898d996" providerId="LiveId" clId="{7F628F62-F313-674F-A102-89C97F628264}" dt="2020-03-06T12:31:48.587" v="99" actId="20577"/>
          <ac:spMkLst>
            <pc:docMk/>
            <pc:sldMk cId="0" sldId="516"/>
            <ac:spMk id="3" creationId="{00000000-0000-0000-0000-000000000000}"/>
          </ac:spMkLst>
        </pc:spChg>
        <pc:spChg chg="del">
          <ac:chgData name="Maria Arafah" userId="5a00dd677898d996" providerId="LiveId" clId="{7F628F62-F313-674F-A102-89C97F628264}" dt="2020-03-06T12:21:59.219" v="19"/>
          <ac:spMkLst>
            <pc:docMk/>
            <pc:sldMk cId="0" sldId="516"/>
            <ac:spMk id="5" creationId="{00000000-0000-0000-0000-000000000000}"/>
          </ac:spMkLst>
        </pc:spChg>
      </pc:sldChg>
      <pc:sldChg chg="delSp modSp">
        <pc:chgData name="Maria Arafah" userId="5a00dd677898d996" providerId="LiveId" clId="{7F628F62-F313-674F-A102-89C97F628264}" dt="2020-03-06T12:32:10.531" v="106" actId="20577"/>
        <pc:sldMkLst>
          <pc:docMk/>
          <pc:sldMk cId="0" sldId="517"/>
        </pc:sldMkLst>
        <pc:spChg chg="del">
          <ac:chgData name="Maria Arafah" userId="5a00dd677898d996" providerId="LiveId" clId="{7F628F62-F313-674F-A102-89C97F628264}" dt="2020-03-06T12:21:59.219" v="19"/>
          <ac:spMkLst>
            <pc:docMk/>
            <pc:sldMk cId="0" sldId="517"/>
            <ac:spMk id="2" creationId="{00000000-0000-0000-0000-000000000000}"/>
          </ac:spMkLst>
        </pc:spChg>
        <pc:spChg chg="mod">
          <ac:chgData name="Maria Arafah" userId="5a00dd677898d996" providerId="LiveId" clId="{7F628F62-F313-674F-A102-89C97F628264}" dt="2020-03-06T12:32:10.531" v="106" actId="20577"/>
          <ac:spMkLst>
            <pc:docMk/>
            <pc:sldMk cId="0" sldId="517"/>
            <ac:spMk id="3" creationId="{00000000-0000-0000-0000-000000000000}"/>
          </ac:spMkLst>
        </pc:spChg>
      </pc:sldChg>
      <pc:sldChg chg="delSp modSp">
        <pc:chgData name="Maria Arafah" userId="5a00dd677898d996" providerId="LiveId" clId="{7F628F62-F313-674F-A102-89C97F628264}" dt="2020-03-06T12:32:48.018" v="113" actId="20577"/>
        <pc:sldMkLst>
          <pc:docMk/>
          <pc:sldMk cId="0" sldId="519"/>
        </pc:sldMkLst>
        <pc:spChg chg="mod">
          <ac:chgData name="Maria Arafah" userId="5a00dd677898d996" providerId="LiveId" clId="{7F628F62-F313-674F-A102-89C97F628264}" dt="2020-03-06T12:32:48.018" v="113" actId="20577"/>
          <ac:spMkLst>
            <pc:docMk/>
            <pc:sldMk cId="0" sldId="519"/>
            <ac:spMk id="2" creationId="{00000000-0000-0000-0000-000000000000}"/>
          </ac:spMkLst>
        </pc:spChg>
        <pc:spChg chg="del">
          <ac:chgData name="Maria Arafah" userId="5a00dd677898d996" providerId="LiveId" clId="{7F628F62-F313-674F-A102-89C97F628264}" dt="2020-03-06T12:21:59.219" v="19"/>
          <ac:spMkLst>
            <pc:docMk/>
            <pc:sldMk cId="0" sldId="519"/>
            <ac:spMk id="3" creationId="{00000000-0000-0000-0000-000000000000}"/>
          </ac:spMkLst>
        </pc:spChg>
        <pc:spChg chg="mod">
          <ac:chgData name="Maria Arafah" userId="5a00dd677898d996" providerId="LiveId" clId="{7F628F62-F313-674F-A102-89C97F628264}" dt="2020-03-06T12:32:44.104" v="111" actId="20577"/>
          <ac:spMkLst>
            <pc:docMk/>
            <pc:sldMk cId="0" sldId="519"/>
            <ac:spMk id="5" creationId="{00000000-0000-0000-0000-000000000000}"/>
          </ac:spMkLst>
        </pc:spChg>
      </pc:sldChg>
      <pc:sldChg chg="delSp">
        <pc:chgData name="Maria Arafah" userId="5a00dd677898d996" providerId="LiveId" clId="{7F628F62-F313-674F-A102-89C97F628264}" dt="2020-03-06T12:21:59.219" v="19"/>
        <pc:sldMkLst>
          <pc:docMk/>
          <pc:sldMk cId="0" sldId="521"/>
        </pc:sldMkLst>
        <pc:spChg chg="del">
          <ac:chgData name="Maria Arafah" userId="5a00dd677898d996" providerId="LiveId" clId="{7F628F62-F313-674F-A102-89C97F628264}" dt="2020-03-06T12:21:59.219" v="19"/>
          <ac:spMkLst>
            <pc:docMk/>
            <pc:sldMk cId="0" sldId="521"/>
            <ac:spMk id="3" creationId="{00000000-0000-0000-0000-000000000000}"/>
          </ac:spMkLst>
        </pc:spChg>
      </pc:sldChg>
      <pc:sldChg chg="delSp">
        <pc:chgData name="Maria Arafah" userId="5a00dd677898d996" providerId="LiveId" clId="{7F628F62-F313-674F-A102-89C97F628264}" dt="2020-03-06T12:21:59.219" v="19"/>
        <pc:sldMkLst>
          <pc:docMk/>
          <pc:sldMk cId="0" sldId="523"/>
        </pc:sldMkLst>
        <pc:spChg chg="del">
          <ac:chgData name="Maria Arafah" userId="5a00dd677898d996" providerId="LiveId" clId="{7F628F62-F313-674F-A102-89C97F628264}" dt="2020-03-06T12:21:59.219" v="19"/>
          <ac:spMkLst>
            <pc:docMk/>
            <pc:sldMk cId="0" sldId="523"/>
            <ac:spMk id="3" creationId="{00000000-0000-0000-0000-000000000000}"/>
          </ac:spMkLst>
        </pc:spChg>
      </pc:sldChg>
      <pc:sldChg chg="delSp modSp">
        <pc:chgData name="Maria Arafah" userId="5a00dd677898d996" providerId="LiveId" clId="{7F628F62-F313-674F-A102-89C97F628264}" dt="2020-03-06T12:33:40.781" v="126" actId="20577"/>
        <pc:sldMkLst>
          <pc:docMk/>
          <pc:sldMk cId="0" sldId="524"/>
        </pc:sldMkLst>
        <pc:spChg chg="del">
          <ac:chgData name="Maria Arafah" userId="5a00dd677898d996" providerId="LiveId" clId="{7F628F62-F313-674F-A102-89C97F628264}" dt="2020-03-06T12:21:59.219" v="19"/>
          <ac:spMkLst>
            <pc:docMk/>
            <pc:sldMk cId="0" sldId="524"/>
            <ac:spMk id="2" creationId="{00000000-0000-0000-0000-000000000000}"/>
          </ac:spMkLst>
        </pc:spChg>
        <pc:spChg chg="mod">
          <ac:chgData name="Maria Arafah" userId="5a00dd677898d996" providerId="LiveId" clId="{7F628F62-F313-674F-A102-89C97F628264}" dt="2020-03-06T12:33:40.781" v="126" actId="20577"/>
          <ac:spMkLst>
            <pc:docMk/>
            <pc:sldMk cId="0" sldId="524"/>
            <ac:spMk id="3" creationId="{00000000-0000-0000-0000-000000000000}"/>
          </ac:spMkLst>
        </pc:spChg>
      </pc:sldChg>
      <pc:sldChg chg="delSp modSp">
        <pc:chgData name="Maria Arafah" userId="5a00dd677898d996" providerId="LiveId" clId="{7F628F62-F313-674F-A102-89C97F628264}" dt="2020-03-06T12:21:59.219" v="19"/>
        <pc:sldMkLst>
          <pc:docMk/>
          <pc:sldMk cId="3734054621" sldId="696"/>
        </pc:sldMkLst>
        <pc:spChg chg="mod">
          <ac:chgData name="Maria Arafah" userId="5a00dd677898d996" providerId="LiveId" clId="{7F628F62-F313-674F-A102-89C97F628264}" dt="2020-03-06T12:21:37.832" v="18" actId="20577"/>
          <ac:spMkLst>
            <pc:docMk/>
            <pc:sldMk cId="3734054621" sldId="696"/>
            <ac:spMk id="3" creationId="{00000000-0000-0000-0000-000000000000}"/>
          </ac:spMkLst>
        </pc:spChg>
        <pc:spChg chg="del">
          <ac:chgData name="Maria Arafah" userId="5a00dd677898d996" providerId="LiveId" clId="{7F628F62-F313-674F-A102-89C97F628264}" dt="2020-03-06T12:21:59.219" v="19"/>
          <ac:spMkLst>
            <pc:docMk/>
            <pc:sldMk cId="3734054621" sldId="696"/>
            <ac:spMk id="4" creationId="{00000000-0000-0000-0000-000000000000}"/>
          </ac:spMkLst>
        </pc:spChg>
      </pc:sldChg>
      <pc:sldChg chg="delSp">
        <pc:chgData name="Maria Arafah" userId="5a00dd677898d996" providerId="LiveId" clId="{7F628F62-F313-674F-A102-89C97F628264}" dt="2020-03-06T12:21:59.219" v="19"/>
        <pc:sldMkLst>
          <pc:docMk/>
          <pc:sldMk cId="1739707693" sldId="697"/>
        </pc:sldMkLst>
        <pc:spChg chg="del">
          <ac:chgData name="Maria Arafah" userId="5a00dd677898d996" providerId="LiveId" clId="{7F628F62-F313-674F-A102-89C97F628264}" dt="2020-03-06T12:21:59.219" v="19"/>
          <ac:spMkLst>
            <pc:docMk/>
            <pc:sldMk cId="1739707693" sldId="697"/>
            <ac:spMk id="4" creationId="{00000000-0000-0000-0000-000000000000}"/>
          </ac:spMkLst>
        </pc:spChg>
      </pc:sldChg>
      <pc:sldChg chg="delSp">
        <pc:chgData name="Maria Arafah" userId="5a00dd677898d996" providerId="LiveId" clId="{7F628F62-F313-674F-A102-89C97F628264}" dt="2020-03-06T12:21:59.219" v="19"/>
        <pc:sldMkLst>
          <pc:docMk/>
          <pc:sldMk cId="1896145365" sldId="698"/>
        </pc:sldMkLst>
        <pc:spChg chg="del">
          <ac:chgData name="Maria Arafah" userId="5a00dd677898d996" providerId="LiveId" clId="{7F628F62-F313-674F-A102-89C97F628264}" dt="2020-03-06T12:21:59.219" v="19"/>
          <ac:spMkLst>
            <pc:docMk/>
            <pc:sldMk cId="1896145365" sldId="698"/>
            <ac:spMk id="2" creationId="{00000000-0000-0000-0000-000000000000}"/>
          </ac:spMkLst>
        </pc:spChg>
        <pc:spChg chg="del">
          <ac:chgData name="Maria Arafah" userId="5a00dd677898d996" providerId="LiveId" clId="{7F628F62-F313-674F-A102-89C97F628264}" dt="2020-03-06T12:21:59.219" v="19"/>
          <ac:spMkLst>
            <pc:docMk/>
            <pc:sldMk cId="1896145365" sldId="698"/>
            <ac:spMk id="3" creationId="{00000000-0000-0000-0000-000000000000}"/>
          </ac:spMkLst>
        </pc:spChg>
        <pc:spChg chg="del">
          <ac:chgData name="Maria Arafah" userId="5a00dd677898d996" providerId="LiveId" clId="{7F628F62-F313-674F-A102-89C97F628264}" dt="2020-03-06T12:21:59.219" v="19"/>
          <ac:spMkLst>
            <pc:docMk/>
            <pc:sldMk cId="1896145365" sldId="69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3C2111-FE0E-5A47-95D3-B9FD91DD3069}" type="datetimeFigureOut">
              <a:rPr lang="en-US" smtClean="0"/>
              <a:t>3/6/20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866B07-CB64-E84F-907E-31AB0BABA855}" type="slidenum">
              <a:rPr lang="en-US" smtClean="0"/>
              <a:t>‹#›</a:t>
            </a:fld>
            <a:endParaRPr lang="en-US"/>
          </a:p>
        </p:txBody>
      </p:sp>
    </p:spTree>
    <p:extLst>
      <p:ext uri="{BB962C8B-B14F-4D97-AF65-F5344CB8AC3E}">
        <p14:creationId xmlns:p14="http://schemas.microsoft.com/office/powerpoint/2010/main" val="2046865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EB934-2DCB-46D1-8F8C-652230C2F7D5}" type="datetimeFigureOut">
              <a:rPr lang="en-US" smtClean="0"/>
              <a:pPr/>
              <a:t>3/6/20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6EB6B-38F2-4D0B-A1E4-90E3B6920F58}" type="slidenum">
              <a:rPr lang="en-US" smtClean="0"/>
              <a:pPr/>
              <a:t>‹#›</a:t>
            </a:fld>
            <a:endParaRPr lang="en-US"/>
          </a:p>
        </p:txBody>
      </p:sp>
    </p:spTree>
    <p:extLst>
      <p:ext uri="{BB962C8B-B14F-4D97-AF65-F5344CB8AC3E}">
        <p14:creationId xmlns:p14="http://schemas.microsoft.com/office/powerpoint/2010/main" val="406143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9</a:t>
            </a:fld>
            <a:endParaRPr lang="en-US"/>
          </a:p>
        </p:txBody>
      </p:sp>
    </p:spTree>
    <p:extLst>
      <p:ext uri="{BB962C8B-B14F-4D97-AF65-F5344CB8AC3E}">
        <p14:creationId xmlns:p14="http://schemas.microsoft.com/office/powerpoint/2010/main" val="207504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a:p>
        </p:txBody>
      </p:sp>
      <p:sp>
        <p:nvSpPr>
          <p:cNvPr id="71684" name="Slide Number Placeholder 3"/>
          <p:cNvSpPr>
            <a:spLocks noGrp="1"/>
          </p:cNvSpPr>
          <p:nvPr>
            <p:ph type="sldNum" sz="quarter" idx="5"/>
          </p:nvPr>
        </p:nvSpPr>
        <p:spPr>
          <a:noFill/>
        </p:spPr>
        <p:txBody>
          <a:bodyPr/>
          <a:lstStyle/>
          <a:p>
            <a:fld id="{2C89F952-2D2F-4F97-9CB0-572814DC83A3}" type="slidenum">
              <a:rPr lang="en-US" smtClean="0"/>
              <a:pPr/>
              <a:t>19</a:t>
            </a:fld>
            <a:endParaRPr lang="en-US"/>
          </a:p>
        </p:txBody>
      </p:sp>
    </p:spTree>
    <p:extLst>
      <p:ext uri="{BB962C8B-B14F-4D97-AF65-F5344CB8AC3E}">
        <p14:creationId xmlns:p14="http://schemas.microsoft.com/office/powerpoint/2010/main" val="20276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BCCE670-D825-446A-BAA8-0E4D1F6B2738}" type="slidenum">
              <a:rPr lang="en-US" smtClean="0"/>
              <a:pPr/>
              <a:t>20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3067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D6535-4DCB-4AAD-A1F3-EDFF997B9A9F}" type="slidenum">
              <a:rPr lang="en-US"/>
              <a:pPr/>
              <a:t>25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246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2CA0-7049-40A8-B82A-4C2DBE92DC07}" type="slidenum">
              <a:rPr lang="en-US"/>
              <a:pPr/>
              <a:t>26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473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3/20/19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3/20/19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3/20/19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3/20/19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3/20/19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3/20/19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3/20/19</a:t>
            </a:r>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3/20/19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3/20/19</a:t>
            </a:r>
          </a:p>
        </p:txBody>
      </p:sp>
      <p:sp>
        <p:nvSpPr>
          <p:cNvPr id="8" name="Footer Placeholder 7"/>
          <p:cNvSpPr>
            <a:spLocks noGrp="1"/>
          </p:cNvSpPr>
          <p:nvPr>
            <p:ph type="ftr" sz="quarter" idx="11"/>
          </p:nvPr>
        </p:nvSpPr>
        <p:spPr/>
        <p:txBody>
          <a:bodyPr/>
          <a:lstStyle/>
          <a:p>
            <a:r>
              <a:rPr lang="hr-HR"/>
              <a:t>REPR 224</a:t>
            </a:r>
            <a:endParaRPr lang="en-US"/>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3/20/19</a:t>
            </a:r>
          </a:p>
        </p:txBody>
      </p:sp>
      <p:sp>
        <p:nvSpPr>
          <p:cNvPr id="4" name="Footer Placeholder 3"/>
          <p:cNvSpPr>
            <a:spLocks noGrp="1"/>
          </p:cNvSpPr>
          <p:nvPr>
            <p:ph type="ftr" sz="quarter" idx="11"/>
          </p:nvPr>
        </p:nvSpPr>
        <p:spPr/>
        <p:txBody>
          <a:bodyPr/>
          <a:lstStyle/>
          <a:p>
            <a:r>
              <a:rPr lang="hr-HR"/>
              <a:t>REPR 224</a:t>
            </a:r>
            <a:endParaRPr lang="en-US"/>
          </a:p>
        </p:txBody>
      </p:sp>
      <p:sp>
        <p:nvSpPr>
          <p:cNvPr id="5" name="Slide Number Placeholder 4"/>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3/20/19</a:t>
            </a:r>
          </a:p>
        </p:txBody>
      </p:sp>
      <p:sp>
        <p:nvSpPr>
          <p:cNvPr id="3" name="Footer Placeholder 2"/>
          <p:cNvSpPr>
            <a:spLocks noGrp="1"/>
          </p:cNvSpPr>
          <p:nvPr>
            <p:ph type="ftr" sz="quarter" idx="11"/>
          </p:nvPr>
        </p:nvSpPr>
        <p:spPr/>
        <p:txBody>
          <a:bodyPr/>
          <a:lstStyle/>
          <a:p>
            <a:r>
              <a:rPr lang="hr-HR"/>
              <a:t>REPR 224</a:t>
            </a:r>
            <a:endParaRPr lang="en-US"/>
          </a:p>
        </p:txBody>
      </p:sp>
      <p:sp>
        <p:nvSpPr>
          <p:cNvPr id="4" name="Slide Number Placeholder 3"/>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3/20/19</a:t>
            </a:r>
          </a:p>
        </p:txBody>
      </p:sp>
      <p:sp>
        <p:nvSpPr>
          <p:cNvPr id="6" name="Footer Placeholder 5"/>
          <p:cNvSpPr>
            <a:spLocks noGrp="1"/>
          </p:cNvSpPr>
          <p:nvPr>
            <p:ph type="ftr" sz="quarter" idx="11"/>
          </p:nvPr>
        </p:nvSpPr>
        <p:spPr/>
        <p:txBody>
          <a:bodyPr/>
          <a:lstStyle/>
          <a:p>
            <a:r>
              <a:rPr lang="hr-HR"/>
              <a:t>REPR 224</a:t>
            </a:r>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a:t>3/20/19</a:t>
            </a: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hr-HR"/>
              <a:t>REPR 224</a:t>
            </a: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E189058-DC61-46AF-8503-23257CDEB0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seminal%20vesicle&amp;source=images&amp;cd=&amp;cad=rja&amp;docid=WPuqmxwf7xUAaM&amp;tbnid=D0vDn2SJMHSZKM:&amp;ved=0CAUQjRw&amp;url=http://f1ms.blogspot.com/2011/02/happy-valentines-day-gu-exam.html&amp;ei=-ddUUbGsAYKkPYq_gZAG&amp;psig=AFQjCNHom9w9miZQp9Ksq_Y4QGsRkvvfUQ&amp;ust=136460113914867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sa/url?sa=i&amp;rct=j&amp;q=Normal+prostate+&amp;+seminal+vesicles&amp;source=images&amp;cd=&amp;cad=rja&amp;docid=nvyVpLRZciDMIM&amp;tbnid=R897JPecGHnSDM:&amp;ved=0CAUQjRw&amp;url=http://www.webpathology.com/image.asp?n=4&amp;Case=14&amp;ei=4LBQUfeABISvOY6ZgMgD&amp;psig=AFQjCNEwu_Ss9drlTA-67F-DNoR0JPjsrQ&amp;ust=1364328984832245"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Normal%20testis&amp;source=images&amp;cd=&amp;cad=rja&amp;docid=iZjL23h827jghM&amp;tbnid=MILtM93Z0mDTCM:&amp;ved=0CAUQjRw&amp;url=http://www.aafp.org/afp/1999/0215/p817.html&amp;ei=-KhQUY-UCIHLPZW4gNAD&amp;psig=AFQjCNHbd90iAk3cX5exunTulAk45ehkDA&amp;ust=1364327015145542"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182880" indent="0" algn="ctr">
              <a:buNone/>
            </a:pPr>
            <a:r>
              <a:rPr lang="en-US" sz="4000" i="1" dirty="0">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Male Reproductive System - Practical</a:t>
            </a:r>
          </a:p>
        </p:txBody>
      </p:sp>
      <p:sp>
        <p:nvSpPr>
          <p:cNvPr id="4" name="Subtitle 3"/>
          <p:cNvSpPr>
            <a:spLocks noGrp="1"/>
          </p:cNvSpPr>
          <p:nvPr>
            <p:ph type="subTitle" idx="1"/>
          </p:nvPr>
        </p:nvSpPr>
        <p:spPr>
          <a:xfrm>
            <a:off x="1371600" y="3505200"/>
            <a:ext cx="6498159" cy="916641"/>
          </a:xfrm>
        </p:spPr>
        <p:txBody>
          <a:bodyPr>
            <a:normAutofit/>
          </a:bodyPr>
          <a:lstStyle/>
          <a:p>
            <a:pPr algn="ctr"/>
            <a:r>
              <a:rPr lang="en-US" sz="2000" i="1" dirty="0">
                <a:latin typeface="Arial"/>
                <a:cs typeface="Arial"/>
              </a:rPr>
              <a:t>Dr. Maria A. Arafah</a:t>
            </a:r>
          </a:p>
          <a:p>
            <a:pPr algn="ctr"/>
            <a:r>
              <a:rPr lang="en-US" sz="2000" i="1" dirty="0">
                <a:latin typeface="Arial"/>
                <a:cs typeface="Arial"/>
              </a:rPr>
              <a:t>Associate Professor </a:t>
            </a:r>
            <a:r>
              <a:rPr lang="mr-IN" sz="2000" i="1" dirty="0">
                <a:latin typeface="Arial"/>
                <a:cs typeface="Arial"/>
              </a:rPr>
              <a:t>–</a:t>
            </a:r>
            <a:r>
              <a:rPr lang="en-US" sz="2000" i="1" dirty="0">
                <a:latin typeface="Arial"/>
                <a:cs typeface="Arial"/>
              </a:rPr>
              <a:t> Department of Pathology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C:\Users\Dr.sayed\Pictures\My Scans\2013-03 (Mar)\scan0001.jpg"/>
          <p:cNvPicPr>
            <a:picLocks noChangeAspect="1" noChangeArrowheads="1"/>
          </p:cNvPicPr>
          <p:nvPr/>
        </p:nvPicPr>
        <p:blipFill>
          <a:blip r:embed="rId2" cstate="print"/>
          <a:srcRect/>
          <a:stretch>
            <a:fillRect/>
          </a:stretch>
        </p:blipFill>
        <p:spPr bwMode="auto">
          <a:xfrm>
            <a:off x="1547664" y="1052736"/>
            <a:ext cx="5760639" cy="3672408"/>
          </a:xfrm>
          <a:prstGeom prst="rect">
            <a:avLst/>
          </a:prstGeom>
          <a:noFill/>
          <a:ln w="12700">
            <a:solidFill>
              <a:schemeClr val="tx1"/>
            </a:solidFill>
          </a:ln>
        </p:spPr>
      </p:pic>
      <p:sp>
        <p:nvSpPr>
          <p:cNvPr id="3" name="Rounded Rectangle 2"/>
          <p:cNvSpPr/>
          <p:nvPr/>
        </p:nvSpPr>
        <p:spPr>
          <a:xfrm>
            <a:off x="1907704" y="404664"/>
            <a:ext cx="4968552"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Prostate - Gross</a:t>
            </a:r>
          </a:p>
        </p:txBody>
      </p:sp>
      <p:sp>
        <p:nvSpPr>
          <p:cNvPr id="4" name="Rectangle 3"/>
          <p:cNvSpPr/>
          <p:nvPr/>
        </p:nvSpPr>
        <p:spPr>
          <a:xfrm>
            <a:off x="827584" y="4797152"/>
            <a:ext cx="7200800" cy="1754327"/>
          </a:xfrm>
          <a:prstGeom prst="rect">
            <a:avLst/>
          </a:prstGeom>
        </p:spPr>
        <p:txBody>
          <a:bodyPr wrap="square">
            <a:spAutoFit/>
          </a:bodyPr>
          <a:lstStyle/>
          <a:p>
            <a:pPr algn="ctr"/>
            <a:r>
              <a:rPr lang="en-US" b="1" i="1" dirty="0"/>
              <a:t>A normal prostate gland is about 3 to 4 cm in diameter. </a:t>
            </a:r>
          </a:p>
          <a:p>
            <a:pPr algn="ctr"/>
            <a:r>
              <a:rPr lang="en-US" b="1" i="1" dirty="0"/>
              <a:t>This is an axial transverse section of a normal prostate. There is a central urethra (▼), at the depth of the cut made to open this prostate anteriorly at autopsy, with the left lateral lobe</a:t>
            </a:r>
            <a:r>
              <a:rPr lang="en-US" b="1" dirty="0"/>
              <a:t> </a:t>
            </a:r>
            <a:r>
              <a:rPr lang="en-US" dirty="0"/>
              <a:t>(</a:t>
            </a:r>
            <a:r>
              <a:rPr lang="en-US" sz="1200" b="1" dirty="0">
                <a:sym typeface="Wingdings 2"/>
              </a:rPr>
              <a:t></a:t>
            </a:r>
            <a:r>
              <a:rPr lang="en-US" b="1" i="1" dirty="0"/>
              <a:t>), the right lateral lobe </a:t>
            </a:r>
            <a:r>
              <a:rPr lang="en-US" b="1" dirty="0"/>
              <a:t>(</a:t>
            </a:r>
            <a:r>
              <a:rPr lang="en-US" sz="1400" b="1" dirty="0">
                <a:sym typeface="Wingdings 2"/>
              </a:rPr>
              <a:t></a:t>
            </a:r>
            <a:r>
              <a:rPr lang="en-US" sz="1600" b="1" dirty="0">
                <a:sym typeface="Wingdings 2"/>
              </a:rPr>
              <a:t>)</a:t>
            </a:r>
            <a:r>
              <a:rPr lang="en-US" b="1" i="1" dirty="0"/>
              <a:t> , and the posterior lobe </a:t>
            </a:r>
            <a:r>
              <a:rPr lang="en-US" b="1" dirty="0"/>
              <a:t>(</a:t>
            </a:r>
            <a:r>
              <a:rPr lang="en-US" b="1" dirty="0">
                <a:sym typeface="Wingdings 2"/>
              </a:rPr>
              <a:t>)</a:t>
            </a:r>
            <a:r>
              <a:rPr lang="en-US" b="1" i="1" dirty="0"/>
              <a:t>. The consistency is uniform without nodularity.</a:t>
            </a:r>
            <a:endParaRPr lang="en-US" dirty="0"/>
          </a:p>
        </p:txBody>
      </p:sp>
      <p:sp>
        <p:nvSpPr>
          <p:cNvPr id="6" name="Footer Placeholder 5"/>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srgbClr val="000000"/>
                </a:solidFill>
              </a:rPr>
              <a:pPr/>
              <a:t>10</a:t>
            </a:fld>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8002" name="Picture 2" descr="http://library.med.utah.edu/WebPath/jpeg1/MALE098.jpg"/>
          <p:cNvPicPr>
            <a:picLocks noChangeAspect="1" noChangeArrowheads="1"/>
          </p:cNvPicPr>
          <p:nvPr/>
        </p:nvPicPr>
        <p:blipFill>
          <a:blip r:embed="rId2" cstate="print"/>
          <a:srcRect/>
          <a:stretch>
            <a:fillRect/>
          </a:stretch>
        </p:blipFill>
        <p:spPr bwMode="auto">
          <a:xfrm>
            <a:off x="1475656" y="908720"/>
            <a:ext cx="6192688" cy="4197267"/>
          </a:xfrm>
          <a:prstGeom prst="rect">
            <a:avLst/>
          </a:prstGeom>
          <a:noFill/>
          <a:ln w="12700">
            <a:solidFill>
              <a:schemeClr val="bg1"/>
            </a:solidFill>
          </a:ln>
        </p:spPr>
      </p:pic>
      <p:sp>
        <p:nvSpPr>
          <p:cNvPr id="4" name="Rectangle 3"/>
          <p:cNvSpPr/>
          <p:nvPr/>
        </p:nvSpPr>
        <p:spPr>
          <a:xfrm>
            <a:off x="1115616" y="5229200"/>
            <a:ext cx="6912768" cy="1200329"/>
          </a:xfrm>
          <a:prstGeom prst="rect">
            <a:avLst/>
          </a:prstGeom>
        </p:spPr>
        <p:txBody>
          <a:bodyPr wrap="square">
            <a:spAutoFit/>
          </a:bodyPr>
          <a:lstStyle/>
          <a:p>
            <a:pPr algn="ctr"/>
            <a:r>
              <a:rPr lang="en-US" b="1" i="1" dirty="0"/>
              <a:t>A small pink concretion (typical of the corpora amylacea seen in benign prostatic glands) appears in the gland just to the left of center. Note the well-differentiated glands with tall columnar epithelial lining cells. These cells do not have prominent nucleoli.</a:t>
            </a:r>
          </a:p>
        </p:txBody>
      </p:sp>
      <p:sp>
        <p:nvSpPr>
          <p:cNvPr id="5" name="Rounded Rectangle 4"/>
          <p:cNvSpPr/>
          <p:nvPr/>
        </p:nvSpPr>
        <p:spPr>
          <a:xfrm>
            <a:off x="1403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Prostate Histology - LPF</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11</a:t>
            </a:fld>
            <a:endParaRPr lang="en-US"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22" name="Picture 2" descr="http://www.webpathology.com/slides/slides/001.%20Prostate_NormalGlands.jpg"/>
          <p:cNvPicPr>
            <a:picLocks noChangeAspect="1" noChangeArrowheads="1"/>
          </p:cNvPicPr>
          <p:nvPr/>
        </p:nvPicPr>
        <p:blipFill>
          <a:blip r:embed="rId2" cstate="print"/>
          <a:srcRect/>
          <a:stretch>
            <a:fillRect/>
          </a:stretch>
        </p:blipFill>
        <p:spPr bwMode="auto">
          <a:xfrm>
            <a:off x="1331640" y="908720"/>
            <a:ext cx="6408712" cy="4158845"/>
          </a:xfrm>
          <a:prstGeom prst="rect">
            <a:avLst/>
          </a:prstGeom>
          <a:noFill/>
          <a:ln w="12700">
            <a:solidFill>
              <a:schemeClr val="bg1"/>
            </a:solidFill>
          </a:ln>
        </p:spPr>
      </p:pic>
      <p:sp>
        <p:nvSpPr>
          <p:cNvPr id="3" name="Rounded Rectangle 2"/>
          <p:cNvSpPr/>
          <p:nvPr/>
        </p:nvSpPr>
        <p:spPr>
          <a:xfrm>
            <a:off x="1403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Prostate Histology - HPF</a:t>
            </a:r>
          </a:p>
        </p:txBody>
      </p:sp>
      <p:sp>
        <p:nvSpPr>
          <p:cNvPr id="4" name="Rectangle 3"/>
          <p:cNvSpPr/>
          <p:nvPr/>
        </p:nvSpPr>
        <p:spPr>
          <a:xfrm>
            <a:off x="899592" y="5229200"/>
            <a:ext cx="7128792" cy="1200329"/>
          </a:xfrm>
          <a:prstGeom prst="rect">
            <a:avLst/>
          </a:prstGeom>
        </p:spPr>
        <p:txBody>
          <a:bodyPr wrap="square">
            <a:spAutoFit/>
          </a:bodyPr>
          <a:lstStyle/>
          <a:p>
            <a:pPr algn="ctr"/>
            <a:r>
              <a:rPr lang="en-US" b="1" i="1" dirty="0"/>
              <a:t>In this benign gland, the luminal contour shows tufts and papillary infoldings. The tall secretory epithelial cells have pale clear cytoplasm and uniform round or oval nuclei. Prominent nucleoli are not seen. Many basal cells can be identified.</a:t>
            </a:r>
          </a:p>
        </p:txBody>
      </p:sp>
      <p:sp>
        <p:nvSpPr>
          <p:cNvPr id="5" name="Footer Placeholder 4"/>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12</a:t>
            </a:fld>
            <a:endParaRPr 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8" name="Picture 4" descr="http://www.webpathology.com/slides/slides/Prostate_NormalGlands_CorporaAmylacea1.jpg"/>
          <p:cNvPicPr>
            <a:picLocks noChangeAspect="1" noChangeArrowheads="1"/>
          </p:cNvPicPr>
          <p:nvPr/>
        </p:nvPicPr>
        <p:blipFill>
          <a:blip r:embed="rId2" cstate="print"/>
          <a:srcRect/>
          <a:stretch>
            <a:fillRect/>
          </a:stretch>
        </p:blipFill>
        <p:spPr bwMode="auto">
          <a:xfrm>
            <a:off x="1259632" y="980728"/>
            <a:ext cx="6408712" cy="4464496"/>
          </a:xfrm>
          <a:prstGeom prst="rect">
            <a:avLst/>
          </a:prstGeom>
          <a:noFill/>
          <a:ln w="12700">
            <a:solidFill>
              <a:schemeClr val="bg1"/>
            </a:solidFill>
          </a:ln>
        </p:spPr>
      </p:pic>
      <p:sp>
        <p:nvSpPr>
          <p:cNvPr id="5" name="Rectangle 4"/>
          <p:cNvSpPr/>
          <p:nvPr/>
        </p:nvSpPr>
        <p:spPr>
          <a:xfrm>
            <a:off x="1331640" y="5541039"/>
            <a:ext cx="6192688" cy="923330"/>
          </a:xfrm>
          <a:prstGeom prst="rect">
            <a:avLst/>
          </a:prstGeom>
        </p:spPr>
        <p:txBody>
          <a:bodyPr wrap="square">
            <a:spAutoFit/>
          </a:bodyPr>
          <a:lstStyle/>
          <a:p>
            <a:pPr algn="ctr"/>
            <a:r>
              <a:rPr lang="en-US" b="1" i="1" dirty="0"/>
              <a:t>Corpora amylacea are inspissated secretions that may have a lamellated appearance. Usually they are pink or purple in appearance. Sometimes they may be golden-brown</a:t>
            </a:r>
          </a:p>
        </p:txBody>
      </p:sp>
      <p:sp>
        <p:nvSpPr>
          <p:cNvPr id="6" name="Rounded Rectangle 5"/>
          <p:cNvSpPr/>
          <p:nvPr/>
        </p:nvSpPr>
        <p:spPr>
          <a:xfrm>
            <a:off x="1475656" y="216024"/>
            <a:ext cx="6048672" cy="5486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a:t>Corpora Amylacea in Prostate - HPF</a:t>
            </a:r>
            <a:endParaRPr lang="en-US" sz="2400" b="1" i="1" dirty="0"/>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13</a:t>
            </a:fld>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www.webpathology.com/slides/slides/Prostate_NormalGlands_Spermatozoa.jpg"/>
          <p:cNvPicPr>
            <a:picLocks noChangeAspect="1" noChangeArrowheads="1"/>
          </p:cNvPicPr>
          <p:nvPr/>
        </p:nvPicPr>
        <p:blipFill>
          <a:blip r:embed="rId2" cstate="print"/>
          <a:srcRect/>
          <a:stretch>
            <a:fillRect/>
          </a:stretch>
        </p:blipFill>
        <p:spPr bwMode="auto">
          <a:xfrm>
            <a:off x="1043608" y="1022573"/>
            <a:ext cx="6912768" cy="4638675"/>
          </a:xfrm>
          <a:prstGeom prst="rect">
            <a:avLst/>
          </a:prstGeom>
          <a:noFill/>
          <a:ln w="12700">
            <a:solidFill>
              <a:schemeClr val="bg1"/>
            </a:solidFill>
          </a:ln>
        </p:spPr>
      </p:pic>
      <p:sp>
        <p:nvSpPr>
          <p:cNvPr id="3" name="Rectangle 2"/>
          <p:cNvSpPr/>
          <p:nvPr/>
        </p:nvSpPr>
        <p:spPr>
          <a:xfrm>
            <a:off x="1043608" y="5805264"/>
            <a:ext cx="6912768" cy="646331"/>
          </a:xfrm>
          <a:prstGeom prst="rect">
            <a:avLst/>
          </a:prstGeom>
        </p:spPr>
        <p:txBody>
          <a:bodyPr wrap="square">
            <a:spAutoFit/>
          </a:bodyPr>
          <a:lstStyle/>
          <a:p>
            <a:pPr algn="ctr"/>
            <a:r>
              <a:rPr lang="en-US" b="1" i="1" dirty="0"/>
              <a:t>Spermatozoa are seen in approximately 1% of prostate needle biopsies (unpublished personal observation).  </a:t>
            </a:r>
          </a:p>
        </p:txBody>
      </p:sp>
      <p:sp>
        <p:nvSpPr>
          <p:cNvPr id="4" name="Rounded Rectangle 3"/>
          <p:cNvSpPr/>
          <p:nvPr/>
        </p:nvSpPr>
        <p:spPr>
          <a:xfrm>
            <a:off x="1115616" y="260648"/>
            <a:ext cx="6840760"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Sperms in Normal Prostate  Biopsy – HPF</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14</a:t>
            </a:fld>
            <a:endParaRPr 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2274" name="Picture 2" descr="http://2.bp.blogspot.com/-cbhDvcXVeyg/TWGzvY-RcqI/AAAAAAAAAOA/fpd_KaUL0ak/s320/prostate_seminal_vesicles.jpg">
            <a:hlinkClick r:id="rId2"/>
          </p:cNvPr>
          <p:cNvPicPr>
            <a:picLocks noChangeAspect="1" noChangeArrowheads="1"/>
          </p:cNvPicPr>
          <p:nvPr/>
        </p:nvPicPr>
        <p:blipFill>
          <a:blip r:embed="rId3" cstate="print"/>
          <a:srcRect/>
          <a:stretch>
            <a:fillRect/>
          </a:stretch>
        </p:blipFill>
        <p:spPr bwMode="auto">
          <a:xfrm>
            <a:off x="1907704" y="1325791"/>
            <a:ext cx="5328591" cy="5158075"/>
          </a:xfrm>
          <a:prstGeom prst="rect">
            <a:avLst/>
          </a:prstGeom>
          <a:noFill/>
        </p:spPr>
      </p:pic>
      <p:sp>
        <p:nvSpPr>
          <p:cNvPr id="5" name="Rounded Rectangle 4"/>
          <p:cNvSpPr/>
          <p:nvPr/>
        </p:nvSpPr>
        <p:spPr>
          <a:xfrm>
            <a:off x="1763688"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Diagram of Seminal Vesicle </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15</a:t>
            </a:fld>
            <a:endParaRPr 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143000" y="5257800"/>
            <a:ext cx="6984776" cy="1477328"/>
          </a:xfrm>
          <a:prstGeom prst="rect">
            <a:avLst/>
          </a:prstGeom>
        </p:spPr>
        <p:txBody>
          <a:bodyPr wrap="square">
            <a:spAutoFit/>
          </a:bodyPr>
          <a:lstStyle/>
          <a:p>
            <a:pPr algn="ctr"/>
            <a:r>
              <a:rPr lang="en-US" b="1" i="1" dirty="0"/>
              <a:t>Highly atypical cells are a normal finding in seminal vesicles of about 80% of older men. The nuclei are large, irregular, hyperchromatic &amp; show prominent nucleoli.  The atypia is degenerative and not observed in the seminal vesicles of young men.</a:t>
            </a:r>
          </a:p>
        </p:txBody>
      </p:sp>
      <p:pic>
        <p:nvPicPr>
          <p:cNvPr id="131076" name="Picture 4" descr="http://www.webpathology.com/slides/slides/Prostate_SeminalVesicle1.jpg">
            <a:hlinkClick r:id="rId2"/>
          </p:cNvPr>
          <p:cNvPicPr>
            <a:picLocks noChangeAspect="1" noChangeArrowheads="1"/>
          </p:cNvPicPr>
          <p:nvPr/>
        </p:nvPicPr>
        <p:blipFill>
          <a:blip r:embed="rId3" cstate="print"/>
          <a:srcRect/>
          <a:stretch>
            <a:fillRect/>
          </a:stretch>
        </p:blipFill>
        <p:spPr bwMode="auto">
          <a:xfrm>
            <a:off x="1371600" y="1143000"/>
            <a:ext cx="6336705" cy="4104456"/>
          </a:xfrm>
          <a:prstGeom prst="rect">
            <a:avLst/>
          </a:prstGeom>
          <a:noFill/>
          <a:ln w="12700">
            <a:solidFill>
              <a:schemeClr val="accent1"/>
            </a:solidFill>
          </a:ln>
        </p:spPr>
      </p:pic>
      <p:sp>
        <p:nvSpPr>
          <p:cNvPr id="6" name="Rounded Rectangle 5"/>
          <p:cNvSpPr/>
          <p:nvPr/>
        </p:nvSpPr>
        <p:spPr>
          <a:xfrm>
            <a:off x="1835696" y="260648"/>
            <a:ext cx="5400600"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Seminal Vesicle – HPF</a:t>
            </a:r>
          </a:p>
        </p:txBody>
      </p:sp>
      <p:sp>
        <p:nvSpPr>
          <p:cNvPr id="3" name="Footer Placeholder 2"/>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16</a:t>
            </a:fld>
            <a:endParaRPr lang="en-US"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82" name="Picture 2" descr="http://library.med.utah.edu/WebPath/jpeg1/MALE082.jpg"/>
          <p:cNvPicPr>
            <a:picLocks noChangeAspect="1" noChangeArrowheads="1"/>
          </p:cNvPicPr>
          <p:nvPr/>
        </p:nvPicPr>
        <p:blipFill>
          <a:blip r:embed="rId2" cstate="print"/>
          <a:srcRect/>
          <a:stretch>
            <a:fillRect/>
          </a:stretch>
        </p:blipFill>
        <p:spPr bwMode="auto">
          <a:xfrm>
            <a:off x="1403648" y="908720"/>
            <a:ext cx="6264696" cy="4248472"/>
          </a:xfrm>
          <a:prstGeom prst="rect">
            <a:avLst/>
          </a:prstGeom>
          <a:noFill/>
        </p:spPr>
      </p:pic>
      <p:sp>
        <p:nvSpPr>
          <p:cNvPr id="5" name="Rectangle 4"/>
          <p:cNvSpPr/>
          <p:nvPr/>
        </p:nvSpPr>
        <p:spPr>
          <a:xfrm>
            <a:off x="683568" y="5229200"/>
            <a:ext cx="7416824" cy="1477328"/>
          </a:xfrm>
          <a:prstGeom prst="rect">
            <a:avLst/>
          </a:prstGeom>
        </p:spPr>
        <p:txBody>
          <a:bodyPr wrap="square">
            <a:spAutoFit/>
          </a:bodyPr>
          <a:lstStyle/>
          <a:p>
            <a:pPr algn="ctr"/>
            <a:r>
              <a:rPr lang="en-US" b="1" i="1" dirty="0"/>
              <a:t>On the left is a normal testis. On the right is a testis that has undergone atrophy. Bilateral atrophy may occur with a variety of conditions including chronic alcoholism, hypopituitarism, atherosclerosis, chemotherapy or radiation, and severe prolonged illnesses.</a:t>
            </a:r>
          </a:p>
        </p:txBody>
      </p:sp>
      <p:sp>
        <p:nvSpPr>
          <p:cNvPr id="6" name="Rounded Rectangle 5"/>
          <p:cNvSpPr/>
          <p:nvPr/>
        </p:nvSpPr>
        <p:spPr>
          <a:xfrm>
            <a:off x="1403648"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a:t>
            </a:r>
            <a:r>
              <a:rPr lang="en-US" sz="2400" b="1" i="1" dirty="0" err="1"/>
              <a:t>vs</a:t>
            </a:r>
            <a:r>
              <a:rPr lang="en-US" sz="2400" b="1" i="1" dirty="0"/>
              <a:t> Atrophied Testis - Gross  </a:t>
            </a:r>
          </a:p>
        </p:txBody>
      </p:sp>
      <p:sp>
        <p:nvSpPr>
          <p:cNvPr id="3" name="Footer Placeholder 2"/>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17</a:t>
            </a:fld>
            <a:endParaRPr lang="en-US"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descr="http://library.med.utah.edu/WebPath/jpeg1/MALE134.jpg"/>
          <p:cNvPicPr>
            <a:picLocks noChangeAspect="1" noChangeArrowheads="1"/>
          </p:cNvPicPr>
          <p:nvPr/>
        </p:nvPicPr>
        <p:blipFill>
          <a:blip r:embed="rId2" cstate="print"/>
          <a:srcRect/>
          <a:stretch>
            <a:fillRect/>
          </a:stretch>
        </p:blipFill>
        <p:spPr bwMode="auto">
          <a:xfrm>
            <a:off x="1371600" y="1014639"/>
            <a:ext cx="6336721" cy="4248472"/>
          </a:xfrm>
          <a:prstGeom prst="rect">
            <a:avLst/>
          </a:prstGeom>
          <a:noFill/>
          <a:ln w="12700">
            <a:solidFill>
              <a:schemeClr val="tx1"/>
            </a:solidFill>
          </a:ln>
        </p:spPr>
      </p:pic>
      <p:sp>
        <p:nvSpPr>
          <p:cNvPr id="3" name="Rounded Rectangle 2"/>
          <p:cNvSpPr/>
          <p:nvPr/>
        </p:nvSpPr>
        <p:spPr>
          <a:xfrm>
            <a:off x="1115616" y="188640"/>
            <a:ext cx="68407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Normal  </a:t>
            </a:r>
            <a:r>
              <a:rPr lang="en-US" sz="2400" b="1" i="1" dirty="0" err="1"/>
              <a:t>vs</a:t>
            </a:r>
            <a:r>
              <a:rPr lang="en-US" sz="2400" b="1" i="1" dirty="0"/>
              <a:t> Atrophied Testis - Microscopic  </a:t>
            </a:r>
          </a:p>
        </p:txBody>
      </p:sp>
      <p:sp>
        <p:nvSpPr>
          <p:cNvPr id="4" name="Rectangle 3"/>
          <p:cNvSpPr/>
          <p:nvPr/>
        </p:nvSpPr>
        <p:spPr>
          <a:xfrm>
            <a:off x="1187624" y="5397023"/>
            <a:ext cx="6696744" cy="1200329"/>
          </a:xfrm>
          <a:prstGeom prst="rect">
            <a:avLst/>
          </a:prstGeom>
        </p:spPr>
        <p:txBody>
          <a:bodyPr wrap="square">
            <a:spAutoFit/>
          </a:bodyPr>
          <a:lstStyle/>
          <a:p>
            <a:pPr algn="ctr"/>
            <a:r>
              <a:rPr lang="en-US" b="1" i="1" dirty="0"/>
              <a:t>There is focal atrophy of the tubules seen here to the upper right. The most common reason for this is probably a childhood infection with mumps virus, which produces patchy orchitis.</a:t>
            </a:r>
          </a:p>
        </p:txBody>
      </p:sp>
      <p:sp>
        <p:nvSpPr>
          <p:cNvPr id="2" name="TextBox 1"/>
          <p:cNvSpPr txBox="1"/>
          <p:nvPr/>
        </p:nvSpPr>
        <p:spPr>
          <a:xfrm>
            <a:off x="7251576" y="1032528"/>
            <a:ext cx="425169" cy="369332"/>
          </a:xfrm>
          <a:prstGeom prst="rect">
            <a:avLst/>
          </a:prstGeom>
          <a:noFill/>
        </p:spPr>
        <p:txBody>
          <a:bodyPr wrap="square" rtlCol="0">
            <a:spAutoFit/>
          </a:bodyPr>
          <a:lstStyle/>
          <a:p>
            <a:r>
              <a:rPr lang="en-US" b="1" dirty="0"/>
              <a:t>Rt</a:t>
            </a:r>
          </a:p>
        </p:txBody>
      </p:sp>
      <p:sp>
        <p:nvSpPr>
          <p:cNvPr id="10" name="TextBox 9"/>
          <p:cNvSpPr txBox="1"/>
          <p:nvPr/>
        </p:nvSpPr>
        <p:spPr>
          <a:xfrm>
            <a:off x="1371600" y="1007577"/>
            <a:ext cx="425169" cy="369332"/>
          </a:xfrm>
          <a:prstGeom prst="rect">
            <a:avLst/>
          </a:prstGeom>
          <a:noFill/>
        </p:spPr>
        <p:txBody>
          <a:bodyPr wrap="square" rtlCol="0">
            <a:spAutoFit/>
          </a:bodyPr>
          <a:lstStyle/>
          <a:p>
            <a:r>
              <a:rPr lang="en-US" b="1" dirty="0"/>
              <a:t>Lt</a:t>
            </a:r>
          </a:p>
        </p:txBody>
      </p:sp>
      <p:sp>
        <p:nvSpPr>
          <p:cNvPr id="6" name="Footer Placeholder 5"/>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srgbClr val="000000"/>
                </a:solidFill>
              </a:rPr>
              <a:pPr/>
              <a:t>18</a:t>
            </a:fld>
            <a:endParaRPr lang="en-US"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79" name="Picture 2" descr="C:\Users\Toshiba\Pictures\MALE086.jpg"/>
          <p:cNvPicPr>
            <a:picLocks noGrp="1" noChangeAspect="1" noChangeArrowheads="1"/>
          </p:cNvPicPr>
          <p:nvPr>
            <p:ph idx="1"/>
          </p:nvPr>
        </p:nvPicPr>
        <p:blipFill rotWithShape="1">
          <a:blip r:embed="rId3" cstate="print"/>
          <a:srcRect l="1" t="8758" r="-777" b="25729"/>
          <a:stretch/>
        </p:blipFill>
        <p:spPr>
          <a:xfrm>
            <a:off x="762000" y="1524000"/>
            <a:ext cx="7736819" cy="3293131"/>
          </a:xfrm>
          <a:noFill/>
        </p:spPr>
      </p:pic>
      <p:sp>
        <p:nvSpPr>
          <p:cNvPr id="4" name="Rectangle 3"/>
          <p:cNvSpPr/>
          <p:nvPr/>
        </p:nvSpPr>
        <p:spPr>
          <a:xfrm>
            <a:off x="990600" y="4800600"/>
            <a:ext cx="7272808" cy="1477328"/>
          </a:xfrm>
          <a:prstGeom prst="rect">
            <a:avLst/>
          </a:prstGeom>
        </p:spPr>
        <p:txBody>
          <a:bodyPr wrap="square">
            <a:spAutoFit/>
          </a:bodyPr>
          <a:lstStyle/>
          <a:p>
            <a:pPr algn="ctr"/>
            <a:r>
              <a:rPr lang="en-US" b="1" i="1" dirty="0"/>
              <a:t>Here is a large seminoma. Part of a normal testis appears to the left of the mass. It is a pale and lobulated testicular mass with bulging and potato like cut surface with an attached congested spermatic cord. The most important risk factor is cryptorchidism (undescended testicle).</a:t>
            </a:r>
          </a:p>
        </p:txBody>
      </p:sp>
      <p:sp>
        <p:nvSpPr>
          <p:cNvPr id="6" name="Rounded Rectangle 5"/>
          <p:cNvSpPr/>
          <p:nvPr/>
        </p:nvSpPr>
        <p:spPr>
          <a:xfrm>
            <a:off x="1907704" y="404664"/>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of the Testis - Gross</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5" name="Slide Number Placeholder 4"/>
          <p:cNvSpPr>
            <a:spLocks noGrp="1"/>
          </p:cNvSpPr>
          <p:nvPr>
            <p:ph type="sldNum" sz="quarter" idx="12"/>
          </p:nvPr>
        </p:nvSpPr>
        <p:spPr/>
        <p:txBody>
          <a:bodyPr/>
          <a:lstStyle/>
          <a:p>
            <a:fld id="{8E189058-DC61-46AF-8503-23257CDEB006}" type="slidenum">
              <a:rPr lang="en-US" smtClean="0">
                <a:solidFill>
                  <a:srgbClr val="000000"/>
                </a:solidFill>
              </a:rPr>
              <a:pPr/>
              <a:t>19</a:t>
            </a:fld>
            <a:endParaRPr lang="en-US"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lgn="just"/>
            <a:r>
              <a:rPr lang="en-US" b="1" dirty="0">
                <a:latin typeface="Book Antiqua" panose="02040602050305030304" pitchFamily="18" charset="0"/>
                <a:cs typeface="Times New Roman" panose="02020603050405020304" pitchFamily="18" charset="0"/>
              </a:rPr>
              <a:t>At the end of the practical classes, the medical students should be able to:</a:t>
            </a:r>
          </a:p>
          <a:p>
            <a:pPr marL="711200" indent="-449263" algn="just">
              <a:buFont typeface="Wingdings" panose="05000000000000000000" pitchFamily="2" charset="2"/>
              <a:buChar char="§"/>
            </a:pPr>
            <a:r>
              <a:rPr lang="en-US" dirty="0">
                <a:latin typeface="Book Antiqua" panose="02040602050305030304" pitchFamily="18" charset="0"/>
                <a:cs typeface="Times New Roman" panose="02020603050405020304" pitchFamily="18" charset="0"/>
              </a:rPr>
              <a:t>Know the normal structure of the male genital system.</a:t>
            </a:r>
          </a:p>
          <a:p>
            <a:pPr marL="623888" indent="-361950">
              <a:buFont typeface="Wingdings" panose="05000000000000000000" pitchFamily="2" charset="2"/>
              <a:buChar char="§"/>
            </a:pPr>
            <a:r>
              <a:rPr lang="en-US" dirty="0">
                <a:latin typeface="Book Antiqua" panose="02040602050305030304" pitchFamily="18" charset="0"/>
                <a:cs typeface="Times New Roman" panose="02020603050405020304" pitchFamily="18" charset="0"/>
              </a:rPr>
              <a:t>Acquire the knowledge about the gross appearances and histopathological features of the diseases in the male genital system</a:t>
            </a:r>
            <a:r>
              <a:rPr lang="en-GB" dirty="0">
                <a:latin typeface="Book Antiqua" panose="02040602050305030304" pitchFamily="18" charset="0"/>
                <a:cs typeface="Times New Roman" panose="02020603050405020304" pitchFamily="18" charset="0"/>
              </a:rPr>
              <a:t>.</a:t>
            </a:r>
            <a:endParaRPr lang="en-GB"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2</a:t>
            </a:fld>
            <a:endParaRPr lang="en-US"/>
          </a:p>
        </p:txBody>
      </p:sp>
    </p:spTree>
    <p:extLst>
      <p:ext uri="{BB962C8B-B14F-4D97-AF65-F5344CB8AC3E}">
        <p14:creationId xmlns:p14="http://schemas.microsoft.com/office/powerpoint/2010/main" val="373405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907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of the Testis - Gross</a:t>
            </a:r>
          </a:p>
        </p:txBody>
      </p:sp>
      <p:sp>
        <p:nvSpPr>
          <p:cNvPr id="4" name="Rectangle 3"/>
          <p:cNvSpPr/>
          <p:nvPr/>
        </p:nvSpPr>
        <p:spPr>
          <a:xfrm>
            <a:off x="1295400" y="4876800"/>
            <a:ext cx="6552728" cy="1477328"/>
          </a:xfrm>
          <a:prstGeom prst="rect">
            <a:avLst/>
          </a:prstGeom>
        </p:spPr>
        <p:txBody>
          <a:bodyPr wrap="square">
            <a:spAutoFit/>
          </a:bodyPr>
          <a:lstStyle/>
          <a:p>
            <a:pPr algn="ctr"/>
            <a:r>
              <a:rPr lang="en-US" b="1" i="1" dirty="0"/>
              <a:t>Seminoma.</a:t>
            </a:r>
          </a:p>
          <a:p>
            <a:pPr algn="ctr"/>
            <a:r>
              <a:rPr lang="en-US" b="1" i="1" dirty="0"/>
              <a:t>Germ cell neoplasms are the most common types of testicular neoplasm. They are most common in the 15 to 34 age group. They often have several histologic components: seminoma, embryonal carcinoma, teratoma &amp; </a:t>
            </a:r>
            <a:r>
              <a:rPr lang="en-US" b="1" i="1" dirty="0" err="1"/>
              <a:t>choriocarcinoma</a:t>
            </a:r>
            <a:r>
              <a:rPr lang="en-US" b="1" i="1" dirty="0"/>
              <a:t>.</a:t>
            </a:r>
          </a:p>
        </p:txBody>
      </p:sp>
      <p:pic>
        <p:nvPicPr>
          <p:cNvPr id="220161" name="Picture 1"/>
          <p:cNvPicPr>
            <a:picLocks noChangeAspect="1" noChangeArrowheads="1"/>
          </p:cNvPicPr>
          <p:nvPr/>
        </p:nvPicPr>
        <p:blipFill>
          <a:blip r:embed="rId3" cstate="print"/>
          <a:srcRect/>
          <a:stretch>
            <a:fillRect/>
          </a:stretch>
        </p:blipFill>
        <p:spPr bwMode="auto">
          <a:xfrm>
            <a:off x="2362200" y="990600"/>
            <a:ext cx="4366989" cy="37909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20</a:t>
            </a:fld>
            <a:endParaRPr lang="en-US">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1187624" y="332656"/>
            <a:ext cx="66247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a:t>
            </a:r>
            <a:r>
              <a:rPr lang="en-US" sz="2400" b="1" i="1" dirty="0" err="1"/>
              <a:t>vs</a:t>
            </a:r>
            <a:r>
              <a:rPr lang="en-US" sz="2400" b="1" i="1" dirty="0"/>
              <a:t> Normal Testis - LPF</a:t>
            </a:r>
          </a:p>
        </p:txBody>
      </p:sp>
      <p:pic>
        <p:nvPicPr>
          <p:cNvPr id="37890" name="Picture 2" descr="http://library.med.utah.edu/WebPath/jpeg1/MALE096.jpg"/>
          <p:cNvPicPr>
            <a:picLocks noChangeAspect="1" noChangeArrowheads="1"/>
          </p:cNvPicPr>
          <p:nvPr/>
        </p:nvPicPr>
        <p:blipFill>
          <a:blip r:embed="rId2" cstate="print"/>
          <a:srcRect/>
          <a:stretch>
            <a:fillRect/>
          </a:stretch>
        </p:blipFill>
        <p:spPr bwMode="auto">
          <a:xfrm>
            <a:off x="1475656" y="1124744"/>
            <a:ext cx="6120680" cy="4032448"/>
          </a:xfrm>
          <a:prstGeom prst="rect">
            <a:avLst/>
          </a:prstGeom>
          <a:noFill/>
          <a:ln w="12700">
            <a:solidFill>
              <a:schemeClr val="tx1"/>
            </a:solidFill>
          </a:ln>
        </p:spPr>
      </p:pic>
      <p:sp>
        <p:nvSpPr>
          <p:cNvPr id="8" name="Rectangle 7"/>
          <p:cNvSpPr/>
          <p:nvPr/>
        </p:nvSpPr>
        <p:spPr>
          <a:xfrm>
            <a:off x="755576" y="5253007"/>
            <a:ext cx="7488832" cy="1200329"/>
          </a:xfrm>
          <a:prstGeom prst="rect">
            <a:avLst/>
          </a:prstGeom>
        </p:spPr>
        <p:txBody>
          <a:bodyPr wrap="square">
            <a:spAutoFit/>
          </a:bodyPr>
          <a:lstStyle/>
          <a:p>
            <a:pPr algn="ctr"/>
            <a:r>
              <a:rPr lang="en-US" b="1" i="1" dirty="0"/>
              <a:t>Normal testis appears at the left, and a seminoma is present at the right. Note the difference in size and staining quality of the neoplastic nests of cells compared to normal germ cells. </a:t>
            </a:r>
          </a:p>
          <a:p>
            <a:pPr algn="ctr"/>
            <a:r>
              <a:rPr lang="en-US" b="1" i="1" dirty="0"/>
              <a:t>Note the lymphoid stroma between the nests of seminoma.</a:t>
            </a:r>
          </a:p>
        </p:txBody>
      </p:sp>
      <p:sp>
        <p:nvSpPr>
          <p:cNvPr id="9" name="TextBox 8"/>
          <p:cNvSpPr txBox="1"/>
          <p:nvPr/>
        </p:nvSpPr>
        <p:spPr>
          <a:xfrm>
            <a:off x="7162800" y="1154668"/>
            <a:ext cx="425169" cy="369332"/>
          </a:xfrm>
          <a:prstGeom prst="rect">
            <a:avLst/>
          </a:prstGeom>
          <a:noFill/>
        </p:spPr>
        <p:txBody>
          <a:bodyPr wrap="square" rtlCol="0">
            <a:spAutoFit/>
          </a:bodyPr>
          <a:lstStyle/>
          <a:p>
            <a:r>
              <a:rPr lang="en-US" b="1" dirty="0"/>
              <a:t>Rt</a:t>
            </a:r>
          </a:p>
        </p:txBody>
      </p:sp>
      <p:sp>
        <p:nvSpPr>
          <p:cNvPr id="12" name="TextBox 11"/>
          <p:cNvSpPr txBox="1"/>
          <p:nvPr/>
        </p:nvSpPr>
        <p:spPr>
          <a:xfrm>
            <a:off x="1479831" y="1154668"/>
            <a:ext cx="425169" cy="369332"/>
          </a:xfrm>
          <a:prstGeom prst="rect">
            <a:avLst/>
          </a:prstGeom>
          <a:noFill/>
        </p:spPr>
        <p:txBody>
          <a:bodyPr wrap="square" rtlCol="0">
            <a:spAutoFit/>
          </a:bodyPr>
          <a:lstStyle/>
          <a:p>
            <a:r>
              <a:rPr lang="en-US" b="1" dirty="0"/>
              <a:t>Lt</a:t>
            </a:r>
          </a:p>
        </p:txBody>
      </p:sp>
      <p:sp>
        <p:nvSpPr>
          <p:cNvPr id="3" name="Footer Placeholder 2"/>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21</a:t>
            </a:fld>
            <a:endParaRPr lang="en-US"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1475655" y="1124745"/>
            <a:ext cx="6048673" cy="4320480"/>
          </a:xfrm>
          <a:prstGeom prst="rect">
            <a:avLst/>
          </a:prstGeom>
          <a:noFill/>
          <a:ln w="12700">
            <a:solidFill>
              <a:schemeClr val="tx1"/>
            </a:solidFill>
            <a:miter lim="800000"/>
            <a:headEnd/>
            <a:tailEnd/>
          </a:ln>
        </p:spPr>
      </p:pic>
      <p:sp>
        <p:nvSpPr>
          <p:cNvPr id="4" name="Rounded Rectangle 3"/>
          <p:cNvSpPr/>
          <p:nvPr/>
        </p:nvSpPr>
        <p:spPr>
          <a:xfrm>
            <a:off x="1907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Seminoma of the Testis -  HPF</a:t>
            </a:r>
          </a:p>
        </p:txBody>
      </p:sp>
      <p:sp>
        <p:nvSpPr>
          <p:cNvPr id="5" name="Rectangle 4"/>
          <p:cNvSpPr/>
          <p:nvPr/>
        </p:nvSpPr>
        <p:spPr>
          <a:xfrm>
            <a:off x="1475656" y="5530006"/>
            <a:ext cx="6048672" cy="923330"/>
          </a:xfrm>
          <a:prstGeom prst="rect">
            <a:avLst/>
          </a:prstGeom>
        </p:spPr>
        <p:txBody>
          <a:bodyPr wrap="square">
            <a:spAutoFit/>
          </a:bodyPr>
          <a:lstStyle/>
          <a:p>
            <a:pPr algn="ctr"/>
            <a:r>
              <a:rPr lang="en-US" b="1" i="1" dirty="0"/>
              <a:t>Seminoma: a malignant tumour consisting of sheets of uniform malignant germ cells showing large vesicular nuclei and prominent nucleoli. </a:t>
            </a:r>
          </a:p>
        </p:txBody>
      </p:sp>
      <p:sp>
        <p:nvSpPr>
          <p:cNvPr id="3" name="Footer Placeholder 2"/>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22</a:t>
            </a:fld>
            <a:endParaRPr lang="en-US">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043608" y="332656"/>
            <a:ext cx="698477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Embryonal Carcinoma &amp; Teratoma - Gross</a:t>
            </a:r>
          </a:p>
        </p:txBody>
      </p:sp>
      <p:sp>
        <p:nvSpPr>
          <p:cNvPr id="3" name="Rectangle 2"/>
          <p:cNvSpPr/>
          <p:nvPr/>
        </p:nvSpPr>
        <p:spPr>
          <a:xfrm>
            <a:off x="1475656" y="5301208"/>
            <a:ext cx="6336704" cy="1200329"/>
          </a:xfrm>
          <a:prstGeom prst="rect">
            <a:avLst/>
          </a:prstGeom>
        </p:spPr>
        <p:txBody>
          <a:bodyPr wrap="square">
            <a:spAutoFit/>
          </a:bodyPr>
          <a:lstStyle/>
          <a:p>
            <a:pPr algn="ctr"/>
            <a:r>
              <a:rPr lang="en-US" b="1" i="1" dirty="0"/>
              <a:t>Here is an embryonal carcinoma mixed with teratoma in which islands of bluish white cartilage from the teratoma component are more prominent. A rim of normal brown testis appears at the left.</a:t>
            </a:r>
          </a:p>
        </p:txBody>
      </p:sp>
      <p:pic>
        <p:nvPicPr>
          <p:cNvPr id="150530" name="Picture 2" descr="http://library.med.utah.edu/WebPath/jpeg1/MALE090.jpg"/>
          <p:cNvPicPr>
            <a:picLocks noChangeAspect="1" noChangeArrowheads="1"/>
          </p:cNvPicPr>
          <p:nvPr/>
        </p:nvPicPr>
        <p:blipFill>
          <a:blip r:embed="rId2" cstate="print"/>
          <a:srcRect/>
          <a:stretch>
            <a:fillRect/>
          </a:stretch>
        </p:blipFill>
        <p:spPr bwMode="auto">
          <a:xfrm>
            <a:off x="1691680" y="1196752"/>
            <a:ext cx="5760640" cy="3888432"/>
          </a:xfrm>
          <a:prstGeom prst="rect">
            <a:avLst/>
          </a:prstGeom>
          <a:noFill/>
        </p:spPr>
      </p:pic>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23</a:t>
            </a:fld>
            <a:endParaRPr lang="en-US">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554" name="Picture 2" descr="http://library.med.utah.edu/WebPath/jpeg1/MALE095.jpg"/>
          <p:cNvPicPr>
            <a:picLocks noChangeAspect="1" noChangeArrowheads="1"/>
          </p:cNvPicPr>
          <p:nvPr/>
        </p:nvPicPr>
        <p:blipFill>
          <a:blip r:embed="rId2" cstate="print"/>
          <a:srcRect/>
          <a:stretch>
            <a:fillRect/>
          </a:stretch>
        </p:blipFill>
        <p:spPr bwMode="auto">
          <a:xfrm>
            <a:off x="1356223" y="1052736"/>
            <a:ext cx="6456137" cy="4145461"/>
          </a:xfrm>
          <a:prstGeom prst="rect">
            <a:avLst/>
          </a:prstGeom>
          <a:noFill/>
          <a:ln w="12700">
            <a:solidFill>
              <a:schemeClr val="tx1"/>
            </a:solidFill>
          </a:ln>
        </p:spPr>
      </p:pic>
      <p:sp>
        <p:nvSpPr>
          <p:cNvPr id="3" name="Rectangle 2"/>
          <p:cNvSpPr/>
          <p:nvPr/>
        </p:nvSpPr>
        <p:spPr>
          <a:xfrm>
            <a:off x="1331640" y="5301208"/>
            <a:ext cx="6480720" cy="1200329"/>
          </a:xfrm>
          <a:prstGeom prst="rect">
            <a:avLst/>
          </a:prstGeom>
        </p:spPr>
        <p:txBody>
          <a:bodyPr wrap="square">
            <a:spAutoFit/>
          </a:bodyPr>
          <a:lstStyle/>
          <a:p>
            <a:pPr algn="ctr"/>
            <a:r>
              <a:rPr lang="en-US" b="1" i="1" dirty="0"/>
              <a:t>At the bottom is a focus of cartilage. Above this is a primitive mesenchymal stroma and to the left a focus of primitive cells most characteristic for embryonal carcinoma. This is embryonal carcinoma mixed with teratoma.</a:t>
            </a:r>
          </a:p>
        </p:txBody>
      </p:sp>
      <p:sp>
        <p:nvSpPr>
          <p:cNvPr id="4" name="Rounded Rectangle 3"/>
          <p:cNvSpPr/>
          <p:nvPr/>
        </p:nvSpPr>
        <p:spPr>
          <a:xfrm>
            <a:off x="1043608" y="332656"/>
            <a:ext cx="6912768"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Embryonal Carcinoma &amp; Teratoma - HPF</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24</a:t>
            </a:fld>
            <a:endParaRPr lang="en-US">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700" name="Picture 4" descr="BLAD062"/>
          <p:cNvPicPr>
            <a:picLocks noChangeAspect="1" noChangeArrowheads="1"/>
          </p:cNvPicPr>
          <p:nvPr/>
        </p:nvPicPr>
        <p:blipFill>
          <a:blip r:embed="rId3" cstate="print"/>
          <a:srcRect/>
          <a:stretch>
            <a:fillRect/>
          </a:stretch>
        </p:blipFill>
        <p:spPr bwMode="auto">
          <a:xfrm>
            <a:off x="2987824" y="836712"/>
            <a:ext cx="3384377" cy="4022938"/>
          </a:xfrm>
          <a:prstGeom prst="rect">
            <a:avLst/>
          </a:prstGeom>
          <a:noFill/>
        </p:spPr>
      </p:pic>
      <p:sp>
        <p:nvSpPr>
          <p:cNvPr id="4" name="Rounded Rectangle 3"/>
          <p:cNvSpPr/>
          <p:nvPr/>
        </p:nvSpPr>
        <p:spPr>
          <a:xfrm>
            <a:off x="1763688" y="188640"/>
            <a:ext cx="554461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Gross</a:t>
            </a:r>
          </a:p>
        </p:txBody>
      </p:sp>
      <p:sp>
        <p:nvSpPr>
          <p:cNvPr id="5" name="Rectangle 4"/>
          <p:cNvSpPr/>
          <p:nvPr/>
        </p:nvSpPr>
        <p:spPr>
          <a:xfrm>
            <a:off x="755576" y="4976008"/>
            <a:ext cx="7488832" cy="1477328"/>
          </a:xfrm>
          <a:prstGeom prst="rect">
            <a:avLst/>
          </a:prstGeom>
        </p:spPr>
        <p:txBody>
          <a:bodyPr wrap="square">
            <a:spAutoFit/>
          </a:bodyPr>
          <a:lstStyle/>
          <a:p>
            <a:pPr algn="ctr"/>
            <a:r>
              <a:rPr lang="en-US" b="1" i="1" dirty="0"/>
              <a:t>Enlarged lateral and median lobes obstructing the prostatic urethra and leading to bladder hypertrophy, as evidenced by the prominent trabeculation of the bladder mucosa. Obstruction with stasis also lead to the formation of a yellow-brown calculus (stone).</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25</a:t>
            </a:fld>
            <a:endParaRPr lang="en-US"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4" name="Picture 4" descr="MALE041"/>
          <p:cNvPicPr>
            <a:picLocks noChangeAspect="1" noChangeArrowheads="1"/>
          </p:cNvPicPr>
          <p:nvPr/>
        </p:nvPicPr>
        <p:blipFill>
          <a:blip r:embed="rId3" cstate="print"/>
          <a:srcRect/>
          <a:stretch>
            <a:fillRect/>
          </a:stretch>
        </p:blipFill>
        <p:spPr bwMode="auto">
          <a:xfrm>
            <a:off x="1547664" y="1052736"/>
            <a:ext cx="5904656" cy="4176464"/>
          </a:xfrm>
          <a:prstGeom prst="rect">
            <a:avLst/>
          </a:prstGeom>
          <a:noFill/>
        </p:spPr>
      </p:pic>
      <p:sp>
        <p:nvSpPr>
          <p:cNvPr id="3" name="Rectangle 2"/>
          <p:cNvSpPr/>
          <p:nvPr/>
        </p:nvSpPr>
        <p:spPr>
          <a:xfrm>
            <a:off x="1403648" y="5301208"/>
            <a:ext cx="6048672" cy="1477328"/>
          </a:xfrm>
          <a:prstGeom prst="rect">
            <a:avLst/>
          </a:prstGeom>
        </p:spPr>
        <p:txBody>
          <a:bodyPr wrap="square">
            <a:spAutoFit/>
          </a:bodyPr>
          <a:lstStyle/>
          <a:p>
            <a:pPr algn="ctr"/>
            <a:r>
              <a:rPr lang="en-US" b="1" i="1" dirty="0"/>
              <a:t>Here is another example of benign prostatic hyperplasia. Nodules appear mainly in the lateral lobes. Such an enlarged prostate can obstruct urinary outflow from the bladder and lead to obstructive uropathy</a:t>
            </a:r>
          </a:p>
        </p:txBody>
      </p:sp>
      <p:sp>
        <p:nvSpPr>
          <p:cNvPr id="4" name="Rounded Rectangle 3"/>
          <p:cNvSpPr/>
          <p:nvPr/>
        </p:nvSpPr>
        <p:spPr>
          <a:xfrm>
            <a:off x="1763688" y="260648"/>
            <a:ext cx="554461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Gross</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26</a:t>
            </a:fld>
            <a:endParaRPr lang="en-US"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library.med.utah.edu/WebPath/jpeg1/MALE072.jpg"/>
          <p:cNvPicPr>
            <a:picLocks noChangeAspect="1" noChangeArrowheads="1"/>
          </p:cNvPicPr>
          <p:nvPr/>
        </p:nvPicPr>
        <p:blipFill>
          <a:blip r:embed="rId2" cstate="print"/>
          <a:srcRect/>
          <a:stretch>
            <a:fillRect/>
          </a:stretch>
        </p:blipFill>
        <p:spPr bwMode="auto">
          <a:xfrm>
            <a:off x="1259632" y="980728"/>
            <a:ext cx="6480720" cy="4392488"/>
          </a:xfrm>
          <a:prstGeom prst="rect">
            <a:avLst/>
          </a:prstGeom>
          <a:noFill/>
          <a:ln w="12700">
            <a:solidFill>
              <a:schemeClr val="tx1"/>
            </a:solidFill>
          </a:ln>
        </p:spPr>
      </p:pic>
      <p:sp>
        <p:nvSpPr>
          <p:cNvPr id="3" name="Rectangle 2"/>
          <p:cNvSpPr/>
          <p:nvPr/>
        </p:nvSpPr>
        <p:spPr>
          <a:xfrm>
            <a:off x="1187624" y="5469031"/>
            <a:ext cx="6552728" cy="1200329"/>
          </a:xfrm>
          <a:prstGeom prst="rect">
            <a:avLst/>
          </a:prstGeom>
        </p:spPr>
        <p:txBody>
          <a:bodyPr wrap="square">
            <a:spAutoFit/>
          </a:bodyPr>
          <a:lstStyle/>
          <a:p>
            <a:pPr algn="ctr"/>
            <a:r>
              <a:rPr lang="en-US" b="1" i="1" dirty="0"/>
              <a:t>Microscopically, benign prostatic hyperplasia can involve both glands and stroma, though the former is usually more prominent. Here a large hyperplastic nodule of glands is seen.</a:t>
            </a:r>
          </a:p>
        </p:txBody>
      </p:sp>
      <p:sp>
        <p:nvSpPr>
          <p:cNvPr id="4" name="Rounded Rectangle 3"/>
          <p:cNvSpPr/>
          <p:nvPr/>
        </p:nvSpPr>
        <p:spPr>
          <a:xfrm>
            <a:off x="1619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LPF</a:t>
            </a:r>
          </a:p>
        </p:txBody>
      </p:sp>
      <p:sp>
        <p:nvSpPr>
          <p:cNvPr id="6" name="Footer Placeholder 5"/>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srgbClr val="000000"/>
                </a:solidFill>
              </a:rPr>
              <a:pPr/>
              <a:t>27</a:t>
            </a:fld>
            <a:endParaRPr lang="en-US"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9266" name="Picture 2" descr="http://library.med.utah.edu/WebPath/jpeg1/MALE073.jpg"/>
          <p:cNvPicPr>
            <a:picLocks noChangeAspect="1" noChangeArrowheads="1"/>
          </p:cNvPicPr>
          <p:nvPr/>
        </p:nvPicPr>
        <p:blipFill>
          <a:blip r:embed="rId2" cstate="print"/>
          <a:srcRect/>
          <a:stretch>
            <a:fillRect/>
          </a:stretch>
        </p:blipFill>
        <p:spPr bwMode="auto">
          <a:xfrm>
            <a:off x="1403648" y="908720"/>
            <a:ext cx="6039382" cy="4176464"/>
          </a:xfrm>
          <a:prstGeom prst="rect">
            <a:avLst/>
          </a:prstGeom>
          <a:noFill/>
          <a:ln w="12700">
            <a:solidFill>
              <a:schemeClr val="tx1"/>
            </a:solidFill>
          </a:ln>
        </p:spPr>
      </p:pic>
      <p:sp>
        <p:nvSpPr>
          <p:cNvPr id="3" name="Rectangle 2"/>
          <p:cNvSpPr/>
          <p:nvPr/>
        </p:nvSpPr>
        <p:spPr>
          <a:xfrm>
            <a:off x="971600" y="5229200"/>
            <a:ext cx="6984776" cy="1200329"/>
          </a:xfrm>
          <a:prstGeom prst="rect">
            <a:avLst/>
          </a:prstGeom>
        </p:spPr>
        <p:txBody>
          <a:bodyPr wrap="square">
            <a:spAutoFit/>
          </a:bodyPr>
          <a:lstStyle/>
          <a:p>
            <a:pPr algn="ctr"/>
            <a:r>
              <a:rPr lang="en-US" b="1" i="1" dirty="0"/>
              <a:t>The enlarged prostate has glandular hyperplasia. The glands are well-differentiated and still have some intervening stroma. The small laminated pink concretions within the glandular lumina are known as corpora </a:t>
            </a:r>
            <a:r>
              <a:rPr lang="en-US" b="1" i="1" dirty="0" err="1"/>
              <a:t>amylacea</a:t>
            </a:r>
            <a:r>
              <a:rPr lang="en-US" b="1" i="1" dirty="0"/>
              <a:t>.</a:t>
            </a:r>
          </a:p>
        </p:txBody>
      </p:sp>
      <p:sp>
        <p:nvSpPr>
          <p:cNvPr id="4" name="Rounded Rectangle 3"/>
          <p:cNvSpPr/>
          <p:nvPr/>
        </p:nvSpPr>
        <p:spPr>
          <a:xfrm>
            <a:off x="1619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Prostatic Hyperplasia - HPF</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28</a:t>
            </a:fld>
            <a:endParaRPr lang="en-US"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71600" y="5445224"/>
            <a:ext cx="6840760" cy="1200329"/>
          </a:xfrm>
          <a:prstGeom prst="rect">
            <a:avLst/>
          </a:prstGeom>
        </p:spPr>
        <p:txBody>
          <a:bodyPr wrap="square">
            <a:spAutoFit/>
          </a:bodyPr>
          <a:lstStyle/>
          <a:p>
            <a:pPr algn="ctr"/>
            <a:r>
              <a:rPr lang="en-US" b="1" i="1" dirty="0"/>
              <a:t>These sections through a prostate removed via radical prostatectomy reveal irregular yellowish nodules, mostly in the posterior portion (seen here superiorly). This proved to be a prostatic adenocarcinoma.</a:t>
            </a:r>
          </a:p>
        </p:txBody>
      </p:sp>
      <p:pic>
        <p:nvPicPr>
          <p:cNvPr id="141314" name="Picture 2" descr="http://library.med.utah.edu/WebPath/jpeg1/MALE074.jpg"/>
          <p:cNvPicPr>
            <a:picLocks noChangeAspect="1" noChangeArrowheads="1"/>
          </p:cNvPicPr>
          <p:nvPr/>
        </p:nvPicPr>
        <p:blipFill>
          <a:blip r:embed="rId2" cstate="print"/>
          <a:srcRect/>
          <a:stretch>
            <a:fillRect/>
          </a:stretch>
        </p:blipFill>
        <p:spPr bwMode="auto">
          <a:xfrm>
            <a:off x="2555777" y="998190"/>
            <a:ext cx="3600400" cy="4303018"/>
          </a:xfrm>
          <a:prstGeom prst="rect">
            <a:avLst/>
          </a:prstGeom>
          <a:noFill/>
        </p:spPr>
      </p:pic>
      <p:sp>
        <p:nvSpPr>
          <p:cNvPr id="4" name="Rounded Rectangle 3"/>
          <p:cNvSpPr/>
          <p:nvPr/>
        </p:nvSpPr>
        <p:spPr>
          <a:xfrm>
            <a:off x="1115616" y="188640"/>
            <a:ext cx="669674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Gross</a:t>
            </a:r>
          </a:p>
        </p:txBody>
      </p:sp>
      <p:sp>
        <p:nvSpPr>
          <p:cNvPr id="5" name="Footer Placeholder 4"/>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29</a:t>
            </a:fld>
            <a:endParaRPr lang="en-US"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GB" dirty="0"/>
              <a:t>Testicular Atrophy.</a:t>
            </a:r>
          </a:p>
          <a:p>
            <a:pPr marL="342900" indent="-342900">
              <a:buFont typeface="Wingdings" panose="05000000000000000000" pitchFamily="2" charset="2"/>
              <a:buChar char="§"/>
            </a:pPr>
            <a:r>
              <a:rPr lang="en-GB" dirty="0"/>
              <a:t>Seminoma of the testis.</a:t>
            </a:r>
          </a:p>
          <a:p>
            <a:pPr marL="342900" indent="-342900">
              <a:buFont typeface="Wingdings" panose="05000000000000000000" pitchFamily="2" charset="2"/>
              <a:buChar char="§"/>
            </a:pPr>
            <a:r>
              <a:rPr lang="en-GB" dirty="0" err="1"/>
              <a:t>Embryonal</a:t>
            </a:r>
            <a:r>
              <a:rPr lang="en-GB" dirty="0"/>
              <a:t> carcinoma and teratoma of testis.</a:t>
            </a:r>
          </a:p>
          <a:p>
            <a:pPr marL="342900" indent="-342900">
              <a:buFont typeface="Wingdings" panose="05000000000000000000" pitchFamily="2" charset="2"/>
              <a:buChar char="§"/>
            </a:pPr>
            <a:r>
              <a:rPr lang="en-GB" dirty="0"/>
              <a:t>Prostatic Hyperplasia.</a:t>
            </a:r>
          </a:p>
          <a:p>
            <a:pPr marL="342900" indent="-342900">
              <a:buFont typeface="Wingdings" panose="05000000000000000000" pitchFamily="2" charset="2"/>
              <a:buChar char="§"/>
            </a:pPr>
            <a:r>
              <a:rPr lang="en-GB" dirty="0"/>
              <a:t>Adenocarcinoma of the prostate.</a:t>
            </a:r>
          </a:p>
          <a:p>
            <a:endParaRPr lang="en-US" dirty="0"/>
          </a:p>
        </p:txBody>
      </p:sp>
      <p:sp>
        <p:nvSpPr>
          <p:cNvPr id="5" name="Footer Placeholder 4"/>
          <p:cNvSpPr>
            <a:spLocks noGrp="1"/>
          </p:cNvSpPr>
          <p:nvPr>
            <p:ph type="ftr" sz="quarter" idx="11"/>
          </p:nvPr>
        </p:nvSpPr>
        <p:spPr/>
        <p:txBody>
          <a:bodyPr/>
          <a:lstStyle/>
          <a:p>
            <a:r>
              <a:rPr lang="hr-HR"/>
              <a:t>REPR 224</a:t>
            </a:r>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3</a:t>
            </a:fld>
            <a:endParaRPr lang="en-US"/>
          </a:p>
        </p:txBody>
      </p:sp>
    </p:spTree>
    <p:extLst>
      <p:ext uri="{BB962C8B-B14F-4D97-AF65-F5344CB8AC3E}">
        <p14:creationId xmlns:p14="http://schemas.microsoft.com/office/powerpoint/2010/main" val="173970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MPF</a:t>
            </a:r>
          </a:p>
        </p:txBody>
      </p:sp>
      <p:pic>
        <p:nvPicPr>
          <p:cNvPr id="139266" name="Picture 2" descr="http://library.med.utah.edu/WebPath/jpeg1/MALE076.jpg"/>
          <p:cNvPicPr>
            <a:picLocks noChangeAspect="1" noChangeArrowheads="1"/>
          </p:cNvPicPr>
          <p:nvPr/>
        </p:nvPicPr>
        <p:blipFill>
          <a:blip r:embed="rId2" cstate="print"/>
          <a:srcRect/>
          <a:stretch>
            <a:fillRect/>
          </a:stretch>
        </p:blipFill>
        <p:spPr bwMode="auto">
          <a:xfrm>
            <a:off x="1331640" y="1124744"/>
            <a:ext cx="6336704" cy="4104456"/>
          </a:xfrm>
          <a:prstGeom prst="rect">
            <a:avLst/>
          </a:prstGeom>
          <a:noFill/>
          <a:ln w="12700">
            <a:solidFill>
              <a:schemeClr val="tx1"/>
            </a:solidFill>
          </a:ln>
        </p:spPr>
      </p:pic>
      <p:sp>
        <p:nvSpPr>
          <p:cNvPr id="4" name="Rectangle 3"/>
          <p:cNvSpPr/>
          <p:nvPr/>
        </p:nvSpPr>
        <p:spPr>
          <a:xfrm>
            <a:off x="1403648" y="5380672"/>
            <a:ext cx="6192688" cy="923330"/>
          </a:xfrm>
          <a:prstGeom prst="rect">
            <a:avLst/>
          </a:prstGeom>
        </p:spPr>
        <p:txBody>
          <a:bodyPr wrap="square">
            <a:spAutoFit/>
          </a:bodyPr>
          <a:lstStyle/>
          <a:p>
            <a:pPr algn="ctr"/>
            <a:r>
              <a:rPr lang="en-US" b="1" i="1" dirty="0"/>
              <a:t>At high magnification, the neoplastic glands of prostatic adenocarcinoma are still recognizable as glands, but there is no intervening stroma and the nuclei are hyperchromatic.</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30</a:t>
            </a:fld>
            <a:endParaRPr lang="en-US"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HPF</a:t>
            </a:r>
          </a:p>
        </p:txBody>
      </p:sp>
      <p:pic>
        <p:nvPicPr>
          <p:cNvPr id="146434" name="Picture 2" descr="http://library.med.utah.edu/WebPath/jpeg1/MALE077.jpg"/>
          <p:cNvPicPr>
            <a:picLocks noChangeAspect="1" noChangeArrowheads="1"/>
          </p:cNvPicPr>
          <p:nvPr/>
        </p:nvPicPr>
        <p:blipFill>
          <a:blip r:embed="rId2" cstate="print"/>
          <a:srcRect/>
          <a:stretch>
            <a:fillRect/>
          </a:stretch>
        </p:blipFill>
        <p:spPr bwMode="auto">
          <a:xfrm>
            <a:off x="1403648" y="1196752"/>
            <a:ext cx="6264696" cy="4248472"/>
          </a:xfrm>
          <a:prstGeom prst="rect">
            <a:avLst/>
          </a:prstGeom>
          <a:noFill/>
          <a:ln w="12700">
            <a:solidFill>
              <a:schemeClr val="tx1"/>
            </a:solidFill>
          </a:ln>
        </p:spPr>
      </p:pic>
      <p:sp>
        <p:nvSpPr>
          <p:cNvPr id="4" name="Rectangle 3"/>
          <p:cNvSpPr/>
          <p:nvPr/>
        </p:nvSpPr>
        <p:spPr>
          <a:xfrm>
            <a:off x="1066800" y="5602014"/>
            <a:ext cx="6934200" cy="646331"/>
          </a:xfrm>
          <a:prstGeom prst="rect">
            <a:avLst/>
          </a:prstGeom>
        </p:spPr>
        <p:txBody>
          <a:bodyPr wrap="square">
            <a:spAutoFit/>
          </a:bodyPr>
          <a:lstStyle/>
          <a:p>
            <a:pPr algn="ctr"/>
            <a:r>
              <a:rPr lang="en-US" b="1" i="1" dirty="0"/>
              <a:t>At high magnification, this poorly differentiated prostatic adenocarcinoma demonstrates cells with nucleoli and mitotic figures.</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31</a:t>
            </a:fld>
            <a:endParaRPr lang="en-US"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5410" name="Picture 2" descr="http://library.med.utah.edu/WebPath/jpeg1/MALE078.jpg"/>
          <p:cNvPicPr>
            <a:picLocks noChangeAspect="1" noChangeArrowheads="1"/>
          </p:cNvPicPr>
          <p:nvPr/>
        </p:nvPicPr>
        <p:blipFill>
          <a:blip r:embed="rId2" cstate="print"/>
          <a:srcRect/>
          <a:stretch>
            <a:fillRect/>
          </a:stretch>
        </p:blipFill>
        <p:spPr bwMode="auto">
          <a:xfrm>
            <a:off x="1403648" y="1196752"/>
            <a:ext cx="6192688" cy="4248472"/>
          </a:xfrm>
          <a:prstGeom prst="rect">
            <a:avLst/>
          </a:prstGeom>
          <a:noFill/>
          <a:ln w="12700">
            <a:solidFill>
              <a:schemeClr val="tx1"/>
            </a:solidFill>
          </a:ln>
        </p:spPr>
      </p:pic>
      <p:sp>
        <p:nvSpPr>
          <p:cNvPr id="3" name="Rectangle 2"/>
          <p:cNvSpPr/>
          <p:nvPr/>
        </p:nvSpPr>
        <p:spPr>
          <a:xfrm>
            <a:off x="1066800" y="5589240"/>
            <a:ext cx="6813376" cy="923330"/>
          </a:xfrm>
          <a:prstGeom prst="rect">
            <a:avLst/>
          </a:prstGeom>
        </p:spPr>
        <p:txBody>
          <a:bodyPr wrap="square">
            <a:spAutoFit/>
          </a:bodyPr>
          <a:lstStyle/>
          <a:p>
            <a:pPr algn="ctr"/>
            <a:r>
              <a:rPr lang="en-US" b="1" i="1" dirty="0"/>
              <a:t>This adenocarcinoma of the prostate is so poorly differentiated that no glandular structure is recognizable, only cells infiltrating in rows are seen.</a:t>
            </a:r>
          </a:p>
        </p:txBody>
      </p:sp>
      <p:sp>
        <p:nvSpPr>
          <p:cNvPr id="4" name="Rounded Rectangle 3"/>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Adenocarcinoma of the Prostate - HPF</a:t>
            </a:r>
          </a:p>
        </p:txBody>
      </p:sp>
      <p:sp>
        <p:nvSpPr>
          <p:cNvPr id="5" name="Footer Placeholder 4"/>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srgbClr val="000000"/>
                </a:solidFill>
              </a:rPr>
              <a:pPr/>
              <a:t>32</a:t>
            </a:fld>
            <a:endParaRPr lang="en-US"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End of Session</a:t>
            </a:r>
          </a:p>
        </p:txBody>
      </p:sp>
      <p:sp>
        <p:nvSpPr>
          <p:cNvPr id="6" name="Subtitle 5"/>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189614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195736" y="404664"/>
            <a:ext cx="48245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Diagram of Normal Testis</a:t>
            </a:r>
          </a:p>
        </p:txBody>
      </p:sp>
      <p:pic>
        <p:nvPicPr>
          <p:cNvPr id="64515" name="Picture 3" descr="http://www.aafp.org/afp/1999/0215/afp19990215p817-f2.jpg">
            <a:hlinkClick r:id="rId2"/>
          </p:cNvPr>
          <p:cNvPicPr>
            <a:picLocks noChangeAspect="1" noChangeArrowheads="1"/>
          </p:cNvPicPr>
          <p:nvPr/>
        </p:nvPicPr>
        <p:blipFill>
          <a:blip r:embed="rId3" cstate="print"/>
          <a:srcRect/>
          <a:stretch>
            <a:fillRect/>
          </a:stretch>
        </p:blipFill>
        <p:spPr bwMode="auto">
          <a:xfrm>
            <a:off x="2051720" y="1124744"/>
            <a:ext cx="5112567" cy="5400600"/>
          </a:xfrm>
          <a:prstGeom prst="rect">
            <a:avLst/>
          </a:prstGeom>
          <a:noFill/>
        </p:spPr>
      </p:pic>
      <p:sp>
        <p:nvSpPr>
          <p:cNvPr id="5" name="Slide Number Placeholder 4"/>
          <p:cNvSpPr>
            <a:spLocks noGrp="1"/>
          </p:cNvSpPr>
          <p:nvPr>
            <p:ph type="sldNum" sz="quarter" idx="12"/>
          </p:nvPr>
        </p:nvSpPr>
        <p:spPr/>
        <p:txBody>
          <a:bodyPr/>
          <a:lstStyle/>
          <a:p>
            <a:fld id="{8E189058-DC61-46AF-8503-23257CDEB006}" type="slidenum">
              <a:rPr lang="en-US" smtClean="0">
                <a:solidFill>
                  <a:srgbClr val="000000"/>
                </a:solidFill>
              </a:rPr>
              <a:pPr/>
              <a:t>4</a:t>
            </a:fld>
            <a:endParaRPr lang="en-US" dirty="0">
              <a:solidFill>
                <a:srgbClr val="000000"/>
              </a:solidFill>
            </a:endParaRPr>
          </a:p>
        </p:txBody>
      </p:sp>
      <p:sp>
        <p:nvSpPr>
          <p:cNvPr id="3" name="Footer Placeholder 2"/>
          <p:cNvSpPr>
            <a:spLocks noGrp="1"/>
          </p:cNvSpPr>
          <p:nvPr>
            <p:ph type="ftr" sz="quarter" idx="11"/>
          </p:nvPr>
        </p:nvSpPr>
        <p:spPr/>
        <p:txBody>
          <a:bodyPr/>
          <a:lstStyle/>
          <a:p>
            <a:r>
              <a:rPr lang="hr-HR" dirty="0">
                <a:solidFill>
                  <a:schemeClr val="tx1"/>
                </a:solidFill>
              </a:rPr>
              <a:t>REPR 224</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6018" name="Picture 2" descr="http://library.med.utah.edu/WebPath/jpeg1/MALE130.jpg"/>
          <p:cNvPicPr>
            <a:picLocks noChangeAspect="1" noChangeArrowheads="1"/>
          </p:cNvPicPr>
          <p:nvPr/>
        </p:nvPicPr>
        <p:blipFill>
          <a:blip r:embed="rId2" cstate="print"/>
          <a:srcRect/>
          <a:stretch>
            <a:fillRect/>
          </a:stretch>
        </p:blipFill>
        <p:spPr bwMode="auto">
          <a:xfrm>
            <a:off x="2843808" y="908720"/>
            <a:ext cx="3384376" cy="4392488"/>
          </a:xfrm>
          <a:prstGeom prst="rect">
            <a:avLst/>
          </a:prstGeom>
          <a:noFill/>
        </p:spPr>
      </p:pic>
      <p:sp>
        <p:nvSpPr>
          <p:cNvPr id="5" name="Rectangle 4"/>
          <p:cNvSpPr/>
          <p:nvPr/>
        </p:nvSpPr>
        <p:spPr>
          <a:xfrm>
            <a:off x="899592" y="5373216"/>
            <a:ext cx="7128792" cy="923330"/>
          </a:xfrm>
          <a:prstGeom prst="rect">
            <a:avLst/>
          </a:prstGeom>
        </p:spPr>
        <p:txBody>
          <a:bodyPr wrap="square">
            <a:spAutoFit/>
          </a:bodyPr>
          <a:lstStyle/>
          <a:p>
            <a:pPr algn="ctr"/>
            <a:r>
              <a:rPr lang="en-US" b="1" i="1" dirty="0"/>
              <a:t>Here is a normal testis and adjacent structures. Identify the body of the testis, epididymis, and spermatic cord. Note the presence of two vestigial structures, the appendix testis and the appendix epididymis. </a:t>
            </a:r>
          </a:p>
        </p:txBody>
      </p:sp>
      <p:sp>
        <p:nvSpPr>
          <p:cNvPr id="6" name="Rounded Rectangle 5"/>
          <p:cNvSpPr/>
          <p:nvPr/>
        </p:nvSpPr>
        <p:spPr>
          <a:xfrm>
            <a:off x="1763688" y="188640"/>
            <a:ext cx="5616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Anatomy of Normal Testis - Gross</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5</a:t>
            </a:fld>
            <a:endParaRPr lang="en-US"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1/MALE093.jpg"/>
          <p:cNvPicPr>
            <a:picLocks noChangeAspect="1" noChangeArrowheads="1"/>
          </p:cNvPicPr>
          <p:nvPr/>
        </p:nvPicPr>
        <p:blipFill>
          <a:blip r:embed="rId2" cstate="print"/>
          <a:srcRect/>
          <a:stretch>
            <a:fillRect/>
          </a:stretch>
        </p:blipFill>
        <p:spPr bwMode="auto">
          <a:xfrm>
            <a:off x="1187624" y="980728"/>
            <a:ext cx="6588732" cy="4392488"/>
          </a:xfrm>
          <a:prstGeom prst="rect">
            <a:avLst/>
          </a:prstGeom>
          <a:noFill/>
          <a:ln w="12700">
            <a:solidFill>
              <a:schemeClr val="tx1"/>
            </a:solidFill>
          </a:ln>
        </p:spPr>
      </p:pic>
      <p:sp>
        <p:nvSpPr>
          <p:cNvPr id="6" name="Rectangle 5"/>
          <p:cNvSpPr/>
          <p:nvPr/>
        </p:nvSpPr>
        <p:spPr>
          <a:xfrm>
            <a:off x="1115616" y="5517232"/>
            <a:ext cx="6840760" cy="923330"/>
          </a:xfrm>
          <a:prstGeom prst="rect">
            <a:avLst/>
          </a:prstGeom>
        </p:spPr>
        <p:txBody>
          <a:bodyPr wrap="square">
            <a:spAutoFit/>
          </a:bodyPr>
          <a:lstStyle/>
          <a:p>
            <a:pPr algn="ctr"/>
            <a:r>
              <a:rPr lang="en-US" b="1" i="1" dirty="0"/>
              <a:t>The seminiferous tubules have numerous germ cells. Sertoli cells are inconspicuous. Small dark oblong spermatozoa are seen in the center of the tubules.</a:t>
            </a:r>
          </a:p>
        </p:txBody>
      </p:sp>
      <p:sp>
        <p:nvSpPr>
          <p:cNvPr id="7" name="Rounded Rectangle 6"/>
          <p:cNvSpPr/>
          <p:nvPr/>
        </p:nvSpPr>
        <p:spPr>
          <a:xfrm>
            <a:off x="1691680" y="188640"/>
            <a:ext cx="57606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Histology of Normal Testis - LPF </a:t>
            </a:r>
          </a:p>
        </p:txBody>
      </p:sp>
      <p:sp>
        <p:nvSpPr>
          <p:cNvPr id="3" name="Footer Placeholder 2"/>
          <p:cNvSpPr>
            <a:spLocks noGrp="1"/>
          </p:cNvSpPr>
          <p:nvPr>
            <p:ph type="ftr" sz="quarter" idx="11"/>
          </p:nvPr>
        </p:nvSpPr>
        <p:spPr/>
        <p:txBody>
          <a:bodyPr/>
          <a:lstStyle/>
          <a:p>
            <a:r>
              <a:rPr lang="hr-HR" dirty="0">
                <a:solidFill>
                  <a:srgbClr val="000000"/>
                </a:solidFill>
              </a:rPr>
              <a:t>REPR 224</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6</a:t>
            </a:fld>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0" name="Picture 2" descr="http://library.med.utah.edu/WebPath/jpeg1/MALE127.jpg"/>
          <p:cNvPicPr>
            <a:picLocks noChangeAspect="1" noChangeArrowheads="1"/>
          </p:cNvPicPr>
          <p:nvPr/>
        </p:nvPicPr>
        <p:blipFill>
          <a:blip r:embed="rId2" cstate="print"/>
          <a:srcRect/>
          <a:stretch>
            <a:fillRect/>
          </a:stretch>
        </p:blipFill>
        <p:spPr bwMode="auto">
          <a:xfrm>
            <a:off x="1259632" y="980728"/>
            <a:ext cx="6593717" cy="4464496"/>
          </a:xfrm>
          <a:prstGeom prst="rect">
            <a:avLst/>
          </a:prstGeom>
          <a:noFill/>
          <a:ln w="12700">
            <a:solidFill>
              <a:schemeClr val="tx1"/>
            </a:solidFill>
          </a:ln>
        </p:spPr>
      </p:pic>
      <p:sp>
        <p:nvSpPr>
          <p:cNvPr id="6" name="Rectangle 5"/>
          <p:cNvSpPr/>
          <p:nvPr/>
        </p:nvSpPr>
        <p:spPr>
          <a:xfrm>
            <a:off x="1187624" y="5589240"/>
            <a:ext cx="6696744" cy="646331"/>
          </a:xfrm>
          <a:prstGeom prst="rect">
            <a:avLst/>
          </a:prstGeom>
        </p:spPr>
        <p:txBody>
          <a:bodyPr wrap="square">
            <a:spAutoFit/>
          </a:bodyPr>
          <a:lstStyle/>
          <a:p>
            <a:pPr algn="ctr"/>
            <a:r>
              <a:rPr lang="en-US" b="1" i="1" dirty="0"/>
              <a:t>Pink Leyding cells are seen here in the interstitium. Note the pale golden brown pigment as well. There is active spermatogenesis.</a:t>
            </a:r>
          </a:p>
        </p:txBody>
      </p:sp>
      <p:sp>
        <p:nvSpPr>
          <p:cNvPr id="7" name="Rounded Rectangle 6"/>
          <p:cNvSpPr/>
          <p:nvPr/>
        </p:nvSpPr>
        <p:spPr>
          <a:xfrm>
            <a:off x="1475656"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Histology of Normal Testis - LPF </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7</a:t>
            </a:fld>
            <a:endParaRPr lang="en-US"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702" name="Picture 6" descr="L1305 - cell types in seminiferous epithelium"/>
          <p:cNvPicPr>
            <a:picLocks noChangeArrowheads="1"/>
          </p:cNvPicPr>
          <p:nvPr/>
        </p:nvPicPr>
        <p:blipFill>
          <a:blip r:embed="rId2" cstate="print"/>
          <a:srcRect/>
          <a:stretch>
            <a:fillRect/>
          </a:stretch>
        </p:blipFill>
        <p:spPr bwMode="auto">
          <a:xfrm>
            <a:off x="1331640" y="1001248"/>
            <a:ext cx="6336704" cy="4948032"/>
          </a:xfrm>
          <a:prstGeom prst="rect">
            <a:avLst/>
          </a:prstGeom>
          <a:noFill/>
          <a:ln w="12700">
            <a:solidFill>
              <a:schemeClr val="tx1"/>
            </a:solidFill>
          </a:ln>
        </p:spPr>
      </p:pic>
      <p:sp>
        <p:nvSpPr>
          <p:cNvPr id="29704" name="Text Box 8"/>
          <p:cNvSpPr txBox="1">
            <a:spLocks noChangeArrowheads="1"/>
          </p:cNvSpPr>
          <p:nvPr/>
        </p:nvSpPr>
        <p:spPr bwMode="auto">
          <a:xfrm>
            <a:off x="4572000" y="0"/>
            <a:ext cx="4572000" cy="630942"/>
          </a:xfrm>
          <a:prstGeom prst="rect">
            <a:avLst/>
          </a:prstGeom>
          <a:noFill/>
          <a:ln w="9525">
            <a:noFill/>
            <a:miter lim="800000"/>
            <a:headEnd/>
            <a:tailEnd/>
          </a:ln>
          <a:effectLst/>
        </p:spPr>
        <p:txBody>
          <a:bodyPr>
            <a:spAutoFit/>
          </a:bodyPr>
          <a:lstStyle/>
          <a:p>
            <a:pPr>
              <a:spcBef>
                <a:spcPct val="50000"/>
              </a:spcBef>
              <a:buFontTx/>
              <a:buChar char="-"/>
            </a:pPr>
            <a:endParaRPr lang="en-US" sz="1400" dirty="0"/>
          </a:p>
          <a:p>
            <a:pPr>
              <a:spcBef>
                <a:spcPct val="50000"/>
              </a:spcBef>
              <a:buFontTx/>
              <a:buChar char="-"/>
            </a:pPr>
            <a:endParaRPr lang="en-US" sz="1400" dirty="0"/>
          </a:p>
        </p:txBody>
      </p:sp>
      <p:sp>
        <p:nvSpPr>
          <p:cNvPr id="5" name="Rounded Rectangle 4"/>
          <p:cNvSpPr/>
          <p:nvPr/>
        </p:nvSpPr>
        <p:spPr>
          <a:xfrm>
            <a:off x="1331640"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Histology of Normal Testis - HPF </a:t>
            </a:r>
          </a:p>
        </p:txBody>
      </p:sp>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8</a:t>
            </a:fld>
            <a:endParaRPr 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cstate="print"/>
          <a:srcRect/>
          <a:stretch>
            <a:fillRect/>
          </a:stretch>
        </p:blipFill>
        <p:spPr bwMode="auto">
          <a:xfrm>
            <a:off x="1619672" y="1196752"/>
            <a:ext cx="5857386" cy="5256584"/>
          </a:xfrm>
          <a:prstGeom prst="rect">
            <a:avLst/>
          </a:prstGeom>
          <a:noFill/>
          <a:ln w="9525">
            <a:noFill/>
            <a:miter lim="800000"/>
            <a:headEnd/>
            <a:tailEnd/>
          </a:ln>
        </p:spPr>
      </p:pic>
      <p:sp>
        <p:nvSpPr>
          <p:cNvPr id="6" name="Rounded Rectangle 5"/>
          <p:cNvSpPr/>
          <p:nvPr/>
        </p:nvSpPr>
        <p:spPr>
          <a:xfrm>
            <a:off x="1115616" y="404664"/>
            <a:ext cx="6768752"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Diagram of Prostate and Seminal Vesicle </a:t>
            </a:r>
          </a:p>
        </p:txBody>
      </p:sp>
      <p:pic>
        <p:nvPicPr>
          <p:cNvPr id="68613" name="Picture 5" descr="http://cache1.asset-cache.net/xt/128605921.jpg?v=1&amp;g=fs1%7C0%7CPRC%7C05%7C921&amp;s=1"/>
          <p:cNvPicPr>
            <a:picLocks noChangeAspect="1" noChangeArrowheads="1"/>
          </p:cNvPicPr>
          <p:nvPr/>
        </p:nvPicPr>
        <p:blipFill>
          <a:blip r:embed="rId4" cstate="print"/>
          <a:srcRect/>
          <a:stretch>
            <a:fillRect/>
          </a:stretch>
        </p:blipFill>
        <p:spPr bwMode="auto">
          <a:xfrm>
            <a:off x="251520" y="4149080"/>
            <a:ext cx="2751934" cy="2088232"/>
          </a:xfrm>
          <a:prstGeom prst="rect">
            <a:avLst/>
          </a:prstGeom>
          <a:noFill/>
          <a:ln w="12700">
            <a:solidFill>
              <a:schemeClr val="tx1"/>
            </a:solidFill>
          </a:ln>
        </p:spPr>
      </p:pic>
      <p:sp>
        <p:nvSpPr>
          <p:cNvPr id="3" name="Footer Placeholder 2"/>
          <p:cNvSpPr>
            <a:spLocks noGrp="1"/>
          </p:cNvSpPr>
          <p:nvPr>
            <p:ph type="ftr" sz="quarter" idx="11"/>
          </p:nvPr>
        </p:nvSpPr>
        <p:spPr/>
        <p:txBody>
          <a:bodyPr/>
          <a:lstStyle/>
          <a:p>
            <a:r>
              <a:rPr lang="hr-HR">
                <a:solidFill>
                  <a:srgbClr val="000000"/>
                </a:solidFill>
              </a:rPr>
              <a:t>REPR 224</a:t>
            </a:r>
            <a:endParaRPr lang="en-US">
              <a:solidFill>
                <a:srgbClr val="000000"/>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srgbClr val="000000"/>
                </a:solidFill>
              </a:rPr>
              <a:pPr/>
              <a:t>9</a:t>
            </a:fld>
            <a:endParaRPr lang="en-US" dirty="0">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2013</TotalTime>
  <Words>1245</Words>
  <Application>Microsoft Macintosh PowerPoint</Application>
  <PresentationFormat>On-screen Show (4:3)</PresentationFormat>
  <Paragraphs>143</Paragraphs>
  <Slides>33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Book Antiqua</vt:lpstr>
      <vt:lpstr>Calibri</vt:lpstr>
      <vt:lpstr>News Gothic MT</vt:lpstr>
      <vt:lpstr>Wingdings</vt:lpstr>
      <vt:lpstr>Wingdings 2</vt:lpstr>
      <vt:lpstr>Breeze</vt:lpstr>
      <vt:lpstr>Male Reproductive System - Practical</vt:lpstr>
      <vt:lpstr>Objectives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practical block</dc:title>
  <dc:creator>Dr. Sayed Esawy</dc:creator>
  <cp:lastModifiedBy>Maria Arafah</cp:lastModifiedBy>
  <cp:revision>197</cp:revision>
  <dcterms:created xsi:type="dcterms:W3CDTF">2010-04-12T07:10:38Z</dcterms:created>
  <dcterms:modified xsi:type="dcterms:W3CDTF">2020-03-06T12:33:42Z</dcterms:modified>
</cp:coreProperties>
</file>