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60" r:id="rId4"/>
    <p:sldId id="261" r:id="rId5"/>
    <p:sldId id="263" r:id="rId6"/>
    <p:sldId id="330" r:id="rId7"/>
    <p:sldId id="33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7425E-364C-4B80-80AE-D751674895AF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44A51-B3B5-4857-A74A-6609D4714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8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AC53D-AF36-4CE5-9C16-90E9AC911435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97B82-8E42-4167-B7C5-110349ED9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3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97B82-8E42-4167-B7C5-110349ED9E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3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476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57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94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57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5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9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18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24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7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3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02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F21E6-DACB-4A12-87B0-2DA80CFF5A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B7E0F9-5E2F-4825-A6B6-88E2F6EE8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867650" cy="24913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6700" b="1" dirty="0" smtClean="0">
                <a:solidFill>
                  <a:schemeClr val="accent1">
                    <a:lumMod val="75000"/>
                  </a:schemeClr>
                </a:solidFill>
              </a:rPr>
              <a:t>Patient safety: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Overview, an orientation of the course and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Key Elements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82527"/>
            <a:ext cx="6600451" cy="112628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dirty="0" smtClean="0">
                <a:solidFill>
                  <a:schemeClr val="accent3"/>
                </a:solidFill>
              </a:rPr>
              <a:t>Nada </a:t>
            </a:r>
            <a:r>
              <a:rPr lang="en-US" b="1" i="1" dirty="0" err="1">
                <a:solidFill>
                  <a:schemeClr val="accent3"/>
                </a:solidFill>
              </a:rPr>
              <a:t>A</a:t>
            </a:r>
            <a:r>
              <a:rPr lang="en-US" b="1" i="1" dirty="0" err="1" smtClean="0">
                <a:solidFill>
                  <a:schemeClr val="accent3"/>
                </a:solidFill>
              </a:rPr>
              <a:t>lhabib</a:t>
            </a:r>
            <a:r>
              <a:rPr lang="en-US" b="1" i="1" dirty="0" smtClean="0">
                <a:solidFill>
                  <a:schemeClr val="accent3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College of Medicine 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King Saud University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C:\Documents and Settings\DRHANNAN\Desktop\ksu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92405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Today’s session.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Contents: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of the patient safety course</a:t>
            </a:r>
          </a:p>
          <a:p>
            <a:r>
              <a:rPr lang="en-US" dirty="0" smtClean="0"/>
              <a:t>Topics /Sessions</a:t>
            </a:r>
          </a:p>
          <a:p>
            <a:r>
              <a:rPr lang="en-US" dirty="0" smtClean="0"/>
              <a:t>Teaching and learning strategies </a:t>
            </a:r>
          </a:p>
          <a:p>
            <a:r>
              <a:rPr lang="en-US" dirty="0" smtClean="0"/>
              <a:t>Student’s assessment and evaluation</a:t>
            </a:r>
          </a:p>
          <a:p>
            <a:r>
              <a:rPr lang="en-US" dirty="0" smtClean="0"/>
              <a:t>Mark distribution</a:t>
            </a:r>
          </a:p>
          <a:p>
            <a:r>
              <a:rPr lang="en-US" dirty="0" smtClean="0"/>
              <a:t>Overview about professionalism </a:t>
            </a:r>
          </a:p>
          <a:p>
            <a:r>
              <a:rPr lang="en-US" dirty="0" smtClean="0"/>
              <a:t>Key elements</a:t>
            </a:r>
          </a:p>
          <a:p>
            <a:r>
              <a:rPr lang="en-US" dirty="0" smtClean="0"/>
              <a:t>Learning resources</a:t>
            </a:r>
          </a:p>
          <a:p>
            <a:r>
              <a:rPr lang="en-US" dirty="0" smtClean="0"/>
              <a:t>Patient safety : Guide for students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5891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Objectives of the patient safety Course.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At the end of the course, the participants shall be able to;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82" y="1524000"/>
            <a:ext cx="8492836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value the importance of Patient Safety strategies in enhancing health care   outcomes.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Recognize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key competencies relevant to mastering Patient Safety.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Explain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Patient Safety system and the effect of complexity on patient care.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Explain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process of learning from own errors and reporting them to prevent harm.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value his role as an effective team member in a health care system.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quality strategies used to assure safe practice in the workplace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589199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Patient safety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course: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Topics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125385" cy="4876800"/>
          </a:xfrm>
        </p:spPr>
        <p:txBody>
          <a:bodyPr>
            <a:noAutofit/>
          </a:bodyPr>
          <a:lstStyle/>
          <a:p>
            <a:r>
              <a:rPr lang="en-US" b="1" dirty="0"/>
              <a:t>What is Patient Safety?</a:t>
            </a:r>
            <a:endParaRPr lang="en-US" dirty="0"/>
          </a:p>
          <a:p>
            <a:r>
              <a:rPr lang="en-US" b="1" dirty="0"/>
              <a:t>Why applying human factors is important for Patient Safety</a:t>
            </a:r>
            <a:endParaRPr lang="en-US" dirty="0"/>
          </a:p>
          <a:p>
            <a:r>
              <a:rPr lang="en-US" b="1" dirty="0"/>
              <a:t>Understanding systems and effect of complexity of patient care</a:t>
            </a:r>
            <a:endParaRPr lang="en-US" dirty="0"/>
          </a:p>
          <a:p>
            <a:r>
              <a:rPr lang="en-US" b="1" dirty="0"/>
              <a:t>Being an effective team player</a:t>
            </a:r>
            <a:endParaRPr lang="en-US" dirty="0"/>
          </a:p>
          <a:p>
            <a:r>
              <a:rPr lang="en-US" b="1" dirty="0"/>
              <a:t>Learning from errors to prevent harm</a:t>
            </a:r>
            <a:endParaRPr lang="en-US" dirty="0"/>
          </a:p>
          <a:p>
            <a:r>
              <a:rPr lang="en-US" b="1" dirty="0"/>
              <a:t>Understanding and managing clinical risk</a:t>
            </a:r>
            <a:endParaRPr lang="en-US" dirty="0"/>
          </a:p>
          <a:p>
            <a:r>
              <a:rPr lang="en-US" b="1" dirty="0"/>
              <a:t>Using quality-improvement methods to improve care</a:t>
            </a:r>
            <a:endParaRPr lang="en-US" dirty="0"/>
          </a:p>
          <a:p>
            <a:r>
              <a:rPr lang="en-US" b="1" dirty="0"/>
              <a:t>Engaging with patients cares</a:t>
            </a:r>
            <a:endParaRPr lang="en-US" dirty="0"/>
          </a:p>
          <a:p>
            <a:r>
              <a:rPr lang="en-US" b="1" dirty="0"/>
              <a:t>Infection prevention and control</a:t>
            </a:r>
            <a:endParaRPr lang="en-US" dirty="0"/>
          </a:p>
          <a:p>
            <a:r>
              <a:rPr lang="en-US" b="1" dirty="0"/>
              <a:t>Patient safety and invasive procedures</a:t>
            </a:r>
            <a:endParaRPr lang="en-US" dirty="0"/>
          </a:p>
          <a:p>
            <a:r>
              <a:rPr lang="en-US" b="1" dirty="0"/>
              <a:t>Improving medication safety</a:t>
            </a:r>
            <a:endParaRPr lang="en-US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Student’s Assessment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41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66CC"/>
                </a:solidFill>
              </a:rPr>
              <a:t>Multiple choice questions </a:t>
            </a:r>
            <a:r>
              <a:rPr lang="en-US" sz="2400" dirty="0" smtClean="0"/>
              <a:t>(</a:t>
            </a:r>
            <a:r>
              <a:rPr lang="en-US" sz="2400" b="1" dirty="0" smtClean="0"/>
              <a:t>MCQs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>
                <a:solidFill>
                  <a:srgbClr val="0066CC"/>
                </a:solidFill>
              </a:rPr>
              <a:t>Group assignment report </a:t>
            </a:r>
            <a:r>
              <a:rPr lang="en-US" sz="2400" dirty="0" smtClean="0"/>
              <a:t>(each Group will be responsible to find an article or case study matching the patient safety course objectives and summarize it based on the template will be provided)</a:t>
            </a:r>
          </a:p>
          <a:p>
            <a:r>
              <a:rPr lang="en-US" sz="2400" b="1" dirty="0">
                <a:solidFill>
                  <a:srgbClr val="0066CC"/>
                </a:solidFill>
              </a:rPr>
              <a:t>Online certification </a:t>
            </a:r>
            <a:r>
              <a:rPr lang="en-US" sz="2400" b="1" dirty="0" smtClean="0">
                <a:solidFill>
                  <a:srgbClr val="0066CC"/>
                </a:solidFill>
              </a:rPr>
              <a:t>in Quality </a:t>
            </a:r>
            <a:r>
              <a:rPr lang="en-US" sz="2400" b="1" dirty="0">
                <a:solidFill>
                  <a:srgbClr val="0066CC"/>
                </a:solidFill>
              </a:rPr>
              <a:t>and patient </a:t>
            </a:r>
            <a:r>
              <a:rPr lang="en-US" sz="2400" b="1" dirty="0" smtClean="0">
                <a:solidFill>
                  <a:srgbClr val="0066CC"/>
                </a:solidFill>
              </a:rPr>
              <a:t>Safety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Mark distribution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2390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Continuous assessment ( 60 marks):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Group Assignment :  30 marks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B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dirty="0"/>
              <a:t>Online certification in Quality and patient </a:t>
            </a:r>
            <a:r>
              <a:rPr lang="en-US" dirty="0" smtClean="0"/>
              <a:t>Safety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 30 marks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Final exam ( 40marks):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 MCQs :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0 marks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Total : 100 marks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i="1" dirty="0" smtClean="0">
                <a:solidFill>
                  <a:srgbClr val="C00000"/>
                </a:solidFill>
              </a:rPr>
              <a:t>Note: the</a:t>
            </a:r>
            <a:r>
              <a:rPr lang="en-US" dirty="0" smtClean="0">
                <a:solidFill>
                  <a:srgbClr val="C00000"/>
                </a:solidFill>
              </a:rPr>
              <a:t> websites for certification will be provided to group leader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</a:rPr>
              <a:t>The template including all the details for the </a:t>
            </a:r>
            <a:r>
              <a:rPr lang="en-US" dirty="0">
                <a:solidFill>
                  <a:srgbClr val="C00000"/>
                </a:solidFill>
              </a:rPr>
              <a:t>assignment will be provided to group leader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Professional conducts required during the lecture/session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Include: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Interaction during lecture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Professional conduct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Punctuality ,communication,.. etc.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Random check of attendance by the tutor at each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7206</TotalTime>
  <Words>343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Wingdings</vt:lpstr>
      <vt:lpstr>Wingdings 3</vt:lpstr>
      <vt:lpstr>Wisp</vt:lpstr>
      <vt:lpstr> Patient safety: Overview, an orientation of the course and  Key Elements</vt:lpstr>
      <vt:lpstr>Today’s session. Contents:</vt:lpstr>
      <vt:lpstr>Objectives of the patient safety Course. At the end of the course, the participants shall be able to;</vt:lpstr>
      <vt:lpstr>Patient safety course:  Topics</vt:lpstr>
      <vt:lpstr>Student’s Assessment</vt:lpstr>
      <vt:lpstr>Mark distribution</vt:lpstr>
      <vt:lpstr>Professional conducts required during the lecture/session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course ovwerview</dc:title>
  <dc:creator>Dr.Hannan</dc:creator>
  <cp:lastModifiedBy>DELL</cp:lastModifiedBy>
  <cp:revision>341</cp:revision>
  <dcterms:created xsi:type="dcterms:W3CDTF">2010-08-07T09:19:20Z</dcterms:created>
  <dcterms:modified xsi:type="dcterms:W3CDTF">2021-02-22T10:49:06Z</dcterms:modified>
</cp:coreProperties>
</file>