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5" r:id="rId7"/>
    <p:sldId id="267" r:id="rId8"/>
    <p:sldId id="269" r:id="rId9"/>
    <p:sldId id="271" r:id="rId10"/>
    <p:sldId id="273" r:id="rId11"/>
    <p:sldId id="275" r:id="rId12"/>
    <p:sldId id="277" r:id="rId13"/>
    <p:sldId id="279" r:id="rId14"/>
    <p:sldId id="281" r:id="rId15"/>
    <p:sldId id="283" r:id="rId16"/>
    <p:sldId id="285" r:id="rId17"/>
    <p:sldId id="287" r:id="rId18"/>
    <p:sldId id="289" r:id="rId19"/>
    <p:sldId id="291" r:id="rId20"/>
    <p:sldId id="293" r:id="rId21"/>
    <p:sldId id="295" r:id="rId22"/>
    <p:sldId id="297" r:id="rId23"/>
    <p:sldId id="299" r:id="rId24"/>
    <p:sldId id="301" r:id="rId25"/>
    <p:sldId id="303" r:id="rId26"/>
    <p:sldId id="304" r:id="rId27"/>
    <p:sldId id="305" r:id="rId28"/>
    <p:sldId id="307" r:id="rId29"/>
    <p:sldId id="30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D2F"/>
    <a:srgbClr val="4FD165"/>
    <a:srgbClr val="24F21A"/>
    <a:srgbClr val="CC9900"/>
    <a:srgbClr val="705532"/>
    <a:srgbClr val="986F38"/>
    <a:srgbClr val="FF9E1D"/>
    <a:srgbClr val="D68B1C"/>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FA9C4-F4C3-4180-9384-6BDF204BCA8B}" type="doc">
      <dgm:prSet loTypeId="urn:microsoft.com/office/officeart/2005/8/layout/default#1" loCatId="list" qsTypeId="urn:microsoft.com/office/officeart/2005/8/quickstyle/3d2" qsCatId="3D" csTypeId="urn:microsoft.com/office/officeart/2005/8/colors/colorful1#1" csCatId="colorful" phldr="1"/>
      <dgm:spPr/>
      <dgm:t>
        <a:bodyPr/>
        <a:lstStyle/>
        <a:p>
          <a:pPr rtl="1"/>
          <a:endParaRPr lang="ar-SA"/>
        </a:p>
      </dgm:t>
    </dgm:pt>
    <dgm:pt modelId="{51BC7912-F6BF-401B-BC53-044A14528AFA}">
      <dgm:prSet phldrT="[Text]" custT="1"/>
      <dgm:spPr/>
      <dgm:t>
        <a:bodyPr/>
        <a:lstStyle/>
        <a:p>
          <a:pPr rtl="1"/>
          <a:r>
            <a:rPr lang="en-US" sz="2800" dirty="0"/>
            <a:t>Core teams</a:t>
          </a:r>
          <a:endParaRPr lang="ar-SA" sz="2800" dirty="0"/>
        </a:p>
      </dgm:t>
    </dgm:pt>
    <dgm:pt modelId="{645BEA5D-6BD8-46DE-91FB-E6959168C890}" type="parTrans" cxnId="{CB04E874-0B1B-4553-9CA0-42D051F4387F}">
      <dgm:prSet/>
      <dgm:spPr/>
      <dgm:t>
        <a:bodyPr/>
        <a:lstStyle/>
        <a:p>
          <a:pPr rtl="1"/>
          <a:endParaRPr lang="ar-SA"/>
        </a:p>
      </dgm:t>
    </dgm:pt>
    <dgm:pt modelId="{E7096480-A92B-4EC2-9DE9-E55ADF029483}" type="sibTrans" cxnId="{CB04E874-0B1B-4553-9CA0-42D051F4387F}">
      <dgm:prSet/>
      <dgm:spPr/>
      <dgm:t>
        <a:bodyPr/>
        <a:lstStyle/>
        <a:p>
          <a:pPr rtl="1"/>
          <a:endParaRPr lang="ar-SA"/>
        </a:p>
      </dgm:t>
    </dgm:pt>
    <dgm:pt modelId="{561E799D-C14A-48C5-A31C-0C379EC51681}">
      <dgm:prSet phldrT="[Text]" custT="1"/>
      <dgm:spPr/>
      <dgm:t>
        <a:bodyPr/>
        <a:lstStyle/>
        <a:p>
          <a:pPr rtl="1"/>
          <a:r>
            <a:rPr lang="en-US" sz="2400" dirty="0"/>
            <a:t>Coordinating Team</a:t>
          </a:r>
          <a:endParaRPr lang="ar-SA" sz="2400" dirty="0"/>
        </a:p>
      </dgm:t>
    </dgm:pt>
    <dgm:pt modelId="{E5B062C9-22D2-45C8-A671-BA89030509D3}" type="parTrans" cxnId="{F71B3DBA-BBD7-4B3B-98E9-67EA7AF51188}">
      <dgm:prSet/>
      <dgm:spPr/>
      <dgm:t>
        <a:bodyPr/>
        <a:lstStyle/>
        <a:p>
          <a:pPr rtl="1"/>
          <a:endParaRPr lang="ar-SA"/>
        </a:p>
      </dgm:t>
    </dgm:pt>
    <dgm:pt modelId="{17FAB0A8-E2E9-4159-AF74-6A697E9D114C}" type="sibTrans" cxnId="{F71B3DBA-BBD7-4B3B-98E9-67EA7AF51188}">
      <dgm:prSet/>
      <dgm:spPr/>
      <dgm:t>
        <a:bodyPr/>
        <a:lstStyle/>
        <a:p>
          <a:pPr rtl="1"/>
          <a:endParaRPr lang="ar-SA"/>
        </a:p>
      </dgm:t>
    </dgm:pt>
    <dgm:pt modelId="{2F4B8443-45E0-41DD-B4CB-3B04909D5CF8}">
      <dgm:prSet phldrT="[Text]" custT="1"/>
      <dgm:spPr/>
      <dgm:t>
        <a:bodyPr/>
        <a:lstStyle/>
        <a:p>
          <a:pPr rtl="1"/>
          <a:r>
            <a:rPr lang="en-US" sz="2400" dirty="0"/>
            <a:t>Contingency teams</a:t>
          </a:r>
          <a:endParaRPr lang="ar-SA" sz="2400" dirty="0"/>
        </a:p>
      </dgm:t>
    </dgm:pt>
    <dgm:pt modelId="{7F4E5156-EFC8-413D-B458-2CC0437D47DF}" type="parTrans" cxnId="{63F44618-F320-439F-9D9A-4C4C19C42802}">
      <dgm:prSet/>
      <dgm:spPr/>
      <dgm:t>
        <a:bodyPr/>
        <a:lstStyle/>
        <a:p>
          <a:pPr rtl="1"/>
          <a:endParaRPr lang="ar-SA"/>
        </a:p>
      </dgm:t>
    </dgm:pt>
    <dgm:pt modelId="{964B9A81-EA1F-489E-9970-A640C1287AF9}" type="sibTrans" cxnId="{63F44618-F320-439F-9D9A-4C4C19C42802}">
      <dgm:prSet/>
      <dgm:spPr/>
      <dgm:t>
        <a:bodyPr/>
        <a:lstStyle/>
        <a:p>
          <a:pPr rtl="1"/>
          <a:endParaRPr lang="ar-SA"/>
        </a:p>
      </dgm:t>
    </dgm:pt>
    <dgm:pt modelId="{0F9874A3-C16A-4976-ABAD-48873F978250}">
      <dgm:prSet phldrT="[Text]" custT="1"/>
      <dgm:spPr/>
      <dgm:t>
        <a:bodyPr/>
        <a:lstStyle/>
        <a:p>
          <a:pPr rtl="1"/>
          <a:r>
            <a:rPr lang="en-US" sz="2400" dirty="0"/>
            <a:t>Support services</a:t>
          </a:r>
          <a:endParaRPr lang="ar-SA" sz="2400" dirty="0"/>
        </a:p>
      </dgm:t>
    </dgm:pt>
    <dgm:pt modelId="{E5784E36-3B07-4146-8BF2-0DD8125F10F8}" type="parTrans" cxnId="{2C54853B-FE08-4B0F-BE4B-531FF1A577D4}">
      <dgm:prSet/>
      <dgm:spPr/>
      <dgm:t>
        <a:bodyPr/>
        <a:lstStyle/>
        <a:p>
          <a:pPr rtl="1"/>
          <a:endParaRPr lang="ar-SA"/>
        </a:p>
      </dgm:t>
    </dgm:pt>
    <dgm:pt modelId="{8F92A24E-AC00-429E-97B4-93F50D13EA85}" type="sibTrans" cxnId="{2C54853B-FE08-4B0F-BE4B-531FF1A577D4}">
      <dgm:prSet/>
      <dgm:spPr/>
      <dgm:t>
        <a:bodyPr/>
        <a:lstStyle/>
        <a:p>
          <a:pPr rtl="1"/>
          <a:endParaRPr lang="ar-SA"/>
        </a:p>
      </dgm:t>
    </dgm:pt>
    <dgm:pt modelId="{62BC1BD6-D91B-4DC5-B0AD-1AE00E655421}">
      <dgm:prSet phldrT="[Text]" custT="1"/>
      <dgm:spPr/>
      <dgm:t>
        <a:bodyPr/>
        <a:lstStyle/>
        <a:p>
          <a:pPr rtl="1"/>
          <a:r>
            <a:rPr lang="en-US" sz="2400" dirty="0"/>
            <a:t>Administration</a:t>
          </a:r>
          <a:endParaRPr lang="ar-SA" sz="2400" dirty="0"/>
        </a:p>
      </dgm:t>
    </dgm:pt>
    <dgm:pt modelId="{55650DC1-8B68-470C-94A6-BD8372CCA41E}" type="parTrans" cxnId="{C8620F9C-57F1-4682-AD7D-9CBBB89C2252}">
      <dgm:prSet/>
      <dgm:spPr/>
      <dgm:t>
        <a:bodyPr/>
        <a:lstStyle/>
        <a:p>
          <a:pPr rtl="1"/>
          <a:endParaRPr lang="ar-SA"/>
        </a:p>
      </dgm:t>
    </dgm:pt>
    <dgm:pt modelId="{45372399-B886-4736-8A1A-9C19ECA37319}" type="sibTrans" cxnId="{C8620F9C-57F1-4682-AD7D-9CBBB89C2252}">
      <dgm:prSet/>
      <dgm:spPr/>
      <dgm:t>
        <a:bodyPr/>
        <a:lstStyle/>
        <a:p>
          <a:pPr rtl="1"/>
          <a:endParaRPr lang="ar-SA"/>
        </a:p>
      </dgm:t>
    </dgm:pt>
    <dgm:pt modelId="{49F6C31C-B311-4706-B079-C6781DCC5450}">
      <dgm:prSet custT="1"/>
      <dgm:spPr/>
      <dgm:t>
        <a:bodyPr/>
        <a:lstStyle/>
        <a:p>
          <a:r>
            <a:rPr lang="en-US" sz="2000" b="1" dirty="0"/>
            <a:t>Ancillary services</a:t>
          </a:r>
          <a:endParaRPr lang="en-US" sz="2000" dirty="0"/>
        </a:p>
      </dgm:t>
    </dgm:pt>
    <dgm:pt modelId="{2525EC71-1BA5-42F7-B47A-262EE58AD25D}" type="parTrans" cxnId="{32CD6740-49CD-4323-BEC6-ECC34B79ADE9}">
      <dgm:prSet/>
      <dgm:spPr/>
      <dgm:t>
        <a:bodyPr/>
        <a:lstStyle/>
        <a:p>
          <a:endParaRPr lang="en-US"/>
        </a:p>
      </dgm:t>
    </dgm:pt>
    <dgm:pt modelId="{C7F9CC08-6B72-44C9-A572-6EEFA78F3B13}" type="sibTrans" cxnId="{32CD6740-49CD-4323-BEC6-ECC34B79ADE9}">
      <dgm:prSet/>
      <dgm:spPr/>
      <dgm:t>
        <a:bodyPr/>
        <a:lstStyle/>
        <a:p>
          <a:endParaRPr lang="en-US"/>
        </a:p>
      </dgm:t>
    </dgm:pt>
    <dgm:pt modelId="{414F4335-0192-4DDA-BA09-682136054A7F}" type="pres">
      <dgm:prSet presAssocID="{D9DFA9C4-F4C3-4180-9384-6BDF204BCA8B}" presName="diagram" presStyleCnt="0">
        <dgm:presLayoutVars>
          <dgm:dir/>
          <dgm:resizeHandles val="exact"/>
        </dgm:presLayoutVars>
      </dgm:prSet>
      <dgm:spPr/>
      <dgm:t>
        <a:bodyPr/>
        <a:lstStyle/>
        <a:p>
          <a:pPr rtl="1"/>
          <a:endParaRPr lang="ar-SA"/>
        </a:p>
      </dgm:t>
    </dgm:pt>
    <dgm:pt modelId="{A39E01EB-7AA3-49C3-A558-6D96AFCD626D}" type="pres">
      <dgm:prSet presAssocID="{51BC7912-F6BF-401B-BC53-044A14528AFA}" presName="node" presStyleLbl="node1" presStyleIdx="0" presStyleCnt="6" custLinFactNeighborX="920" custLinFactNeighborY="-511">
        <dgm:presLayoutVars>
          <dgm:bulletEnabled val="1"/>
        </dgm:presLayoutVars>
      </dgm:prSet>
      <dgm:spPr/>
      <dgm:t>
        <a:bodyPr/>
        <a:lstStyle/>
        <a:p>
          <a:pPr rtl="1"/>
          <a:endParaRPr lang="ar-SA"/>
        </a:p>
      </dgm:t>
    </dgm:pt>
    <dgm:pt modelId="{B74F7621-77DA-450C-A4B8-7E0B415830BD}" type="pres">
      <dgm:prSet presAssocID="{E7096480-A92B-4EC2-9DE9-E55ADF029483}" presName="sibTrans" presStyleCnt="0"/>
      <dgm:spPr/>
    </dgm:pt>
    <dgm:pt modelId="{FFF1663B-1772-4B2B-BF45-EA50D506CAA2}" type="pres">
      <dgm:prSet presAssocID="{561E799D-C14A-48C5-A31C-0C379EC51681}" presName="node" presStyleLbl="node1" presStyleIdx="1" presStyleCnt="6" custLinFactNeighborX="-2152" custLinFactNeighborY="-3593">
        <dgm:presLayoutVars>
          <dgm:bulletEnabled val="1"/>
        </dgm:presLayoutVars>
      </dgm:prSet>
      <dgm:spPr/>
      <dgm:t>
        <a:bodyPr/>
        <a:lstStyle/>
        <a:p>
          <a:pPr rtl="1"/>
          <a:endParaRPr lang="ar-SA"/>
        </a:p>
      </dgm:t>
    </dgm:pt>
    <dgm:pt modelId="{D444F205-DC21-46A1-8ADD-B11FCCF6C7EF}" type="pres">
      <dgm:prSet presAssocID="{17FAB0A8-E2E9-4159-AF74-6A697E9D114C}" presName="sibTrans" presStyleCnt="0"/>
      <dgm:spPr/>
    </dgm:pt>
    <dgm:pt modelId="{951F2467-F131-4008-89C7-95ED00C707F5}" type="pres">
      <dgm:prSet presAssocID="{49F6C31C-B311-4706-B079-C6781DCC5450}" presName="node" presStyleLbl="node1" presStyleIdx="2" presStyleCnt="6">
        <dgm:presLayoutVars>
          <dgm:bulletEnabled val="1"/>
        </dgm:presLayoutVars>
      </dgm:prSet>
      <dgm:spPr/>
      <dgm:t>
        <a:bodyPr/>
        <a:lstStyle/>
        <a:p>
          <a:pPr rtl="1"/>
          <a:endParaRPr lang="ar-SA"/>
        </a:p>
      </dgm:t>
    </dgm:pt>
    <dgm:pt modelId="{48E653A9-9B7B-42AE-BD50-34863D71C8BE}" type="pres">
      <dgm:prSet presAssocID="{C7F9CC08-6B72-44C9-A572-6EEFA78F3B13}" presName="sibTrans" presStyleCnt="0"/>
      <dgm:spPr/>
    </dgm:pt>
    <dgm:pt modelId="{DC6B13C3-5C88-4810-9865-096449A136CC}" type="pres">
      <dgm:prSet presAssocID="{2F4B8443-45E0-41DD-B4CB-3B04909D5CF8}" presName="node" presStyleLbl="node1" presStyleIdx="3" presStyleCnt="6">
        <dgm:presLayoutVars>
          <dgm:bulletEnabled val="1"/>
        </dgm:presLayoutVars>
      </dgm:prSet>
      <dgm:spPr/>
      <dgm:t>
        <a:bodyPr/>
        <a:lstStyle/>
        <a:p>
          <a:pPr rtl="1"/>
          <a:endParaRPr lang="ar-SA"/>
        </a:p>
      </dgm:t>
    </dgm:pt>
    <dgm:pt modelId="{C12912FC-2FC9-4D92-B7B4-A3EC5A32CEFB}" type="pres">
      <dgm:prSet presAssocID="{964B9A81-EA1F-489E-9970-A640C1287AF9}" presName="sibTrans" presStyleCnt="0"/>
      <dgm:spPr/>
    </dgm:pt>
    <dgm:pt modelId="{038CDE5B-C608-4F0D-A65B-F1C3BF5E3F6D}" type="pres">
      <dgm:prSet presAssocID="{0F9874A3-C16A-4976-ABAD-48873F978250}" presName="node" presStyleLbl="node1" presStyleIdx="4" presStyleCnt="6">
        <dgm:presLayoutVars>
          <dgm:bulletEnabled val="1"/>
        </dgm:presLayoutVars>
      </dgm:prSet>
      <dgm:spPr/>
      <dgm:t>
        <a:bodyPr/>
        <a:lstStyle/>
        <a:p>
          <a:pPr rtl="1"/>
          <a:endParaRPr lang="ar-SA"/>
        </a:p>
      </dgm:t>
    </dgm:pt>
    <dgm:pt modelId="{B76973BE-79DD-4566-8F76-F764EB2D25AA}" type="pres">
      <dgm:prSet presAssocID="{8F92A24E-AC00-429E-97B4-93F50D13EA85}" presName="sibTrans" presStyleCnt="0"/>
      <dgm:spPr/>
    </dgm:pt>
    <dgm:pt modelId="{47807CF2-7F23-4437-AA18-80B36139084E}" type="pres">
      <dgm:prSet presAssocID="{62BC1BD6-D91B-4DC5-B0AD-1AE00E655421}" presName="node" presStyleLbl="node1" presStyleIdx="5" presStyleCnt="6">
        <dgm:presLayoutVars>
          <dgm:bulletEnabled val="1"/>
        </dgm:presLayoutVars>
      </dgm:prSet>
      <dgm:spPr/>
      <dgm:t>
        <a:bodyPr/>
        <a:lstStyle/>
        <a:p>
          <a:pPr rtl="1"/>
          <a:endParaRPr lang="ar-SA"/>
        </a:p>
      </dgm:t>
    </dgm:pt>
  </dgm:ptLst>
  <dgm:cxnLst>
    <dgm:cxn modelId="{F71B3DBA-BBD7-4B3B-98E9-67EA7AF51188}" srcId="{D9DFA9C4-F4C3-4180-9384-6BDF204BCA8B}" destId="{561E799D-C14A-48C5-A31C-0C379EC51681}" srcOrd="1" destOrd="0" parTransId="{E5B062C9-22D2-45C8-A671-BA89030509D3}" sibTransId="{17FAB0A8-E2E9-4159-AF74-6A697E9D114C}"/>
    <dgm:cxn modelId="{0C8E117C-3927-4887-B1E7-88667D08DA71}" type="presOf" srcId="{51BC7912-F6BF-401B-BC53-044A14528AFA}" destId="{A39E01EB-7AA3-49C3-A558-6D96AFCD626D}" srcOrd="0" destOrd="0" presId="urn:microsoft.com/office/officeart/2005/8/layout/default#1"/>
    <dgm:cxn modelId="{F7E0AB35-482E-4D31-B98D-6191D1FBC4B1}" type="presOf" srcId="{49F6C31C-B311-4706-B079-C6781DCC5450}" destId="{951F2467-F131-4008-89C7-95ED00C707F5}" srcOrd="0" destOrd="0" presId="urn:microsoft.com/office/officeart/2005/8/layout/default#1"/>
    <dgm:cxn modelId="{43049D46-4CCF-46C9-A9E8-CEB973372E58}" type="presOf" srcId="{62BC1BD6-D91B-4DC5-B0AD-1AE00E655421}" destId="{47807CF2-7F23-4437-AA18-80B36139084E}" srcOrd="0" destOrd="0" presId="urn:microsoft.com/office/officeart/2005/8/layout/default#1"/>
    <dgm:cxn modelId="{0119CFA1-8817-4AEB-A264-03E7E6FB32A5}" type="presOf" srcId="{2F4B8443-45E0-41DD-B4CB-3B04909D5CF8}" destId="{DC6B13C3-5C88-4810-9865-096449A136CC}" srcOrd="0" destOrd="0" presId="urn:microsoft.com/office/officeart/2005/8/layout/default#1"/>
    <dgm:cxn modelId="{32CD6740-49CD-4323-BEC6-ECC34B79ADE9}" srcId="{D9DFA9C4-F4C3-4180-9384-6BDF204BCA8B}" destId="{49F6C31C-B311-4706-B079-C6781DCC5450}" srcOrd="2" destOrd="0" parTransId="{2525EC71-1BA5-42F7-B47A-262EE58AD25D}" sibTransId="{C7F9CC08-6B72-44C9-A572-6EEFA78F3B13}"/>
    <dgm:cxn modelId="{CB04E874-0B1B-4553-9CA0-42D051F4387F}" srcId="{D9DFA9C4-F4C3-4180-9384-6BDF204BCA8B}" destId="{51BC7912-F6BF-401B-BC53-044A14528AFA}" srcOrd="0" destOrd="0" parTransId="{645BEA5D-6BD8-46DE-91FB-E6959168C890}" sibTransId="{E7096480-A92B-4EC2-9DE9-E55ADF029483}"/>
    <dgm:cxn modelId="{8E338089-7336-4184-8F55-1BDCBA859C5C}" type="presOf" srcId="{0F9874A3-C16A-4976-ABAD-48873F978250}" destId="{038CDE5B-C608-4F0D-A65B-F1C3BF5E3F6D}" srcOrd="0" destOrd="0" presId="urn:microsoft.com/office/officeart/2005/8/layout/default#1"/>
    <dgm:cxn modelId="{63F44618-F320-439F-9D9A-4C4C19C42802}" srcId="{D9DFA9C4-F4C3-4180-9384-6BDF204BCA8B}" destId="{2F4B8443-45E0-41DD-B4CB-3B04909D5CF8}" srcOrd="3" destOrd="0" parTransId="{7F4E5156-EFC8-413D-B458-2CC0437D47DF}" sibTransId="{964B9A81-EA1F-489E-9970-A640C1287AF9}"/>
    <dgm:cxn modelId="{2C6B5EB8-FA9D-4F61-A53E-A77DD66F156D}" type="presOf" srcId="{D9DFA9C4-F4C3-4180-9384-6BDF204BCA8B}" destId="{414F4335-0192-4DDA-BA09-682136054A7F}" srcOrd="0" destOrd="0" presId="urn:microsoft.com/office/officeart/2005/8/layout/default#1"/>
    <dgm:cxn modelId="{A5FECC8F-9B1E-49AF-8473-A5DAFCD23D44}" type="presOf" srcId="{561E799D-C14A-48C5-A31C-0C379EC51681}" destId="{FFF1663B-1772-4B2B-BF45-EA50D506CAA2}" srcOrd="0" destOrd="0" presId="urn:microsoft.com/office/officeart/2005/8/layout/default#1"/>
    <dgm:cxn modelId="{2C54853B-FE08-4B0F-BE4B-531FF1A577D4}" srcId="{D9DFA9C4-F4C3-4180-9384-6BDF204BCA8B}" destId="{0F9874A3-C16A-4976-ABAD-48873F978250}" srcOrd="4" destOrd="0" parTransId="{E5784E36-3B07-4146-8BF2-0DD8125F10F8}" sibTransId="{8F92A24E-AC00-429E-97B4-93F50D13EA85}"/>
    <dgm:cxn modelId="{C8620F9C-57F1-4682-AD7D-9CBBB89C2252}" srcId="{D9DFA9C4-F4C3-4180-9384-6BDF204BCA8B}" destId="{62BC1BD6-D91B-4DC5-B0AD-1AE00E655421}" srcOrd="5" destOrd="0" parTransId="{55650DC1-8B68-470C-94A6-BD8372CCA41E}" sibTransId="{45372399-B886-4736-8A1A-9C19ECA37319}"/>
    <dgm:cxn modelId="{89A4999E-428F-4A51-892C-65040D41FEC8}" type="presParOf" srcId="{414F4335-0192-4DDA-BA09-682136054A7F}" destId="{A39E01EB-7AA3-49C3-A558-6D96AFCD626D}" srcOrd="0" destOrd="0" presId="urn:microsoft.com/office/officeart/2005/8/layout/default#1"/>
    <dgm:cxn modelId="{03A0D432-25AB-485A-AA48-67B38F3A003F}" type="presParOf" srcId="{414F4335-0192-4DDA-BA09-682136054A7F}" destId="{B74F7621-77DA-450C-A4B8-7E0B415830BD}" srcOrd="1" destOrd="0" presId="urn:microsoft.com/office/officeart/2005/8/layout/default#1"/>
    <dgm:cxn modelId="{F5369D6B-0F59-47F4-BAFA-A07C15020376}" type="presParOf" srcId="{414F4335-0192-4DDA-BA09-682136054A7F}" destId="{FFF1663B-1772-4B2B-BF45-EA50D506CAA2}" srcOrd="2" destOrd="0" presId="urn:microsoft.com/office/officeart/2005/8/layout/default#1"/>
    <dgm:cxn modelId="{3C59DE69-18B6-47F2-AD93-3B4F70C2CE63}" type="presParOf" srcId="{414F4335-0192-4DDA-BA09-682136054A7F}" destId="{D444F205-DC21-46A1-8ADD-B11FCCF6C7EF}" srcOrd="3" destOrd="0" presId="urn:microsoft.com/office/officeart/2005/8/layout/default#1"/>
    <dgm:cxn modelId="{D930B711-EA65-4D76-9102-F8134F736CC3}" type="presParOf" srcId="{414F4335-0192-4DDA-BA09-682136054A7F}" destId="{951F2467-F131-4008-89C7-95ED00C707F5}" srcOrd="4" destOrd="0" presId="urn:microsoft.com/office/officeart/2005/8/layout/default#1"/>
    <dgm:cxn modelId="{792D1050-C241-4D34-B398-21DC1DFE3627}" type="presParOf" srcId="{414F4335-0192-4DDA-BA09-682136054A7F}" destId="{48E653A9-9B7B-42AE-BD50-34863D71C8BE}" srcOrd="5" destOrd="0" presId="urn:microsoft.com/office/officeart/2005/8/layout/default#1"/>
    <dgm:cxn modelId="{AA40251D-5251-4833-9A35-55B0FD4FCD09}" type="presParOf" srcId="{414F4335-0192-4DDA-BA09-682136054A7F}" destId="{DC6B13C3-5C88-4810-9865-096449A136CC}" srcOrd="6" destOrd="0" presId="urn:microsoft.com/office/officeart/2005/8/layout/default#1"/>
    <dgm:cxn modelId="{57737989-C765-4D3C-890F-A9B8FC7E2D3F}" type="presParOf" srcId="{414F4335-0192-4DDA-BA09-682136054A7F}" destId="{C12912FC-2FC9-4D92-B7B4-A3EC5A32CEFB}" srcOrd="7" destOrd="0" presId="urn:microsoft.com/office/officeart/2005/8/layout/default#1"/>
    <dgm:cxn modelId="{D023405E-75E9-425D-92D6-01E995747552}" type="presParOf" srcId="{414F4335-0192-4DDA-BA09-682136054A7F}" destId="{038CDE5B-C608-4F0D-A65B-F1C3BF5E3F6D}" srcOrd="8" destOrd="0" presId="urn:microsoft.com/office/officeart/2005/8/layout/default#1"/>
    <dgm:cxn modelId="{E1BB6BB8-EE0B-4FA2-AA8B-881A670E361A}" type="presParOf" srcId="{414F4335-0192-4DDA-BA09-682136054A7F}" destId="{B76973BE-79DD-4566-8F76-F764EB2D25AA}" srcOrd="9" destOrd="0" presId="urn:microsoft.com/office/officeart/2005/8/layout/default#1"/>
    <dgm:cxn modelId="{8C294503-6B89-4B43-9245-A7D34365D041}" type="presParOf" srcId="{414F4335-0192-4DDA-BA09-682136054A7F}" destId="{47807CF2-7F23-4437-AA18-80B36139084E}" srcOrd="1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14643-53A6-4481-8492-6F6C24FA3545}" type="doc">
      <dgm:prSet loTypeId="urn:microsoft.com/office/officeart/2005/8/layout/list1" loCatId="list" qsTypeId="urn:microsoft.com/office/officeart/2005/8/quickstyle/3d1" qsCatId="3D" csTypeId="urn:microsoft.com/office/officeart/2005/8/colors/accent0_3" csCatId="mainScheme" phldr="1"/>
      <dgm:spPr/>
      <dgm:t>
        <a:bodyPr/>
        <a:lstStyle/>
        <a:p>
          <a:pPr rtl="1"/>
          <a:endParaRPr lang="ar-SA"/>
        </a:p>
      </dgm:t>
    </dgm:pt>
    <dgm:pt modelId="{40E9EAA4-91C4-43F7-93BA-36C4846F3DFB}">
      <dgm:prSet phldrT="[Text]" custT="1"/>
      <dgm:spPr/>
      <dgm:t>
        <a:bodyPr/>
        <a:lstStyle/>
        <a:p>
          <a:pPr rtl="1"/>
          <a:r>
            <a:rPr lang="en-US" sz="1800" b="1" dirty="0"/>
            <a:t>Measurable goals</a:t>
          </a:r>
          <a:endParaRPr lang="ar-SA" sz="1800" b="1" dirty="0"/>
        </a:p>
      </dgm:t>
    </dgm:pt>
    <dgm:pt modelId="{5A46AB52-652D-4BF8-A6F5-277758E48C3E}" type="parTrans" cxnId="{86575566-A21B-4D3D-8955-0A097AF88F1D}">
      <dgm:prSet/>
      <dgm:spPr/>
      <dgm:t>
        <a:bodyPr/>
        <a:lstStyle/>
        <a:p>
          <a:pPr rtl="1"/>
          <a:endParaRPr lang="ar-SA"/>
        </a:p>
      </dgm:t>
    </dgm:pt>
    <dgm:pt modelId="{883AFBFD-0978-4EB7-AB34-B2B37E01B9AE}" type="sibTrans" cxnId="{86575566-A21B-4D3D-8955-0A097AF88F1D}">
      <dgm:prSet custT="1"/>
      <dgm:spPr/>
    </dgm:pt>
    <dgm:pt modelId="{D7F20156-98C1-47AF-A778-D4C883889557}">
      <dgm:prSet phldrT="[Text]" custT="1"/>
      <dgm:spPr/>
      <dgm:t>
        <a:bodyPr/>
        <a:lstStyle/>
        <a:p>
          <a:pPr rtl="1"/>
          <a:r>
            <a:rPr lang="en-US" sz="1800" b="1" i="1"/>
            <a:t>Effective leadership</a:t>
          </a:r>
          <a:endParaRPr lang="ar-SA" sz="1800" b="1" i="1" dirty="0"/>
        </a:p>
      </dgm:t>
    </dgm:pt>
    <dgm:pt modelId="{19F633BE-A020-4628-876F-BEC4E2F0B07E}" type="parTrans" cxnId="{72FF33EF-CE43-4795-B36E-52E6D31571FD}">
      <dgm:prSet/>
      <dgm:spPr/>
      <dgm:t>
        <a:bodyPr/>
        <a:lstStyle/>
        <a:p>
          <a:pPr rtl="1"/>
          <a:endParaRPr lang="ar-SA"/>
        </a:p>
      </dgm:t>
    </dgm:pt>
    <dgm:pt modelId="{29E955BD-72B7-44D1-8356-F74FA704AEF7}" type="sibTrans" cxnId="{72FF33EF-CE43-4795-B36E-52E6D31571FD}">
      <dgm:prSet custT="1"/>
      <dgm:spPr/>
      <dgm:t>
        <a:bodyPr/>
        <a:lstStyle/>
        <a:p>
          <a:pPr rtl="1"/>
          <a:endParaRPr lang="ar-SA" sz="1100"/>
        </a:p>
      </dgm:t>
    </dgm:pt>
    <dgm:pt modelId="{7ACEB111-3B84-4C51-B0F1-DBF167E6EF7C}">
      <dgm:prSet phldrT="[Text]" custT="1"/>
      <dgm:spPr/>
      <dgm:t>
        <a:bodyPr/>
        <a:lstStyle/>
        <a:p>
          <a:pPr rtl="1"/>
          <a:r>
            <a:rPr lang="en-US" sz="1800" b="1" i="1" dirty="0"/>
            <a:t>Mutual respect</a:t>
          </a:r>
          <a:endParaRPr lang="ar-SA" sz="1800" b="1" dirty="0"/>
        </a:p>
      </dgm:t>
    </dgm:pt>
    <dgm:pt modelId="{33C248F6-8B4A-4089-931F-3DF1BC601CA9}" type="parTrans" cxnId="{12A95B89-F227-4ADA-A548-AFBEBB8F310E}">
      <dgm:prSet/>
      <dgm:spPr/>
      <dgm:t>
        <a:bodyPr/>
        <a:lstStyle/>
        <a:p>
          <a:pPr rtl="1"/>
          <a:endParaRPr lang="ar-SA"/>
        </a:p>
      </dgm:t>
    </dgm:pt>
    <dgm:pt modelId="{1B333AD5-6665-4683-A4C9-7AE5E85D77F0}" type="sibTrans" cxnId="{12A95B89-F227-4ADA-A548-AFBEBB8F310E}">
      <dgm:prSet/>
      <dgm:spPr/>
      <dgm:t>
        <a:bodyPr/>
        <a:lstStyle/>
        <a:p>
          <a:pPr rtl="1"/>
          <a:endParaRPr lang="ar-SA"/>
        </a:p>
      </dgm:t>
    </dgm:pt>
    <dgm:pt modelId="{717998D5-3562-4CAB-9127-BE1C56F36101}">
      <dgm:prSet custT="1"/>
      <dgm:spPr/>
      <dgm:t>
        <a:bodyPr/>
        <a:lstStyle/>
        <a:p>
          <a:pPr rtl="1"/>
          <a:r>
            <a:rPr lang="en-US" sz="2000" b="1" i="1" dirty="0"/>
            <a:t>Common purpose</a:t>
          </a:r>
          <a:endParaRPr lang="ar-SA" sz="2000" b="1" i="1" dirty="0"/>
        </a:p>
      </dgm:t>
    </dgm:pt>
    <dgm:pt modelId="{D7768A29-E71A-4FFB-B366-EC7092A1CDF4}" type="parTrans" cxnId="{3C2B5711-2999-4663-96F1-5DE77B3FA1FD}">
      <dgm:prSet/>
      <dgm:spPr/>
      <dgm:t>
        <a:bodyPr/>
        <a:lstStyle/>
        <a:p>
          <a:pPr rtl="1"/>
          <a:endParaRPr lang="ar-SA"/>
        </a:p>
      </dgm:t>
    </dgm:pt>
    <dgm:pt modelId="{45B1D7E9-CEE1-43E8-93B1-83885831A611}" type="sibTrans" cxnId="{3C2B5711-2999-4663-96F1-5DE77B3FA1FD}">
      <dgm:prSet/>
      <dgm:spPr/>
      <dgm:t>
        <a:bodyPr/>
        <a:lstStyle/>
        <a:p>
          <a:pPr rtl="1"/>
          <a:endParaRPr lang="ar-SA"/>
        </a:p>
      </dgm:t>
    </dgm:pt>
    <dgm:pt modelId="{D932D907-47D6-40DC-B794-7C161C0917D4}">
      <dgm:prSet phldrT="[Text]" custT="1"/>
      <dgm:spPr/>
      <dgm:t>
        <a:bodyPr/>
        <a:lstStyle/>
        <a:p>
          <a:pPr rtl="1"/>
          <a:r>
            <a:rPr lang="en-US" sz="1800" b="1" i="1" dirty="0"/>
            <a:t>Effective communication</a:t>
          </a:r>
          <a:endParaRPr lang="ar-SA" sz="1800" b="1" dirty="0"/>
        </a:p>
      </dgm:t>
    </dgm:pt>
    <dgm:pt modelId="{6C4A89BA-07B0-41EC-9FC6-F9A984EECBA9}" type="parTrans" cxnId="{3D3B3CDE-EA8E-435B-982D-0E83D0B99FF5}">
      <dgm:prSet/>
      <dgm:spPr/>
      <dgm:t>
        <a:bodyPr/>
        <a:lstStyle/>
        <a:p>
          <a:pPr rtl="1"/>
          <a:endParaRPr lang="ar-SA"/>
        </a:p>
      </dgm:t>
    </dgm:pt>
    <dgm:pt modelId="{716C49E3-9774-4A6E-81BA-149730813E30}" type="sibTrans" cxnId="{3D3B3CDE-EA8E-435B-982D-0E83D0B99FF5}">
      <dgm:prSet/>
      <dgm:spPr/>
      <dgm:t>
        <a:bodyPr/>
        <a:lstStyle/>
        <a:p>
          <a:pPr rtl="1"/>
          <a:endParaRPr lang="ar-SA"/>
        </a:p>
      </dgm:t>
    </dgm:pt>
    <dgm:pt modelId="{35789321-9212-43C5-AE4C-4F326D36FC19}" type="pres">
      <dgm:prSet presAssocID="{EA414643-53A6-4481-8492-6F6C24FA3545}" presName="linear" presStyleCnt="0">
        <dgm:presLayoutVars>
          <dgm:dir/>
          <dgm:animLvl val="lvl"/>
          <dgm:resizeHandles val="exact"/>
        </dgm:presLayoutVars>
      </dgm:prSet>
      <dgm:spPr/>
      <dgm:t>
        <a:bodyPr/>
        <a:lstStyle/>
        <a:p>
          <a:pPr rtl="1"/>
          <a:endParaRPr lang="ar-SA"/>
        </a:p>
      </dgm:t>
    </dgm:pt>
    <dgm:pt modelId="{BDE4C7D4-7202-42EE-B904-F7DB979E7FA4}" type="pres">
      <dgm:prSet presAssocID="{40E9EAA4-91C4-43F7-93BA-36C4846F3DFB}" presName="parentLin" presStyleCnt="0"/>
      <dgm:spPr/>
    </dgm:pt>
    <dgm:pt modelId="{A10A9FB4-BA6C-4CAA-8F35-76AFADC8C5B3}" type="pres">
      <dgm:prSet presAssocID="{40E9EAA4-91C4-43F7-93BA-36C4846F3DFB}" presName="parentLeftMargin" presStyleLbl="node1" presStyleIdx="0" presStyleCnt="5"/>
      <dgm:spPr/>
      <dgm:t>
        <a:bodyPr/>
        <a:lstStyle/>
        <a:p>
          <a:pPr rtl="1"/>
          <a:endParaRPr lang="ar-SA"/>
        </a:p>
      </dgm:t>
    </dgm:pt>
    <dgm:pt modelId="{378B2435-61C0-4317-A55C-2334948FADF3}" type="pres">
      <dgm:prSet presAssocID="{40E9EAA4-91C4-43F7-93BA-36C4846F3DFB}" presName="parentText" presStyleLbl="node1" presStyleIdx="0" presStyleCnt="5">
        <dgm:presLayoutVars>
          <dgm:chMax val="0"/>
          <dgm:bulletEnabled val="1"/>
        </dgm:presLayoutVars>
      </dgm:prSet>
      <dgm:spPr/>
      <dgm:t>
        <a:bodyPr/>
        <a:lstStyle/>
        <a:p>
          <a:pPr rtl="1"/>
          <a:endParaRPr lang="ar-SA"/>
        </a:p>
      </dgm:t>
    </dgm:pt>
    <dgm:pt modelId="{EB7B17AE-C2C9-4DEC-A003-2D3AFFFB892F}" type="pres">
      <dgm:prSet presAssocID="{40E9EAA4-91C4-43F7-93BA-36C4846F3DFB}" presName="negativeSpace" presStyleCnt="0"/>
      <dgm:spPr/>
    </dgm:pt>
    <dgm:pt modelId="{A5038B47-3C56-456D-BF53-9B74B088C75D}" type="pres">
      <dgm:prSet presAssocID="{40E9EAA4-91C4-43F7-93BA-36C4846F3DFB}" presName="childText" presStyleLbl="conFgAcc1" presStyleIdx="0" presStyleCnt="5">
        <dgm:presLayoutVars>
          <dgm:bulletEnabled val="1"/>
        </dgm:presLayoutVars>
      </dgm:prSet>
      <dgm:spPr/>
    </dgm:pt>
    <dgm:pt modelId="{F5EFE285-84DB-4BD2-BB74-C9C175D954E1}" type="pres">
      <dgm:prSet presAssocID="{883AFBFD-0978-4EB7-AB34-B2B37E01B9AE}" presName="spaceBetweenRectangles" presStyleCnt="0"/>
      <dgm:spPr/>
    </dgm:pt>
    <dgm:pt modelId="{E0838890-0848-4EBD-985F-51DBDFEC7822}" type="pres">
      <dgm:prSet presAssocID="{7ACEB111-3B84-4C51-B0F1-DBF167E6EF7C}" presName="parentLin" presStyleCnt="0"/>
      <dgm:spPr/>
    </dgm:pt>
    <dgm:pt modelId="{C7924244-F6B7-4800-B767-A55D95DEC5E5}" type="pres">
      <dgm:prSet presAssocID="{7ACEB111-3B84-4C51-B0F1-DBF167E6EF7C}" presName="parentLeftMargin" presStyleLbl="node1" presStyleIdx="0" presStyleCnt="5"/>
      <dgm:spPr/>
      <dgm:t>
        <a:bodyPr/>
        <a:lstStyle/>
        <a:p>
          <a:pPr rtl="1"/>
          <a:endParaRPr lang="ar-SA"/>
        </a:p>
      </dgm:t>
    </dgm:pt>
    <dgm:pt modelId="{782496CB-5847-4FBC-907A-4A5C970E10FE}" type="pres">
      <dgm:prSet presAssocID="{7ACEB111-3B84-4C51-B0F1-DBF167E6EF7C}" presName="parentText" presStyleLbl="node1" presStyleIdx="1" presStyleCnt="5">
        <dgm:presLayoutVars>
          <dgm:chMax val="0"/>
          <dgm:bulletEnabled val="1"/>
        </dgm:presLayoutVars>
      </dgm:prSet>
      <dgm:spPr/>
      <dgm:t>
        <a:bodyPr/>
        <a:lstStyle/>
        <a:p>
          <a:pPr rtl="1"/>
          <a:endParaRPr lang="ar-SA"/>
        </a:p>
      </dgm:t>
    </dgm:pt>
    <dgm:pt modelId="{C8EB98DA-5254-4A8D-8EAB-A843AF87B7D9}" type="pres">
      <dgm:prSet presAssocID="{7ACEB111-3B84-4C51-B0F1-DBF167E6EF7C}" presName="negativeSpace" presStyleCnt="0"/>
      <dgm:spPr/>
    </dgm:pt>
    <dgm:pt modelId="{ACE2C268-DD0A-4956-913A-29F12A8B6072}" type="pres">
      <dgm:prSet presAssocID="{7ACEB111-3B84-4C51-B0F1-DBF167E6EF7C}" presName="childText" presStyleLbl="conFgAcc1" presStyleIdx="1" presStyleCnt="5">
        <dgm:presLayoutVars>
          <dgm:bulletEnabled val="1"/>
        </dgm:presLayoutVars>
      </dgm:prSet>
      <dgm:spPr/>
    </dgm:pt>
    <dgm:pt modelId="{28864544-89AF-406B-B6D2-4B77C55B0B25}" type="pres">
      <dgm:prSet presAssocID="{1B333AD5-6665-4683-A4C9-7AE5E85D77F0}" presName="spaceBetweenRectangles" presStyleCnt="0"/>
      <dgm:spPr/>
    </dgm:pt>
    <dgm:pt modelId="{416AEC96-FCF3-465C-8F44-A3F4E4861D5E}" type="pres">
      <dgm:prSet presAssocID="{717998D5-3562-4CAB-9127-BE1C56F36101}" presName="parentLin" presStyleCnt="0"/>
      <dgm:spPr/>
    </dgm:pt>
    <dgm:pt modelId="{8F8E4EF0-1853-4A5D-B96D-BE9DE4CF750E}" type="pres">
      <dgm:prSet presAssocID="{717998D5-3562-4CAB-9127-BE1C56F36101}" presName="parentLeftMargin" presStyleLbl="node1" presStyleIdx="1" presStyleCnt="5"/>
      <dgm:spPr/>
      <dgm:t>
        <a:bodyPr/>
        <a:lstStyle/>
        <a:p>
          <a:pPr rtl="1"/>
          <a:endParaRPr lang="ar-SA"/>
        </a:p>
      </dgm:t>
    </dgm:pt>
    <dgm:pt modelId="{C07BFEDE-4CB5-44DE-8F5B-A31EAEE7A8E3}" type="pres">
      <dgm:prSet presAssocID="{717998D5-3562-4CAB-9127-BE1C56F36101}" presName="parentText" presStyleLbl="node1" presStyleIdx="2" presStyleCnt="5">
        <dgm:presLayoutVars>
          <dgm:chMax val="0"/>
          <dgm:bulletEnabled val="1"/>
        </dgm:presLayoutVars>
      </dgm:prSet>
      <dgm:spPr/>
      <dgm:t>
        <a:bodyPr/>
        <a:lstStyle/>
        <a:p>
          <a:pPr rtl="1"/>
          <a:endParaRPr lang="ar-SA"/>
        </a:p>
      </dgm:t>
    </dgm:pt>
    <dgm:pt modelId="{0507F543-08C1-45E8-BF65-6C3E62613A46}" type="pres">
      <dgm:prSet presAssocID="{717998D5-3562-4CAB-9127-BE1C56F36101}" presName="negativeSpace" presStyleCnt="0"/>
      <dgm:spPr/>
    </dgm:pt>
    <dgm:pt modelId="{AC9889F8-EA9F-417C-86E4-DDF17DAAC4FB}" type="pres">
      <dgm:prSet presAssocID="{717998D5-3562-4CAB-9127-BE1C56F36101}" presName="childText" presStyleLbl="conFgAcc1" presStyleIdx="2" presStyleCnt="5">
        <dgm:presLayoutVars>
          <dgm:bulletEnabled val="1"/>
        </dgm:presLayoutVars>
      </dgm:prSet>
      <dgm:spPr/>
    </dgm:pt>
    <dgm:pt modelId="{6A0928DC-CD0D-4714-8BE6-76A9D089C2F8}" type="pres">
      <dgm:prSet presAssocID="{45B1D7E9-CEE1-43E8-93B1-83885831A611}" presName="spaceBetweenRectangles" presStyleCnt="0"/>
      <dgm:spPr/>
    </dgm:pt>
    <dgm:pt modelId="{A1B8FEBE-01CA-4C17-99F7-606CC3DE4394}" type="pres">
      <dgm:prSet presAssocID="{D932D907-47D6-40DC-B794-7C161C0917D4}" presName="parentLin" presStyleCnt="0"/>
      <dgm:spPr/>
    </dgm:pt>
    <dgm:pt modelId="{D50D42C4-90B9-48D9-84DD-B2993889FA62}" type="pres">
      <dgm:prSet presAssocID="{D932D907-47D6-40DC-B794-7C161C0917D4}" presName="parentLeftMargin" presStyleLbl="node1" presStyleIdx="2" presStyleCnt="5"/>
      <dgm:spPr/>
      <dgm:t>
        <a:bodyPr/>
        <a:lstStyle/>
        <a:p>
          <a:pPr rtl="1"/>
          <a:endParaRPr lang="ar-SA"/>
        </a:p>
      </dgm:t>
    </dgm:pt>
    <dgm:pt modelId="{633C4E38-EE15-4332-9C69-CF9C21288C1E}" type="pres">
      <dgm:prSet presAssocID="{D932D907-47D6-40DC-B794-7C161C0917D4}" presName="parentText" presStyleLbl="node1" presStyleIdx="3" presStyleCnt="5">
        <dgm:presLayoutVars>
          <dgm:chMax val="0"/>
          <dgm:bulletEnabled val="1"/>
        </dgm:presLayoutVars>
      </dgm:prSet>
      <dgm:spPr/>
      <dgm:t>
        <a:bodyPr/>
        <a:lstStyle/>
        <a:p>
          <a:pPr rtl="1"/>
          <a:endParaRPr lang="ar-SA"/>
        </a:p>
      </dgm:t>
    </dgm:pt>
    <dgm:pt modelId="{72C7FD78-53EF-4040-A4E4-ECEEC4B0E1E4}" type="pres">
      <dgm:prSet presAssocID="{D932D907-47D6-40DC-B794-7C161C0917D4}" presName="negativeSpace" presStyleCnt="0"/>
      <dgm:spPr/>
    </dgm:pt>
    <dgm:pt modelId="{F15CA0FE-50DC-4609-81C6-28BED844D131}" type="pres">
      <dgm:prSet presAssocID="{D932D907-47D6-40DC-B794-7C161C0917D4}" presName="childText" presStyleLbl="conFgAcc1" presStyleIdx="3" presStyleCnt="5">
        <dgm:presLayoutVars>
          <dgm:bulletEnabled val="1"/>
        </dgm:presLayoutVars>
      </dgm:prSet>
      <dgm:spPr/>
    </dgm:pt>
    <dgm:pt modelId="{1ED86922-EA9A-42BA-BA68-50DA07F9A0F2}" type="pres">
      <dgm:prSet presAssocID="{716C49E3-9774-4A6E-81BA-149730813E30}" presName="spaceBetweenRectangles" presStyleCnt="0"/>
      <dgm:spPr/>
    </dgm:pt>
    <dgm:pt modelId="{36BE1367-2868-48B0-B285-935E304875A7}" type="pres">
      <dgm:prSet presAssocID="{D7F20156-98C1-47AF-A778-D4C883889557}" presName="parentLin" presStyleCnt="0"/>
      <dgm:spPr/>
    </dgm:pt>
    <dgm:pt modelId="{F447A9B2-5C84-4618-9CE2-8D7D3920F2AE}" type="pres">
      <dgm:prSet presAssocID="{D7F20156-98C1-47AF-A778-D4C883889557}" presName="parentLeftMargin" presStyleLbl="node1" presStyleIdx="3" presStyleCnt="5"/>
      <dgm:spPr/>
      <dgm:t>
        <a:bodyPr/>
        <a:lstStyle/>
        <a:p>
          <a:pPr rtl="1"/>
          <a:endParaRPr lang="ar-SA"/>
        </a:p>
      </dgm:t>
    </dgm:pt>
    <dgm:pt modelId="{CB63F3F7-699A-454C-B433-D5F4F0A1A04B}" type="pres">
      <dgm:prSet presAssocID="{D7F20156-98C1-47AF-A778-D4C883889557}" presName="parentText" presStyleLbl="node1" presStyleIdx="4" presStyleCnt="5">
        <dgm:presLayoutVars>
          <dgm:chMax val="0"/>
          <dgm:bulletEnabled val="1"/>
        </dgm:presLayoutVars>
      </dgm:prSet>
      <dgm:spPr/>
      <dgm:t>
        <a:bodyPr/>
        <a:lstStyle/>
        <a:p>
          <a:pPr rtl="1"/>
          <a:endParaRPr lang="ar-SA"/>
        </a:p>
      </dgm:t>
    </dgm:pt>
    <dgm:pt modelId="{2EBF250E-E3AC-4CD9-B5D3-FE4FD28092CA}" type="pres">
      <dgm:prSet presAssocID="{D7F20156-98C1-47AF-A778-D4C883889557}" presName="negativeSpace" presStyleCnt="0"/>
      <dgm:spPr/>
    </dgm:pt>
    <dgm:pt modelId="{54F56E26-D215-46CB-9347-EAF11121D9DE}" type="pres">
      <dgm:prSet presAssocID="{D7F20156-98C1-47AF-A778-D4C883889557}" presName="childText" presStyleLbl="conFgAcc1" presStyleIdx="4" presStyleCnt="5">
        <dgm:presLayoutVars>
          <dgm:bulletEnabled val="1"/>
        </dgm:presLayoutVars>
      </dgm:prSet>
      <dgm:spPr/>
    </dgm:pt>
  </dgm:ptLst>
  <dgm:cxnLst>
    <dgm:cxn modelId="{86575566-A21B-4D3D-8955-0A097AF88F1D}" srcId="{EA414643-53A6-4481-8492-6F6C24FA3545}" destId="{40E9EAA4-91C4-43F7-93BA-36C4846F3DFB}" srcOrd="0" destOrd="0" parTransId="{5A46AB52-652D-4BF8-A6F5-277758E48C3E}" sibTransId="{883AFBFD-0978-4EB7-AB34-B2B37E01B9AE}"/>
    <dgm:cxn modelId="{72FF33EF-CE43-4795-B36E-52E6D31571FD}" srcId="{EA414643-53A6-4481-8492-6F6C24FA3545}" destId="{D7F20156-98C1-47AF-A778-D4C883889557}" srcOrd="4" destOrd="0" parTransId="{19F633BE-A020-4628-876F-BEC4E2F0B07E}" sibTransId="{29E955BD-72B7-44D1-8356-F74FA704AEF7}"/>
    <dgm:cxn modelId="{25A963D2-29B7-4918-A6EE-6043A5052D9F}" type="presOf" srcId="{717998D5-3562-4CAB-9127-BE1C56F36101}" destId="{8F8E4EF0-1853-4A5D-B96D-BE9DE4CF750E}" srcOrd="0" destOrd="0" presId="urn:microsoft.com/office/officeart/2005/8/layout/list1"/>
    <dgm:cxn modelId="{0FCAA21E-5278-4405-B12D-04CF643F2C69}" type="presOf" srcId="{D932D907-47D6-40DC-B794-7C161C0917D4}" destId="{D50D42C4-90B9-48D9-84DD-B2993889FA62}" srcOrd="0" destOrd="0" presId="urn:microsoft.com/office/officeart/2005/8/layout/list1"/>
    <dgm:cxn modelId="{9956477D-000C-4FE5-9025-139E19BE22FF}" type="presOf" srcId="{EA414643-53A6-4481-8492-6F6C24FA3545}" destId="{35789321-9212-43C5-AE4C-4F326D36FC19}" srcOrd="0" destOrd="0" presId="urn:microsoft.com/office/officeart/2005/8/layout/list1"/>
    <dgm:cxn modelId="{1D8BF75B-B5AA-4996-95A0-522A6DDBEBA5}" type="presOf" srcId="{D932D907-47D6-40DC-B794-7C161C0917D4}" destId="{633C4E38-EE15-4332-9C69-CF9C21288C1E}" srcOrd="1" destOrd="0" presId="urn:microsoft.com/office/officeart/2005/8/layout/list1"/>
    <dgm:cxn modelId="{AAAD71CF-CCE3-49F4-A334-74287E9702D5}" type="presOf" srcId="{D7F20156-98C1-47AF-A778-D4C883889557}" destId="{F447A9B2-5C84-4618-9CE2-8D7D3920F2AE}" srcOrd="0" destOrd="0" presId="urn:microsoft.com/office/officeart/2005/8/layout/list1"/>
    <dgm:cxn modelId="{99995102-CAB8-4BBE-8367-7EEAEC93FFC7}" type="presOf" srcId="{40E9EAA4-91C4-43F7-93BA-36C4846F3DFB}" destId="{378B2435-61C0-4317-A55C-2334948FADF3}" srcOrd="1" destOrd="0" presId="urn:microsoft.com/office/officeart/2005/8/layout/list1"/>
    <dgm:cxn modelId="{099A26C6-605E-4BF0-A7F0-4D0587094DFB}" type="presOf" srcId="{D7F20156-98C1-47AF-A778-D4C883889557}" destId="{CB63F3F7-699A-454C-B433-D5F4F0A1A04B}" srcOrd="1" destOrd="0" presId="urn:microsoft.com/office/officeart/2005/8/layout/list1"/>
    <dgm:cxn modelId="{3C2B5711-2999-4663-96F1-5DE77B3FA1FD}" srcId="{EA414643-53A6-4481-8492-6F6C24FA3545}" destId="{717998D5-3562-4CAB-9127-BE1C56F36101}" srcOrd="2" destOrd="0" parTransId="{D7768A29-E71A-4FFB-B366-EC7092A1CDF4}" sibTransId="{45B1D7E9-CEE1-43E8-93B1-83885831A611}"/>
    <dgm:cxn modelId="{8E378EF5-4487-4D92-B1F1-F16C20B884EB}" type="presOf" srcId="{7ACEB111-3B84-4C51-B0F1-DBF167E6EF7C}" destId="{782496CB-5847-4FBC-907A-4A5C970E10FE}" srcOrd="1" destOrd="0" presId="urn:microsoft.com/office/officeart/2005/8/layout/list1"/>
    <dgm:cxn modelId="{3D3B3CDE-EA8E-435B-982D-0E83D0B99FF5}" srcId="{EA414643-53A6-4481-8492-6F6C24FA3545}" destId="{D932D907-47D6-40DC-B794-7C161C0917D4}" srcOrd="3" destOrd="0" parTransId="{6C4A89BA-07B0-41EC-9FC6-F9A984EECBA9}" sibTransId="{716C49E3-9774-4A6E-81BA-149730813E30}"/>
    <dgm:cxn modelId="{8936B3E3-CFCE-44F3-9FE3-2DFADEEC22AB}" type="presOf" srcId="{40E9EAA4-91C4-43F7-93BA-36C4846F3DFB}" destId="{A10A9FB4-BA6C-4CAA-8F35-76AFADC8C5B3}" srcOrd="0" destOrd="0" presId="urn:microsoft.com/office/officeart/2005/8/layout/list1"/>
    <dgm:cxn modelId="{12A95B89-F227-4ADA-A548-AFBEBB8F310E}" srcId="{EA414643-53A6-4481-8492-6F6C24FA3545}" destId="{7ACEB111-3B84-4C51-B0F1-DBF167E6EF7C}" srcOrd="1" destOrd="0" parTransId="{33C248F6-8B4A-4089-931F-3DF1BC601CA9}" sibTransId="{1B333AD5-6665-4683-A4C9-7AE5E85D77F0}"/>
    <dgm:cxn modelId="{8967D955-692B-4E8A-BD1F-01DEB2135C44}" type="presOf" srcId="{717998D5-3562-4CAB-9127-BE1C56F36101}" destId="{C07BFEDE-4CB5-44DE-8F5B-A31EAEE7A8E3}" srcOrd="1" destOrd="0" presId="urn:microsoft.com/office/officeart/2005/8/layout/list1"/>
    <dgm:cxn modelId="{49AAA1B6-00FC-4B06-AA64-D062DC48EBD2}" type="presOf" srcId="{7ACEB111-3B84-4C51-B0F1-DBF167E6EF7C}" destId="{C7924244-F6B7-4800-B767-A55D95DEC5E5}" srcOrd="0" destOrd="0" presId="urn:microsoft.com/office/officeart/2005/8/layout/list1"/>
    <dgm:cxn modelId="{0B3C04F4-D7E6-49E9-A62D-185202E8A155}" type="presParOf" srcId="{35789321-9212-43C5-AE4C-4F326D36FC19}" destId="{BDE4C7D4-7202-42EE-B904-F7DB979E7FA4}" srcOrd="0" destOrd="0" presId="urn:microsoft.com/office/officeart/2005/8/layout/list1"/>
    <dgm:cxn modelId="{5D0B568B-07F2-4D9E-B5D6-35719B87B88B}" type="presParOf" srcId="{BDE4C7D4-7202-42EE-B904-F7DB979E7FA4}" destId="{A10A9FB4-BA6C-4CAA-8F35-76AFADC8C5B3}" srcOrd="0" destOrd="0" presId="urn:microsoft.com/office/officeart/2005/8/layout/list1"/>
    <dgm:cxn modelId="{321447CD-C6B2-4B70-9DA0-8A0F9417AACF}" type="presParOf" srcId="{BDE4C7D4-7202-42EE-B904-F7DB979E7FA4}" destId="{378B2435-61C0-4317-A55C-2334948FADF3}" srcOrd="1" destOrd="0" presId="urn:microsoft.com/office/officeart/2005/8/layout/list1"/>
    <dgm:cxn modelId="{A80B0A95-3795-48BC-8747-559AB2B215E0}" type="presParOf" srcId="{35789321-9212-43C5-AE4C-4F326D36FC19}" destId="{EB7B17AE-C2C9-4DEC-A003-2D3AFFFB892F}" srcOrd="1" destOrd="0" presId="urn:microsoft.com/office/officeart/2005/8/layout/list1"/>
    <dgm:cxn modelId="{FBA9D28E-4CFC-4EEB-B79B-BC877B370886}" type="presParOf" srcId="{35789321-9212-43C5-AE4C-4F326D36FC19}" destId="{A5038B47-3C56-456D-BF53-9B74B088C75D}" srcOrd="2" destOrd="0" presId="urn:microsoft.com/office/officeart/2005/8/layout/list1"/>
    <dgm:cxn modelId="{257634DF-EE45-4728-AED9-CC8C336E291B}" type="presParOf" srcId="{35789321-9212-43C5-AE4C-4F326D36FC19}" destId="{F5EFE285-84DB-4BD2-BB74-C9C175D954E1}" srcOrd="3" destOrd="0" presId="urn:microsoft.com/office/officeart/2005/8/layout/list1"/>
    <dgm:cxn modelId="{3018FBD2-8895-4704-A451-B46084D1B1ED}" type="presParOf" srcId="{35789321-9212-43C5-AE4C-4F326D36FC19}" destId="{E0838890-0848-4EBD-985F-51DBDFEC7822}" srcOrd="4" destOrd="0" presId="urn:microsoft.com/office/officeart/2005/8/layout/list1"/>
    <dgm:cxn modelId="{B095E03B-BC17-4DE7-8EA2-023CBF59F794}" type="presParOf" srcId="{E0838890-0848-4EBD-985F-51DBDFEC7822}" destId="{C7924244-F6B7-4800-B767-A55D95DEC5E5}" srcOrd="0" destOrd="0" presId="urn:microsoft.com/office/officeart/2005/8/layout/list1"/>
    <dgm:cxn modelId="{88061B4E-D587-4A8C-AD11-F55CCD5B873D}" type="presParOf" srcId="{E0838890-0848-4EBD-985F-51DBDFEC7822}" destId="{782496CB-5847-4FBC-907A-4A5C970E10FE}" srcOrd="1" destOrd="0" presId="urn:microsoft.com/office/officeart/2005/8/layout/list1"/>
    <dgm:cxn modelId="{D1B6F006-2047-4A41-8D20-E38BB38AEFD4}" type="presParOf" srcId="{35789321-9212-43C5-AE4C-4F326D36FC19}" destId="{C8EB98DA-5254-4A8D-8EAB-A843AF87B7D9}" srcOrd="5" destOrd="0" presId="urn:microsoft.com/office/officeart/2005/8/layout/list1"/>
    <dgm:cxn modelId="{15CB8BAF-6513-4B36-9031-0E0200523D89}" type="presParOf" srcId="{35789321-9212-43C5-AE4C-4F326D36FC19}" destId="{ACE2C268-DD0A-4956-913A-29F12A8B6072}" srcOrd="6" destOrd="0" presId="urn:microsoft.com/office/officeart/2005/8/layout/list1"/>
    <dgm:cxn modelId="{F424557A-D857-4B38-B4D9-567B7A09CD72}" type="presParOf" srcId="{35789321-9212-43C5-AE4C-4F326D36FC19}" destId="{28864544-89AF-406B-B6D2-4B77C55B0B25}" srcOrd="7" destOrd="0" presId="urn:microsoft.com/office/officeart/2005/8/layout/list1"/>
    <dgm:cxn modelId="{483324E5-AC7C-4CBA-9FB1-F27774E60F4D}" type="presParOf" srcId="{35789321-9212-43C5-AE4C-4F326D36FC19}" destId="{416AEC96-FCF3-465C-8F44-A3F4E4861D5E}" srcOrd="8" destOrd="0" presId="urn:microsoft.com/office/officeart/2005/8/layout/list1"/>
    <dgm:cxn modelId="{39093830-FC81-4A17-9EC9-BBCD89E30B34}" type="presParOf" srcId="{416AEC96-FCF3-465C-8F44-A3F4E4861D5E}" destId="{8F8E4EF0-1853-4A5D-B96D-BE9DE4CF750E}" srcOrd="0" destOrd="0" presId="urn:microsoft.com/office/officeart/2005/8/layout/list1"/>
    <dgm:cxn modelId="{F3749374-F64B-4681-AE1C-00EF4C8213F7}" type="presParOf" srcId="{416AEC96-FCF3-465C-8F44-A3F4E4861D5E}" destId="{C07BFEDE-4CB5-44DE-8F5B-A31EAEE7A8E3}" srcOrd="1" destOrd="0" presId="urn:microsoft.com/office/officeart/2005/8/layout/list1"/>
    <dgm:cxn modelId="{A05A370B-B062-4F0C-92F6-1FF7D9ED8ADB}" type="presParOf" srcId="{35789321-9212-43C5-AE4C-4F326D36FC19}" destId="{0507F543-08C1-45E8-BF65-6C3E62613A46}" srcOrd="9" destOrd="0" presId="urn:microsoft.com/office/officeart/2005/8/layout/list1"/>
    <dgm:cxn modelId="{23E7893C-4FC3-4518-AFE6-88616BA6DD52}" type="presParOf" srcId="{35789321-9212-43C5-AE4C-4F326D36FC19}" destId="{AC9889F8-EA9F-417C-86E4-DDF17DAAC4FB}" srcOrd="10" destOrd="0" presId="urn:microsoft.com/office/officeart/2005/8/layout/list1"/>
    <dgm:cxn modelId="{954FA39C-5A59-4825-B5D5-8C7D3373CFC0}" type="presParOf" srcId="{35789321-9212-43C5-AE4C-4F326D36FC19}" destId="{6A0928DC-CD0D-4714-8BE6-76A9D089C2F8}" srcOrd="11" destOrd="0" presId="urn:microsoft.com/office/officeart/2005/8/layout/list1"/>
    <dgm:cxn modelId="{63317935-04DE-46F6-829B-E287124CF55C}" type="presParOf" srcId="{35789321-9212-43C5-AE4C-4F326D36FC19}" destId="{A1B8FEBE-01CA-4C17-99F7-606CC3DE4394}" srcOrd="12" destOrd="0" presId="urn:microsoft.com/office/officeart/2005/8/layout/list1"/>
    <dgm:cxn modelId="{A5912B25-054B-4219-97C6-C16F0E4F3A6C}" type="presParOf" srcId="{A1B8FEBE-01CA-4C17-99F7-606CC3DE4394}" destId="{D50D42C4-90B9-48D9-84DD-B2993889FA62}" srcOrd="0" destOrd="0" presId="urn:microsoft.com/office/officeart/2005/8/layout/list1"/>
    <dgm:cxn modelId="{01B0A4C3-E91E-45BF-AC3C-0AB8EB2BAB62}" type="presParOf" srcId="{A1B8FEBE-01CA-4C17-99F7-606CC3DE4394}" destId="{633C4E38-EE15-4332-9C69-CF9C21288C1E}" srcOrd="1" destOrd="0" presId="urn:microsoft.com/office/officeart/2005/8/layout/list1"/>
    <dgm:cxn modelId="{C9E5686D-CEF0-4E57-A35A-B95DFE628AFF}" type="presParOf" srcId="{35789321-9212-43C5-AE4C-4F326D36FC19}" destId="{72C7FD78-53EF-4040-A4E4-ECEEC4B0E1E4}" srcOrd="13" destOrd="0" presId="urn:microsoft.com/office/officeart/2005/8/layout/list1"/>
    <dgm:cxn modelId="{D3D3C275-A692-4CE6-BAE1-1F4291226299}" type="presParOf" srcId="{35789321-9212-43C5-AE4C-4F326D36FC19}" destId="{F15CA0FE-50DC-4609-81C6-28BED844D131}" srcOrd="14" destOrd="0" presId="urn:microsoft.com/office/officeart/2005/8/layout/list1"/>
    <dgm:cxn modelId="{C05C21CC-4C19-4236-AF35-F3E570921D03}" type="presParOf" srcId="{35789321-9212-43C5-AE4C-4F326D36FC19}" destId="{1ED86922-EA9A-42BA-BA68-50DA07F9A0F2}" srcOrd="15" destOrd="0" presId="urn:microsoft.com/office/officeart/2005/8/layout/list1"/>
    <dgm:cxn modelId="{CB81D04C-1B64-4E99-9891-1ED991F03F9C}" type="presParOf" srcId="{35789321-9212-43C5-AE4C-4F326D36FC19}" destId="{36BE1367-2868-48B0-B285-935E304875A7}" srcOrd="16" destOrd="0" presId="urn:microsoft.com/office/officeart/2005/8/layout/list1"/>
    <dgm:cxn modelId="{595D98F9-427D-4DBA-9978-4179CAC76B18}" type="presParOf" srcId="{36BE1367-2868-48B0-B285-935E304875A7}" destId="{F447A9B2-5C84-4618-9CE2-8D7D3920F2AE}" srcOrd="0" destOrd="0" presId="urn:microsoft.com/office/officeart/2005/8/layout/list1"/>
    <dgm:cxn modelId="{ACB429CF-9DBC-44C3-9CB0-EC18E4984A07}" type="presParOf" srcId="{36BE1367-2868-48B0-B285-935E304875A7}" destId="{CB63F3F7-699A-454C-B433-D5F4F0A1A04B}" srcOrd="1" destOrd="0" presId="urn:microsoft.com/office/officeart/2005/8/layout/list1"/>
    <dgm:cxn modelId="{E4EC69EA-3C34-48F7-A023-DB8D6DB2D30C}" type="presParOf" srcId="{35789321-9212-43C5-AE4C-4F326D36FC19}" destId="{2EBF250E-E3AC-4CD9-B5D3-FE4FD28092CA}" srcOrd="17" destOrd="0" presId="urn:microsoft.com/office/officeart/2005/8/layout/list1"/>
    <dgm:cxn modelId="{AA7F3DD2-FC58-4A6D-98A2-56555197DB55}" type="presParOf" srcId="{35789321-9212-43C5-AE4C-4F326D36FC19}" destId="{54F56E26-D215-46CB-9347-EAF11121D9D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CAE5F5-D83D-4E9E-AF21-1FE8803CAF55}" type="doc">
      <dgm:prSet loTypeId="urn:microsoft.com/office/officeart/2005/8/layout/default#2" loCatId="list" qsTypeId="urn:microsoft.com/office/officeart/2005/8/quickstyle/3d3" qsCatId="3D" csTypeId="urn:microsoft.com/office/officeart/2005/8/colors/colorful1" csCatId="colorful" phldr="1"/>
      <dgm:spPr/>
      <dgm:t>
        <a:bodyPr/>
        <a:lstStyle/>
        <a:p>
          <a:pPr rtl="1"/>
          <a:endParaRPr lang="ar-SA"/>
        </a:p>
      </dgm:t>
    </dgm:pt>
    <dgm:pt modelId="{539C87DB-A97B-4D1D-9E56-BA016D93ABEC}">
      <dgm:prSet phldrT="[Text]" custT="1"/>
      <dgm:spPr/>
      <dgm:t>
        <a:bodyPr/>
        <a:lstStyle/>
        <a:p>
          <a:pPr rtl="1"/>
          <a:r>
            <a:rPr lang="en-US" sz="2000"/>
            <a:t>Changing roles</a:t>
          </a:r>
          <a:endParaRPr lang="ar-SA" sz="2000" dirty="0"/>
        </a:p>
      </dgm:t>
    </dgm:pt>
    <dgm:pt modelId="{C8311374-0EC2-45DA-A0D5-D5A7DBB3AF77}" type="parTrans" cxnId="{791A4103-AF49-4C71-9C27-A38CE9EA5ACF}">
      <dgm:prSet/>
      <dgm:spPr/>
      <dgm:t>
        <a:bodyPr/>
        <a:lstStyle/>
        <a:p>
          <a:pPr rtl="1"/>
          <a:endParaRPr lang="ar-SA"/>
        </a:p>
      </dgm:t>
    </dgm:pt>
    <dgm:pt modelId="{23AFB8C6-3557-42B7-8779-88A511297559}" type="sibTrans" cxnId="{791A4103-AF49-4C71-9C27-A38CE9EA5ACF}">
      <dgm:prSet/>
      <dgm:spPr/>
      <dgm:t>
        <a:bodyPr/>
        <a:lstStyle/>
        <a:p>
          <a:pPr rtl="1"/>
          <a:endParaRPr lang="ar-SA"/>
        </a:p>
      </dgm:t>
    </dgm:pt>
    <dgm:pt modelId="{10189E64-F5A2-4442-AF40-929880AD4E3B}">
      <dgm:prSet phldrT="[Text]" custT="1"/>
      <dgm:spPr/>
      <dgm:t>
        <a:bodyPr/>
        <a:lstStyle/>
        <a:p>
          <a:pPr rtl="1"/>
          <a:r>
            <a:rPr lang="en-US" sz="2000" dirty="0"/>
            <a:t>Changing settings</a:t>
          </a:r>
          <a:endParaRPr lang="ar-SA" sz="2000" dirty="0"/>
        </a:p>
      </dgm:t>
    </dgm:pt>
    <dgm:pt modelId="{B49346EA-3150-4C62-875F-1625B775D1FF}" type="parTrans" cxnId="{8A099EC8-F1E6-4A12-8D10-CB2995893C51}">
      <dgm:prSet/>
      <dgm:spPr/>
      <dgm:t>
        <a:bodyPr/>
        <a:lstStyle/>
        <a:p>
          <a:pPr rtl="1"/>
          <a:endParaRPr lang="ar-SA"/>
        </a:p>
      </dgm:t>
    </dgm:pt>
    <dgm:pt modelId="{2AA7A441-3A50-4AD4-AD3A-075795F49002}" type="sibTrans" cxnId="{8A099EC8-F1E6-4A12-8D10-CB2995893C51}">
      <dgm:prSet/>
      <dgm:spPr/>
      <dgm:t>
        <a:bodyPr/>
        <a:lstStyle/>
        <a:p>
          <a:pPr rtl="1"/>
          <a:endParaRPr lang="ar-SA"/>
        </a:p>
      </dgm:t>
    </dgm:pt>
    <dgm:pt modelId="{E9FB1495-06F8-41D3-9237-76369FD4FE20}">
      <dgm:prSet phldrT="[Text]" custT="1"/>
      <dgm:spPr/>
      <dgm:t>
        <a:bodyPr/>
        <a:lstStyle/>
        <a:p>
          <a:pPr rtl="1"/>
          <a:r>
            <a:rPr lang="en-US" sz="2000"/>
            <a:t>Health-care hierarchies</a:t>
          </a:r>
          <a:r>
            <a:rPr lang="ar-SA" sz="2000"/>
            <a:t> </a:t>
          </a:r>
          <a:endParaRPr lang="ar-SA" sz="2000" dirty="0"/>
        </a:p>
      </dgm:t>
    </dgm:pt>
    <dgm:pt modelId="{E292DB4B-6375-46BC-9E24-0AB390AD5D0C}" type="parTrans" cxnId="{FBFB1E8C-406A-4945-9749-75389D2CB9DD}">
      <dgm:prSet/>
      <dgm:spPr/>
      <dgm:t>
        <a:bodyPr/>
        <a:lstStyle/>
        <a:p>
          <a:pPr rtl="1"/>
          <a:endParaRPr lang="ar-SA"/>
        </a:p>
      </dgm:t>
    </dgm:pt>
    <dgm:pt modelId="{8479349A-D667-4DED-890C-B8307D3EAE0D}" type="sibTrans" cxnId="{FBFB1E8C-406A-4945-9749-75389D2CB9DD}">
      <dgm:prSet/>
      <dgm:spPr/>
      <dgm:t>
        <a:bodyPr/>
        <a:lstStyle/>
        <a:p>
          <a:pPr rtl="1"/>
          <a:endParaRPr lang="ar-SA"/>
        </a:p>
      </dgm:t>
    </dgm:pt>
    <dgm:pt modelId="{02E2DDDD-7ADC-4218-A190-931C582B7272}">
      <dgm:prSet phldrT="[Text]" custT="1"/>
      <dgm:spPr/>
      <dgm:t>
        <a:bodyPr/>
        <a:lstStyle/>
        <a:p>
          <a:pPr rtl="1"/>
          <a:r>
            <a:rPr lang="en-US" sz="1600" dirty="0"/>
            <a:t>Individualistic nature of health care</a:t>
          </a:r>
          <a:endParaRPr lang="ar-SA" sz="1600" dirty="0"/>
        </a:p>
      </dgm:t>
    </dgm:pt>
    <dgm:pt modelId="{A3DBE132-7F91-4D13-AD5D-024E1070F3E1}" type="parTrans" cxnId="{08BF2F28-CE2B-4C51-8D74-5747EA2E4E6C}">
      <dgm:prSet/>
      <dgm:spPr/>
      <dgm:t>
        <a:bodyPr/>
        <a:lstStyle/>
        <a:p>
          <a:pPr rtl="1"/>
          <a:endParaRPr lang="ar-SA"/>
        </a:p>
      </dgm:t>
    </dgm:pt>
    <dgm:pt modelId="{0CC58E30-84A6-4833-B92E-B42BCBEA1B98}" type="sibTrans" cxnId="{08BF2F28-CE2B-4C51-8D74-5747EA2E4E6C}">
      <dgm:prSet/>
      <dgm:spPr/>
      <dgm:t>
        <a:bodyPr/>
        <a:lstStyle/>
        <a:p>
          <a:pPr rtl="1"/>
          <a:endParaRPr lang="ar-SA"/>
        </a:p>
      </dgm:t>
    </dgm:pt>
    <dgm:pt modelId="{9F3C283D-08A7-49F6-A66C-7880F62BF748}" type="pres">
      <dgm:prSet presAssocID="{3ECAE5F5-D83D-4E9E-AF21-1FE8803CAF55}" presName="diagram" presStyleCnt="0">
        <dgm:presLayoutVars>
          <dgm:dir/>
          <dgm:resizeHandles val="exact"/>
        </dgm:presLayoutVars>
      </dgm:prSet>
      <dgm:spPr/>
      <dgm:t>
        <a:bodyPr/>
        <a:lstStyle/>
        <a:p>
          <a:pPr rtl="1"/>
          <a:endParaRPr lang="ar-SA"/>
        </a:p>
      </dgm:t>
    </dgm:pt>
    <dgm:pt modelId="{D78C765A-E250-458C-B008-8BA5F8F914E4}" type="pres">
      <dgm:prSet presAssocID="{539C87DB-A97B-4D1D-9E56-BA016D93ABEC}" presName="node" presStyleLbl="node1" presStyleIdx="0" presStyleCnt="4">
        <dgm:presLayoutVars>
          <dgm:bulletEnabled val="1"/>
        </dgm:presLayoutVars>
      </dgm:prSet>
      <dgm:spPr/>
      <dgm:t>
        <a:bodyPr/>
        <a:lstStyle/>
        <a:p>
          <a:pPr rtl="1"/>
          <a:endParaRPr lang="ar-SA"/>
        </a:p>
      </dgm:t>
    </dgm:pt>
    <dgm:pt modelId="{45F601DB-E5FC-4DFC-A65B-E7BE785ADE92}" type="pres">
      <dgm:prSet presAssocID="{23AFB8C6-3557-42B7-8779-88A511297559}" presName="sibTrans" presStyleCnt="0"/>
      <dgm:spPr/>
    </dgm:pt>
    <dgm:pt modelId="{B3E3CDDB-84A9-433F-A263-59B65BC01239}" type="pres">
      <dgm:prSet presAssocID="{10189E64-F5A2-4442-AF40-929880AD4E3B}" presName="node" presStyleLbl="node1" presStyleIdx="1" presStyleCnt="4" custLinFactNeighborX="920" custLinFactNeighborY="-1022">
        <dgm:presLayoutVars>
          <dgm:bulletEnabled val="1"/>
        </dgm:presLayoutVars>
      </dgm:prSet>
      <dgm:spPr/>
      <dgm:t>
        <a:bodyPr/>
        <a:lstStyle/>
        <a:p>
          <a:pPr rtl="1"/>
          <a:endParaRPr lang="ar-SA"/>
        </a:p>
      </dgm:t>
    </dgm:pt>
    <dgm:pt modelId="{A3CA3C10-763D-4AE2-B6EE-F60338E395BE}" type="pres">
      <dgm:prSet presAssocID="{2AA7A441-3A50-4AD4-AD3A-075795F49002}" presName="sibTrans" presStyleCnt="0"/>
      <dgm:spPr/>
    </dgm:pt>
    <dgm:pt modelId="{04F3D7C0-76C9-4D3C-B645-39F431089E12}" type="pres">
      <dgm:prSet presAssocID="{E9FB1495-06F8-41D3-9237-76369FD4FE20}" presName="node" presStyleLbl="node1" presStyleIdx="2" presStyleCnt="4">
        <dgm:presLayoutVars>
          <dgm:bulletEnabled val="1"/>
        </dgm:presLayoutVars>
      </dgm:prSet>
      <dgm:spPr/>
      <dgm:t>
        <a:bodyPr/>
        <a:lstStyle/>
        <a:p>
          <a:pPr rtl="1"/>
          <a:endParaRPr lang="ar-SA"/>
        </a:p>
      </dgm:t>
    </dgm:pt>
    <dgm:pt modelId="{B5B2AD1B-548F-49D2-A731-04AE6B550872}" type="pres">
      <dgm:prSet presAssocID="{8479349A-D667-4DED-890C-B8307D3EAE0D}" presName="sibTrans" presStyleCnt="0"/>
      <dgm:spPr/>
    </dgm:pt>
    <dgm:pt modelId="{BDA7A1C3-ADF7-41CC-97BB-1DDEEA95F360}" type="pres">
      <dgm:prSet presAssocID="{02E2DDDD-7ADC-4218-A190-931C582B7272}" presName="node" presStyleLbl="node1" presStyleIdx="3" presStyleCnt="4">
        <dgm:presLayoutVars>
          <dgm:bulletEnabled val="1"/>
        </dgm:presLayoutVars>
      </dgm:prSet>
      <dgm:spPr/>
      <dgm:t>
        <a:bodyPr/>
        <a:lstStyle/>
        <a:p>
          <a:pPr rtl="1"/>
          <a:endParaRPr lang="ar-SA"/>
        </a:p>
      </dgm:t>
    </dgm:pt>
  </dgm:ptLst>
  <dgm:cxnLst>
    <dgm:cxn modelId="{93048438-D8E2-41A1-9BDE-47B3F0F932F1}" type="presOf" srcId="{539C87DB-A97B-4D1D-9E56-BA016D93ABEC}" destId="{D78C765A-E250-458C-B008-8BA5F8F914E4}" srcOrd="0" destOrd="0" presId="urn:microsoft.com/office/officeart/2005/8/layout/default#2"/>
    <dgm:cxn modelId="{0EB52345-1D99-4067-BC72-92453B032916}" type="presOf" srcId="{10189E64-F5A2-4442-AF40-929880AD4E3B}" destId="{B3E3CDDB-84A9-433F-A263-59B65BC01239}" srcOrd="0" destOrd="0" presId="urn:microsoft.com/office/officeart/2005/8/layout/default#2"/>
    <dgm:cxn modelId="{CB5816CB-E517-48BA-82BE-83FD3408F4DE}" type="presOf" srcId="{02E2DDDD-7ADC-4218-A190-931C582B7272}" destId="{BDA7A1C3-ADF7-41CC-97BB-1DDEEA95F360}" srcOrd="0" destOrd="0" presId="urn:microsoft.com/office/officeart/2005/8/layout/default#2"/>
    <dgm:cxn modelId="{FBFB1E8C-406A-4945-9749-75389D2CB9DD}" srcId="{3ECAE5F5-D83D-4E9E-AF21-1FE8803CAF55}" destId="{E9FB1495-06F8-41D3-9237-76369FD4FE20}" srcOrd="2" destOrd="0" parTransId="{E292DB4B-6375-46BC-9E24-0AB390AD5D0C}" sibTransId="{8479349A-D667-4DED-890C-B8307D3EAE0D}"/>
    <dgm:cxn modelId="{C74E408A-824F-44DC-B42F-1531BC4671DD}" type="presOf" srcId="{3ECAE5F5-D83D-4E9E-AF21-1FE8803CAF55}" destId="{9F3C283D-08A7-49F6-A66C-7880F62BF748}" srcOrd="0" destOrd="0" presId="urn:microsoft.com/office/officeart/2005/8/layout/default#2"/>
    <dgm:cxn modelId="{08BF2F28-CE2B-4C51-8D74-5747EA2E4E6C}" srcId="{3ECAE5F5-D83D-4E9E-AF21-1FE8803CAF55}" destId="{02E2DDDD-7ADC-4218-A190-931C582B7272}" srcOrd="3" destOrd="0" parTransId="{A3DBE132-7F91-4D13-AD5D-024E1070F3E1}" sibTransId="{0CC58E30-84A6-4833-B92E-B42BCBEA1B98}"/>
    <dgm:cxn modelId="{CC3BB1BA-997D-4E68-BBEB-66DF8C547A90}" type="presOf" srcId="{E9FB1495-06F8-41D3-9237-76369FD4FE20}" destId="{04F3D7C0-76C9-4D3C-B645-39F431089E12}" srcOrd="0" destOrd="0" presId="urn:microsoft.com/office/officeart/2005/8/layout/default#2"/>
    <dgm:cxn modelId="{8A099EC8-F1E6-4A12-8D10-CB2995893C51}" srcId="{3ECAE5F5-D83D-4E9E-AF21-1FE8803CAF55}" destId="{10189E64-F5A2-4442-AF40-929880AD4E3B}" srcOrd="1" destOrd="0" parTransId="{B49346EA-3150-4C62-875F-1625B775D1FF}" sibTransId="{2AA7A441-3A50-4AD4-AD3A-075795F49002}"/>
    <dgm:cxn modelId="{791A4103-AF49-4C71-9C27-A38CE9EA5ACF}" srcId="{3ECAE5F5-D83D-4E9E-AF21-1FE8803CAF55}" destId="{539C87DB-A97B-4D1D-9E56-BA016D93ABEC}" srcOrd="0" destOrd="0" parTransId="{C8311374-0EC2-45DA-A0D5-D5A7DBB3AF77}" sibTransId="{23AFB8C6-3557-42B7-8779-88A511297559}"/>
    <dgm:cxn modelId="{BEB12211-688F-4217-BD92-45182169B5FA}" type="presParOf" srcId="{9F3C283D-08A7-49F6-A66C-7880F62BF748}" destId="{D78C765A-E250-458C-B008-8BA5F8F914E4}" srcOrd="0" destOrd="0" presId="urn:microsoft.com/office/officeart/2005/8/layout/default#2"/>
    <dgm:cxn modelId="{4A98A792-B1EC-4406-B746-24CD54208CCE}" type="presParOf" srcId="{9F3C283D-08A7-49F6-A66C-7880F62BF748}" destId="{45F601DB-E5FC-4DFC-A65B-E7BE785ADE92}" srcOrd="1" destOrd="0" presId="urn:microsoft.com/office/officeart/2005/8/layout/default#2"/>
    <dgm:cxn modelId="{09372C54-B0AC-4146-8FFB-63D6C6F6A337}" type="presParOf" srcId="{9F3C283D-08A7-49F6-A66C-7880F62BF748}" destId="{B3E3CDDB-84A9-433F-A263-59B65BC01239}" srcOrd="2" destOrd="0" presId="urn:microsoft.com/office/officeart/2005/8/layout/default#2"/>
    <dgm:cxn modelId="{E26B47CE-255D-4BF7-AFAB-5B82069377E4}" type="presParOf" srcId="{9F3C283D-08A7-49F6-A66C-7880F62BF748}" destId="{A3CA3C10-763D-4AE2-B6EE-F60338E395BE}" srcOrd="3" destOrd="0" presId="urn:microsoft.com/office/officeart/2005/8/layout/default#2"/>
    <dgm:cxn modelId="{1637F525-5AD0-4F47-A272-586DD605D11E}" type="presParOf" srcId="{9F3C283D-08A7-49F6-A66C-7880F62BF748}" destId="{04F3D7C0-76C9-4D3C-B645-39F431089E12}" srcOrd="4" destOrd="0" presId="urn:microsoft.com/office/officeart/2005/8/layout/default#2"/>
    <dgm:cxn modelId="{CF0B2CE5-CD8B-498B-870B-5A0F78A89EAC}" type="presParOf" srcId="{9F3C283D-08A7-49F6-A66C-7880F62BF748}" destId="{B5B2AD1B-548F-49D2-A731-04AE6B550872}" srcOrd="5" destOrd="0" presId="urn:microsoft.com/office/officeart/2005/8/layout/default#2"/>
    <dgm:cxn modelId="{A2DD2FCF-43B2-4A43-AA37-C5ACA6EEFDC6}" type="presParOf" srcId="{9F3C283D-08A7-49F6-A66C-7880F62BF748}" destId="{BDA7A1C3-ADF7-41CC-97BB-1DDEEA95F360}" srcOrd="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9785" y="2970885"/>
            <a:ext cx="7772400" cy="137434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434130" y="4345230"/>
            <a:ext cx="6400800" cy="610820"/>
          </a:xfrm>
        </p:spPr>
        <p:txBody>
          <a:bodyPr>
            <a:normAutofit/>
          </a:bodyPr>
          <a:lstStyle>
            <a:lvl1pPr marL="0" indent="0" algn="r">
              <a:buNone/>
              <a:defRPr sz="26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8229600" cy="532179"/>
          </a:xfrm>
        </p:spPr>
        <p:txBody>
          <a:bodyPr>
            <a:normAutofit/>
          </a:bodyPr>
          <a:lstStyle>
            <a:lvl1pPr algn="l">
              <a:defRPr sz="3600">
                <a:solidFill>
                  <a:srgbClr val="FFFF00"/>
                </a:solidFill>
              </a:defRPr>
            </a:lvl1pPr>
          </a:lstStyle>
          <a:p>
            <a:r>
              <a:rPr lang="en-US" dirty="0"/>
              <a:t>Click to edit Master title style</a:t>
            </a:r>
          </a:p>
        </p:txBody>
      </p:sp>
      <p:sp>
        <p:nvSpPr>
          <p:cNvPr id="3" name="Content Placeholder 2"/>
          <p:cNvSpPr>
            <a:spLocks noGrp="1"/>
          </p:cNvSpPr>
          <p:nvPr>
            <p:ph idx="1"/>
          </p:nvPr>
        </p:nvSpPr>
        <p:spPr>
          <a:xfrm>
            <a:off x="1823310" y="1291130"/>
            <a:ext cx="6871725" cy="519197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1443835"/>
            <a:ext cx="7016195" cy="610820"/>
          </a:xfrm>
        </p:spPr>
        <p:txBody>
          <a:bodyPr>
            <a:normAutofit/>
          </a:bodyPr>
          <a:lstStyle>
            <a:lvl1pPr algn="l">
              <a:defRPr sz="3600">
                <a:solidFill>
                  <a:srgbClr val="FF0000"/>
                </a:solidFill>
              </a:defRPr>
            </a:lvl1pPr>
          </a:lstStyle>
          <a:p>
            <a:r>
              <a:rPr lang="en-US" dirty="0"/>
              <a:t>Click to edit Master title style</a:t>
            </a:r>
          </a:p>
        </p:txBody>
      </p:sp>
      <p:sp>
        <p:nvSpPr>
          <p:cNvPr id="3" name="Content Placeholder 2"/>
          <p:cNvSpPr>
            <a:spLocks noGrp="1"/>
          </p:cNvSpPr>
          <p:nvPr>
            <p:ph idx="1"/>
          </p:nvPr>
        </p:nvSpPr>
        <p:spPr>
          <a:xfrm>
            <a:off x="1823310" y="2207359"/>
            <a:ext cx="7016195" cy="3512215"/>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177135" cy="551222"/>
          </a:xfrm>
        </p:spPr>
        <p:txBody>
          <a:bodyPr>
            <a:normAutofit/>
          </a:bodyPr>
          <a:lstStyle>
            <a:lvl1pPr algn="l">
              <a:defRPr sz="3600">
                <a:solidFill>
                  <a:srgbClr val="FFFF00"/>
                </a:solidFill>
              </a:defRPr>
            </a:lvl1pPr>
          </a:lstStyle>
          <a:p>
            <a:r>
              <a:rPr lang="en-US" dirty="0"/>
              <a:t>Click to edit Master title style</a:t>
            </a:r>
          </a:p>
        </p:txBody>
      </p:sp>
      <p:sp>
        <p:nvSpPr>
          <p:cNvPr id="3" name="Text Placeholder 2"/>
          <p:cNvSpPr>
            <a:spLocks noGrp="1"/>
          </p:cNvSpPr>
          <p:nvPr>
            <p:ph type="body" idx="1"/>
          </p:nvPr>
        </p:nvSpPr>
        <p:spPr>
          <a:xfrm>
            <a:off x="536880" y="1901950"/>
            <a:ext cx="4040188"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531813"/>
            <a:ext cx="4040188"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705" y="1901950"/>
            <a:ext cx="4041775"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4705" y="2531813"/>
            <a:ext cx="404177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9.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yWd56QVL1V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9" y="2970885"/>
            <a:ext cx="4260185" cy="1374345"/>
          </a:xfrm>
        </p:spPr>
        <p:txBody>
          <a:bodyPr>
            <a:noAutofit/>
          </a:bodyPr>
          <a:lstStyle/>
          <a:p>
            <a:pPr algn="l"/>
            <a:r>
              <a:rPr lang="en-US" sz="4400" dirty="0"/>
              <a:t>Being effective team player</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128798"/>
            <a:ext cx="6447501" cy="990600"/>
          </a:xfrm>
        </p:spPr>
        <p:txBody>
          <a:bodyPr/>
          <a:lstStyle/>
          <a:p>
            <a:r>
              <a:rPr lang="en-US" b="1" dirty="0"/>
              <a:t>Contingency teams</a:t>
            </a:r>
            <a:endParaRPr lang="ar-SA" dirty="0"/>
          </a:p>
        </p:txBody>
      </p:sp>
      <p:sp>
        <p:nvSpPr>
          <p:cNvPr id="3" name="Content Placeholder 2"/>
          <p:cNvSpPr>
            <a:spLocks noGrp="1"/>
          </p:cNvSpPr>
          <p:nvPr>
            <p:ph idx="1"/>
          </p:nvPr>
        </p:nvSpPr>
        <p:spPr>
          <a:xfrm>
            <a:off x="1823310" y="1791893"/>
            <a:ext cx="4872699" cy="2910580"/>
          </a:xfrm>
        </p:spPr>
        <p:txBody>
          <a:bodyPr>
            <a:normAutofit/>
          </a:bodyPr>
          <a:lstStyle/>
          <a:p>
            <a:pPr marL="0" indent="0">
              <a:buNone/>
            </a:pPr>
            <a:endParaRPr lang="en-US" sz="2400" dirty="0"/>
          </a:p>
          <a:p>
            <a:pPr marL="0" indent="0">
              <a:buNone/>
            </a:pPr>
            <a:r>
              <a:rPr lang="en-US" sz="2400" dirty="0"/>
              <a:t>Contingency teams are formed for </a:t>
            </a:r>
            <a:r>
              <a:rPr lang="en-US" sz="2400" dirty="0">
                <a:solidFill>
                  <a:srgbClr val="FF0000"/>
                </a:solidFill>
              </a:rPr>
              <a:t>emergent </a:t>
            </a:r>
            <a:r>
              <a:rPr lang="en-US" sz="2400" dirty="0"/>
              <a:t>or specific events (e.g. cardiac arrest teams disaster response teams, rapid response</a:t>
            </a:r>
          </a:p>
          <a:p>
            <a:pPr marL="0" indent="0">
              <a:buNone/>
            </a:pPr>
            <a:r>
              <a:rPr lang="en-US" sz="2400" dirty="0"/>
              <a:t>e teams).</a:t>
            </a:r>
            <a:endParaRPr lang="ar-SA"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9050" y="4345230"/>
            <a:ext cx="2286000" cy="1522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3780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6311"/>
            <a:ext cx="6447501" cy="990600"/>
          </a:xfrm>
        </p:spPr>
        <p:txBody>
          <a:bodyPr/>
          <a:lstStyle/>
          <a:p>
            <a:r>
              <a:rPr lang="en-US" b="1" dirty="0"/>
              <a:t>Ancillary services</a:t>
            </a:r>
            <a:endParaRPr lang="ar-SA" dirty="0"/>
          </a:p>
        </p:txBody>
      </p:sp>
      <p:sp>
        <p:nvSpPr>
          <p:cNvPr id="3" name="Content Placeholder 2"/>
          <p:cNvSpPr>
            <a:spLocks noGrp="1"/>
          </p:cNvSpPr>
          <p:nvPr>
            <p:ph idx="1"/>
          </p:nvPr>
        </p:nvSpPr>
        <p:spPr>
          <a:xfrm>
            <a:off x="1976015" y="1872211"/>
            <a:ext cx="6719020" cy="2910580"/>
          </a:xfrm>
        </p:spPr>
        <p:txBody>
          <a:bodyPr>
            <a:normAutofit lnSpcReduction="10000"/>
          </a:bodyPr>
          <a:lstStyle/>
          <a:p>
            <a:pPr marL="0" indent="0">
              <a:buNone/>
            </a:pPr>
            <a:endParaRPr lang="en-US" sz="1800" dirty="0"/>
          </a:p>
          <a:p>
            <a:pPr marL="0" indent="0">
              <a:buNone/>
            </a:pPr>
            <a:endParaRPr lang="en-US" sz="1800" dirty="0"/>
          </a:p>
          <a:p>
            <a:pPr algn="l" rtl="0"/>
            <a:r>
              <a:rPr lang="en-US" sz="2400" dirty="0"/>
              <a:t>Ancillary service teams consist of individuals who </a:t>
            </a:r>
            <a:r>
              <a:rPr lang="en-US" sz="2400" dirty="0">
                <a:solidFill>
                  <a:srgbClr val="FF0000"/>
                </a:solidFill>
              </a:rPr>
              <a:t>provide direct, task-specific, time-limited </a:t>
            </a:r>
            <a:r>
              <a:rPr lang="en-US" sz="2400" dirty="0"/>
              <a:t>care to patients or support services that facilitate patient care. </a:t>
            </a:r>
          </a:p>
          <a:p>
            <a:pPr algn="l" rtl="0"/>
            <a:endParaRPr lang="en-US" sz="2400" dirty="0"/>
          </a:p>
          <a:p>
            <a:pPr algn="l" rtl="0"/>
            <a:r>
              <a:rPr lang="en-US" sz="2400" dirty="0"/>
              <a:t>Such as radiologist, pharmacist..</a:t>
            </a:r>
            <a:endParaRPr lang="ar-SA" sz="2400" dirty="0"/>
          </a:p>
        </p:txBody>
      </p:sp>
    </p:spTree>
    <p:extLst>
      <p:ext uri="{BB962C8B-B14F-4D97-AF65-F5344CB8AC3E}">
        <p14:creationId xmlns:p14="http://schemas.microsoft.com/office/powerpoint/2010/main" val="109382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015" y="222195"/>
            <a:ext cx="6447501" cy="694037"/>
          </a:xfrm>
        </p:spPr>
        <p:txBody>
          <a:bodyPr/>
          <a:lstStyle/>
          <a:p>
            <a:r>
              <a:rPr lang="en-US" b="1" dirty="0"/>
              <a:t>Support services</a:t>
            </a:r>
            <a:endParaRPr lang="ar-SA" dirty="0"/>
          </a:p>
        </p:txBody>
      </p:sp>
      <p:sp>
        <p:nvSpPr>
          <p:cNvPr id="3" name="Content Placeholder 2"/>
          <p:cNvSpPr>
            <a:spLocks noGrp="1"/>
          </p:cNvSpPr>
          <p:nvPr>
            <p:ph idx="1"/>
          </p:nvPr>
        </p:nvSpPr>
        <p:spPr>
          <a:xfrm>
            <a:off x="1763902" y="2360065"/>
            <a:ext cx="6871725" cy="3511062"/>
          </a:xfrm>
        </p:spPr>
        <p:txBody>
          <a:bodyPr/>
          <a:lstStyle/>
          <a:p>
            <a:pPr marL="0" indent="0">
              <a:buNone/>
            </a:pPr>
            <a:endParaRPr lang="en-US" sz="1800" dirty="0"/>
          </a:p>
          <a:p>
            <a:pPr marL="0" indent="0">
              <a:buNone/>
            </a:pPr>
            <a:endParaRPr lang="en-US" sz="1800" dirty="0"/>
          </a:p>
          <a:p>
            <a:pPr marL="0" indent="0">
              <a:buNone/>
            </a:pPr>
            <a:r>
              <a:rPr lang="en-US" sz="2400" dirty="0"/>
              <a:t>Support services teams consist of individuals who </a:t>
            </a:r>
            <a:r>
              <a:rPr lang="en-US" sz="2400" dirty="0">
                <a:solidFill>
                  <a:srgbClr val="FF0000"/>
                </a:solidFill>
              </a:rPr>
              <a:t>provide indirect</a:t>
            </a:r>
            <a:r>
              <a:rPr lang="en-US" sz="2400" dirty="0"/>
              <a:t>, task-specific services in a health-care facility.</a:t>
            </a:r>
          </a:p>
          <a:p>
            <a:pPr marL="0" indent="0">
              <a:buNone/>
            </a:pPr>
            <a:r>
              <a:rPr lang="en-US" sz="1800" dirty="0"/>
              <a:t>Such as Transportation team, security team </a:t>
            </a:r>
          </a:p>
          <a:p>
            <a:pPr marL="0" indent="0">
              <a:buNone/>
            </a:pPr>
            <a:endParaRPr lang="en-US" sz="1800" dirty="0"/>
          </a:p>
        </p:txBody>
      </p:sp>
    </p:spTree>
    <p:extLst>
      <p:ext uri="{BB962C8B-B14F-4D97-AF65-F5344CB8AC3E}">
        <p14:creationId xmlns:p14="http://schemas.microsoft.com/office/powerpoint/2010/main" val="351032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Administration</a:t>
            </a:r>
            <a:endParaRPr lang="en-US" dirty="0"/>
          </a:p>
        </p:txBody>
      </p:sp>
      <p:sp>
        <p:nvSpPr>
          <p:cNvPr id="3" name="Content Placeholder 2"/>
          <p:cNvSpPr>
            <a:spLocks noGrp="1"/>
          </p:cNvSpPr>
          <p:nvPr>
            <p:ph idx="1"/>
          </p:nvPr>
        </p:nvSpPr>
        <p:spPr>
          <a:xfrm>
            <a:off x="1823310" y="2512770"/>
            <a:ext cx="6871725" cy="3970330"/>
          </a:xfrm>
        </p:spPr>
        <p:txBody>
          <a:bodyPr/>
          <a:lstStyle/>
          <a:p>
            <a:pPr marL="0" indent="0">
              <a:buNone/>
            </a:pPr>
            <a:r>
              <a:rPr lang="en-US" sz="2400" dirty="0"/>
              <a:t>Administration includes the </a:t>
            </a:r>
            <a:r>
              <a:rPr lang="en-US" sz="2400" dirty="0">
                <a:solidFill>
                  <a:srgbClr val="FF0000"/>
                </a:solidFill>
              </a:rPr>
              <a:t>executive leadership </a:t>
            </a:r>
            <a:r>
              <a:rPr lang="en-US" sz="2400" dirty="0"/>
              <a:t>of a unit or facility and has 24-hour accountability for the overall function and management of the organization.</a:t>
            </a:r>
            <a:endParaRPr lang="ar-SA" sz="2400" dirty="0">
              <a:solidFill>
                <a:schemeClr val="accent1"/>
              </a:solidFill>
            </a:endParaRPr>
          </a:p>
          <a:p>
            <a:pPr marL="0" indent="0" algn="ctr" rtl="0">
              <a:buNone/>
            </a:pPr>
            <a:endParaRPr lang="en-US" dirty="0"/>
          </a:p>
        </p:txBody>
      </p:sp>
    </p:spTree>
    <p:extLst>
      <p:ext uri="{BB962C8B-B14F-4D97-AF65-F5344CB8AC3E}">
        <p14:creationId xmlns:p14="http://schemas.microsoft.com/office/powerpoint/2010/main" val="1052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720" y="71930"/>
            <a:ext cx="6447501" cy="990600"/>
          </a:xfrm>
        </p:spPr>
        <p:txBody>
          <a:bodyPr/>
          <a:lstStyle/>
          <a:p>
            <a:r>
              <a:rPr lang="en-US" b="1" dirty="0"/>
              <a:t>Stages of team development</a:t>
            </a:r>
            <a:endParaRPr lang="ar-SA" dirty="0"/>
          </a:p>
        </p:txBody>
      </p:sp>
      <p:sp>
        <p:nvSpPr>
          <p:cNvPr id="3" name="Content Placeholder 2"/>
          <p:cNvSpPr>
            <a:spLocks noGrp="1"/>
          </p:cNvSpPr>
          <p:nvPr>
            <p:ph idx="1"/>
          </p:nvPr>
        </p:nvSpPr>
        <p:spPr>
          <a:xfrm>
            <a:off x="124941" y="2255274"/>
            <a:ext cx="6447501" cy="2910580"/>
          </a:xfrm>
        </p:spPr>
        <p:txBody>
          <a:bodyPr/>
          <a:lstStyle/>
          <a:p>
            <a:pPr marL="0" indent="0">
              <a:buNone/>
            </a:pPr>
            <a:r>
              <a:rPr lang="en-US" dirty="0"/>
              <a:t>https://www.youtube.com/watch?v=D3petxmsfSg</a:t>
            </a:r>
            <a:endParaRPr lang="ar-S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5195" y="3581705"/>
            <a:ext cx="5906529" cy="2054331"/>
          </a:xfrm>
          <a:prstGeom prst="rect">
            <a:avLst/>
          </a:prstGeom>
        </p:spPr>
      </p:pic>
    </p:spTree>
    <p:extLst>
      <p:ext uri="{BB962C8B-B14F-4D97-AF65-F5344CB8AC3E}">
        <p14:creationId xmlns:p14="http://schemas.microsoft.com/office/powerpoint/2010/main" val="2895455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86" y="0"/>
            <a:ext cx="8229600" cy="1143000"/>
          </a:xfrm>
        </p:spPr>
        <p:txBody>
          <a:bodyPr/>
          <a:lstStyle/>
          <a:p>
            <a:r>
              <a:rPr lang="en-US" dirty="0">
                <a:solidFill>
                  <a:srgbClr val="FFFF00"/>
                </a:solidFill>
              </a:rPr>
              <a:t>Stages of team building</a:t>
            </a:r>
          </a:p>
        </p:txBody>
      </p:sp>
      <p:sp>
        <p:nvSpPr>
          <p:cNvPr id="6" name="Rectangle 5"/>
          <p:cNvSpPr/>
          <p:nvPr/>
        </p:nvSpPr>
        <p:spPr>
          <a:xfrm>
            <a:off x="1823310" y="3123590"/>
            <a:ext cx="6350000" cy="2585323"/>
          </a:xfrm>
          <a:prstGeom prst="rect">
            <a:avLst/>
          </a:prstGeom>
        </p:spPr>
        <p:txBody>
          <a:bodyPr wrap="square">
            <a:spAutoFit/>
          </a:bodyPr>
          <a:lstStyle/>
          <a:p>
            <a:pPr algn="l" rtl="0"/>
            <a:endParaRPr lang="en-US" dirty="0"/>
          </a:p>
          <a:p>
            <a:pPr marL="257175" indent="-257175">
              <a:buFont typeface="+mj-lt"/>
              <a:buAutoNum type="arabicPeriod"/>
            </a:pPr>
            <a:r>
              <a:rPr lang="en-US" dirty="0"/>
              <a:t>Initial stage when the team is formed and the members are coming together for the first time.</a:t>
            </a:r>
          </a:p>
          <a:p>
            <a:pPr marL="257175" indent="-257175">
              <a:buFont typeface="+mj-lt"/>
              <a:buAutoNum type="arabicPeriod"/>
            </a:pPr>
            <a:r>
              <a:rPr lang="en-US" dirty="0"/>
              <a:t>A best candidate should be selected to form a dynamic team , but a flexibility should be adopted in selection process.</a:t>
            </a:r>
          </a:p>
          <a:p>
            <a:pPr marL="257175" indent="-257175">
              <a:buFont typeface="+mj-lt"/>
              <a:buAutoNum type="arabicPeriod"/>
            </a:pPr>
            <a:r>
              <a:rPr lang="en-US" dirty="0"/>
              <a:t>The skills of the members should match the team task and goals.</a:t>
            </a:r>
          </a:p>
          <a:p>
            <a:pPr marL="257175" indent="-257175">
              <a:buFont typeface="+mj-lt"/>
              <a:buAutoNum type="arabicPeriod"/>
            </a:pPr>
            <a:r>
              <a:rPr lang="en-US" dirty="0"/>
              <a:t>Voluntary team membership seems to work best when given as a choice.</a:t>
            </a:r>
          </a:p>
        </p:txBody>
      </p:sp>
      <p:sp>
        <p:nvSpPr>
          <p:cNvPr id="3" name="Rounded Rectangle 2"/>
          <p:cNvSpPr/>
          <p:nvPr/>
        </p:nvSpPr>
        <p:spPr>
          <a:xfrm>
            <a:off x="1976015" y="2360065"/>
            <a:ext cx="1832460" cy="644598"/>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r>
              <a:rPr lang="en-US" b="1" u="sng"/>
              <a:t>Forming Stage </a:t>
            </a:r>
            <a:r>
              <a:rPr lang="en-US" b="1"/>
              <a:t>:</a:t>
            </a:r>
            <a:endParaRPr lang="en-US" b="1" dirty="0"/>
          </a:p>
        </p:txBody>
      </p:sp>
    </p:spTree>
    <p:extLst>
      <p:ext uri="{BB962C8B-B14F-4D97-AF65-F5344CB8AC3E}">
        <p14:creationId xmlns:p14="http://schemas.microsoft.com/office/powerpoint/2010/main" val="941104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1645"/>
            <a:ext cx="8229600" cy="1143000"/>
          </a:xfrm>
        </p:spPr>
        <p:txBody>
          <a:bodyPr/>
          <a:lstStyle/>
          <a:p>
            <a:r>
              <a:rPr lang="en-US" b="1" dirty="0">
                <a:solidFill>
                  <a:srgbClr val="FFFF00"/>
                </a:solidFill>
              </a:rPr>
              <a:t>Stages of team building</a:t>
            </a:r>
          </a:p>
        </p:txBody>
      </p:sp>
      <p:sp>
        <p:nvSpPr>
          <p:cNvPr id="4" name="Rectangle 3"/>
          <p:cNvSpPr/>
          <p:nvPr/>
        </p:nvSpPr>
        <p:spPr>
          <a:xfrm>
            <a:off x="1670605" y="2970885"/>
            <a:ext cx="6350000" cy="2031325"/>
          </a:xfrm>
          <a:prstGeom prst="rect">
            <a:avLst/>
          </a:prstGeom>
        </p:spPr>
        <p:txBody>
          <a:bodyPr wrap="square">
            <a:spAutoFit/>
          </a:bodyPr>
          <a:lstStyle/>
          <a:p>
            <a:pPr algn="l" rtl="0"/>
            <a:endParaRPr lang="en-US" sz="2100" b="1" u="sng" dirty="0"/>
          </a:p>
          <a:p>
            <a:pPr marL="257175" indent="-257175">
              <a:buFont typeface="+mj-lt"/>
              <a:buAutoNum type="arabicPeriod"/>
            </a:pPr>
            <a:r>
              <a:rPr lang="en-US" sz="2100" dirty="0"/>
              <a:t>Each member tend to rely on his/her own experience.</a:t>
            </a:r>
          </a:p>
          <a:p>
            <a:pPr marL="257175" indent="-257175">
              <a:buFont typeface="+mj-lt"/>
              <a:buAutoNum type="arabicPeriod"/>
            </a:pPr>
            <a:r>
              <a:rPr lang="en-US" sz="2100" dirty="0"/>
              <a:t>Resistance to work together openly .</a:t>
            </a:r>
          </a:p>
          <a:p>
            <a:pPr marL="257175" indent="-257175">
              <a:buFont typeface="+mj-lt"/>
              <a:buAutoNum type="arabicPeriod"/>
            </a:pPr>
            <a:r>
              <a:rPr lang="en-US" sz="2100" dirty="0"/>
              <a:t>Hesitate to express new ideas and opinions.</a:t>
            </a:r>
          </a:p>
          <a:p>
            <a:pPr marL="257175" indent="-257175">
              <a:buFont typeface="+mj-lt"/>
              <a:buAutoNum type="arabicPeriod"/>
            </a:pPr>
            <a:r>
              <a:rPr lang="en-US" sz="2100" dirty="0"/>
              <a:t>Interpersonal disagreement and conflicts.</a:t>
            </a:r>
          </a:p>
          <a:p>
            <a:pPr marL="257175" indent="-257175">
              <a:buFont typeface="+mj-lt"/>
              <a:buAutoNum type="arabicPeriod"/>
            </a:pPr>
            <a:r>
              <a:rPr lang="en-US" sz="2100" dirty="0"/>
              <a:t>Personal goals rather than team goal .</a:t>
            </a:r>
          </a:p>
        </p:txBody>
      </p:sp>
      <p:sp>
        <p:nvSpPr>
          <p:cNvPr id="3" name="Rounded Rectangle 2"/>
          <p:cNvSpPr/>
          <p:nvPr/>
        </p:nvSpPr>
        <p:spPr>
          <a:xfrm>
            <a:off x="1976015" y="2512770"/>
            <a:ext cx="1985165" cy="610820"/>
          </a:xfrm>
          <a:prstGeom prst="round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1" anchor="ctr"/>
          <a:lstStyle/>
          <a:p>
            <a:endParaRPr lang="en-US" sz="1200" b="1" u="sng" dirty="0"/>
          </a:p>
          <a:p>
            <a:r>
              <a:rPr lang="en-US" b="1" u="sng" dirty="0"/>
              <a:t>Storming Stage :</a:t>
            </a:r>
          </a:p>
        </p:txBody>
      </p:sp>
    </p:spTree>
    <p:extLst>
      <p:ext uri="{BB962C8B-B14F-4D97-AF65-F5344CB8AC3E}">
        <p14:creationId xmlns:p14="http://schemas.microsoft.com/office/powerpoint/2010/main" val="75358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009" y="0"/>
            <a:ext cx="8229600" cy="1143000"/>
          </a:xfrm>
        </p:spPr>
        <p:txBody>
          <a:bodyPr/>
          <a:lstStyle/>
          <a:p>
            <a:r>
              <a:rPr lang="en-US" b="1" dirty="0">
                <a:solidFill>
                  <a:srgbClr val="FFFF00"/>
                </a:solidFill>
              </a:rPr>
              <a:t>Stages of team building</a:t>
            </a:r>
          </a:p>
        </p:txBody>
      </p:sp>
      <p:sp>
        <p:nvSpPr>
          <p:cNvPr id="4" name="Rectangle 3"/>
          <p:cNvSpPr/>
          <p:nvPr/>
        </p:nvSpPr>
        <p:spPr>
          <a:xfrm>
            <a:off x="1823310" y="2665475"/>
            <a:ext cx="6350000" cy="2885405"/>
          </a:xfrm>
          <a:prstGeom prst="rect">
            <a:avLst/>
          </a:prstGeom>
        </p:spPr>
        <p:txBody>
          <a:bodyPr wrap="square">
            <a:spAutoFit/>
          </a:bodyPr>
          <a:lstStyle/>
          <a:p>
            <a:pPr algn="l" rtl="0"/>
            <a:endParaRPr lang="en-US" sz="2100" dirty="0"/>
          </a:p>
          <a:p>
            <a:pPr marL="257175" indent="-257175">
              <a:buFont typeface="+mj-lt"/>
              <a:buAutoNum type="arabicPeriod"/>
            </a:pPr>
            <a:r>
              <a:rPr lang="en-US" sz="2100" dirty="0"/>
              <a:t>Start to know each other.</a:t>
            </a:r>
          </a:p>
          <a:p>
            <a:pPr marL="257175" indent="-257175">
              <a:buFont typeface="+mj-lt"/>
              <a:buAutoNum type="arabicPeriod"/>
            </a:pPr>
            <a:r>
              <a:rPr lang="en-US" sz="2100" dirty="0"/>
              <a:t>Start to accept each others ideas and opinions.</a:t>
            </a:r>
          </a:p>
          <a:p>
            <a:pPr marL="257175" indent="-257175">
              <a:buFont typeface="+mj-lt"/>
              <a:buAutoNum type="arabicPeriod"/>
            </a:pPr>
            <a:r>
              <a:rPr lang="en-US" sz="2100" dirty="0"/>
              <a:t>Understand the strengths and weaknesses of the team.</a:t>
            </a:r>
          </a:p>
          <a:p>
            <a:pPr marL="257175" indent="-257175">
              <a:buFont typeface="+mj-lt"/>
              <a:buAutoNum type="arabicPeriod"/>
            </a:pPr>
            <a:r>
              <a:rPr lang="en-US" sz="2100" dirty="0"/>
              <a:t>Members become friendly to each other.</a:t>
            </a:r>
          </a:p>
          <a:p>
            <a:pPr marL="257175" indent="-257175">
              <a:buFont typeface="+mj-lt"/>
              <a:buAutoNum type="arabicPeriod"/>
            </a:pPr>
            <a:r>
              <a:rPr lang="en-US" sz="2100" dirty="0"/>
              <a:t>Work together to overcome personal disagreement .</a:t>
            </a:r>
          </a:p>
          <a:p>
            <a:pPr marL="257175" indent="-257175">
              <a:buFont typeface="+mj-lt"/>
              <a:buAutoNum type="arabicPeriod"/>
            </a:pPr>
            <a:r>
              <a:rPr lang="en-US" sz="2100" dirty="0"/>
              <a:t>Share responsibilities and help each other.</a:t>
            </a:r>
          </a:p>
          <a:p>
            <a:pPr algn="l" rtl="0"/>
            <a:endParaRPr lang="en-US" sz="1350" dirty="0"/>
          </a:p>
        </p:txBody>
      </p:sp>
      <p:sp>
        <p:nvSpPr>
          <p:cNvPr id="3" name="Rounded Rectangle 2"/>
          <p:cNvSpPr/>
          <p:nvPr/>
        </p:nvSpPr>
        <p:spPr>
          <a:xfrm>
            <a:off x="1976015" y="2207360"/>
            <a:ext cx="1985165" cy="610820"/>
          </a:xfrm>
          <a:prstGeom prst="roundRect">
            <a:avLst/>
          </a:prstGeom>
          <a:solidFill>
            <a:srgbClr val="5DDD2F"/>
          </a:solidFill>
        </p:spPr>
        <p:style>
          <a:lnRef idx="0">
            <a:schemeClr val="accent3"/>
          </a:lnRef>
          <a:fillRef idx="3">
            <a:schemeClr val="accent3"/>
          </a:fillRef>
          <a:effectRef idx="3">
            <a:schemeClr val="accent3"/>
          </a:effectRef>
          <a:fontRef idx="minor">
            <a:schemeClr val="lt1"/>
          </a:fontRef>
        </p:style>
        <p:txBody>
          <a:bodyPr rtlCol="1" anchor="ctr"/>
          <a:lstStyle/>
          <a:p>
            <a:r>
              <a:rPr lang="en-US" b="1" u="sng"/>
              <a:t>Norming Stage :</a:t>
            </a:r>
            <a:endParaRPr lang="en-US" b="1" u="sng" dirty="0"/>
          </a:p>
        </p:txBody>
      </p:sp>
    </p:spTree>
    <p:extLst>
      <p:ext uri="{BB962C8B-B14F-4D97-AF65-F5344CB8AC3E}">
        <p14:creationId xmlns:p14="http://schemas.microsoft.com/office/powerpoint/2010/main" val="301339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0"/>
            <a:ext cx="8229600" cy="1143000"/>
          </a:xfrm>
        </p:spPr>
        <p:txBody>
          <a:bodyPr/>
          <a:lstStyle/>
          <a:p>
            <a:r>
              <a:rPr lang="en-US" b="1" dirty="0">
                <a:solidFill>
                  <a:srgbClr val="FFFF00"/>
                </a:solidFill>
              </a:rPr>
              <a:t>Stages of team building</a:t>
            </a:r>
          </a:p>
        </p:txBody>
      </p:sp>
      <p:sp>
        <p:nvSpPr>
          <p:cNvPr id="4" name="Rectangle 3"/>
          <p:cNvSpPr/>
          <p:nvPr/>
        </p:nvSpPr>
        <p:spPr>
          <a:xfrm>
            <a:off x="1823310" y="2655712"/>
            <a:ext cx="5132192" cy="2354491"/>
          </a:xfrm>
          <a:prstGeom prst="rect">
            <a:avLst/>
          </a:prstGeom>
        </p:spPr>
        <p:txBody>
          <a:bodyPr wrap="square">
            <a:spAutoFit/>
          </a:bodyPr>
          <a:lstStyle/>
          <a:p>
            <a:pPr algn="l" rtl="0"/>
            <a:endParaRPr lang="en-US" sz="2100" b="1" u="sng" dirty="0"/>
          </a:p>
          <a:p>
            <a:pPr marL="257175" indent="-257175">
              <a:buFont typeface="+mj-lt"/>
              <a:buAutoNum type="arabicPeriod"/>
            </a:pPr>
            <a:r>
              <a:rPr lang="en-US" sz="2100" dirty="0"/>
              <a:t>Member are satisfied with the team progress.</a:t>
            </a:r>
          </a:p>
          <a:p>
            <a:pPr marL="257175" indent="-257175">
              <a:buFont typeface="+mj-lt"/>
              <a:buAutoNum type="arabicPeriod"/>
            </a:pPr>
            <a:r>
              <a:rPr lang="en-US" sz="2100" dirty="0"/>
              <a:t>Members are capable to deal with any task based on their strength and weaknesses .</a:t>
            </a:r>
          </a:p>
          <a:p>
            <a:pPr marL="257175" indent="-257175">
              <a:buFont typeface="+mj-lt"/>
              <a:buAutoNum type="arabicPeriod"/>
            </a:pPr>
            <a:r>
              <a:rPr lang="en-US" sz="2100" dirty="0"/>
              <a:t>Work together to achieve the team goals.</a:t>
            </a:r>
          </a:p>
          <a:p>
            <a:pPr algn="ctr" rtl="0"/>
            <a:endParaRPr lang="en-US" sz="2100" dirty="0"/>
          </a:p>
        </p:txBody>
      </p:sp>
      <p:sp>
        <p:nvSpPr>
          <p:cNvPr id="3" name="Rounded Rectangle 2"/>
          <p:cNvSpPr/>
          <p:nvPr/>
        </p:nvSpPr>
        <p:spPr>
          <a:xfrm>
            <a:off x="1976014" y="2207360"/>
            <a:ext cx="1985165" cy="6108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r>
              <a:rPr lang="en-US" b="1" u="sng" dirty="0"/>
              <a:t>Performing Stage:</a:t>
            </a:r>
          </a:p>
        </p:txBody>
      </p:sp>
    </p:spTree>
    <p:extLst>
      <p:ext uri="{BB962C8B-B14F-4D97-AF65-F5344CB8AC3E}">
        <p14:creationId xmlns:p14="http://schemas.microsoft.com/office/powerpoint/2010/main" val="295459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3310" y="527605"/>
            <a:ext cx="7320690" cy="532179"/>
          </a:xfrm>
        </p:spPr>
        <p:txBody>
          <a:bodyPr>
            <a:normAutofit fontScale="90000"/>
          </a:bodyPr>
          <a:lstStyle/>
          <a:p>
            <a:r>
              <a:rPr lang="en-US" b="1" dirty="0"/>
              <a:t>How to move from storming to norming stage</a:t>
            </a:r>
            <a:br>
              <a:rPr lang="en-US" b="1" dirty="0"/>
            </a:br>
            <a:endParaRPr lang="en-US" dirty="0"/>
          </a:p>
        </p:txBody>
      </p:sp>
      <p:sp>
        <p:nvSpPr>
          <p:cNvPr id="5" name="Content Placeholder 4"/>
          <p:cNvSpPr>
            <a:spLocks noGrp="1"/>
          </p:cNvSpPr>
          <p:nvPr>
            <p:ph idx="1"/>
          </p:nvPr>
        </p:nvSpPr>
        <p:spPr>
          <a:xfrm>
            <a:off x="1823310" y="1901950"/>
            <a:ext cx="6871725" cy="5191970"/>
          </a:xfrm>
        </p:spPr>
        <p:txBody>
          <a:bodyPr/>
          <a:lstStyle/>
          <a:p>
            <a:pPr algn="l" rtl="0"/>
            <a:r>
              <a:rPr lang="en-US" sz="2100" dirty="0"/>
              <a:t>Team members should be introduce to each other in more details.</a:t>
            </a:r>
          </a:p>
          <a:p>
            <a:pPr algn="l" rtl="0"/>
            <a:r>
              <a:rPr lang="en-US" sz="2100" dirty="0"/>
              <a:t>Responsibilities must be assigned accordingly.</a:t>
            </a:r>
          </a:p>
          <a:p>
            <a:pPr algn="l" rtl="0"/>
            <a:r>
              <a:rPr lang="en-US" sz="2100" dirty="0"/>
              <a:t>Clear communication.</a:t>
            </a:r>
          </a:p>
          <a:p>
            <a:pPr algn="l" rtl="0"/>
            <a:r>
              <a:rPr lang="en-US" sz="2100" dirty="0"/>
              <a:t>Social activities.</a:t>
            </a:r>
          </a:p>
          <a:p>
            <a:pPr algn="l" rtl="0"/>
            <a:r>
              <a:rPr lang="en-US" sz="2100" dirty="0"/>
              <a:t>Role should be in rotation.</a:t>
            </a:r>
          </a:p>
          <a:p>
            <a:pPr algn="l" rtl="0"/>
            <a:r>
              <a:rPr lang="en-US" sz="2100" dirty="0"/>
              <a:t>Everyone should be treated equally.</a:t>
            </a:r>
          </a:p>
          <a:p>
            <a:pPr algn="l" rtl="0"/>
            <a:endParaRPr lang="en-US" dirty="0"/>
          </a:p>
        </p:txBody>
      </p:sp>
    </p:spTree>
    <p:extLst>
      <p:ext uri="{BB962C8B-B14F-4D97-AF65-F5344CB8AC3E}">
        <p14:creationId xmlns:p14="http://schemas.microsoft.com/office/powerpoint/2010/main" val="64184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222195"/>
            <a:ext cx="8229600" cy="532179"/>
          </a:xfrm>
        </p:spPr>
        <p:txBody>
          <a:bodyPr>
            <a:noAutofit/>
          </a:bodyPr>
          <a:lstStyle/>
          <a:p>
            <a:r>
              <a:rPr lang="en-US" sz="4000" dirty="0"/>
              <a:t>Objective :</a:t>
            </a:r>
            <a:endParaRPr lang="ar-SA" sz="4000" dirty="0"/>
          </a:p>
        </p:txBody>
      </p:sp>
      <p:sp>
        <p:nvSpPr>
          <p:cNvPr id="3" name="Content Placeholder 2"/>
          <p:cNvSpPr>
            <a:spLocks noGrp="1"/>
          </p:cNvSpPr>
          <p:nvPr>
            <p:ph idx="1"/>
          </p:nvPr>
        </p:nvSpPr>
        <p:spPr>
          <a:xfrm>
            <a:off x="754375" y="1901950"/>
            <a:ext cx="7940660" cy="3664920"/>
          </a:xfrm>
        </p:spPr>
        <p:txBody>
          <a:bodyPr>
            <a:normAutofit fontScale="92500"/>
          </a:bodyPr>
          <a:lstStyle/>
          <a:p>
            <a:pPr algn="l" rtl="0"/>
            <a:endParaRPr lang="en-US" sz="2400" b="1" dirty="0"/>
          </a:p>
          <a:p>
            <a:pPr algn="l" rtl="0"/>
            <a:r>
              <a:rPr lang="en-US" sz="2700" b="1" dirty="0"/>
              <a:t>Understand the importance of teamwork in health care;</a:t>
            </a:r>
          </a:p>
          <a:p>
            <a:pPr algn="l" rtl="0"/>
            <a:r>
              <a:rPr lang="en-US" sz="2700" b="1" dirty="0"/>
              <a:t>Know how to be an effective team player</a:t>
            </a:r>
          </a:p>
          <a:p>
            <a:pPr algn="l" rtl="0"/>
            <a:r>
              <a:rPr lang="en-US" sz="2700" b="1" dirty="0"/>
              <a:t>Identify teams type and nature </a:t>
            </a:r>
          </a:p>
          <a:p>
            <a:pPr algn="l" rtl="0"/>
            <a:r>
              <a:rPr lang="en-US" sz="2700" b="1" dirty="0"/>
              <a:t>Differentiate between the stages of team development </a:t>
            </a:r>
          </a:p>
          <a:p>
            <a:pPr algn="l" rtl="0"/>
            <a:r>
              <a:rPr lang="en-US" sz="2700" b="1" dirty="0"/>
              <a:t>Assess the successful teams</a:t>
            </a:r>
          </a:p>
          <a:p>
            <a:pPr algn="l" rtl="0"/>
            <a:r>
              <a:rPr lang="en-US" sz="2700" b="1" dirty="0"/>
              <a:t>Utilize different tools to promote communication and the performance of the team </a:t>
            </a:r>
          </a:p>
          <a:p>
            <a:pPr marL="0" indent="0">
              <a:buNone/>
            </a:pPr>
            <a:endParaRPr lang="en-US" sz="2400" dirty="0"/>
          </a:p>
          <a:p>
            <a:pPr marL="0" indent="0">
              <a:buNone/>
            </a:pPr>
            <a:endParaRPr lang="ar-SA" sz="2400" dirty="0"/>
          </a:p>
        </p:txBody>
      </p:sp>
    </p:spTree>
    <p:extLst>
      <p:ext uri="{BB962C8B-B14F-4D97-AF65-F5344CB8AC3E}">
        <p14:creationId xmlns:p14="http://schemas.microsoft.com/office/powerpoint/2010/main" val="229262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 of successful teams</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4037596"/>
              </p:ext>
            </p:extLst>
          </p:nvPr>
        </p:nvGraphicFramePr>
        <p:xfrm>
          <a:off x="1670605" y="2512770"/>
          <a:ext cx="6447235" cy="2911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Hexagon 4"/>
          <p:cNvSpPr/>
          <p:nvPr/>
        </p:nvSpPr>
        <p:spPr>
          <a:xfrm>
            <a:off x="5694718" y="3690460"/>
            <a:ext cx="942608" cy="10834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1200150" rtl="1">
              <a:lnSpc>
                <a:spcPct val="90000"/>
              </a:lnSpc>
              <a:spcBef>
                <a:spcPct val="0"/>
              </a:spcBef>
              <a:spcAft>
                <a:spcPct val="35000"/>
              </a:spcAft>
            </a:pPr>
            <a:endParaRPr lang="ar-SA" sz="2700"/>
          </a:p>
        </p:txBody>
      </p:sp>
    </p:spTree>
    <p:extLst>
      <p:ext uri="{BB962C8B-B14F-4D97-AF65-F5344CB8AC3E}">
        <p14:creationId xmlns:p14="http://schemas.microsoft.com/office/powerpoint/2010/main" val="948746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0605" y="1749245"/>
            <a:ext cx="6447501" cy="4042042"/>
          </a:xfrm>
        </p:spPr>
        <p:txBody>
          <a:bodyPr>
            <a:normAutofit/>
          </a:bodyPr>
          <a:lstStyle/>
          <a:p>
            <a:pPr marL="0" indent="0">
              <a:buNone/>
            </a:pPr>
            <a:endParaRPr lang="en-US" dirty="0"/>
          </a:p>
          <a:p>
            <a:pPr algn="l" rtl="0"/>
            <a:r>
              <a:rPr lang="en-US" sz="2100" dirty="0"/>
              <a:t>Teams require effective leadership that set and maintain structures, manage conflict, listen to members and trust and support members.</a:t>
            </a:r>
          </a:p>
          <a:p>
            <a:pPr algn="l" rtl="0"/>
            <a:endParaRPr lang="en-US" sz="2100" dirty="0"/>
          </a:p>
          <a:p>
            <a:pPr algn="l" rtl="0"/>
            <a:r>
              <a:rPr lang="en-US" sz="2100" dirty="0"/>
              <a:t>Effective leadership is a key characteristic of an effective team</a:t>
            </a:r>
          </a:p>
          <a:p>
            <a:pPr marL="0" indent="0">
              <a:buNone/>
            </a:pPr>
            <a:endParaRPr lang="en-US" sz="2700" dirty="0">
              <a:solidFill>
                <a:schemeClr val="accent1"/>
              </a:solidFill>
            </a:endParaRPr>
          </a:p>
        </p:txBody>
      </p:sp>
      <p:sp>
        <p:nvSpPr>
          <p:cNvPr id="2" name="Rounded Rectangle 1"/>
          <p:cNvSpPr/>
          <p:nvPr/>
        </p:nvSpPr>
        <p:spPr>
          <a:xfrm>
            <a:off x="2128720" y="374900"/>
            <a:ext cx="4428445"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pPr lvl="0"/>
            <a:r>
              <a:rPr lang="en-US" b="1" i="1" dirty="0"/>
              <a:t>Effective leadership</a:t>
            </a:r>
            <a:endParaRPr lang="ar-SA" b="1" dirty="0"/>
          </a:p>
        </p:txBody>
      </p:sp>
    </p:spTree>
    <p:extLst>
      <p:ext uri="{BB962C8B-B14F-4D97-AF65-F5344CB8AC3E}">
        <p14:creationId xmlns:p14="http://schemas.microsoft.com/office/powerpoint/2010/main" val="2374391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
            </a:r>
            <a:br>
              <a:rPr lang="en-US" i="1" dirty="0"/>
            </a:br>
            <a:endParaRPr lang="en-US" dirty="0"/>
          </a:p>
        </p:txBody>
      </p:sp>
      <p:sp>
        <p:nvSpPr>
          <p:cNvPr id="3" name="Content Placeholder 2"/>
          <p:cNvSpPr>
            <a:spLocks noGrp="1"/>
          </p:cNvSpPr>
          <p:nvPr>
            <p:ph idx="1"/>
          </p:nvPr>
        </p:nvSpPr>
        <p:spPr>
          <a:xfrm>
            <a:off x="1670605" y="1901950"/>
            <a:ext cx="6719020" cy="4428445"/>
          </a:xfrm>
        </p:spPr>
        <p:txBody>
          <a:bodyPr>
            <a:normAutofit/>
          </a:bodyPr>
          <a:lstStyle/>
          <a:p>
            <a:pPr algn="l" rtl="0"/>
            <a:r>
              <a:rPr lang="en-US" sz="2100" dirty="0"/>
              <a:t>He following strategies can assist team members in sharing information accurately</a:t>
            </a:r>
          </a:p>
          <a:p>
            <a:pPr lvl="1" algn="l" rtl="0"/>
            <a:r>
              <a:rPr lang="en-US" sz="2100" dirty="0">
                <a:solidFill>
                  <a:srgbClr val="FF0000"/>
                </a:solidFill>
              </a:rPr>
              <a:t>SBAR </a:t>
            </a:r>
          </a:p>
          <a:p>
            <a:pPr lvl="2" algn="l" rtl="0"/>
            <a:r>
              <a:rPr lang="en-US" sz="2100" b="1" dirty="0">
                <a:solidFill>
                  <a:srgbClr val="FF0000"/>
                </a:solidFill>
              </a:rPr>
              <a:t>Situation</a:t>
            </a:r>
            <a:r>
              <a:rPr lang="en-US" sz="2100" dirty="0"/>
              <a:t> What is going on with the patient? </a:t>
            </a:r>
          </a:p>
          <a:p>
            <a:pPr lvl="2" algn="l" rtl="0"/>
            <a:r>
              <a:rPr lang="en-US" sz="2100" b="1" dirty="0">
                <a:solidFill>
                  <a:srgbClr val="FF0000"/>
                </a:solidFill>
              </a:rPr>
              <a:t>Background</a:t>
            </a:r>
            <a:r>
              <a:rPr lang="en-US" sz="2100" dirty="0"/>
              <a:t> What is the clinical background or context? </a:t>
            </a:r>
          </a:p>
          <a:p>
            <a:pPr lvl="2" algn="l" rtl="0"/>
            <a:r>
              <a:rPr lang="en-US" sz="2100" b="1" dirty="0">
                <a:solidFill>
                  <a:srgbClr val="FF0000"/>
                </a:solidFill>
              </a:rPr>
              <a:t>Assessment</a:t>
            </a:r>
            <a:r>
              <a:rPr lang="en-US" sz="2100" dirty="0"/>
              <a:t> What do I think the problem is? </a:t>
            </a:r>
          </a:p>
          <a:p>
            <a:pPr lvl="2" algn="l" rtl="0"/>
            <a:r>
              <a:rPr lang="en-US" sz="2100" b="1" dirty="0">
                <a:solidFill>
                  <a:srgbClr val="FF0000"/>
                </a:solidFill>
              </a:rPr>
              <a:t>Recommendation </a:t>
            </a:r>
            <a:r>
              <a:rPr lang="en-US" sz="2100" dirty="0"/>
              <a:t>What would I do to correct it? </a:t>
            </a:r>
          </a:p>
        </p:txBody>
      </p:sp>
      <p:sp>
        <p:nvSpPr>
          <p:cNvPr id="4" name="Rounded Rectangle 3"/>
          <p:cNvSpPr/>
          <p:nvPr/>
        </p:nvSpPr>
        <p:spPr>
          <a:xfrm>
            <a:off x="2128720" y="335579"/>
            <a:ext cx="4275740"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2000" b="1" i="1" dirty="0"/>
              <a:t>Effective communication</a:t>
            </a:r>
            <a:endParaRPr lang="ar-SA" sz="2000" b="1" dirty="0"/>
          </a:p>
        </p:txBody>
      </p:sp>
    </p:spTree>
    <p:extLst>
      <p:ext uri="{BB962C8B-B14F-4D97-AF65-F5344CB8AC3E}">
        <p14:creationId xmlns:p14="http://schemas.microsoft.com/office/powerpoint/2010/main" val="3295635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2207360"/>
            <a:ext cx="6447501" cy="3445503"/>
          </a:xfrm>
        </p:spPr>
        <p:txBody>
          <a:bodyPr>
            <a:normAutofit/>
          </a:bodyPr>
          <a:lstStyle/>
          <a:p>
            <a:pPr marL="0" indent="0">
              <a:buNone/>
            </a:pPr>
            <a:r>
              <a:rPr lang="en-US" sz="1800" dirty="0"/>
              <a:t>Team members generate a common and clearly defined purpose that includes</a:t>
            </a:r>
          </a:p>
          <a:p>
            <a:pPr marL="0" indent="0">
              <a:buNone/>
            </a:pPr>
            <a:r>
              <a:rPr lang="en-US" sz="1800" dirty="0"/>
              <a:t>collective interests and demonstrates shared ownership</a:t>
            </a:r>
          </a:p>
          <a:p>
            <a:pPr marL="0" indent="0">
              <a:buNone/>
            </a:pPr>
            <a:endParaRPr lang="en-US" dirty="0"/>
          </a:p>
          <a:p>
            <a:pPr marL="0" indent="0">
              <a:buNone/>
            </a:pPr>
            <a:endParaRPr lang="en-US" sz="2700" i="1" dirty="0">
              <a:solidFill>
                <a:schemeClr val="accent1"/>
              </a:solidFill>
            </a:endParaRPr>
          </a:p>
          <a:p>
            <a:pPr marL="0" indent="0">
              <a:buNone/>
            </a:pPr>
            <a:endParaRPr lang="en-US" sz="2000" dirty="0"/>
          </a:p>
          <a:p>
            <a:pPr marL="0" indent="0">
              <a:buNone/>
            </a:pPr>
            <a:endParaRPr lang="en-US" sz="2000" dirty="0"/>
          </a:p>
          <a:p>
            <a:pPr marL="0" indent="0">
              <a:buNone/>
            </a:pPr>
            <a:r>
              <a:rPr lang="en-US" sz="2000" dirty="0"/>
              <a:t>Teams set goals that are measurable and focused on the team’s task.</a:t>
            </a:r>
          </a:p>
          <a:p>
            <a:pPr marL="0" indent="0">
              <a:buNone/>
            </a:pPr>
            <a:endParaRPr lang="ar-SA" dirty="0"/>
          </a:p>
        </p:txBody>
      </p:sp>
      <p:sp>
        <p:nvSpPr>
          <p:cNvPr id="4" name="Rounded Rectangle 3"/>
          <p:cNvSpPr/>
          <p:nvPr/>
        </p:nvSpPr>
        <p:spPr>
          <a:xfrm>
            <a:off x="1976015" y="1388706"/>
            <a:ext cx="4428445"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r>
              <a:rPr lang="en-US" sz="2000" b="1" i="1" dirty="0"/>
              <a:t>Common purpose</a:t>
            </a:r>
            <a:endParaRPr lang="ar-SA" sz="2000" b="1" dirty="0"/>
          </a:p>
        </p:txBody>
      </p:sp>
      <p:sp>
        <p:nvSpPr>
          <p:cNvPr id="5" name="Rounded Rectangle 4"/>
          <p:cNvSpPr/>
          <p:nvPr/>
        </p:nvSpPr>
        <p:spPr>
          <a:xfrm>
            <a:off x="1976015" y="4039820"/>
            <a:ext cx="3359510"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dirty="0"/>
          </a:p>
        </p:txBody>
      </p:sp>
      <p:sp>
        <p:nvSpPr>
          <p:cNvPr id="6" name="TextBox 5"/>
          <p:cNvSpPr txBox="1"/>
          <p:nvPr/>
        </p:nvSpPr>
        <p:spPr>
          <a:xfrm>
            <a:off x="1976015" y="4039820"/>
            <a:ext cx="3054100" cy="646331"/>
          </a:xfrm>
          <a:prstGeom prst="rect">
            <a:avLst/>
          </a:prstGeom>
          <a:noFill/>
        </p:spPr>
        <p:txBody>
          <a:bodyPr wrap="square" rtlCol="1">
            <a:spAutoFit/>
          </a:bodyPr>
          <a:lstStyle/>
          <a:p>
            <a:r>
              <a:rPr lang="en-US" i="1" dirty="0">
                <a:solidFill>
                  <a:schemeClr val="bg1"/>
                </a:solidFill>
              </a:rPr>
              <a:t>Measurable goals</a:t>
            </a:r>
          </a:p>
          <a:p>
            <a:endParaRPr lang="ar-SA" dirty="0"/>
          </a:p>
        </p:txBody>
      </p:sp>
    </p:spTree>
    <p:extLst>
      <p:ext uri="{BB962C8B-B14F-4D97-AF65-F5344CB8AC3E}">
        <p14:creationId xmlns:p14="http://schemas.microsoft.com/office/powerpoint/2010/main" val="876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2054655"/>
            <a:ext cx="6447501" cy="3938392"/>
          </a:xfrm>
        </p:spPr>
        <p:txBody>
          <a:bodyPr>
            <a:normAutofit/>
          </a:bodyPr>
          <a:lstStyle/>
          <a:p>
            <a:pPr marL="0" indent="0">
              <a:buNone/>
            </a:pPr>
            <a:endParaRPr lang="en-US" sz="2100" dirty="0"/>
          </a:p>
          <a:p>
            <a:pPr marL="0" indent="0">
              <a:buNone/>
            </a:pPr>
            <a:endParaRPr lang="en-US" sz="2100" dirty="0"/>
          </a:p>
          <a:p>
            <a:pPr marL="0" indent="0">
              <a:buNone/>
            </a:pPr>
            <a:r>
              <a:rPr lang="en-US" sz="2100" dirty="0"/>
              <a:t>Cohesive teams have a unique and identifiable team spirit and commitment and have greater longevity as team members want to continue working together</a:t>
            </a:r>
          </a:p>
          <a:p>
            <a:pPr marL="0" indent="0">
              <a:buNone/>
            </a:pPr>
            <a:endParaRPr lang="en-US" sz="2100" dirty="0"/>
          </a:p>
          <a:p>
            <a:pPr marL="0" indent="0">
              <a:buNone/>
            </a:pPr>
            <a:endParaRPr lang="en-US" dirty="0"/>
          </a:p>
          <a:p>
            <a:pPr marL="0" indent="0">
              <a:buNone/>
            </a:pPr>
            <a:r>
              <a:rPr lang="en-US" sz="2400" dirty="0"/>
              <a:t>Effective teams have members who respect each others talents and beliefs, in addition to their professional contributions</a:t>
            </a:r>
            <a:endParaRPr lang="ar-SA" sz="2400" dirty="0"/>
          </a:p>
        </p:txBody>
      </p:sp>
      <p:sp>
        <p:nvSpPr>
          <p:cNvPr id="4" name="Rounded Rectangle 3"/>
          <p:cNvSpPr/>
          <p:nvPr/>
        </p:nvSpPr>
        <p:spPr>
          <a:xfrm>
            <a:off x="1823310" y="2207360"/>
            <a:ext cx="4428445"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r>
              <a:rPr lang="en-US" sz="2000" b="1" i="1" dirty="0">
                <a:solidFill>
                  <a:schemeClr val="bg1"/>
                </a:solidFill>
              </a:rPr>
              <a:t>Good cohesion</a:t>
            </a:r>
          </a:p>
        </p:txBody>
      </p:sp>
      <p:sp>
        <p:nvSpPr>
          <p:cNvPr id="5" name="Rounded Rectangle 4"/>
          <p:cNvSpPr/>
          <p:nvPr/>
        </p:nvSpPr>
        <p:spPr>
          <a:xfrm>
            <a:off x="1800624" y="4039285"/>
            <a:ext cx="4428445" cy="458115"/>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1" anchor="ctr"/>
          <a:lstStyle/>
          <a:p>
            <a:r>
              <a:rPr lang="en-US" sz="2000" b="1" i="1" dirty="0">
                <a:solidFill>
                  <a:schemeClr val="bg1"/>
                </a:solidFill>
              </a:rPr>
              <a:t>Mutual respect</a:t>
            </a:r>
          </a:p>
        </p:txBody>
      </p:sp>
    </p:spTree>
    <p:extLst>
      <p:ext uri="{BB962C8B-B14F-4D97-AF65-F5344CB8AC3E}">
        <p14:creationId xmlns:p14="http://schemas.microsoft.com/office/powerpoint/2010/main" val="107265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605" y="222195"/>
            <a:ext cx="9009595" cy="532179"/>
          </a:xfrm>
        </p:spPr>
        <p:txBody>
          <a:bodyPr>
            <a:normAutofit fontScale="90000"/>
          </a:bodyPr>
          <a:lstStyle/>
          <a:p>
            <a:r>
              <a:rPr lang="en-US" b="1" dirty="0"/>
              <a:t>Challenges to effective</a:t>
            </a:r>
            <a:br>
              <a:rPr lang="en-US" b="1" dirty="0"/>
            </a:br>
            <a:r>
              <a:rPr lang="en-US" b="1" dirty="0"/>
              <a:t>teamwork</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9567742"/>
              </p:ext>
            </p:extLst>
          </p:nvPr>
        </p:nvGraphicFramePr>
        <p:xfrm>
          <a:off x="1059785" y="2665475"/>
          <a:ext cx="7270408" cy="339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73395" y="73517"/>
            <a:ext cx="1092517" cy="829534"/>
          </a:xfrm>
          <a:prstGeom prst="rect">
            <a:avLst/>
          </a:prstGeom>
        </p:spPr>
      </p:pic>
    </p:spTree>
    <p:extLst>
      <p:ext uri="{BB962C8B-B14F-4D97-AF65-F5344CB8AC3E}">
        <p14:creationId xmlns:p14="http://schemas.microsoft.com/office/powerpoint/2010/main" val="2582214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ar-SA"/>
          </a:p>
        </p:txBody>
      </p:sp>
      <p:sp>
        <p:nvSpPr>
          <p:cNvPr id="3" name="Content Placeholder 2"/>
          <p:cNvSpPr>
            <a:spLocks noGrp="1"/>
          </p:cNvSpPr>
          <p:nvPr>
            <p:ph idx="1"/>
          </p:nvPr>
        </p:nvSpPr>
        <p:spPr/>
        <p:txBody>
          <a:bodyPr/>
          <a:lstStyle/>
          <a:p>
            <a:endParaRPr lang="en-US" dirty="0"/>
          </a:p>
          <a:p>
            <a:endParaRPr lang="en-US" sz="2000" dirty="0"/>
          </a:p>
          <a:p>
            <a:pPr marL="0" indent="0">
              <a:buNone/>
            </a:pPr>
            <a:endParaRPr lang="en-US" sz="2000" dirty="0"/>
          </a:p>
          <a:p>
            <a:r>
              <a:rPr lang="en-US" sz="2000" dirty="0"/>
              <a:t>In many health-care environments there is considerable change and overlap in the roles played by different health-care professionals.</a:t>
            </a:r>
          </a:p>
          <a:p>
            <a:endParaRPr lang="ar-SA" dirty="0"/>
          </a:p>
        </p:txBody>
      </p:sp>
      <p:grpSp>
        <p:nvGrpSpPr>
          <p:cNvPr id="4" name="Group 3"/>
          <p:cNvGrpSpPr/>
          <p:nvPr/>
        </p:nvGrpSpPr>
        <p:grpSpPr>
          <a:xfrm>
            <a:off x="2281425" y="1291130"/>
            <a:ext cx="2609252" cy="1068935"/>
            <a:chOff x="895488" y="1279"/>
            <a:chExt cx="2609252" cy="1565551"/>
          </a:xfrm>
          <a:scene3d>
            <a:camera prst="orthographicFront">
              <a:rot lat="0" lon="0" rev="0"/>
            </a:camera>
            <a:lightRig rig="contrasting" dir="t">
              <a:rot lat="0" lon="0" rev="1200000"/>
            </a:lightRig>
          </a:scene3d>
        </p:grpSpPr>
        <p:sp>
          <p:nvSpPr>
            <p:cNvPr id="5" name="Rectangle 4"/>
            <p:cNvSpPr/>
            <p:nvPr/>
          </p:nvSpPr>
          <p:spPr>
            <a:xfrm>
              <a:off x="895488" y="1279"/>
              <a:ext cx="2609252" cy="1565551"/>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6" name="Rectangle 5"/>
            <p:cNvSpPr/>
            <p:nvPr/>
          </p:nvSpPr>
          <p:spPr>
            <a:xfrm>
              <a:off x="895488" y="1279"/>
              <a:ext cx="2609252" cy="15655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a:t>Changing roles</a:t>
              </a:r>
              <a:endParaRPr lang="ar-SA" sz="2000" kern="1200" dirty="0"/>
            </a:p>
          </p:txBody>
        </p:sp>
      </p:grpSp>
      <p:grpSp>
        <p:nvGrpSpPr>
          <p:cNvPr id="7" name="Group 6"/>
          <p:cNvGrpSpPr/>
          <p:nvPr/>
        </p:nvGrpSpPr>
        <p:grpSpPr>
          <a:xfrm>
            <a:off x="2281425" y="3734410"/>
            <a:ext cx="2609252" cy="1240891"/>
            <a:chOff x="3789671" y="0"/>
            <a:chExt cx="2609252" cy="1565551"/>
          </a:xfrm>
          <a:scene3d>
            <a:camera prst="orthographicFront">
              <a:rot lat="0" lon="0" rev="0"/>
            </a:camera>
            <a:lightRig rig="contrasting" dir="t">
              <a:rot lat="0" lon="0" rev="1200000"/>
            </a:lightRig>
          </a:scene3d>
        </p:grpSpPr>
        <p:sp>
          <p:nvSpPr>
            <p:cNvPr id="8" name="Rectangle 7"/>
            <p:cNvSpPr/>
            <p:nvPr/>
          </p:nvSpPr>
          <p:spPr>
            <a:xfrm>
              <a:off x="3789671" y="0"/>
              <a:ext cx="2609252" cy="1565551"/>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9" name="Rectangle 8"/>
            <p:cNvSpPr/>
            <p:nvPr/>
          </p:nvSpPr>
          <p:spPr>
            <a:xfrm>
              <a:off x="3789671" y="0"/>
              <a:ext cx="2609252" cy="15655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a:t>Changing settings</a:t>
              </a:r>
              <a:endParaRPr lang="ar-SA" sz="2000" kern="1200" dirty="0"/>
            </a:p>
          </p:txBody>
        </p:sp>
      </p:grpSp>
      <p:sp>
        <p:nvSpPr>
          <p:cNvPr id="10" name="Rectangle 9"/>
          <p:cNvSpPr/>
          <p:nvPr/>
        </p:nvSpPr>
        <p:spPr>
          <a:xfrm>
            <a:off x="1976015" y="5212179"/>
            <a:ext cx="6274052" cy="1200329"/>
          </a:xfrm>
          <a:prstGeom prst="rect">
            <a:avLst/>
          </a:prstGeom>
        </p:spPr>
        <p:txBody>
          <a:bodyPr wrap="square">
            <a:spAutoFit/>
          </a:bodyPr>
          <a:lstStyle/>
          <a:p>
            <a:r>
              <a:rPr lang="en-US" dirty="0">
                <a:solidFill>
                  <a:srgbClr val="002060"/>
                </a:solidFill>
              </a:rPr>
              <a:t>The nature of health care is changing in many ways, including increased delivery of care for chronic conditions in community care settings and the transfer of many surgical procedures to outpatient centers </a:t>
            </a:r>
            <a:endParaRPr lang="ar-SA" dirty="0">
              <a:solidFill>
                <a:srgbClr val="002060"/>
              </a:solidFill>
            </a:endParaRPr>
          </a:p>
        </p:txBody>
      </p:sp>
    </p:spTree>
    <p:extLst>
      <p:ext uri="{BB962C8B-B14F-4D97-AF65-F5344CB8AC3E}">
        <p14:creationId xmlns:p14="http://schemas.microsoft.com/office/powerpoint/2010/main" val="738668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ar-SA"/>
          </a:p>
        </p:txBody>
      </p:sp>
      <p:sp>
        <p:nvSpPr>
          <p:cNvPr id="3" name="Content Placeholder 2"/>
          <p:cNvSpPr>
            <a:spLocks noGrp="1"/>
          </p:cNvSpPr>
          <p:nvPr>
            <p:ph idx="1"/>
          </p:nvPr>
        </p:nvSpPr>
        <p:spPr/>
        <p:txBody>
          <a:bodyPr/>
          <a:lstStyle/>
          <a:p>
            <a:endParaRPr lang="ar-SA" dirty="0"/>
          </a:p>
        </p:txBody>
      </p:sp>
      <p:grpSp>
        <p:nvGrpSpPr>
          <p:cNvPr id="4" name="Group 3"/>
          <p:cNvGrpSpPr/>
          <p:nvPr/>
        </p:nvGrpSpPr>
        <p:grpSpPr>
          <a:xfrm>
            <a:off x="2128720" y="1249134"/>
            <a:ext cx="2609252" cy="1194252"/>
            <a:chOff x="895488" y="1827756"/>
            <a:chExt cx="2609252" cy="1565551"/>
          </a:xfrm>
          <a:scene3d>
            <a:camera prst="orthographicFront">
              <a:rot lat="0" lon="0" rev="0"/>
            </a:camera>
            <a:lightRig rig="contrasting" dir="t">
              <a:rot lat="0" lon="0" rev="1200000"/>
            </a:lightRig>
          </a:scene3d>
        </p:grpSpPr>
        <p:sp>
          <p:nvSpPr>
            <p:cNvPr id="5" name="Rectangle 4"/>
            <p:cNvSpPr/>
            <p:nvPr/>
          </p:nvSpPr>
          <p:spPr>
            <a:xfrm>
              <a:off x="895488" y="1827756"/>
              <a:ext cx="2609252" cy="1565551"/>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6" name="Rectangle 5"/>
            <p:cNvSpPr/>
            <p:nvPr/>
          </p:nvSpPr>
          <p:spPr>
            <a:xfrm>
              <a:off x="895488" y="1827756"/>
              <a:ext cx="2609252" cy="15655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a:t>Health-care hierarchies</a:t>
              </a:r>
              <a:r>
                <a:rPr lang="ar-SA" sz="2000" kern="1200"/>
                <a:t> </a:t>
              </a:r>
              <a:endParaRPr lang="ar-SA" sz="2000" kern="1200" dirty="0"/>
            </a:p>
          </p:txBody>
        </p:sp>
      </p:grpSp>
      <p:sp>
        <p:nvSpPr>
          <p:cNvPr id="7" name="Rectangle 6"/>
          <p:cNvSpPr/>
          <p:nvPr/>
        </p:nvSpPr>
        <p:spPr>
          <a:xfrm>
            <a:off x="1976015" y="2416819"/>
            <a:ext cx="6108200" cy="4278094"/>
          </a:xfrm>
          <a:prstGeom prst="rect">
            <a:avLst/>
          </a:prstGeom>
        </p:spPr>
        <p:txBody>
          <a:bodyPr wrap="square">
            <a:spAutoFit/>
          </a:bodyPr>
          <a:lstStyle/>
          <a:p>
            <a:endParaRPr lang="en-US" b="1" dirty="0">
              <a:solidFill>
                <a:srgbClr val="002060"/>
              </a:solidFill>
            </a:endParaRPr>
          </a:p>
          <a:p>
            <a:r>
              <a:rPr lang="en-US" dirty="0">
                <a:solidFill>
                  <a:srgbClr val="002060"/>
                </a:solidFill>
              </a:rPr>
              <a:t>Health care is strongly hierarchical in nature, which can be counterproductive to well functioning and effective teams where all members’ views should be considered</a:t>
            </a: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sz="2000" b="1" dirty="0">
              <a:solidFill>
                <a:srgbClr val="002060"/>
              </a:solidFill>
            </a:endParaRPr>
          </a:p>
          <a:p>
            <a:r>
              <a:rPr lang="en-US" dirty="0">
                <a:solidFill>
                  <a:srgbClr val="002060"/>
                </a:solidFill>
              </a:rPr>
              <a:t>Many health-care professions, such as nursing, dentistry and medicine, are based on the autonomous one-to-one relationship between the provider and patient.</a:t>
            </a:r>
            <a:endParaRPr lang="ar-SA" b="1" dirty="0">
              <a:solidFill>
                <a:srgbClr val="002060"/>
              </a:solidFill>
            </a:endParaRPr>
          </a:p>
          <a:p>
            <a:endParaRPr lang="en-US" dirty="0">
              <a:solidFill>
                <a:srgbClr val="002060"/>
              </a:solidFill>
            </a:endParaRPr>
          </a:p>
        </p:txBody>
      </p:sp>
      <p:grpSp>
        <p:nvGrpSpPr>
          <p:cNvPr id="8" name="Group 7"/>
          <p:cNvGrpSpPr/>
          <p:nvPr/>
        </p:nvGrpSpPr>
        <p:grpSpPr>
          <a:xfrm>
            <a:off x="2162944" y="3848494"/>
            <a:ext cx="2609252" cy="1221640"/>
            <a:chOff x="3765666" y="1827756"/>
            <a:chExt cx="2609252" cy="1565551"/>
          </a:xfrm>
          <a:scene3d>
            <a:camera prst="orthographicFront">
              <a:rot lat="0" lon="0" rev="0"/>
            </a:camera>
            <a:lightRig rig="contrasting" dir="t">
              <a:rot lat="0" lon="0" rev="1200000"/>
            </a:lightRig>
          </a:scene3d>
        </p:grpSpPr>
        <p:sp>
          <p:nvSpPr>
            <p:cNvPr id="9" name="Rectangle 8"/>
            <p:cNvSpPr/>
            <p:nvPr/>
          </p:nvSpPr>
          <p:spPr>
            <a:xfrm>
              <a:off x="3765666" y="1827756"/>
              <a:ext cx="2609252" cy="1565551"/>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0" name="Rectangle 9"/>
            <p:cNvSpPr/>
            <p:nvPr/>
          </p:nvSpPr>
          <p:spPr>
            <a:xfrm>
              <a:off x="3765666" y="1827756"/>
              <a:ext cx="2609252" cy="15655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a:t>Individualistic nature of health care</a:t>
              </a:r>
              <a:endParaRPr lang="ar-SA" sz="1600" kern="1200" dirty="0"/>
            </a:p>
          </p:txBody>
        </p:sp>
      </p:grpSp>
    </p:spTree>
    <p:extLst>
      <p:ext uri="{BB962C8B-B14F-4D97-AF65-F5344CB8AC3E}">
        <p14:creationId xmlns:p14="http://schemas.microsoft.com/office/powerpoint/2010/main" val="2480015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 </a:t>
            </a:r>
          </a:p>
        </p:txBody>
      </p:sp>
      <p:sp>
        <p:nvSpPr>
          <p:cNvPr id="3" name="Content Placeholder 2"/>
          <p:cNvSpPr>
            <a:spLocks noGrp="1"/>
          </p:cNvSpPr>
          <p:nvPr>
            <p:ph idx="1"/>
          </p:nvPr>
        </p:nvSpPr>
        <p:spPr>
          <a:xfrm>
            <a:off x="1517900" y="1901950"/>
            <a:ext cx="6977017" cy="4153988"/>
          </a:xfrm>
        </p:spPr>
        <p:txBody>
          <a:bodyPr>
            <a:noAutofit/>
          </a:bodyPr>
          <a:lstStyle/>
          <a:p>
            <a:pPr algn="l" rtl="0"/>
            <a:r>
              <a:rPr lang="en-US" sz="1800" dirty="0"/>
              <a:t>The effective teamwork in health-care delivery can have an immediate and positive impact on patient safety</a:t>
            </a:r>
          </a:p>
          <a:p>
            <a:pPr algn="l" rtl="0"/>
            <a:r>
              <a:rPr lang="en-US" sz="1800" dirty="0"/>
              <a:t>The effective teamwork is essential for minimizing adverse events caused by miscommunication, associated with improved and  reduced medical errors</a:t>
            </a:r>
          </a:p>
          <a:p>
            <a:pPr algn="l" rtl="0"/>
            <a:r>
              <a:rPr lang="en-US" sz="1800" dirty="0"/>
              <a:t>The teamwork can have benefits for the individual practitioners in the team and the team as a whole, as well as the organization</a:t>
            </a:r>
          </a:p>
          <a:p>
            <a:pPr algn="l" rtl="0"/>
            <a:r>
              <a:rPr lang="en-US" sz="1800" dirty="0"/>
              <a:t>The Characteristics of the effective team are :Common purpose, Measurable goals, Effective leadership( the key element), Effective communication</a:t>
            </a:r>
          </a:p>
          <a:p>
            <a:pPr algn="l" rtl="0"/>
            <a:r>
              <a:rPr lang="en-US" sz="1800" dirty="0"/>
              <a:t>SBAR , Call-out, Check-back are strategies can assist team members in accurately sharing information</a:t>
            </a:r>
          </a:p>
        </p:txBody>
      </p:sp>
    </p:spTree>
    <p:extLst>
      <p:ext uri="{BB962C8B-B14F-4D97-AF65-F5344CB8AC3E}">
        <p14:creationId xmlns:p14="http://schemas.microsoft.com/office/powerpoint/2010/main" val="1467636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ar-S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6809" y="1290638"/>
            <a:ext cx="4505158" cy="5192712"/>
          </a:xfrm>
        </p:spPr>
      </p:pic>
    </p:spTree>
    <p:extLst>
      <p:ext uri="{BB962C8B-B14F-4D97-AF65-F5344CB8AC3E}">
        <p14:creationId xmlns:p14="http://schemas.microsoft.com/office/powerpoint/2010/main" val="52771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Successful Outcome Using Team Techniques</a:t>
            </a:r>
          </a:p>
        </p:txBody>
      </p:sp>
      <p:sp>
        <p:nvSpPr>
          <p:cNvPr id="3" name="Content Placeholder 2"/>
          <p:cNvSpPr>
            <a:spLocks noGrp="1"/>
          </p:cNvSpPr>
          <p:nvPr>
            <p:ph idx="1"/>
          </p:nvPr>
        </p:nvSpPr>
        <p:spPr/>
        <p:txBody>
          <a:bodyPr/>
          <a:lstStyle/>
          <a:p>
            <a:pPr marL="0" indent="0" algn="ctr">
              <a:buNone/>
            </a:pPr>
            <a:endParaRPr lang="en-US" dirty="0">
              <a:hlinkClick r:id="rId2"/>
            </a:endParaRPr>
          </a:p>
          <a:p>
            <a:pPr marL="0" indent="0" algn="ctr">
              <a:buNone/>
            </a:pPr>
            <a:endParaRPr lang="en-US" dirty="0">
              <a:hlinkClick r:id="rId2"/>
            </a:endParaRPr>
          </a:p>
          <a:p>
            <a:pPr marL="0" indent="0" algn="ctr">
              <a:buNone/>
            </a:pPr>
            <a:r>
              <a:rPr lang="en-US" dirty="0"/>
              <a:t>https://www.youtube.com/watch?v=dh60rnIMU7M</a:t>
            </a:r>
          </a:p>
          <a:p>
            <a:endParaRPr lang="en-US" dirty="0"/>
          </a:p>
        </p:txBody>
      </p:sp>
    </p:spTree>
    <p:extLst>
      <p:ext uri="{BB962C8B-B14F-4D97-AF65-F5344CB8AC3E}">
        <p14:creationId xmlns:p14="http://schemas.microsoft.com/office/powerpoint/2010/main" val="251553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team?</a:t>
            </a:r>
            <a:endParaRPr lang="ar-SA" dirty="0"/>
          </a:p>
        </p:txBody>
      </p:sp>
      <p:sp>
        <p:nvSpPr>
          <p:cNvPr id="3" name="Content Placeholder 2"/>
          <p:cNvSpPr>
            <a:spLocks noGrp="1"/>
          </p:cNvSpPr>
          <p:nvPr>
            <p:ph idx="1"/>
          </p:nvPr>
        </p:nvSpPr>
        <p:spPr>
          <a:xfrm>
            <a:off x="296260" y="2360065"/>
            <a:ext cx="6447501" cy="2910580"/>
          </a:xfrm>
        </p:spPr>
        <p:txBody>
          <a:bodyPr>
            <a:normAutofit fontScale="62500" lnSpcReduction="20000"/>
          </a:bodyPr>
          <a:lstStyle/>
          <a:p>
            <a:pPr marL="0" indent="0">
              <a:buNone/>
            </a:pPr>
            <a:r>
              <a:rPr lang="en-US" b="1" dirty="0">
                <a:solidFill>
                  <a:srgbClr val="FF0000"/>
                </a:solidFill>
              </a:rPr>
              <a:t>A team is a group of two or more individuals (have limited lifespan of membership) who</a:t>
            </a:r>
            <a:r>
              <a:rPr lang="en-US" dirty="0">
                <a:solidFill>
                  <a:srgbClr val="FF0000"/>
                </a:solidFill>
              </a:rPr>
              <a:t>:</a:t>
            </a:r>
          </a:p>
          <a:p>
            <a:pPr marL="0" indent="0">
              <a:buNone/>
            </a:pPr>
            <a:endParaRPr lang="en-US" dirty="0"/>
          </a:p>
          <a:p>
            <a:pPr algn="l" rtl="0"/>
            <a:r>
              <a:rPr lang="en-US" dirty="0"/>
              <a:t>Interact dynamically </a:t>
            </a:r>
          </a:p>
          <a:p>
            <a:pPr algn="l" rtl="0"/>
            <a:endParaRPr lang="en-US" dirty="0"/>
          </a:p>
          <a:p>
            <a:pPr algn="l" rtl="0"/>
            <a:r>
              <a:rPr lang="en-US" dirty="0"/>
              <a:t>Have a common goal/objective/mission</a:t>
            </a:r>
            <a:endParaRPr lang="ar-SA" dirty="0"/>
          </a:p>
          <a:p>
            <a:pPr algn="l" rtl="0"/>
            <a:endParaRPr lang="en-US" dirty="0"/>
          </a:p>
          <a:p>
            <a:pPr algn="l" rtl="0"/>
            <a:r>
              <a:rPr lang="en-US" dirty="0"/>
              <a:t>Have been assigned for specific tasks</a:t>
            </a:r>
            <a:endParaRPr lang="ar-SA" dirty="0"/>
          </a:p>
          <a:p>
            <a:pPr algn="l" rtl="0"/>
            <a:endParaRPr lang="ar-SA" dirty="0"/>
          </a:p>
          <a:p>
            <a:pPr algn="l" rtl="0"/>
            <a:r>
              <a:rPr lang="en-US" dirty="0"/>
              <a:t>Possess specialized and complementary skill </a:t>
            </a:r>
            <a:endParaRPr lang="ar-S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502" y="2814217"/>
            <a:ext cx="1732362" cy="12602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773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6015" y="1596540"/>
            <a:ext cx="7024430" cy="2089804"/>
          </a:xfrm>
        </p:spPr>
        <p:txBody>
          <a:bodyPr/>
          <a:lstStyle/>
          <a:p>
            <a:pPr marL="0" indent="0" algn="ctr">
              <a:buNone/>
            </a:pPr>
            <a:r>
              <a:rPr lang="en-US" sz="2700" b="1" dirty="0">
                <a:solidFill>
                  <a:srgbClr val="418AB3"/>
                </a:solidFill>
                <a:ea typeface="+mj-ea"/>
                <a:cs typeface="+mj-cs"/>
              </a:rPr>
              <a:t>Why teamwork is an essential element of patient safety?</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7165" y="3429000"/>
            <a:ext cx="2143125" cy="2143125"/>
          </a:xfrm>
          <a:prstGeom prst="rect">
            <a:avLst/>
          </a:prstGeom>
        </p:spPr>
      </p:pic>
    </p:spTree>
    <p:extLst>
      <p:ext uri="{BB962C8B-B14F-4D97-AF65-F5344CB8AC3E}">
        <p14:creationId xmlns:p14="http://schemas.microsoft.com/office/powerpoint/2010/main" val="388618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015" y="0"/>
            <a:ext cx="6447501" cy="1087394"/>
          </a:xfrm>
        </p:spPr>
        <p:txBody>
          <a:bodyPr>
            <a:normAutofit fontScale="90000"/>
          </a:bodyPr>
          <a:lstStyle/>
          <a:p>
            <a:r>
              <a:rPr lang="en-US" b="1" dirty="0"/>
              <a:t>Why teamwork is an essential element of patient safety?</a:t>
            </a:r>
            <a:endParaRPr lang="ar-SA" dirty="0"/>
          </a:p>
        </p:txBody>
      </p:sp>
      <p:sp>
        <p:nvSpPr>
          <p:cNvPr id="3" name="Content Placeholder 2"/>
          <p:cNvSpPr>
            <a:spLocks noGrp="1"/>
          </p:cNvSpPr>
          <p:nvPr>
            <p:ph idx="1"/>
          </p:nvPr>
        </p:nvSpPr>
        <p:spPr>
          <a:xfrm>
            <a:off x="179641" y="2207360"/>
            <a:ext cx="6821234" cy="4153988"/>
          </a:xfrm>
        </p:spPr>
        <p:txBody>
          <a:bodyPr>
            <a:normAutofit fontScale="85000" lnSpcReduction="10000"/>
          </a:bodyPr>
          <a:lstStyle/>
          <a:p>
            <a:pPr marL="0" indent="0">
              <a:buNone/>
            </a:pPr>
            <a:r>
              <a:rPr lang="en-US" sz="2400" b="1" u="sng" dirty="0">
                <a:solidFill>
                  <a:srgbClr val="FF0000"/>
                </a:solidFill>
              </a:rPr>
              <a:t>The importance of effective teams in health care is increasing due to factors such as :</a:t>
            </a:r>
          </a:p>
          <a:p>
            <a:pPr marL="0" indent="0">
              <a:buNone/>
            </a:pPr>
            <a:endParaRPr lang="en-US" sz="1900" b="1" u="sng" dirty="0">
              <a:solidFill>
                <a:srgbClr val="FF0000"/>
              </a:solidFill>
            </a:endParaRPr>
          </a:p>
          <a:p>
            <a:pPr algn="l" rtl="0">
              <a:lnSpc>
                <a:spcPct val="150000"/>
              </a:lnSpc>
            </a:pPr>
            <a:r>
              <a:rPr lang="en-US" sz="1800" b="1" dirty="0"/>
              <a:t>The increased incidence of complexity and specialization of care</a:t>
            </a:r>
          </a:p>
          <a:p>
            <a:pPr lvl="1" algn="l" rtl="0">
              <a:lnSpc>
                <a:spcPct val="150000"/>
              </a:lnSpc>
            </a:pPr>
            <a:r>
              <a:rPr lang="en-US" sz="1800" b="1" dirty="0"/>
              <a:t>Example :a pregnant woman with diabetes who develops a pulmonary embolus</a:t>
            </a:r>
          </a:p>
          <a:p>
            <a:pPr lvl="1" algn="l" rtl="0">
              <a:lnSpc>
                <a:spcPct val="150000"/>
              </a:lnSpc>
            </a:pPr>
            <a:r>
              <a:rPr lang="en-US" sz="1800" b="1" dirty="0"/>
              <a:t>The health-care team might include nurses, a midwife, an obstetrician, an endocrinologist and a respiratory physician, as well as the patient </a:t>
            </a:r>
          </a:p>
          <a:p>
            <a:pPr algn="l" rtl="0">
              <a:lnSpc>
                <a:spcPct val="150000"/>
              </a:lnSpc>
            </a:pPr>
            <a:r>
              <a:rPr lang="en-US" sz="1800" b="1" dirty="0"/>
              <a:t>Increasing co-morbidities;</a:t>
            </a:r>
          </a:p>
          <a:p>
            <a:pPr algn="l" rtl="0">
              <a:lnSpc>
                <a:spcPct val="150000"/>
              </a:lnSpc>
            </a:pPr>
            <a:r>
              <a:rPr lang="en-US" sz="1800" b="1" dirty="0"/>
              <a:t>Increasing incidence chronic disease;</a:t>
            </a:r>
          </a:p>
          <a:p>
            <a:pPr algn="l" rtl="0">
              <a:lnSpc>
                <a:spcPct val="150000"/>
              </a:lnSpc>
            </a:pPr>
            <a:r>
              <a:rPr lang="en-US" sz="1800" b="1" dirty="0"/>
              <a:t>Global workforce shortages</a:t>
            </a:r>
          </a:p>
          <a:p>
            <a:pPr algn="l" rtl="0">
              <a:lnSpc>
                <a:spcPct val="150000"/>
              </a:lnSpc>
            </a:pPr>
            <a:r>
              <a:rPr lang="en-US" sz="1800" b="1" dirty="0"/>
              <a:t>Initiatives for safe working hours</a:t>
            </a:r>
          </a:p>
          <a:p>
            <a:pPr marL="0" indent="0">
              <a:lnSpc>
                <a:spcPct val="150000"/>
              </a:lnSpc>
              <a:buNone/>
            </a:pPr>
            <a:endParaRPr lang="ar-SA"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76" y="3123590"/>
            <a:ext cx="1999570" cy="1428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658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222195"/>
            <a:ext cx="6447501" cy="691979"/>
          </a:xfrm>
        </p:spPr>
        <p:txBody>
          <a:bodyPr/>
          <a:lstStyle/>
          <a:p>
            <a:r>
              <a:rPr lang="en-US" b="1" dirty="0"/>
              <a:t>Teams found in health care:</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5367875"/>
              </p:ext>
            </p:extLst>
          </p:nvPr>
        </p:nvGraphicFramePr>
        <p:xfrm>
          <a:off x="1365195" y="2207360"/>
          <a:ext cx="7024430" cy="305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17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015" y="222195"/>
            <a:ext cx="6447501" cy="654908"/>
          </a:xfrm>
        </p:spPr>
        <p:txBody>
          <a:bodyPr/>
          <a:lstStyle/>
          <a:p>
            <a:r>
              <a:rPr lang="en-US" b="1" dirty="0"/>
              <a:t>Core teams</a:t>
            </a:r>
            <a:endParaRPr lang="ar-SA" dirty="0"/>
          </a:p>
        </p:txBody>
      </p:sp>
      <p:sp>
        <p:nvSpPr>
          <p:cNvPr id="3" name="Content Placeholder 2"/>
          <p:cNvSpPr>
            <a:spLocks noGrp="1"/>
          </p:cNvSpPr>
          <p:nvPr>
            <p:ph idx="1"/>
          </p:nvPr>
        </p:nvSpPr>
        <p:spPr>
          <a:xfrm>
            <a:off x="1823310" y="1901950"/>
            <a:ext cx="5650085" cy="2910580"/>
          </a:xfrm>
        </p:spPr>
        <p:txBody>
          <a:bodyPr>
            <a:normAutofit/>
          </a:bodyPr>
          <a:lstStyle/>
          <a:p>
            <a:pPr marL="0" indent="0">
              <a:buNone/>
            </a:pPr>
            <a:r>
              <a:rPr lang="en-US" sz="2400" dirty="0"/>
              <a:t>Core teams consist of team leaders and members who are </a:t>
            </a:r>
            <a:r>
              <a:rPr lang="en-US" sz="2400" dirty="0">
                <a:solidFill>
                  <a:srgbClr val="FF0000"/>
                </a:solidFill>
              </a:rPr>
              <a:t>directly involved in caring for the patient</a:t>
            </a:r>
          </a:p>
          <a:p>
            <a:pPr algn="l" rtl="0"/>
            <a:r>
              <a:rPr lang="en-US" sz="2400" dirty="0"/>
              <a:t>Include direct care providers such as nurses, pharmacists, doctors, dentists, assistants and, of course, the patient . </a:t>
            </a:r>
            <a:endParaRPr lang="ar-SA" sz="2400"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4460" y="4581563"/>
            <a:ext cx="2344180" cy="15612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26926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Coordinating teams</a:t>
            </a:r>
            <a:endParaRPr lang="en-US" dirty="0"/>
          </a:p>
        </p:txBody>
      </p:sp>
      <p:sp>
        <p:nvSpPr>
          <p:cNvPr id="3" name="Content Placeholder 2"/>
          <p:cNvSpPr>
            <a:spLocks noGrp="1"/>
          </p:cNvSpPr>
          <p:nvPr>
            <p:ph idx="1"/>
          </p:nvPr>
        </p:nvSpPr>
        <p:spPr>
          <a:xfrm>
            <a:off x="1976015" y="1291130"/>
            <a:ext cx="6871725" cy="5191970"/>
          </a:xfrm>
        </p:spPr>
        <p:txBody>
          <a:bodyPr>
            <a:normAutofit/>
          </a:bodyPr>
          <a:lstStyle/>
          <a:p>
            <a:pPr algn="l" rtl="0"/>
            <a:r>
              <a:rPr lang="en-US" sz="2400" dirty="0"/>
              <a:t>Is the group responsible for day-to-day operational management, </a:t>
            </a:r>
            <a:r>
              <a:rPr lang="en-US" sz="2400" dirty="0">
                <a:solidFill>
                  <a:srgbClr val="FF0000"/>
                </a:solidFill>
              </a:rPr>
              <a:t>coordination functions</a:t>
            </a:r>
            <a:r>
              <a:rPr lang="en-US" sz="2400" dirty="0"/>
              <a:t> and resource management for core teams. </a:t>
            </a:r>
          </a:p>
          <a:p>
            <a:pPr marL="0" indent="0" algn="l" rtl="0">
              <a:buNone/>
            </a:pPr>
            <a:endParaRPr lang="en-US" sz="2400" dirty="0"/>
          </a:p>
          <a:p>
            <a:pPr algn="l" rtl="0"/>
            <a:r>
              <a:rPr lang="en-US" sz="2400" dirty="0"/>
              <a:t>Nurses often fill such coordinating</a:t>
            </a:r>
          </a:p>
        </p:txBody>
      </p:sp>
    </p:spTree>
    <p:extLst>
      <p:ext uri="{BB962C8B-B14F-4D97-AF65-F5344CB8AC3E}">
        <p14:creationId xmlns:p14="http://schemas.microsoft.com/office/powerpoint/2010/main" val="1363874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1052</Words>
  <Application>Microsoft Office PowerPoint</Application>
  <PresentationFormat>عرض على الشاشة (3:4)‏</PresentationFormat>
  <Paragraphs>171</Paragraphs>
  <Slides>29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29</vt:i4>
      </vt:variant>
    </vt:vector>
  </HeadingPairs>
  <TitlesOfParts>
    <vt:vector size="33" baseType="lpstr">
      <vt:lpstr>Arial</vt:lpstr>
      <vt:lpstr>Calibri</vt:lpstr>
      <vt:lpstr>Times New Roman</vt:lpstr>
      <vt:lpstr>Office Theme</vt:lpstr>
      <vt:lpstr>Being effective team player</vt:lpstr>
      <vt:lpstr>Objective :</vt:lpstr>
      <vt:lpstr>Successful Outcome Using Team Techniques</vt:lpstr>
      <vt:lpstr>What is a team?</vt:lpstr>
      <vt:lpstr>عرض تقديمي في PowerPoint</vt:lpstr>
      <vt:lpstr>Why teamwork is an essential element of patient safety?</vt:lpstr>
      <vt:lpstr>Teams found in health care:</vt:lpstr>
      <vt:lpstr>Core teams</vt:lpstr>
      <vt:lpstr>Coordinating teams</vt:lpstr>
      <vt:lpstr>Contingency teams</vt:lpstr>
      <vt:lpstr>Ancillary services</vt:lpstr>
      <vt:lpstr>Support services</vt:lpstr>
      <vt:lpstr>Administration</vt:lpstr>
      <vt:lpstr>Stages of team development</vt:lpstr>
      <vt:lpstr>Stages of team building</vt:lpstr>
      <vt:lpstr>Stages of team building</vt:lpstr>
      <vt:lpstr>Stages of team building</vt:lpstr>
      <vt:lpstr>Stages of team building</vt:lpstr>
      <vt:lpstr>How to move from storming to norming stage </vt:lpstr>
      <vt:lpstr>Characteristics of successful teams</vt:lpstr>
      <vt:lpstr>عرض تقديمي في PowerPoint</vt:lpstr>
      <vt:lpstr> </vt:lpstr>
      <vt:lpstr>عرض تقديمي في PowerPoint</vt:lpstr>
      <vt:lpstr>عرض تقديمي في PowerPoint</vt:lpstr>
      <vt:lpstr>Challenges to effective teamwork</vt:lpstr>
      <vt:lpstr>عرض تقديمي في PowerPoint</vt:lpstr>
      <vt:lpstr>عرض تقديمي في PowerPoint</vt:lpstr>
      <vt:lpstr>Conclusion </vt:lpstr>
      <vt:lpstr>عرض تقديمي في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39</cp:revision>
  <dcterms:created xsi:type="dcterms:W3CDTF">2013-08-21T19:17:07Z</dcterms:created>
  <dcterms:modified xsi:type="dcterms:W3CDTF">2018-12-16T10:26:03Z</dcterms:modified>
</cp:coreProperties>
</file>