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85AF101F-2325-465F-A5A8-ADD65A9C6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D881A-9FF1-43A0-BDAC-2E90A96B11C5}" type="slidenum">
              <a:rPr lang="en-US"/>
              <a:pPr/>
              <a:t>1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E6253-C236-4367-B0DE-8574D196C068}" type="slidenum">
              <a:rPr lang="en-US"/>
              <a:pPr/>
              <a:t>10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8FB91-B96C-40AF-B053-C698BC0E56C5}" type="slidenum">
              <a:rPr lang="en-US"/>
              <a:pPr/>
              <a:t>11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B6C75-269F-4E75-AD46-F30F364646FA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A39B8-7F3C-43AC-9853-0E3A13B1D0F0}" type="slidenum">
              <a:rPr lang="en-US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E74BB-9B49-4BA5-952D-9D4E55A19671}" type="slidenum">
              <a:rPr lang="en-US"/>
              <a:pPr/>
              <a:t>14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8E4BE-B63C-4166-894C-D9288EEB3ABD}" type="slidenum">
              <a:rPr lang="en-US"/>
              <a:pPr/>
              <a:t>15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61FB4-BD71-47BE-BA7C-C0B5F95D9F65}" type="slidenum">
              <a:rPr lang="en-US"/>
              <a:pPr/>
              <a:t>16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3E177-1BF2-4039-945C-3C6C343D9214}" type="slidenum">
              <a:rPr lang="en-US"/>
              <a:pPr/>
              <a:t>17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AA83C-0160-4072-9DC2-BA714BFB29A2}" type="slidenum">
              <a:rPr lang="en-US"/>
              <a:pPr/>
              <a:t>18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74220-C3A6-49AF-8047-BDEF8B7070D0}" type="slidenum">
              <a:rPr lang="en-US"/>
              <a:pPr/>
              <a:t>19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1DE16-B798-4505-AFC3-B4FBA29CAB4F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0EA8A-0207-463D-9B06-BDA3F7797AE4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8710A-8B03-4AAF-A02D-2C6AFBFFD52C}" type="slidenum">
              <a:rPr lang="en-US"/>
              <a:pPr/>
              <a:t>21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47653-EDE6-4361-AEAE-239A57136382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90174-833D-439A-9706-C431532E26EF}" type="slidenum">
              <a:rPr lang="en-US"/>
              <a:pPr/>
              <a:t>23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4F876-7347-4E64-9C09-94F55FB5BD84}" type="slidenum">
              <a:rPr lang="en-US"/>
              <a:pPr/>
              <a:t>24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3503-598C-4BB8-9178-A0DB2AB675CC}" type="slidenum">
              <a:rPr lang="en-US"/>
              <a:pPr/>
              <a:t>25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22159-D618-4B65-88F8-88E604E5B7D0}" type="slidenum">
              <a:rPr lang="en-US"/>
              <a:pPr/>
              <a:t>26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DD634-3158-4EA1-ABEB-8F9C715D387D}" type="slidenum">
              <a:rPr lang="en-US"/>
              <a:pPr/>
              <a:t>27</a:t>
            </a:fld>
            <a:endParaRPr 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65901-8BDE-4580-ADB4-C1491A1819AC}" type="slidenum">
              <a:rPr lang="en-US"/>
              <a:pPr/>
              <a:t>28</a:t>
            </a:fld>
            <a:endParaRPr 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2ED74-DFEC-45BB-8AFA-2FA48E957AC1}" type="slidenum">
              <a:rPr lang="en-US"/>
              <a:pPr/>
              <a:t>29</a:t>
            </a:fld>
            <a:endParaRPr 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48104-2E25-4D22-BB20-72ECC830A644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E2D8B-A606-4D3B-9AF1-1CAE84244B19}" type="slidenum">
              <a:rPr lang="en-US"/>
              <a:pPr/>
              <a:t>30</a:t>
            </a:fld>
            <a:endParaRPr 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C2D11-6741-48BC-BF4A-A017F3F3FBC3}" type="slidenum">
              <a:rPr lang="en-US"/>
              <a:pPr/>
              <a:t>31</a:t>
            </a:fld>
            <a:endParaRPr 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74575-ED86-4B7A-BC1C-4B8A2F79B58B}" type="slidenum">
              <a:rPr lang="en-US"/>
              <a:pPr/>
              <a:t>32</a:t>
            </a:fld>
            <a:endParaRPr 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1D260-02B3-45DD-8B9A-7475A55674AB}" type="slidenum">
              <a:rPr lang="en-US"/>
              <a:pPr/>
              <a:t>33</a:t>
            </a:fld>
            <a:endParaRPr 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5CC07-48A1-4BC3-BABB-2CFBADDE7A29}" type="slidenum">
              <a:rPr lang="en-US"/>
              <a:pPr/>
              <a:t>34</a:t>
            </a:fld>
            <a:endParaRPr 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4910F-C353-4865-9CEC-32D9212535C8}" type="slidenum">
              <a:rPr lang="en-US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5B70D-60D3-4D65-B4F7-315CE70688DC}" type="slidenum">
              <a:rPr lang="en-US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95E75-4D98-4B72-8D98-2C759935B324}" type="slidenum">
              <a:rPr lang="en-US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15B05-16B5-488E-9D72-0A0B8DDB64D2}" type="slidenum">
              <a:rPr lang="en-US"/>
              <a:pPr/>
              <a:t>38</a:t>
            </a:fld>
            <a:endParaRPr 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70C1B-0B3D-41B9-A21D-CA40B136A05A}" type="slidenum">
              <a:rPr lang="en-US"/>
              <a:pPr/>
              <a:t>39</a:t>
            </a:fld>
            <a:endParaRPr 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317CE-6C32-4271-A3B4-A4E7AEEC8A0D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9EC47-6CE9-44E6-B0B2-C82A779F9E2C}" type="slidenum">
              <a:rPr lang="en-US"/>
              <a:pPr/>
              <a:t>40</a:t>
            </a:fld>
            <a:endParaRPr 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8B369-A2BA-4AB2-98CB-AB8353F12FC4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5E5C5-60E8-48C5-A5E0-29BF02FFB80C}" type="slidenum">
              <a:rPr lang="en-US"/>
              <a:pPr/>
              <a:t>42</a:t>
            </a:fld>
            <a:endParaRPr 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28BF5-145F-4AE8-85A0-E5FAC9C84F51}" type="slidenum">
              <a:rPr lang="en-US"/>
              <a:pPr/>
              <a:t>43</a:t>
            </a:fld>
            <a:endParaRPr 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9CAB3-22AD-49E6-841C-2614711A1439}" type="slidenum">
              <a:rPr lang="en-US"/>
              <a:pPr/>
              <a:t>44</a:t>
            </a:fld>
            <a:endParaRPr 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D6754-1243-4409-BA46-A5E1E065852E}" type="slidenum">
              <a:rPr lang="en-US"/>
              <a:pPr/>
              <a:t>45</a:t>
            </a:fld>
            <a:endParaRPr 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9A55B-D4D4-4513-80C8-2BF046953DE9}" type="slidenum">
              <a:rPr lang="en-US"/>
              <a:pPr/>
              <a:t>46</a:t>
            </a:fld>
            <a:endParaRPr 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A8144-8C71-46C1-825C-9463DC4C8213}" type="slidenum">
              <a:rPr lang="en-US"/>
              <a:pPr/>
              <a:t>47</a:t>
            </a:fld>
            <a:endParaRPr 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B6A11-30CD-43E1-B601-8DB5B31AB2AC}" type="slidenum">
              <a:rPr lang="en-US"/>
              <a:pPr/>
              <a:t>48</a:t>
            </a:fld>
            <a:endParaRPr 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7426C-1952-4242-85B3-1756DD23E836}" type="slidenum">
              <a:rPr lang="en-US"/>
              <a:pPr/>
              <a:t>49</a:t>
            </a:fld>
            <a:endParaRPr 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1E854-4A81-46D4-8AC5-CC7AB521E7AF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54F3F-A190-4E8D-BC7A-43F1D6D40903}" type="slidenum">
              <a:rPr lang="en-US"/>
              <a:pPr/>
              <a:t>50</a:t>
            </a:fld>
            <a:endParaRPr 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829DB-71E8-49C6-B2DF-823FD0840B51}" type="slidenum">
              <a:rPr lang="en-US"/>
              <a:pPr/>
              <a:t>51</a:t>
            </a:fld>
            <a:endParaRPr lang="en-US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23EE5-C8E6-436F-BC0C-57BB352C4F3C}" type="slidenum">
              <a:rPr lang="en-US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1E597-104E-423D-9CF5-CCDE12CF0835}" type="slidenum">
              <a:rPr lang="en-US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C2210-8341-4CFB-8CFD-9FA3E627EC1A}" type="slidenum">
              <a:rPr lang="en-US"/>
              <a:pPr/>
              <a:t>8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157C9-B0BA-4AA4-8D22-C643B7CA520F}" type="slidenum">
              <a:rPr lang="en-US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9A70-BC75-437E-B359-B4FCFE35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FB9E-F084-4F36-8934-0C7BED159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2214-4D59-4FE0-8D59-2DF936140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09A0-C953-456D-A1CA-EB3616B6B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1591-5FC9-4AF0-AFB1-A3D679B6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0173-BF85-4189-8C0E-5D68F0CE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64D8-6EB0-490E-9992-34D2D153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35226-9CC1-46C3-B7C5-250150162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074C-E594-4F4D-9F65-D5AD932FD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C15-613E-47E6-8416-25BF41728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9C0A-40AA-4646-9D02-153BA3575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5C928B-B689-42F9-9F88-109C18BF5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Uro-radiology for 451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Danny M Rabah</a:t>
            </a:r>
          </a:p>
          <a:p>
            <a:pPr eaLnBrk="1" hangingPunct="1"/>
            <a:r>
              <a:rPr lang="en-US" smtClean="0"/>
              <a:t>Chief of Urology</a:t>
            </a:r>
          </a:p>
          <a:p>
            <a:pPr eaLnBrk="1" hangingPunct="1"/>
            <a:r>
              <a:rPr lang="en-US" smtClean="0"/>
              <a:t>Associate Professor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4" descr="cobra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5825" y="1600200"/>
            <a:ext cx="73723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4" descr="cobra urteterocel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05125" y="1600200"/>
            <a:ext cx="33321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 descr="comet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66913" y="1600200"/>
            <a:ext cx="52085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comet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81225" y="1600200"/>
            <a:ext cx="47815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dj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0013" y="1600200"/>
            <a:ext cx="38623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4" descr="goblet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22625" y="1600200"/>
            <a:ext cx="26971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 descr="goblet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8438" y="1600200"/>
            <a:ext cx="36655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4" descr="h9991359_00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81250" y="2433638"/>
            <a:ext cx="43815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 descr="hematom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82813" y="1600200"/>
            <a:ext cx="47767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 descr="horsesho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5700" y="1600200"/>
            <a:ext cx="42926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4" descr="bear paw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5688" y="1600200"/>
            <a:ext cx="70310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4" descr="horseshoe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9413" y="1600200"/>
            <a:ext cx="58435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4" descr="horseshoe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0938" y="1600200"/>
            <a:ext cx="43021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4" descr="ischemi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92313" y="1600200"/>
            <a:ext cx="51593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 descr="jack stone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47938" y="1600200"/>
            <a:ext cx="40481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4" descr="jack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9200" y="1600200"/>
            <a:ext cx="41656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4" descr="KUB_ston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4" descr="lilly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5300" y="1600200"/>
            <a:ext cx="30734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4" descr="lilly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59038" y="1600200"/>
            <a:ext cx="42243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4" descr="NFK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38" y="1600200"/>
            <a:ext cx="55721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4" descr="pear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05113" y="1600200"/>
            <a:ext cx="35321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4" descr="bear paw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36750" y="1600200"/>
            <a:ext cx="52689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4" descr="pear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1773238"/>
            <a:ext cx="3671887" cy="453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4" descr="pear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54313" y="1600200"/>
            <a:ext cx="36337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4" descr="pear3 lipomatosi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27363" y="1600200"/>
            <a:ext cx="30876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4" descr="pie in the sky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46275" y="1600200"/>
            <a:ext cx="52498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4" descr="pseudomasse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87663" y="1600200"/>
            <a:ext cx="3368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 descr="quiz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773238"/>
            <a:ext cx="4391025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4" descr="quiz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1628775"/>
            <a:ext cx="5184775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4" descr="quiz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52750" y="2338388"/>
            <a:ext cx="32385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4" descr="quiz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52750" y="2624138"/>
            <a:ext cx="3238500" cy="247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4" descr="quiz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05125" y="2671763"/>
            <a:ext cx="3333750" cy="2381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bldr filling defect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75" y="1600200"/>
            <a:ext cx="54276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4" descr="quiz6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05125" y="2352675"/>
            <a:ext cx="3333750" cy="3019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4" descr="rim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52750" y="1600200"/>
            <a:ext cx="32385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Picture 4" descr="rim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65350" y="1600200"/>
            <a:ext cx="48117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Picture 4" descr="spoke wheel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81338" y="1600200"/>
            <a:ext cx="29813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3" name="Picture 4" descr="spoke wheel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9500" y="3100388"/>
            <a:ext cx="1905000" cy="152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Picture 4" descr="sta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76500" y="1828800"/>
            <a:ext cx="4191000" cy="4067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Picture 4" descr="stag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76500" y="1824038"/>
            <a:ext cx="4191000" cy="4076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Picture 4" descr="stag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6363" y="1600200"/>
            <a:ext cx="38496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Picture 4" descr="stag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6363" y="1600200"/>
            <a:ext cx="38496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3" name="Picture 4" descr="TCC Ur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46313" y="1600200"/>
            <a:ext cx="46497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4" descr="bonescan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32113" y="1600200"/>
            <a:ext cx="327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7" name="Picture 4" descr="TCC urs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3425" y="1600200"/>
            <a:ext cx="51371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1" name="Picture 4" descr="two_tone_ureteral_ston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67013" y="2157413"/>
            <a:ext cx="3609975" cy="340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4" descr="camel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60563" y="1600200"/>
            <a:ext cx="52212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4" descr="camel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68525" y="1600200"/>
            <a:ext cx="48069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 descr="camel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700213"/>
            <a:ext cx="5689600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 descr="cobr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3250" y="1600200"/>
            <a:ext cx="28575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64</Words>
  <Application>Microsoft Office PowerPoint</Application>
  <PresentationFormat>On-screen Show (4:3)</PresentationFormat>
  <Paragraphs>55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Arial</vt:lpstr>
      <vt:lpstr>Default Design</vt:lpstr>
      <vt:lpstr>Uro-radiology for 451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Weng</dc:creator>
  <cp:lastModifiedBy>ksupy</cp:lastModifiedBy>
  <cp:revision>4</cp:revision>
  <dcterms:created xsi:type="dcterms:W3CDTF">2009-02-28T12:26:32Z</dcterms:created>
  <dcterms:modified xsi:type="dcterms:W3CDTF">2010-03-20T07:58:52Z</dcterms:modified>
</cp:coreProperties>
</file>