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0" r:id="rId21"/>
    <p:sldId id="261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9E2A7-608F-47A7-B1EC-D6F890161567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20E2D-F23B-469A-9E2E-C53D9D8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6519-E9C0-4032-8FEF-1408F95817B9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501D-BA5F-4133-A1E4-59E1FBAC949D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F299-02CF-4964-B2EA-1EF826402E28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88AB-65A2-4824-9423-A25592240A76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8B13-8881-450D-B124-74E1D3386094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0631-3987-43F3-B4C3-ECCC494F883B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AA3-0821-4283-8A70-70D8C099F6B2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2062-BFEA-48B3-A6D2-59ACDB9E300E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3EF2-DBF2-41E1-95FF-4CAD6D755BB4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211B-4D0A-4B19-8DCD-04B7E2AD4EB6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D164-AFF1-4F89-8FA0-8E8936A78625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F1EC91-3A0F-4578-8A37-B1861375CD3A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F3D3B-C433-4D8F-A808-D1294E59F4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/>
              </a:rPr>
              <a:t>School  Health</a:t>
            </a:r>
            <a:endParaRPr lang="en-US" sz="54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err="1" smtClean="0"/>
              <a:t>Ashry</a:t>
            </a:r>
            <a:r>
              <a:rPr lang="en-US" sz="2400" dirty="0" smtClean="0"/>
              <a:t> Gad Mohamed</a:t>
            </a:r>
          </a:p>
          <a:p>
            <a:pPr algn="ctr"/>
            <a:r>
              <a:rPr lang="en-US" sz="2400" dirty="0" smtClean="0"/>
              <a:t>Prof. of Epidemiology</a:t>
            </a:r>
          </a:p>
          <a:p>
            <a:pPr algn="ctr"/>
            <a:r>
              <a:rPr lang="en-US" sz="2400" dirty="0" smtClean="0"/>
              <a:t>College of Medicine &amp;KKUH </a:t>
            </a:r>
          </a:p>
          <a:p>
            <a:pPr algn="ctr"/>
            <a:r>
              <a:rPr lang="en-US" sz="2400" dirty="0" smtClean="0"/>
              <a:t>KSU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Water, sewage and refuse disposal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b="1" dirty="0" smtClean="0">
                <a:solidFill>
                  <a:schemeClr val="bg1"/>
                </a:solidFill>
              </a:rPr>
              <a:t>Drinking fountains.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One tap/ 40 students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One toilet / 30 students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Soap &amp; water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Medical care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Health appraisal includes:-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comprehensive medical examination.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Screening tests.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Curative services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Survey studies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Objectives of medical examinations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  <a:solidFill>
            <a:srgbClr val="002060"/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Case finding.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Assessment of health status of school children.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Primary examination at school entry is a baseline for follow-up of health status.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Health education and guidance of students.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Screening tests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suspected cases of diseases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Examples: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Weight &amp; height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Visual acuity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Hearing  acuity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IQ testing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Dental examination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Clinical services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School health units.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Referrals to specialized clinics.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Referrals to hospitals for diagnosis and treatment of diseases.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Management.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Handicapping conditions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</a:t>
            </a:r>
            <a:r>
              <a:rPr lang="en-US" b="1" dirty="0" smtClean="0">
                <a:solidFill>
                  <a:schemeClr val="bg1"/>
                </a:solidFill>
              </a:rPr>
              <a:t>Congenital or acquired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Minor or mild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Severe handicapping  attend special      institutes.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Some forms of handicapping conditions in regular school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solidFill>
                  <a:schemeClr val="bg1"/>
                </a:solidFill>
              </a:rPr>
              <a:t>Heart diseases: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en-US" b="1" dirty="0" err="1" smtClean="0">
                <a:solidFill>
                  <a:schemeClr val="bg1"/>
                </a:solidFill>
              </a:rPr>
              <a:t>Muscloskeletal</a:t>
            </a:r>
            <a:r>
              <a:rPr lang="en-US" b="1" dirty="0" smtClean="0">
                <a:solidFill>
                  <a:schemeClr val="bg1"/>
                </a:solidFill>
              </a:rPr>
              <a:t> deformities: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Impaired  vision: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Impaired hearing: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School Health Record: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bg1"/>
                </a:solidFill>
              </a:rPr>
              <a:t>Each school child should have his own health record, for registration of events and activities related to health.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Contents of Record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chemeClr val="bg1"/>
                </a:solidFill>
              </a:rPr>
              <a:t>personal and social data.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Results of health appraisal.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Immunizations/ date/ age.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Any morbidity, and management record.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Value of Health record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Reference for health data.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Follow up of chronic diseases.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statistics.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Planning.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Role of the teacher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2060"/>
          </a:solidFill>
        </p:spPr>
        <p:txBody>
          <a:bodyPr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Screening 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Supervision.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Health education.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support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Role of school health physician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  <a:solidFill>
            <a:srgbClr val="002060"/>
          </a:solidFill>
        </p:spPr>
        <p:txBody>
          <a:bodyPr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Health appraisal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Medical examination.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First aid and emergency services.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Inspection of school environment.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Health education.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Health statistics and reporting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3352800" cy="365125"/>
          </a:xfrm>
        </p:spPr>
        <p:txBody>
          <a:bodyPr/>
          <a:lstStyle/>
          <a:p>
            <a:r>
              <a:rPr lang="en-US" dirty="0" smtClean="0"/>
              <a:t>De Pinto.  Schools and Health: Relationship between Schools and Health. March 30,2010.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 Pinto.  Schools and Health: Relationship between Schools and Health. March 30,2010.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Objectives of SHP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2060"/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Health promotion of school children.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Prevention and control of health hazards.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Rehabilitation of handicapped children.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  Health promotion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  <a:solidFill>
            <a:srgbClr val="00206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Physical activity.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Adequate nutrition.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Sanitary school environment.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Emotional and behavioral adjustment.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Social activities and recreation.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92875"/>
            <a:ext cx="3352800" cy="365125"/>
          </a:xfrm>
        </p:spPr>
        <p:txBody>
          <a:bodyPr/>
          <a:lstStyle/>
          <a:p>
            <a:r>
              <a:rPr lang="en-US" dirty="0" smtClean="0"/>
              <a:t>De Pinto.  Schools and Health: Relationship between Schools and Health. March 30,2010.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School environment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002060"/>
          </a:solidFill>
        </p:spPr>
        <p:txBody>
          <a:bodyPr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Sanitary environment :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Preventive measure of communicable diseases.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Contributes to  health promotion.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Provides feeling of comfort.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Enhances education achievement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4851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Components of school environment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rgbClr val="002060"/>
          </a:solidFill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Site and area: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 easily reached.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 located in quite area.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School building: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           </a:t>
            </a:r>
            <a:r>
              <a:rPr lang="en-US" b="1" dirty="0" smtClean="0">
                <a:solidFill>
                  <a:schemeClr val="bg1"/>
                </a:solidFill>
              </a:rPr>
              <a:t>damp, fire &amp; rat proof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2-3 floors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&gt; 1 stair case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Class rooms: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Rectangular  6 X 8 = 48m2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1 -1.5 m2 floor area    primary s. student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1.5-2.0 m2  floor area    int. &amp; sec. s. student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Windows on left side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Best illumination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  Natural &amp; white ceiling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School furniture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b="1" dirty="0" smtClean="0">
                <a:solidFill>
                  <a:schemeClr val="bg1"/>
                </a:solidFill>
              </a:rPr>
              <a:t>Suitable board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Appropriate height and slope (15 degree  angle)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Suitable size of seats to students’ age &amp; built.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60 cm distance between columns of disks. 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Kitchen and dining: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Proper illumination &amp; ventilation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Rats and insect proof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Washable walls and floors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Cold and hot water taps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Refrigerators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Sanitary refuse baskets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&gt;One door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Proper control of food handlers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627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School  Health</vt:lpstr>
      <vt:lpstr>Slide 2</vt:lpstr>
      <vt:lpstr>Slide 3</vt:lpstr>
      <vt:lpstr>Objectives of SHP</vt:lpstr>
      <vt:lpstr>  Health promotion</vt:lpstr>
      <vt:lpstr>Slide 6</vt:lpstr>
      <vt:lpstr>School environment</vt:lpstr>
      <vt:lpstr>Components of school environment</vt:lpstr>
      <vt:lpstr>Slide 9</vt:lpstr>
      <vt:lpstr>Slide 10</vt:lpstr>
      <vt:lpstr>Medical care</vt:lpstr>
      <vt:lpstr>Objectives of medical examinations</vt:lpstr>
      <vt:lpstr>Screening tests</vt:lpstr>
      <vt:lpstr>Clinical services</vt:lpstr>
      <vt:lpstr>Handicapping conditions</vt:lpstr>
      <vt:lpstr>Slide 16</vt:lpstr>
      <vt:lpstr>Value of Health record </vt:lpstr>
      <vt:lpstr>Role of the teacher</vt:lpstr>
      <vt:lpstr>Role of school health physician </vt:lpstr>
      <vt:lpstr>Slide 20</vt:lpstr>
      <vt:lpstr>Slide 21</vt:lpstr>
      <vt:lpstr>Slide 22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 Health</dc:title>
  <dc:creator>Ashry</dc:creator>
  <cp:lastModifiedBy>Dr.Ashry</cp:lastModifiedBy>
  <cp:revision>47</cp:revision>
  <dcterms:created xsi:type="dcterms:W3CDTF">2011-05-16T18:07:49Z</dcterms:created>
  <dcterms:modified xsi:type="dcterms:W3CDTF">2011-05-17T05:19:04Z</dcterms:modified>
</cp:coreProperties>
</file>