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5" r:id="rId3"/>
    <p:sldId id="273" r:id="rId4"/>
    <p:sldId id="264" r:id="rId5"/>
    <p:sldId id="265" r:id="rId6"/>
    <p:sldId id="257" r:id="rId7"/>
    <p:sldId id="259" r:id="rId8"/>
    <p:sldId id="260" r:id="rId9"/>
    <p:sldId id="261" r:id="rId10"/>
    <p:sldId id="262" r:id="rId11"/>
    <p:sldId id="272" r:id="rId12"/>
    <p:sldId id="269" r:id="rId13"/>
    <p:sldId id="270" r:id="rId14"/>
    <p:sldId id="271" r:id="rId15"/>
    <p:sldId id="26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7361-83A4-4014-B414-E8A68F1FBC2A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3DCC-1514-4801-AD09-6E592CE41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G%20X110\Desktop\New%20Folder\06%20Difference%20of%20opinion!,%20Campo%20Grande,%20Brazil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G%20X110\Desktop\New%20Folder\Saw%20and%20Sew%20Video%20by%20Animation%20at%20the%20NFTS%20UK%20-%20Myspace%20Video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G%20X110\Desktop\New%20Folder\The%20Nephron%20%20Glomerular%20Filtration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06 Difference of opinion!, Campo Grande, Brazi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glomerulopathy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Nephritic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Inflammatory rupture of </a:t>
            </a:r>
            <a:r>
              <a:rPr lang="en-GB" dirty="0" err="1" smtClean="0"/>
              <a:t>glomerular</a:t>
            </a:r>
            <a:r>
              <a:rPr lang="en-GB" dirty="0" smtClean="0"/>
              <a:t> capillaries</a:t>
            </a:r>
          </a:p>
          <a:p>
            <a:r>
              <a:rPr lang="en-GB" dirty="0" smtClean="0"/>
              <a:t>Bleeding into urinary space</a:t>
            </a:r>
          </a:p>
          <a:p>
            <a:r>
              <a:rPr lang="en-GB" dirty="0" err="1" smtClean="0"/>
              <a:t>Oliguria</a:t>
            </a:r>
            <a:endParaRPr lang="en-GB" dirty="0" smtClean="0"/>
          </a:p>
          <a:p>
            <a:r>
              <a:rPr lang="en-GB" dirty="0" err="1" smtClean="0"/>
              <a:t>Azotemia</a:t>
            </a:r>
            <a:endParaRPr lang="en-GB" dirty="0" smtClean="0"/>
          </a:p>
          <a:p>
            <a:r>
              <a:rPr lang="en-GB" dirty="0" smtClean="0"/>
              <a:t>Hypertension</a:t>
            </a:r>
          </a:p>
          <a:p>
            <a:r>
              <a:rPr lang="en-GB" dirty="0" err="1" smtClean="0"/>
              <a:t>Hematuria</a:t>
            </a:r>
            <a:r>
              <a:rPr lang="en-GB" dirty="0" smtClean="0"/>
              <a:t> with red cell casts</a:t>
            </a:r>
          </a:p>
          <a:p>
            <a:r>
              <a:rPr lang="en-GB" dirty="0" err="1" smtClean="0"/>
              <a:t>Proteinuria</a:t>
            </a:r>
            <a:r>
              <a:rPr lang="en-GB" dirty="0" smtClean="0"/>
              <a:t> and </a:t>
            </a:r>
            <a:r>
              <a:rPr lang="en-GB" dirty="0" err="1" smtClean="0"/>
              <a:t>edema</a:t>
            </a:r>
            <a:r>
              <a:rPr lang="en-GB" dirty="0" smtClean="0"/>
              <a:t> may be present but are usually mild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0"/>
            <a:ext cx="2705100" cy="47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Crescentic</a:t>
            </a:r>
            <a:r>
              <a:rPr lang="en-US" dirty="0" smtClean="0"/>
              <a:t> acute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Lupus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up of </a:t>
            </a:r>
            <a:r>
              <a:rPr lang="en-US" dirty="0" err="1" smtClean="0"/>
              <a:t>glomerular</a:t>
            </a:r>
            <a:r>
              <a:rPr lang="en-US" dirty="0" smtClean="0"/>
              <a:t> disease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295400"/>
            <a:ext cx="8305800" cy="54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aw and Sew Video by Animation at the NFTS UK - Myspace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599" y="457200"/>
            <a:ext cx="7992533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The Nephron  Glomerular Filtr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199" y="381000"/>
            <a:ext cx="815865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387824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glomerulus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539" y="1828800"/>
            <a:ext cx="444246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38110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change disease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419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Focal segmental </a:t>
            </a:r>
            <a:r>
              <a:rPr lang="en-US" dirty="0" err="1" smtClean="0"/>
              <a:t>glomeruloscelerosis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399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Membranous </a:t>
            </a:r>
            <a:r>
              <a:rPr lang="en-US" dirty="0" err="1" smtClean="0"/>
              <a:t>glomerulopathy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51</Words>
  <Application>Microsoft Office PowerPoint</Application>
  <PresentationFormat>On-screen Show (4:3)</PresentationFormat>
  <Paragraphs>16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Normal glomerulus</vt:lpstr>
      <vt:lpstr>Minimal change disease</vt:lpstr>
      <vt:lpstr>Focal segmental glomeruloscelerosis</vt:lpstr>
      <vt:lpstr>Membranous glomerulopathy</vt:lpstr>
      <vt:lpstr>Diabetic glomerulopathy</vt:lpstr>
      <vt:lpstr>Nephritic syndrome</vt:lpstr>
      <vt:lpstr>Slide 12</vt:lpstr>
      <vt:lpstr>Crescentic acute glomerulonephritis</vt:lpstr>
      <vt:lpstr>Lupus glomerulonephritis</vt:lpstr>
      <vt:lpstr>Slide 15</vt:lpstr>
      <vt:lpstr>Work up of glomerular disease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 X110</dc:creator>
  <cp:lastModifiedBy>LG X110</cp:lastModifiedBy>
  <cp:revision>13</cp:revision>
  <dcterms:created xsi:type="dcterms:W3CDTF">2011-03-06T16:21:32Z</dcterms:created>
  <dcterms:modified xsi:type="dcterms:W3CDTF">2011-03-13T20:37:36Z</dcterms:modified>
</cp:coreProperties>
</file>