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3" r:id="rId1"/>
  </p:sldMasterIdLst>
  <p:notesMasterIdLst>
    <p:notesMasterId r:id="rId35"/>
  </p:notesMasterIdLst>
  <p:handoutMasterIdLst>
    <p:handoutMasterId r:id="rId36"/>
  </p:handoutMasterIdLst>
  <p:sldIdLst>
    <p:sldId id="282" r:id="rId2"/>
    <p:sldId id="283" r:id="rId3"/>
    <p:sldId id="257" r:id="rId4"/>
    <p:sldId id="258" r:id="rId5"/>
    <p:sldId id="278" r:id="rId6"/>
    <p:sldId id="259" r:id="rId7"/>
    <p:sldId id="260" r:id="rId8"/>
    <p:sldId id="281" r:id="rId9"/>
    <p:sldId id="275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6" r:id="rId21"/>
    <p:sldId id="271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</p:sldIdLst>
  <p:sldSz cx="9144000" cy="6858000" type="screen4x3"/>
  <p:notesSz cx="9931400" cy="6761163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6"/>
  <p:clrMru>
    <a:srgbClr val="FF0000"/>
    <a:srgbClr val="FF66FF"/>
    <a:srgbClr val="BA0C1D"/>
    <a:srgbClr val="FFCC00"/>
    <a:srgbClr val="FFFF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68" d="100"/>
          <a:sy n="68" d="100"/>
        </p:scale>
        <p:origin x="-5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35E68-41A3-4E49-A3A2-216054B2C72E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FED55C1-BF23-46A9-89AD-96678EBADF5C}">
      <dgm:prSet phldrT="[نص]"/>
      <dgm:spPr/>
      <dgm:t>
        <a:bodyPr/>
        <a:lstStyle/>
        <a:p>
          <a:pPr rtl="1"/>
          <a:r>
            <a:rPr lang="en-US" i="1" dirty="0" smtClean="0"/>
            <a:t>antimicrobials</a:t>
          </a:r>
          <a:endParaRPr lang="ar-SA" i="1" dirty="0"/>
        </a:p>
      </dgm:t>
    </dgm:pt>
    <dgm:pt modelId="{6AA0A3C1-5669-4507-B5F0-C2DAD721621A}" type="parTrans" cxnId="{5DD713BB-4A6A-455B-BEC8-E11789391E8D}">
      <dgm:prSet/>
      <dgm:spPr/>
      <dgm:t>
        <a:bodyPr/>
        <a:lstStyle/>
        <a:p>
          <a:pPr rtl="1"/>
          <a:endParaRPr lang="ar-SA" i="1"/>
        </a:p>
      </dgm:t>
    </dgm:pt>
    <dgm:pt modelId="{2942630D-3CA0-4710-92AD-FF86CEA0C923}" type="sibTrans" cxnId="{5DD713BB-4A6A-455B-BEC8-E11789391E8D}">
      <dgm:prSet/>
      <dgm:spPr/>
      <dgm:t>
        <a:bodyPr/>
        <a:lstStyle/>
        <a:p>
          <a:pPr rtl="1"/>
          <a:endParaRPr lang="ar-SA" i="1"/>
        </a:p>
      </dgm:t>
    </dgm:pt>
    <dgm:pt modelId="{6420996A-0120-42D3-B901-53B3B86E3792}">
      <dgm:prSet phldrT="[نص]"/>
      <dgm:spPr/>
      <dgm:t>
        <a:bodyPr/>
        <a:lstStyle/>
        <a:p>
          <a:pPr rtl="1"/>
          <a:r>
            <a:rPr lang="en-US" b="1" i="1" dirty="0" smtClean="0"/>
            <a:t>antibiotics</a:t>
          </a:r>
          <a:endParaRPr lang="ar-SA" b="1" i="1" dirty="0"/>
        </a:p>
      </dgm:t>
    </dgm:pt>
    <dgm:pt modelId="{96D5C68E-CB99-415C-A684-F767D25171D1}" type="parTrans" cxnId="{736E7ED9-B392-4347-9AFF-7AA750508E49}">
      <dgm:prSet/>
      <dgm:spPr/>
      <dgm:t>
        <a:bodyPr/>
        <a:lstStyle/>
        <a:p>
          <a:pPr rtl="1"/>
          <a:endParaRPr lang="ar-SA" i="1"/>
        </a:p>
      </dgm:t>
    </dgm:pt>
    <dgm:pt modelId="{51BE742E-6F06-49D2-91F0-51FE2D5529D1}" type="sibTrans" cxnId="{736E7ED9-B392-4347-9AFF-7AA750508E49}">
      <dgm:prSet/>
      <dgm:spPr/>
      <dgm:t>
        <a:bodyPr/>
        <a:lstStyle/>
        <a:p>
          <a:pPr rtl="1"/>
          <a:endParaRPr lang="ar-SA" i="1"/>
        </a:p>
      </dgm:t>
    </dgm:pt>
    <dgm:pt modelId="{09498890-288C-497B-9916-5F164D513802}">
      <dgm:prSet phldrT="[نص]"/>
      <dgm:spPr/>
      <dgm:t>
        <a:bodyPr/>
        <a:lstStyle/>
        <a:p>
          <a:pPr rtl="1"/>
          <a:r>
            <a:rPr lang="en-US" i="1" dirty="0" smtClean="0"/>
            <a:t>antiviral</a:t>
          </a:r>
          <a:endParaRPr lang="ar-SA" i="1" dirty="0"/>
        </a:p>
      </dgm:t>
    </dgm:pt>
    <dgm:pt modelId="{CA9960C7-5716-4C57-8F83-7EB0C28B8AB1}" type="parTrans" cxnId="{EB35BF8F-2327-45A3-88CC-CD4655989BDB}">
      <dgm:prSet/>
      <dgm:spPr/>
      <dgm:t>
        <a:bodyPr/>
        <a:lstStyle/>
        <a:p>
          <a:pPr rtl="1"/>
          <a:endParaRPr lang="ar-SA" i="1"/>
        </a:p>
      </dgm:t>
    </dgm:pt>
    <dgm:pt modelId="{25D9F17B-3081-40B1-A041-087783B7BEFB}" type="sibTrans" cxnId="{EB35BF8F-2327-45A3-88CC-CD4655989BDB}">
      <dgm:prSet/>
      <dgm:spPr/>
      <dgm:t>
        <a:bodyPr/>
        <a:lstStyle/>
        <a:p>
          <a:pPr rtl="1"/>
          <a:endParaRPr lang="ar-SA" i="1"/>
        </a:p>
      </dgm:t>
    </dgm:pt>
    <dgm:pt modelId="{859889A9-7339-43CB-A52E-5573C7A7D4FE}">
      <dgm:prSet phldrT="[نص]"/>
      <dgm:spPr/>
      <dgm:t>
        <a:bodyPr/>
        <a:lstStyle/>
        <a:p>
          <a:pPr rtl="1"/>
          <a:r>
            <a:rPr lang="en-US" i="1" dirty="0" err="1" smtClean="0"/>
            <a:t>antiparasitics</a:t>
          </a:r>
          <a:endParaRPr lang="ar-SA" i="1" dirty="0"/>
        </a:p>
      </dgm:t>
    </dgm:pt>
    <dgm:pt modelId="{93436567-CD13-4BBF-B0F7-17FB12B98DCF}" type="parTrans" cxnId="{764627FF-F2E9-4980-BDA4-9AE9F6E6E416}">
      <dgm:prSet/>
      <dgm:spPr/>
      <dgm:t>
        <a:bodyPr/>
        <a:lstStyle/>
        <a:p>
          <a:pPr rtl="1"/>
          <a:endParaRPr lang="ar-SA" i="1"/>
        </a:p>
      </dgm:t>
    </dgm:pt>
    <dgm:pt modelId="{A622F53A-5D5F-4D13-98F7-EECDAFDE1BD6}" type="sibTrans" cxnId="{764627FF-F2E9-4980-BDA4-9AE9F6E6E416}">
      <dgm:prSet/>
      <dgm:spPr/>
      <dgm:t>
        <a:bodyPr/>
        <a:lstStyle/>
        <a:p>
          <a:pPr rtl="1"/>
          <a:endParaRPr lang="ar-SA" i="1"/>
        </a:p>
      </dgm:t>
    </dgm:pt>
    <dgm:pt modelId="{9790832E-CF64-498C-832B-79ED435FCF8B}">
      <dgm:prSet/>
      <dgm:spPr/>
      <dgm:t>
        <a:bodyPr/>
        <a:lstStyle/>
        <a:p>
          <a:pPr rtl="1"/>
          <a:r>
            <a:rPr lang="en-US" i="1" dirty="0" smtClean="0"/>
            <a:t>antifungal</a:t>
          </a:r>
          <a:endParaRPr lang="ar-SA" i="1" dirty="0"/>
        </a:p>
      </dgm:t>
    </dgm:pt>
    <dgm:pt modelId="{F294C0F5-F7B5-4B30-AB69-AEBE8C47531F}" type="parTrans" cxnId="{79342430-573D-4242-9384-3B63498E0791}">
      <dgm:prSet/>
      <dgm:spPr/>
      <dgm:t>
        <a:bodyPr/>
        <a:lstStyle/>
        <a:p>
          <a:pPr rtl="1"/>
          <a:endParaRPr lang="ar-SA" i="1"/>
        </a:p>
      </dgm:t>
    </dgm:pt>
    <dgm:pt modelId="{6461E4C6-61AB-4EFB-812C-00D252B35479}" type="sibTrans" cxnId="{79342430-573D-4242-9384-3B63498E0791}">
      <dgm:prSet/>
      <dgm:spPr/>
      <dgm:t>
        <a:bodyPr/>
        <a:lstStyle/>
        <a:p>
          <a:pPr rtl="1"/>
          <a:endParaRPr lang="ar-SA" i="1"/>
        </a:p>
      </dgm:t>
    </dgm:pt>
    <dgm:pt modelId="{36DFB0AD-BBBB-4767-9558-ACDBA55FA42F}" type="pres">
      <dgm:prSet presAssocID="{DAD35E68-41A3-4E49-A3A2-216054B2C7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B15B1837-7BAE-459B-8A42-82ADC1BD4A8F}" type="pres">
      <dgm:prSet presAssocID="{2FED55C1-BF23-46A9-89AD-96678EBADF5C}" presName="hierRoot1" presStyleCnt="0">
        <dgm:presLayoutVars>
          <dgm:hierBranch val="init"/>
        </dgm:presLayoutVars>
      </dgm:prSet>
      <dgm:spPr/>
    </dgm:pt>
    <dgm:pt modelId="{00EDDD68-EE54-4EA3-929F-C5816248D776}" type="pres">
      <dgm:prSet presAssocID="{2FED55C1-BF23-46A9-89AD-96678EBADF5C}" presName="rootComposite1" presStyleCnt="0"/>
      <dgm:spPr/>
    </dgm:pt>
    <dgm:pt modelId="{D7BA8453-AAFC-41B0-B52D-E6C191CB5A11}" type="pres">
      <dgm:prSet presAssocID="{2FED55C1-BF23-46A9-89AD-96678EBADF5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D45D54F-FECB-4FCD-B4F7-F7AE71183E1E}" type="pres">
      <dgm:prSet presAssocID="{2FED55C1-BF23-46A9-89AD-96678EBADF5C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A246CDA5-A9FF-4AF9-91FF-198DE5633260}" type="pres">
      <dgm:prSet presAssocID="{2FED55C1-BF23-46A9-89AD-96678EBADF5C}" presName="hierChild2" presStyleCnt="0"/>
      <dgm:spPr/>
    </dgm:pt>
    <dgm:pt modelId="{1D3B5B4B-FEAB-4DA5-8E8F-99886EB3670D}" type="pres">
      <dgm:prSet presAssocID="{96D5C68E-CB99-415C-A684-F767D25171D1}" presName="Name37" presStyleLbl="parChTrans1D2" presStyleIdx="0" presStyleCnt="4"/>
      <dgm:spPr/>
      <dgm:t>
        <a:bodyPr/>
        <a:lstStyle/>
        <a:p>
          <a:pPr rtl="1"/>
          <a:endParaRPr lang="ar-SA"/>
        </a:p>
      </dgm:t>
    </dgm:pt>
    <dgm:pt modelId="{0DA4CCFF-164C-4376-8586-FC921713DA0D}" type="pres">
      <dgm:prSet presAssocID="{6420996A-0120-42D3-B901-53B3B86E3792}" presName="hierRoot2" presStyleCnt="0">
        <dgm:presLayoutVars>
          <dgm:hierBranch val="init"/>
        </dgm:presLayoutVars>
      </dgm:prSet>
      <dgm:spPr/>
    </dgm:pt>
    <dgm:pt modelId="{23BD1B39-C41E-429F-9ABA-870FC324C8DC}" type="pres">
      <dgm:prSet presAssocID="{6420996A-0120-42D3-B901-53B3B86E3792}" presName="rootComposite" presStyleCnt="0"/>
      <dgm:spPr/>
    </dgm:pt>
    <dgm:pt modelId="{0898E75E-886A-4A82-9FDA-5913EFDDE852}" type="pres">
      <dgm:prSet presAssocID="{6420996A-0120-42D3-B901-53B3B86E379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15009E8-4215-4ECC-A32A-48F085FF46A2}" type="pres">
      <dgm:prSet presAssocID="{6420996A-0120-42D3-B901-53B3B86E3792}" presName="rootConnector" presStyleLbl="node2" presStyleIdx="0" presStyleCnt="4"/>
      <dgm:spPr/>
      <dgm:t>
        <a:bodyPr/>
        <a:lstStyle/>
        <a:p>
          <a:pPr rtl="1"/>
          <a:endParaRPr lang="ar-SA"/>
        </a:p>
      </dgm:t>
    </dgm:pt>
    <dgm:pt modelId="{EFDD7B0A-30F5-4968-A28B-60EF8C3148DC}" type="pres">
      <dgm:prSet presAssocID="{6420996A-0120-42D3-B901-53B3B86E3792}" presName="hierChild4" presStyleCnt="0"/>
      <dgm:spPr/>
    </dgm:pt>
    <dgm:pt modelId="{3F62C857-1D21-4C18-8606-F2F6B69472B9}" type="pres">
      <dgm:prSet presAssocID="{6420996A-0120-42D3-B901-53B3B86E3792}" presName="hierChild5" presStyleCnt="0"/>
      <dgm:spPr/>
    </dgm:pt>
    <dgm:pt modelId="{F1380560-182B-45F7-963C-724AB983916A}" type="pres">
      <dgm:prSet presAssocID="{CA9960C7-5716-4C57-8F83-7EB0C28B8AB1}" presName="Name37" presStyleLbl="parChTrans1D2" presStyleIdx="1" presStyleCnt="4"/>
      <dgm:spPr/>
      <dgm:t>
        <a:bodyPr/>
        <a:lstStyle/>
        <a:p>
          <a:pPr rtl="1"/>
          <a:endParaRPr lang="ar-SA"/>
        </a:p>
      </dgm:t>
    </dgm:pt>
    <dgm:pt modelId="{0B4CA09A-8374-4588-98A1-C3DCDFD6A2E1}" type="pres">
      <dgm:prSet presAssocID="{09498890-288C-497B-9916-5F164D513802}" presName="hierRoot2" presStyleCnt="0">
        <dgm:presLayoutVars>
          <dgm:hierBranch val="init"/>
        </dgm:presLayoutVars>
      </dgm:prSet>
      <dgm:spPr/>
    </dgm:pt>
    <dgm:pt modelId="{971C4368-3E7C-495A-9D2A-EC3286B08248}" type="pres">
      <dgm:prSet presAssocID="{09498890-288C-497B-9916-5F164D513802}" presName="rootComposite" presStyleCnt="0"/>
      <dgm:spPr/>
    </dgm:pt>
    <dgm:pt modelId="{43FD0B41-CE53-4145-BBCC-A4C06A7E0F8B}" type="pres">
      <dgm:prSet presAssocID="{09498890-288C-497B-9916-5F164D51380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87B4A89-F41B-425A-97A4-AB06940E32B5}" type="pres">
      <dgm:prSet presAssocID="{09498890-288C-497B-9916-5F164D513802}" presName="rootConnector" presStyleLbl="node2" presStyleIdx="1" presStyleCnt="4"/>
      <dgm:spPr/>
      <dgm:t>
        <a:bodyPr/>
        <a:lstStyle/>
        <a:p>
          <a:pPr rtl="1"/>
          <a:endParaRPr lang="ar-SA"/>
        </a:p>
      </dgm:t>
    </dgm:pt>
    <dgm:pt modelId="{170542E1-84F8-4F22-8AAD-5C404A2CF867}" type="pres">
      <dgm:prSet presAssocID="{09498890-288C-497B-9916-5F164D513802}" presName="hierChild4" presStyleCnt="0"/>
      <dgm:spPr/>
    </dgm:pt>
    <dgm:pt modelId="{E9816D4A-10F5-4CD8-9655-1F2EF6BF3B97}" type="pres">
      <dgm:prSet presAssocID="{09498890-288C-497B-9916-5F164D513802}" presName="hierChild5" presStyleCnt="0"/>
      <dgm:spPr/>
    </dgm:pt>
    <dgm:pt modelId="{4C9AF24F-A26C-4C09-815E-74560AF2541D}" type="pres">
      <dgm:prSet presAssocID="{93436567-CD13-4BBF-B0F7-17FB12B98DCF}" presName="Name37" presStyleLbl="parChTrans1D2" presStyleIdx="2" presStyleCnt="4"/>
      <dgm:spPr/>
      <dgm:t>
        <a:bodyPr/>
        <a:lstStyle/>
        <a:p>
          <a:pPr rtl="1"/>
          <a:endParaRPr lang="ar-SA"/>
        </a:p>
      </dgm:t>
    </dgm:pt>
    <dgm:pt modelId="{F747E9A0-390D-4C58-87E8-03646BD07C5E}" type="pres">
      <dgm:prSet presAssocID="{859889A9-7339-43CB-A52E-5573C7A7D4FE}" presName="hierRoot2" presStyleCnt="0">
        <dgm:presLayoutVars>
          <dgm:hierBranch val="init"/>
        </dgm:presLayoutVars>
      </dgm:prSet>
      <dgm:spPr/>
    </dgm:pt>
    <dgm:pt modelId="{01956D05-1C37-4EDE-8631-9972F9E11716}" type="pres">
      <dgm:prSet presAssocID="{859889A9-7339-43CB-A52E-5573C7A7D4FE}" presName="rootComposite" presStyleCnt="0"/>
      <dgm:spPr/>
    </dgm:pt>
    <dgm:pt modelId="{6B03C6CA-FB63-4BDB-93FC-D583EBFDE5B1}" type="pres">
      <dgm:prSet presAssocID="{859889A9-7339-43CB-A52E-5573C7A7D4FE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88FDEE8-1E6B-455C-A04D-57D7024C71EC}" type="pres">
      <dgm:prSet presAssocID="{859889A9-7339-43CB-A52E-5573C7A7D4FE}" presName="rootConnector" presStyleLbl="node2" presStyleIdx="2" presStyleCnt="4"/>
      <dgm:spPr/>
      <dgm:t>
        <a:bodyPr/>
        <a:lstStyle/>
        <a:p>
          <a:pPr rtl="1"/>
          <a:endParaRPr lang="ar-SA"/>
        </a:p>
      </dgm:t>
    </dgm:pt>
    <dgm:pt modelId="{0AE60F60-6FEF-4183-9F6E-41CB18912C58}" type="pres">
      <dgm:prSet presAssocID="{859889A9-7339-43CB-A52E-5573C7A7D4FE}" presName="hierChild4" presStyleCnt="0"/>
      <dgm:spPr/>
    </dgm:pt>
    <dgm:pt modelId="{AE9788AB-CD14-417B-8E06-F510347BE1D4}" type="pres">
      <dgm:prSet presAssocID="{859889A9-7339-43CB-A52E-5573C7A7D4FE}" presName="hierChild5" presStyleCnt="0"/>
      <dgm:spPr/>
    </dgm:pt>
    <dgm:pt modelId="{2F8A128A-67EB-4858-967A-B211703FEB53}" type="pres">
      <dgm:prSet presAssocID="{F294C0F5-F7B5-4B30-AB69-AEBE8C47531F}" presName="Name37" presStyleLbl="parChTrans1D2" presStyleIdx="3" presStyleCnt="4"/>
      <dgm:spPr/>
      <dgm:t>
        <a:bodyPr/>
        <a:lstStyle/>
        <a:p>
          <a:pPr rtl="1"/>
          <a:endParaRPr lang="ar-SA"/>
        </a:p>
      </dgm:t>
    </dgm:pt>
    <dgm:pt modelId="{3735C718-170B-458E-AD8B-E79075391C38}" type="pres">
      <dgm:prSet presAssocID="{9790832E-CF64-498C-832B-79ED435FCF8B}" presName="hierRoot2" presStyleCnt="0">
        <dgm:presLayoutVars>
          <dgm:hierBranch val="init"/>
        </dgm:presLayoutVars>
      </dgm:prSet>
      <dgm:spPr/>
    </dgm:pt>
    <dgm:pt modelId="{595E62FF-B9D0-42A2-83F4-DD3493CFF146}" type="pres">
      <dgm:prSet presAssocID="{9790832E-CF64-498C-832B-79ED435FCF8B}" presName="rootComposite" presStyleCnt="0"/>
      <dgm:spPr/>
    </dgm:pt>
    <dgm:pt modelId="{81E8A727-E4FC-426E-80E5-42DE871A2AD1}" type="pres">
      <dgm:prSet presAssocID="{9790832E-CF64-498C-832B-79ED435FCF8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5D20815D-0567-4912-8085-89DF02F367FB}" type="pres">
      <dgm:prSet presAssocID="{9790832E-CF64-498C-832B-79ED435FCF8B}" presName="rootConnector" presStyleLbl="node2" presStyleIdx="3" presStyleCnt="4"/>
      <dgm:spPr/>
      <dgm:t>
        <a:bodyPr/>
        <a:lstStyle/>
        <a:p>
          <a:pPr rtl="1"/>
          <a:endParaRPr lang="ar-SA"/>
        </a:p>
      </dgm:t>
    </dgm:pt>
    <dgm:pt modelId="{99D559AC-98F0-4E12-96E5-7BEA09E21CFA}" type="pres">
      <dgm:prSet presAssocID="{9790832E-CF64-498C-832B-79ED435FCF8B}" presName="hierChild4" presStyleCnt="0"/>
      <dgm:spPr/>
    </dgm:pt>
    <dgm:pt modelId="{90DDDA3A-7468-4F03-9039-939234CEE8F5}" type="pres">
      <dgm:prSet presAssocID="{9790832E-CF64-498C-832B-79ED435FCF8B}" presName="hierChild5" presStyleCnt="0"/>
      <dgm:spPr/>
    </dgm:pt>
    <dgm:pt modelId="{C3BF10E4-5B0B-4DD6-A77B-C711AF9A468F}" type="pres">
      <dgm:prSet presAssocID="{2FED55C1-BF23-46A9-89AD-96678EBADF5C}" presName="hierChild3" presStyleCnt="0"/>
      <dgm:spPr/>
    </dgm:pt>
  </dgm:ptLst>
  <dgm:cxnLst>
    <dgm:cxn modelId="{F5E878F6-7CBF-49A6-B1BC-9D795107FEF6}" type="presOf" srcId="{DAD35E68-41A3-4E49-A3A2-216054B2C72E}" destId="{36DFB0AD-BBBB-4767-9558-ACDBA55FA42F}" srcOrd="0" destOrd="0" presId="urn:microsoft.com/office/officeart/2005/8/layout/orgChart1"/>
    <dgm:cxn modelId="{A5FE59B1-8284-4925-8936-EBB2E23E9CFC}" type="presOf" srcId="{CA9960C7-5716-4C57-8F83-7EB0C28B8AB1}" destId="{F1380560-182B-45F7-963C-724AB983916A}" srcOrd="0" destOrd="0" presId="urn:microsoft.com/office/officeart/2005/8/layout/orgChart1"/>
    <dgm:cxn modelId="{7767EAE5-F7DD-4608-8AF6-E9FD6BC6547C}" type="presOf" srcId="{09498890-288C-497B-9916-5F164D513802}" destId="{587B4A89-F41B-425A-97A4-AB06940E32B5}" srcOrd="1" destOrd="0" presId="urn:microsoft.com/office/officeart/2005/8/layout/orgChart1"/>
    <dgm:cxn modelId="{EAB26EBE-9CD2-4572-9F73-537D5C9C04D9}" type="presOf" srcId="{6420996A-0120-42D3-B901-53B3B86E3792}" destId="{915009E8-4215-4ECC-A32A-48F085FF46A2}" srcOrd="1" destOrd="0" presId="urn:microsoft.com/office/officeart/2005/8/layout/orgChart1"/>
    <dgm:cxn modelId="{764627FF-F2E9-4980-BDA4-9AE9F6E6E416}" srcId="{2FED55C1-BF23-46A9-89AD-96678EBADF5C}" destId="{859889A9-7339-43CB-A52E-5573C7A7D4FE}" srcOrd="2" destOrd="0" parTransId="{93436567-CD13-4BBF-B0F7-17FB12B98DCF}" sibTransId="{A622F53A-5D5F-4D13-98F7-EECDAFDE1BD6}"/>
    <dgm:cxn modelId="{1FE415E3-83B2-457B-B8E3-0C4AC92937FB}" type="presOf" srcId="{93436567-CD13-4BBF-B0F7-17FB12B98DCF}" destId="{4C9AF24F-A26C-4C09-815E-74560AF2541D}" srcOrd="0" destOrd="0" presId="urn:microsoft.com/office/officeart/2005/8/layout/orgChart1"/>
    <dgm:cxn modelId="{98E503CF-D791-40E5-8EF5-F0FE4AF261D8}" type="presOf" srcId="{6420996A-0120-42D3-B901-53B3B86E3792}" destId="{0898E75E-886A-4A82-9FDA-5913EFDDE852}" srcOrd="0" destOrd="0" presId="urn:microsoft.com/office/officeart/2005/8/layout/orgChart1"/>
    <dgm:cxn modelId="{79342430-573D-4242-9384-3B63498E0791}" srcId="{2FED55C1-BF23-46A9-89AD-96678EBADF5C}" destId="{9790832E-CF64-498C-832B-79ED435FCF8B}" srcOrd="3" destOrd="0" parTransId="{F294C0F5-F7B5-4B30-AB69-AEBE8C47531F}" sibTransId="{6461E4C6-61AB-4EFB-812C-00D252B35479}"/>
    <dgm:cxn modelId="{736E7ED9-B392-4347-9AFF-7AA750508E49}" srcId="{2FED55C1-BF23-46A9-89AD-96678EBADF5C}" destId="{6420996A-0120-42D3-B901-53B3B86E3792}" srcOrd="0" destOrd="0" parTransId="{96D5C68E-CB99-415C-A684-F767D25171D1}" sibTransId="{51BE742E-6F06-49D2-91F0-51FE2D5529D1}"/>
    <dgm:cxn modelId="{40A8CE9B-DCF0-4761-9583-7B79B62C6A76}" type="presOf" srcId="{F294C0F5-F7B5-4B30-AB69-AEBE8C47531F}" destId="{2F8A128A-67EB-4858-967A-B211703FEB53}" srcOrd="0" destOrd="0" presId="urn:microsoft.com/office/officeart/2005/8/layout/orgChart1"/>
    <dgm:cxn modelId="{5DD713BB-4A6A-455B-BEC8-E11789391E8D}" srcId="{DAD35E68-41A3-4E49-A3A2-216054B2C72E}" destId="{2FED55C1-BF23-46A9-89AD-96678EBADF5C}" srcOrd="0" destOrd="0" parTransId="{6AA0A3C1-5669-4507-B5F0-C2DAD721621A}" sibTransId="{2942630D-3CA0-4710-92AD-FF86CEA0C923}"/>
    <dgm:cxn modelId="{1F32123D-AC39-4C8E-924F-C81A43E23E30}" type="presOf" srcId="{9790832E-CF64-498C-832B-79ED435FCF8B}" destId="{5D20815D-0567-4912-8085-89DF02F367FB}" srcOrd="1" destOrd="0" presId="urn:microsoft.com/office/officeart/2005/8/layout/orgChart1"/>
    <dgm:cxn modelId="{4858EA74-D7E0-4E9B-A15C-45A3E129754E}" type="presOf" srcId="{859889A9-7339-43CB-A52E-5573C7A7D4FE}" destId="{6B03C6CA-FB63-4BDB-93FC-D583EBFDE5B1}" srcOrd="0" destOrd="0" presId="urn:microsoft.com/office/officeart/2005/8/layout/orgChart1"/>
    <dgm:cxn modelId="{F623C261-2B00-4929-8B07-D8B757E43303}" type="presOf" srcId="{2FED55C1-BF23-46A9-89AD-96678EBADF5C}" destId="{D7BA8453-AAFC-41B0-B52D-E6C191CB5A11}" srcOrd="0" destOrd="0" presId="urn:microsoft.com/office/officeart/2005/8/layout/orgChart1"/>
    <dgm:cxn modelId="{D123FD2D-5F13-453B-B820-36A53DF80254}" type="presOf" srcId="{9790832E-CF64-498C-832B-79ED435FCF8B}" destId="{81E8A727-E4FC-426E-80E5-42DE871A2AD1}" srcOrd="0" destOrd="0" presId="urn:microsoft.com/office/officeart/2005/8/layout/orgChart1"/>
    <dgm:cxn modelId="{682C177A-1344-492A-9B6B-8A1339A04DD5}" type="presOf" srcId="{09498890-288C-497B-9916-5F164D513802}" destId="{43FD0B41-CE53-4145-BBCC-A4C06A7E0F8B}" srcOrd="0" destOrd="0" presId="urn:microsoft.com/office/officeart/2005/8/layout/orgChart1"/>
    <dgm:cxn modelId="{956DE397-4513-444B-AB32-D10387EEC304}" type="presOf" srcId="{859889A9-7339-43CB-A52E-5573C7A7D4FE}" destId="{288FDEE8-1E6B-455C-A04D-57D7024C71EC}" srcOrd="1" destOrd="0" presId="urn:microsoft.com/office/officeart/2005/8/layout/orgChart1"/>
    <dgm:cxn modelId="{EB35BF8F-2327-45A3-88CC-CD4655989BDB}" srcId="{2FED55C1-BF23-46A9-89AD-96678EBADF5C}" destId="{09498890-288C-497B-9916-5F164D513802}" srcOrd="1" destOrd="0" parTransId="{CA9960C7-5716-4C57-8F83-7EB0C28B8AB1}" sibTransId="{25D9F17B-3081-40B1-A041-087783B7BEFB}"/>
    <dgm:cxn modelId="{1C5EE42A-584D-4E0D-8FA7-41366546B8EC}" type="presOf" srcId="{2FED55C1-BF23-46A9-89AD-96678EBADF5C}" destId="{AD45D54F-FECB-4FCD-B4F7-F7AE71183E1E}" srcOrd="1" destOrd="0" presId="urn:microsoft.com/office/officeart/2005/8/layout/orgChart1"/>
    <dgm:cxn modelId="{86FD6BAE-4419-4BAC-B0E4-6E84AACB9836}" type="presOf" srcId="{96D5C68E-CB99-415C-A684-F767D25171D1}" destId="{1D3B5B4B-FEAB-4DA5-8E8F-99886EB3670D}" srcOrd="0" destOrd="0" presId="urn:microsoft.com/office/officeart/2005/8/layout/orgChart1"/>
    <dgm:cxn modelId="{BB4C17B6-45D9-47AB-87CC-F51AE5FB1D98}" type="presParOf" srcId="{36DFB0AD-BBBB-4767-9558-ACDBA55FA42F}" destId="{B15B1837-7BAE-459B-8A42-82ADC1BD4A8F}" srcOrd="0" destOrd="0" presId="urn:microsoft.com/office/officeart/2005/8/layout/orgChart1"/>
    <dgm:cxn modelId="{960DCFD5-41D6-4FA4-9143-197FA4AE6120}" type="presParOf" srcId="{B15B1837-7BAE-459B-8A42-82ADC1BD4A8F}" destId="{00EDDD68-EE54-4EA3-929F-C5816248D776}" srcOrd="0" destOrd="0" presId="urn:microsoft.com/office/officeart/2005/8/layout/orgChart1"/>
    <dgm:cxn modelId="{D54C341C-AF9B-4574-B22C-4B89E615CB18}" type="presParOf" srcId="{00EDDD68-EE54-4EA3-929F-C5816248D776}" destId="{D7BA8453-AAFC-41B0-B52D-E6C191CB5A11}" srcOrd="0" destOrd="0" presId="urn:microsoft.com/office/officeart/2005/8/layout/orgChart1"/>
    <dgm:cxn modelId="{084A022C-A54A-41DC-AEFB-596517F2F52C}" type="presParOf" srcId="{00EDDD68-EE54-4EA3-929F-C5816248D776}" destId="{AD45D54F-FECB-4FCD-B4F7-F7AE71183E1E}" srcOrd="1" destOrd="0" presId="urn:microsoft.com/office/officeart/2005/8/layout/orgChart1"/>
    <dgm:cxn modelId="{AB5F73BC-2179-4D9F-AD5A-153895079BB3}" type="presParOf" srcId="{B15B1837-7BAE-459B-8A42-82ADC1BD4A8F}" destId="{A246CDA5-A9FF-4AF9-91FF-198DE5633260}" srcOrd="1" destOrd="0" presId="urn:microsoft.com/office/officeart/2005/8/layout/orgChart1"/>
    <dgm:cxn modelId="{32CA47BA-FE40-4604-AF5E-4E8A31B4C9F7}" type="presParOf" srcId="{A246CDA5-A9FF-4AF9-91FF-198DE5633260}" destId="{1D3B5B4B-FEAB-4DA5-8E8F-99886EB3670D}" srcOrd="0" destOrd="0" presId="urn:microsoft.com/office/officeart/2005/8/layout/orgChart1"/>
    <dgm:cxn modelId="{C973A09E-EB7F-4373-9904-9894F4FFFAEB}" type="presParOf" srcId="{A246CDA5-A9FF-4AF9-91FF-198DE5633260}" destId="{0DA4CCFF-164C-4376-8586-FC921713DA0D}" srcOrd="1" destOrd="0" presId="urn:microsoft.com/office/officeart/2005/8/layout/orgChart1"/>
    <dgm:cxn modelId="{7142BC99-1337-4C53-A3B0-9BA811E85A75}" type="presParOf" srcId="{0DA4CCFF-164C-4376-8586-FC921713DA0D}" destId="{23BD1B39-C41E-429F-9ABA-870FC324C8DC}" srcOrd="0" destOrd="0" presId="urn:microsoft.com/office/officeart/2005/8/layout/orgChart1"/>
    <dgm:cxn modelId="{62758ACA-AF62-4719-A27C-826E81CCA0EB}" type="presParOf" srcId="{23BD1B39-C41E-429F-9ABA-870FC324C8DC}" destId="{0898E75E-886A-4A82-9FDA-5913EFDDE852}" srcOrd="0" destOrd="0" presId="urn:microsoft.com/office/officeart/2005/8/layout/orgChart1"/>
    <dgm:cxn modelId="{683CD3E0-12F1-45F3-9CE8-0D53F09AA824}" type="presParOf" srcId="{23BD1B39-C41E-429F-9ABA-870FC324C8DC}" destId="{915009E8-4215-4ECC-A32A-48F085FF46A2}" srcOrd="1" destOrd="0" presId="urn:microsoft.com/office/officeart/2005/8/layout/orgChart1"/>
    <dgm:cxn modelId="{3F40C818-E448-4656-A7A9-BD6D81F06632}" type="presParOf" srcId="{0DA4CCFF-164C-4376-8586-FC921713DA0D}" destId="{EFDD7B0A-30F5-4968-A28B-60EF8C3148DC}" srcOrd="1" destOrd="0" presId="urn:microsoft.com/office/officeart/2005/8/layout/orgChart1"/>
    <dgm:cxn modelId="{004E4B0B-864D-41FD-A963-F692272587DE}" type="presParOf" srcId="{0DA4CCFF-164C-4376-8586-FC921713DA0D}" destId="{3F62C857-1D21-4C18-8606-F2F6B69472B9}" srcOrd="2" destOrd="0" presId="urn:microsoft.com/office/officeart/2005/8/layout/orgChart1"/>
    <dgm:cxn modelId="{0493D92A-D52F-4121-9C74-24E86B99890A}" type="presParOf" srcId="{A246CDA5-A9FF-4AF9-91FF-198DE5633260}" destId="{F1380560-182B-45F7-963C-724AB983916A}" srcOrd="2" destOrd="0" presId="urn:microsoft.com/office/officeart/2005/8/layout/orgChart1"/>
    <dgm:cxn modelId="{562554DD-549F-4E57-8581-E5F9EC53AC90}" type="presParOf" srcId="{A246CDA5-A9FF-4AF9-91FF-198DE5633260}" destId="{0B4CA09A-8374-4588-98A1-C3DCDFD6A2E1}" srcOrd="3" destOrd="0" presId="urn:microsoft.com/office/officeart/2005/8/layout/orgChart1"/>
    <dgm:cxn modelId="{33F09234-4D43-4860-A70C-75AC24598C4B}" type="presParOf" srcId="{0B4CA09A-8374-4588-98A1-C3DCDFD6A2E1}" destId="{971C4368-3E7C-495A-9D2A-EC3286B08248}" srcOrd="0" destOrd="0" presId="urn:microsoft.com/office/officeart/2005/8/layout/orgChart1"/>
    <dgm:cxn modelId="{2AF3EDFD-C625-439F-AE7E-D721D22008ED}" type="presParOf" srcId="{971C4368-3E7C-495A-9D2A-EC3286B08248}" destId="{43FD0B41-CE53-4145-BBCC-A4C06A7E0F8B}" srcOrd="0" destOrd="0" presId="urn:microsoft.com/office/officeart/2005/8/layout/orgChart1"/>
    <dgm:cxn modelId="{8561DFB8-5E2A-492E-85A6-62025430635B}" type="presParOf" srcId="{971C4368-3E7C-495A-9D2A-EC3286B08248}" destId="{587B4A89-F41B-425A-97A4-AB06940E32B5}" srcOrd="1" destOrd="0" presId="urn:microsoft.com/office/officeart/2005/8/layout/orgChart1"/>
    <dgm:cxn modelId="{7623D8DA-1F0F-4596-888B-2B49B7D5C298}" type="presParOf" srcId="{0B4CA09A-8374-4588-98A1-C3DCDFD6A2E1}" destId="{170542E1-84F8-4F22-8AAD-5C404A2CF867}" srcOrd="1" destOrd="0" presId="urn:microsoft.com/office/officeart/2005/8/layout/orgChart1"/>
    <dgm:cxn modelId="{23C4538C-ED67-4BE3-AA95-F5D22C03E48C}" type="presParOf" srcId="{0B4CA09A-8374-4588-98A1-C3DCDFD6A2E1}" destId="{E9816D4A-10F5-4CD8-9655-1F2EF6BF3B97}" srcOrd="2" destOrd="0" presId="urn:microsoft.com/office/officeart/2005/8/layout/orgChart1"/>
    <dgm:cxn modelId="{C784478F-CA5E-4AE2-B838-36EA6CE9CF29}" type="presParOf" srcId="{A246CDA5-A9FF-4AF9-91FF-198DE5633260}" destId="{4C9AF24F-A26C-4C09-815E-74560AF2541D}" srcOrd="4" destOrd="0" presId="urn:microsoft.com/office/officeart/2005/8/layout/orgChart1"/>
    <dgm:cxn modelId="{038E0A70-52B0-46E4-9979-A276F1E90E9F}" type="presParOf" srcId="{A246CDA5-A9FF-4AF9-91FF-198DE5633260}" destId="{F747E9A0-390D-4C58-87E8-03646BD07C5E}" srcOrd="5" destOrd="0" presId="urn:microsoft.com/office/officeart/2005/8/layout/orgChart1"/>
    <dgm:cxn modelId="{FC09AA96-DA21-4479-814E-EAC8E7125012}" type="presParOf" srcId="{F747E9A0-390D-4C58-87E8-03646BD07C5E}" destId="{01956D05-1C37-4EDE-8631-9972F9E11716}" srcOrd="0" destOrd="0" presId="urn:microsoft.com/office/officeart/2005/8/layout/orgChart1"/>
    <dgm:cxn modelId="{E25343B8-284E-4A14-BDFD-7A957B72EC95}" type="presParOf" srcId="{01956D05-1C37-4EDE-8631-9972F9E11716}" destId="{6B03C6CA-FB63-4BDB-93FC-D583EBFDE5B1}" srcOrd="0" destOrd="0" presId="urn:microsoft.com/office/officeart/2005/8/layout/orgChart1"/>
    <dgm:cxn modelId="{1A3CBD7A-4E97-49CE-9F91-533D87B7341A}" type="presParOf" srcId="{01956D05-1C37-4EDE-8631-9972F9E11716}" destId="{288FDEE8-1E6B-455C-A04D-57D7024C71EC}" srcOrd="1" destOrd="0" presId="urn:microsoft.com/office/officeart/2005/8/layout/orgChart1"/>
    <dgm:cxn modelId="{7E9F3C93-8728-4903-A212-057611F946E0}" type="presParOf" srcId="{F747E9A0-390D-4C58-87E8-03646BD07C5E}" destId="{0AE60F60-6FEF-4183-9F6E-41CB18912C58}" srcOrd="1" destOrd="0" presId="urn:microsoft.com/office/officeart/2005/8/layout/orgChart1"/>
    <dgm:cxn modelId="{FB745FF6-591F-4148-96D9-B4252159E71E}" type="presParOf" srcId="{F747E9A0-390D-4C58-87E8-03646BD07C5E}" destId="{AE9788AB-CD14-417B-8E06-F510347BE1D4}" srcOrd="2" destOrd="0" presId="urn:microsoft.com/office/officeart/2005/8/layout/orgChart1"/>
    <dgm:cxn modelId="{A950AE54-DB14-497B-9104-FF2F91671C78}" type="presParOf" srcId="{A246CDA5-A9FF-4AF9-91FF-198DE5633260}" destId="{2F8A128A-67EB-4858-967A-B211703FEB53}" srcOrd="6" destOrd="0" presId="urn:microsoft.com/office/officeart/2005/8/layout/orgChart1"/>
    <dgm:cxn modelId="{AB17662E-4508-4906-A37B-0154DD3459FD}" type="presParOf" srcId="{A246CDA5-A9FF-4AF9-91FF-198DE5633260}" destId="{3735C718-170B-458E-AD8B-E79075391C38}" srcOrd="7" destOrd="0" presId="urn:microsoft.com/office/officeart/2005/8/layout/orgChart1"/>
    <dgm:cxn modelId="{753EF3DF-C370-434B-89A8-73A51150F66D}" type="presParOf" srcId="{3735C718-170B-458E-AD8B-E79075391C38}" destId="{595E62FF-B9D0-42A2-83F4-DD3493CFF146}" srcOrd="0" destOrd="0" presId="urn:microsoft.com/office/officeart/2005/8/layout/orgChart1"/>
    <dgm:cxn modelId="{71D37938-8A89-4986-B212-057502367BC0}" type="presParOf" srcId="{595E62FF-B9D0-42A2-83F4-DD3493CFF146}" destId="{81E8A727-E4FC-426E-80E5-42DE871A2AD1}" srcOrd="0" destOrd="0" presId="urn:microsoft.com/office/officeart/2005/8/layout/orgChart1"/>
    <dgm:cxn modelId="{F5C03E4F-57F2-4185-9161-6BE20901A7FB}" type="presParOf" srcId="{595E62FF-B9D0-42A2-83F4-DD3493CFF146}" destId="{5D20815D-0567-4912-8085-89DF02F367FB}" srcOrd="1" destOrd="0" presId="urn:microsoft.com/office/officeart/2005/8/layout/orgChart1"/>
    <dgm:cxn modelId="{149F4F75-6A9E-4F78-A8D0-062F0A2FBCC1}" type="presParOf" srcId="{3735C718-170B-458E-AD8B-E79075391C38}" destId="{99D559AC-98F0-4E12-96E5-7BEA09E21CFA}" srcOrd="1" destOrd="0" presId="urn:microsoft.com/office/officeart/2005/8/layout/orgChart1"/>
    <dgm:cxn modelId="{EDF0093D-46CB-4CE4-876A-FDF8BBA74D53}" type="presParOf" srcId="{3735C718-170B-458E-AD8B-E79075391C38}" destId="{90DDDA3A-7468-4F03-9039-939234CEE8F5}" srcOrd="2" destOrd="0" presId="urn:microsoft.com/office/officeart/2005/8/layout/orgChart1"/>
    <dgm:cxn modelId="{D3E0AC25-EFDA-4965-B53E-264D0DB05234}" type="presParOf" srcId="{B15B1837-7BAE-459B-8A42-82ADC1BD4A8F}" destId="{C3BF10E4-5B0B-4DD6-A77B-C711AF9A468F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FF4AD9-C247-4845-B1C9-22316D18A87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FA5BC6F-BFBD-4C96-9895-BF8EC4D0C1DC}">
      <dgm:prSet phldrT="[نص]" custT="1"/>
      <dgm:spPr/>
      <dgm:t>
        <a:bodyPr/>
        <a:lstStyle/>
        <a:p>
          <a:pPr rtl="1"/>
          <a:r>
            <a:rPr lang="en-US" sz="1800" dirty="0" smtClean="0"/>
            <a:t>Inhibitors of bacterial wall synthesis</a:t>
          </a:r>
          <a:endParaRPr lang="ar-SA" sz="1800" dirty="0"/>
        </a:p>
      </dgm:t>
    </dgm:pt>
    <dgm:pt modelId="{F4570F80-B7C5-4D1C-8170-BD783A57E70F}" type="parTrans" cxnId="{0088CA33-42F7-46AD-BAFF-93ACBC3350DB}">
      <dgm:prSet/>
      <dgm:spPr/>
      <dgm:t>
        <a:bodyPr/>
        <a:lstStyle/>
        <a:p>
          <a:pPr rtl="1"/>
          <a:endParaRPr lang="ar-SA"/>
        </a:p>
      </dgm:t>
    </dgm:pt>
    <dgm:pt modelId="{6CBE4B8F-E806-4330-8865-F46F5FAE34C6}" type="sibTrans" cxnId="{0088CA33-42F7-46AD-BAFF-93ACBC3350DB}">
      <dgm:prSet/>
      <dgm:spPr/>
      <dgm:t>
        <a:bodyPr/>
        <a:lstStyle/>
        <a:p>
          <a:pPr rtl="1"/>
          <a:endParaRPr lang="ar-SA"/>
        </a:p>
      </dgm:t>
    </dgm:pt>
    <dgm:pt modelId="{FE3BDAB1-BC75-4529-84FC-4C4CCC51A951}">
      <dgm:prSet phldrT="[نص]" custT="1"/>
      <dgm:spPr/>
      <dgm:t>
        <a:bodyPr/>
        <a:lstStyle/>
        <a:p>
          <a:pPr rtl="1"/>
          <a:r>
            <a:rPr lang="el-GR" sz="1400" dirty="0" smtClean="0">
              <a:latin typeface="Arial"/>
              <a:cs typeface="Arial"/>
            </a:rPr>
            <a:t>β</a:t>
          </a:r>
          <a:r>
            <a:rPr lang="en-US" sz="1400" dirty="0" smtClean="0">
              <a:latin typeface="Arial"/>
              <a:cs typeface="Arial"/>
            </a:rPr>
            <a:t>-</a:t>
          </a:r>
          <a:r>
            <a:rPr lang="en-US" sz="1400" dirty="0" err="1" smtClean="0">
              <a:latin typeface="Arial"/>
              <a:cs typeface="Arial"/>
            </a:rPr>
            <a:t>Lactam</a:t>
          </a:r>
          <a:r>
            <a:rPr lang="en-US" sz="1400" dirty="0" smtClean="0">
              <a:latin typeface="Arial"/>
              <a:cs typeface="Arial"/>
            </a:rPr>
            <a:t> compounds</a:t>
          </a:r>
          <a:endParaRPr lang="ar-SA" sz="1400" dirty="0"/>
        </a:p>
      </dgm:t>
    </dgm:pt>
    <dgm:pt modelId="{16BF3434-9159-494C-852E-03B1D94B9A77}" type="parTrans" cxnId="{38CA1710-6843-4DA5-A37D-EB25C8779B7E}">
      <dgm:prSet/>
      <dgm:spPr/>
      <dgm:t>
        <a:bodyPr/>
        <a:lstStyle/>
        <a:p>
          <a:pPr rtl="1"/>
          <a:endParaRPr lang="ar-SA"/>
        </a:p>
      </dgm:t>
    </dgm:pt>
    <dgm:pt modelId="{397AC663-E1F5-4821-A7AD-46A1F0A54867}" type="sibTrans" cxnId="{38CA1710-6843-4DA5-A37D-EB25C8779B7E}">
      <dgm:prSet/>
      <dgm:spPr/>
      <dgm:t>
        <a:bodyPr/>
        <a:lstStyle/>
        <a:p>
          <a:pPr rtl="1"/>
          <a:endParaRPr lang="ar-SA"/>
        </a:p>
      </dgm:t>
    </dgm:pt>
    <dgm:pt modelId="{BD4EEEF9-E062-4D43-BA6C-A4887222C818}">
      <dgm:prSet phldrT="[نص]"/>
      <dgm:spPr/>
      <dgm:t>
        <a:bodyPr/>
        <a:lstStyle/>
        <a:p>
          <a:pPr rtl="1"/>
          <a:r>
            <a:rPr lang="en-US" dirty="0" smtClean="0"/>
            <a:t>Other inhibitors</a:t>
          </a:r>
          <a:endParaRPr lang="ar-SA" dirty="0"/>
        </a:p>
      </dgm:t>
    </dgm:pt>
    <dgm:pt modelId="{E99743AA-F0C5-4C87-B8FD-479F9F51328A}" type="parTrans" cxnId="{D31FF99F-D8F7-4933-8633-1F5DBFBA7517}">
      <dgm:prSet/>
      <dgm:spPr/>
      <dgm:t>
        <a:bodyPr/>
        <a:lstStyle/>
        <a:p>
          <a:pPr rtl="1"/>
          <a:endParaRPr lang="ar-SA"/>
        </a:p>
      </dgm:t>
    </dgm:pt>
    <dgm:pt modelId="{E50528C3-7199-437E-945C-A0A8AC02FCF4}" type="sibTrans" cxnId="{D31FF99F-D8F7-4933-8633-1F5DBFBA7517}">
      <dgm:prSet/>
      <dgm:spPr/>
      <dgm:t>
        <a:bodyPr/>
        <a:lstStyle/>
        <a:p>
          <a:pPr rtl="1"/>
          <a:endParaRPr lang="ar-SA"/>
        </a:p>
      </dgm:t>
    </dgm:pt>
    <dgm:pt modelId="{FDFC6042-FCAE-415A-827C-70C93C57C026}">
      <dgm:prSet/>
      <dgm:spPr/>
      <dgm:t>
        <a:bodyPr/>
        <a:lstStyle/>
        <a:p>
          <a:pPr rtl="1"/>
          <a:r>
            <a:rPr lang="en-US" dirty="0" err="1" smtClean="0"/>
            <a:t>penicillins</a:t>
          </a:r>
          <a:endParaRPr lang="ar-SA" dirty="0"/>
        </a:p>
      </dgm:t>
    </dgm:pt>
    <dgm:pt modelId="{75827CA6-F62C-4526-A18D-6CA15DBC82F9}" type="parTrans" cxnId="{40245736-11DC-4B84-94BE-9772713ECCBB}">
      <dgm:prSet/>
      <dgm:spPr/>
      <dgm:t>
        <a:bodyPr/>
        <a:lstStyle/>
        <a:p>
          <a:pPr rtl="1"/>
          <a:endParaRPr lang="ar-SA"/>
        </a:p>
      </dgm:t>
    </dgm:pt>
    <dgm:pt modelId="{585F0884-28FE-4AAB-AC46-29C2FB23A783}" type="sibTrans" cxnId="{40245736-11DC-4B84-94BE-9772713ECCBB}">
      <dgm:prSet/>
      <dgm:spPr/>
      <dgm:t>
        <a:bodyPr/>
        <a:lstStyle/>
        <a:p>
          <a:pPr rtl="1"/>
          <a:endParaRPr lang="ar-SA"/>
        </a:p>
      </dgm:t>
    </dgm:pt>
    <dgm:pt modelId="{3FF86975-FAC7-4536-AD69-2682ED1B47F5}">
      <dgm:prSet/>
      <dgm:spPr/>
      <dgm:t>
        <a:bodyPr/>
        <a:lstStyle/>
        <a:p>
          <a:pPr rtl="1"/>
          <a:r>
            <a:rPr lang="en-US" dirty="0" err="1" smtClean="0"/>
            <a:t>cephalosporins</a:t>
          </a:r>
          <a:endParaRPr lang="ar-SA" dirty="0"/>
        </a:p>
      </dgm:t>
    </dgm:pt>
    <dgm:pt modelId="{3BA279FF-9F6D-4C21-BEE4-2D7E0462BAA7}" type="parTrans" cxnId="{211D7E97-8497-4C17-938E-611CE19F5337}">
      <dgm:prSet/>
      <dgm:spPr/>
      <dgm:t>
        <a:bodyPr/>
        <a:lstStyle/>
        <a:p>
          <a:pPr rtl="1"/>
          <a:endParaRPr lang="ar-SA"/>
        </a:p>
      </dgm:t>
    </dgm:pt>
    <dgm:pt modelId="{4549111A-666D-41A7-9459-597058254F03}" type="sibTrans" cxnId="{211D7E97-8497-4C17-938E-611CE19F5337}">
      <dgm:prSet/>
      <dgm:spPr/>
      <dgm:t>
        <a:bodyPr/>
        <a:lstStyle/>
        <a:p>
          <a:pPr rtl="1"/>
          <a:endParaRPr lang="ar-SA"/>
        </a:p>
      </dgm:t>
    </dgm:pt>
    <dgm:pt modelId="{46B87C0D-2EF5-429B-A39E-D9523E369822}">
      <dgm:prSet/>
      <dgm:spPr/>
      <dgm:t>
        <a:bodyPr/>
        <a:lstStyle/>
        <a:p>
          <a:pPr rtl="1"/>
          <a:r>
            <a:rPr lang="en-US" dirty="0" err="1" smtClean="0"/>
            <a:t>imipenem</a:t>
          </a:r>
          <a:endParaRPr lang="ar-SA" dirty="0"/>
        </a:p>
      </dgm:t>
    </dgm:pt>
    <dgm:pt modelId="{CAB04308-F416-406F-8C4D-373A1A8C6625}" type="parTrans" cxnId="{36D754FA-6908-4521-8B83-FF0BB3A69A05}">
      <dgm:prSet/>
      <dgm:spPr/>
      <dgm:t>
        <a:bodyPr/>
        <a:lstStyle/>
        <a:p>
          <a:pPr rtl="1"/>
          <a:endParaRPr lang="ar-SA"/>
        </a:p>
      </dgm:t>
    </dgm:pt>
    <dgm:pt modelId="{10A4D997-651E-41F0-9CB5-52B190C4539E}" type="sibTrans" cxnId="{36D754FA-6908-4521-8B83-FF0BB3A69A05}">
      <dgm:prSet/>
      <dgm:spPr/>
      <dgm:t>
        <a:bodyPr/>
        <a:lstStyle/>
        <a:p>
          <a:pPr rtl="1"/>
          <a:endParaRPr lang="ar-SA"/>
        </a:p>
      </dgm:t>
    </dgm:pt>
    <dgm:pt modelId="{AC42F64A-6DB7-48DE-9E68-212F0B9001B8}">
      <dgm:prSet/>
      <dgm:spPr/>
      <dgm:t>
        <a:bodyPr/>
        <a:lstStyle/>
        <a:p>
          <a:pPr rtl="1"/>
          <a:r>
            <a:rPr lang="en-US" dirty="0" err="1" smtClean="0"/>
            <a:t>monobactams</a:t>
          </a:r>
          <a:endParaRPr lang="ar-SA" dirty="0"/>
        </a:p>
      </dgm:t>
    </dgm:pt>
    <dgm:pt modelId="{CB97466F-4F83-4265-9387-E790AFBF793F}" type="parTrans" cxnId="{B167F49C-A864-42DB-B209-EC700875C829}">
      <dgm:prSet/>
      <dgm:spPr/>
      <dgm:t>
        <a:bodyPr/>
        <a:lstStyle/>
        <a:p>
          <a:pPr rtl="1"/>
          <a:endParaRPr lang="ar-SA"/>
        </a:p>
      </dgm:t>
    </dgm:pt>
    <dgm:pt modelId="{CFA78253-1930-4B19-9610-A9E559BF619E}" type="sibTrans" cxnId="{B167F49C-A864-42DB-B209-EC700875C829}">
      <dgm:prSet/>
      <dgm:spPr/>
      <dgm:t>
        <a:bodyPr/>
        <a:lstStyle/>
        <a:p>
          <a:pPr rtl="1"/>
          <a:endParaRPr lang="ar-SA"/>
        </a:p>
      </dgm:t>
    </dgm:pt>
    <dgm:pt modelId="{10588E23-7FC1-4539-B6CB-1E92FBF82A5A}">
      <dgm:prSet custT="1"/>
      <dgm:spPr/>
      <dgm:t>
        <a:bodyPr/>
        <a:lstStyle/>
        <a:p>
          <a:pPr rtl="1"/>
          <a:r>
            <a:rPr lang="en-US" sz="1800" dirty="0" err="1" smtClean="0"/>
            <a:t>vancomycin</a:t>
          </a:r>
          <a:endParaRPr lang="ar-SA" sz="1800" dirty="0"/>
        </a:p>
      </dgm:t>
    </dgm:pt>
    <dgm:pt modelId="{C478D6CC-AF32-437C-8362-35197FB4C81C}" type="parTrans" cxnId="{F3F60283-148D-499A-9306-84869DDE10AB}">
      <dgm:prSet/>
      <dgm:spPr/>
    </dgm:pt>
    <dgm:pt modelId="{8FDEA599-7BD8-4E34-8562-9DCE39AE4EE6}" type="sibTrans" cxnId="{F3F60283-148D-499A-9306-84869DDE10AB}">
      <dgm:prSet/>
      <dgm:spPr/>
    </dgm:pt>
    <dgm:pt modelId="{9395728D-2F34-4784-B413-705CB506E84B}">
      <dgm:prSet custT="1"/>
      <dgm:spPr/>
      <dgm:t>
        <a:bodyPr/>
        <a:lstStyle/>
        <a:p>
          <a:pPr rtl="1"/>
          <a:r>
            <a:rPr lang="en-US" sz="1600" dirty="0" err="1" smtClean="0"/>
            <a:t>teicoplannin</a:t>
          </a:r>
          <a:endParaRPr lang="ar-SA" sz="1600" dirty="0"/>
        </a:p>
      </dgm:t>
    </dgm:pt>
    <dgm:pt modelId="{E197805F-3977-4B9B-AC4B-38EBECA658FA}" type="parTrans" cxnId="{E0DC3AE1-60C8-47A5-8D6F-FC5EB9609BA4}">
      <dgm:prSet/>
      <dgm:spPr/>
    </dgm:pt>
    <dgm:pt modelId="{0736D508-2C18-41A7-AD65-41509807B5C1}" type="sibTrans" cxnId="{E0DC3AE1-60C8-47A5-8D6F-FC5EB9609BA4}">
      <dgm:prSet/>
      <dgm:spPr/>
    </dgm:pt>
    <dgm:pt modelId="{83591247-EA1B-4F0D-8880-2BC0F57E31CE}">
      <dgm:prSet custT="1"/>
      <dgm:spPr/>
      <dgm:t>
        <a:bodyPr/>
        <a:lstStyle/>
        <a:p>
          <a:pPr rtl="1"/>
          <a:r>
            <a:rPr lang="en-US" sz="1800" dirty="0" err="1" smtClean="0"/>
            <a:t>bacitracin</a:t>
          </a:r>
          <a:endParaRPr lang="ar-SA" sz="1800" dirty="0"/>
        </a:p>
      </dgm:t>
    </dgm:pt>
    <dgm:pt modelId="{B6A5F806-4E02-4B6A-851C-17127A26E6D1}" type="parTrans" cxnId="{0EE0C600-F592-4CBC-AD55-D2B112D8E804}">
      <dgm:prSet/>
      <dgm:spPr/>
    </dgm:pt>
    <dgm:pt modelId="{C9095084-EDD1-4343-9781-5DDF1699ADB4}" type="sibTrans" cxnId="{0EE0C600-F592-4CBC-AD55-D2B112D8E804}">
      <dgm:prSet/>
      <dgm:spPr/>
    </dgm:pt>
    <dgm:pt modelId="{585407A2-2923-4103-952F-C6E58FF595CF}" type="pres">
      <dgm:prSet presAssocID="{DAFF4AD9-C247-4845-B1C9-22316D18A8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83D7B746-34F3-4CB2-9C43-59D4C809E42D}" type="pres">
      <dgm:prSet presAssocID="{EFA5BC6F-BFBD-4C96-9895-BF8EC4D0C1DC}" presName="hierRoot1" presStyleCnt="0">
        <dgm:presLayoutVars>
          <dgm:hierBranch val="init"/>
        </dgm:presLayoutVars>
      </dgm:prSet>
      <dgm:spPr/>
    </dgm:pt>
    <dgm:pt modelId="{AC4B395C-6C1C-4A53-B2E8-6E216EB5A283}" type="pres">
      <dgm:prSet presAssocID="{EFA5BC6F-BFBD-4C96-9895-BF8EC4D0C1DC}" presName="rootComposite1" presStyleCnt="0"/>
      <dgm:spPr/>
    </dgm:pt>
    <dgm:pt modelId="{68307642-C61E-4F1F-BC9D-DA6C6661B15B}" type="pres">
      <dgm:prSet presAssocID="{EFA5BC6F-BFBD-4C96-9895-BF8EC4D0C1DC}" presName="rootText1" presStyleLbl="node0" presStyleIdx="0" presStyleCnt="1" custScaleX="312356" custScaleY="138204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3846D25-15E0-4445-B10D-84016B8EF5DB}" type="pres">
      <dgm:prSet presAssocID="{EFA5BC6F-BFBD-4C96-9895-BF8EC4D0C1DC}" presName="rootConnector1" presStyleLbl="node1" presStyleIdx="0" presStyleCnt="0"/>
      <dgm:spPr/>
      <dgm:t>
        <a:bodyPr/>
        <a:lstStyle/>
        <a:p>
          <a:pPr rtl="1"/>
          <a:endParaRPr lang="ar-SA"/>
        </a:p>
      </dgm:t>
    </dgm:pt>
    <dgm:pt modelId="{C40E270E-07AC-403F-9943-E64A9B7A2549}" type="pres">
      <dgm:prSet presAssocID="{EFA5BC6F-BFBD-4C96-9895-BF8EC4D0C1DC}" presName="hierChild2" presStyleCnt="0"/>
      <dgm:spPr/>
    </dgm:pt>
    <dgm:pt modelId="{EEB55BCE-62D3-40B8-8C9F-4AAB29AA716F}" type="pres">
      <dgm:prSet presAssocID="{16BF3434-9159-494C-852E-03B1D94B9A77}" presName="Name37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880EAB9D-6138-4466-89B3-5986A772B689}" type="pres">
      <dgm:prSet presAssocID="{FE3BDAB1-BC75-4529-84FC-4C4CCC51A951}" presName="hierRoot2" presStyleCnt="0">
        <dgm:presLayoutVars>
          <dgm:hierBranch val="init"/>
        </dgm:presLayoutVars>
      </dgm:prSet>
      <dgm:spPr/>
    </dgm:pt>
    <dgm:pt modelId="{327180F8-2036-4C9E-B7FA-D38419DFEA66}" type="pres">
      <dgm:prSet presAssocID="{FE3BDAB1-BC75-4529-84FC-4C4CCC51A951}" presName="rootComposite" presStyleCnt="0"/>
      <dgm:spPr/>
    </dgm:pt>
    <dgm:pt modelId="{AE627140-1846-4991-B3B5-71D5EDDB1418}" type="pres">
      <dgm:prSet presAssocID="{FE3BDAB1-BC75-4529-84FC-4C4CCC51A951}" presName="rootText" presStyleLbl="node2" presStyleIdx="0" presStyleCnt="2" custScaleX="162814" custLinFactX="-149221" custLinFactNeighborX="-200000" custLinFactNeighborY="159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BEF8E94E-5470-4A4C-9D38-07B751CFFAAA}" type="pres">
      <dgm:prSet presAssocID="{FE3BDAB1-BC75-4529-84FC-4C4CCC51A951}" presName="rootConnector" presStyleLbl="node2" presStyleIdx="0" presStyleCnt="2"/>
      <dgm:spPr/>
      <dgm:t>
        <a:bodyPr/>
        <a:lstStyle/>
        <a:p>
          <a:pPr rtl="1"/>
          <a:endParaRPr lang="ar-SA"/>
        </a:p>
      </dgm:t>
    </dgm:pt>
    <dgm:pt modelId="{F8B2DA01-9D89-465A-82C7-716AF7CDCF89}" type="pres">
      <dgm:prSet presAssocID="{FE3BDAB1-BC75-4529-84FC-4C4CCC51A951}" presName="hierChild4" presStyleCnt="0"/>
      <dgm:spPr/>
    </dgm:pt>
    <dgm:pt modelId="{60275339-61DA-482B-858E-C196F3CD2711}" type="pres">
      <dgm:prSet presAssocID="{75827CA6-F62C-4526-A18D-6CA15DBC82F9}" presName="Name37" presStyleLbl="parChTrans1D3" presStyleIdx="0" presStyleCnt="4"/>
      <dgm:spPr/>
      <dgm:t>
        <a:bodyPr/>
        <a:lstStyle/>
        <a:p>
          <a:pPr rtl="1"/>
          <a:endParaRPr lang="ar-SA"/>
        </a:p>
      </dgm:t>
    </dgm:pt>
    <dgm:pt modelId="{8DEC8315-0140-482E-9383-66AAAE92C46A}" type="pres">
      <dgm:prSet presAssocID="{FDFC6042-FCAE-415A-827C-70C93C57C026}" presName="hierRoot2" presStyleCnt="0">
        <dgm:presLayoutVars>
          <dgm:hierBranch val="init"/>
        </dgm:presLayoutVars>
      </dgm:prSet>
      <dgm:spPr/>
    </dgm:pt>
    <dgm:pt modelId="{74C7A3C5-F73A-4741-A0F5-4794E56FAB67}" type="pres">
      <dgm:prSet presAssocID="{FDFC6042-FCAE-415A-827C-70C93C57C026}" presName="rootComposite" presStyleCnt="0"/>
      <dgm:spPr/>
    </dgm:pt>
    <dgm:pt modelId="{9C45AC07-9F23-4513-916E-7875A91A6720}" type="pres">
      <dgm:prSet presAssocID="{FDFC6042-FCAE-415A-827C-70C93C57C026}" presName="rootText" presStyleLbl="node3" presStyleIdx="0" presStyleCnt="4" custScaleX="135212" custLinFactX="-59924" custLinFactNeighborX="-100000" custLinFactNeighborY="381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2BBB3AE-8C59-4BAF-8D82-1C46AC4F91AD}" type="pres">
      <dgm:prSet presAssocID="{FDFC6042-FCAE-415A-827C-70C93C57C026}" presName="rootConnector" presStyleLbl="node3" presStyleIdx="0" presStyleCnt="4"/>
      <dgm:spPr/>
      <dgm:t>
        <a:bodyPr/>
        <a:lstStyle/>
        <a:p>
          <a:pPr rtl="1"/>
          <a:endParaRPr lang="ar-SA"/>
        </a:p>
      </dgm:t>
    </dgm:pt>
    <dgm:pt modelId="{14779833-320F-4F1E-8E1D-DF07715E81F4}" type="pres">
      <dgm:prSet presAssocID="{FDFC6042-FCAE-415A-827C-70C93C57C026}" presName="hierChild4" presStyleCnt="0"/>
      <dgm:spPr/>
    </dgm:pt>
    <dgm:pt modelId="{453A67CE-38F0-425A-AF52-342132BE37FF}" type="pres">
      <dgm:prSet presAssocID="{3BA279FF-9F6D-4C21-BEE4-2D7E0462BAA7}" presName="Name37" presStyleLbl="parChTrans1D4" presStyleIdx="0" presStyleCnt="3"/>
      <dgm:spPr/>
      <dgm:t>
        <a:bodyPr/>
        <a:lstStyle/>
        <a:p>
          <a:pPr rtl="1"/>
          <a:endParaRPr lang="ar-SA"/>
        </a:p>
      </dgm:t>
    </dgm:pt>
    <dgm:pt modelId="{60BA4336-AFF4-49E7-A00C-267143A2E358}" type="pres">
      <dgm:prSet presAssocID="{3FF86975-FAC7-4536-AD69-2682ED1B47F5}" presName="hierRoot2" presStyleCnt="0">
        <dgm:presLayoutVars>
          <dgm:hierBranch val="init"/>
        </dgm:presLayoutVars>
      </dgm:prSet>
      <dgm:spPr/>
    </dgm:pt>
    <dgm:pt modelId="{699DA781-7333-4A5E-B7DE-B11494461300}" type="pres">
      <dgm:prSet presAssocID="{3FF86975-FAC7-4536-AD69-2682ED1B47F5}" presName="rootComposite" presStyleCnt="0"/>
      <dgm:spPr/>
    </dgm:pt>
    <dgm:pt modelId="{A4691BBC-EE27-4887-9A88-97925E2563BA}" type="pres">
      <dgm:prSet presAssocID="{3FF86975-FAC7-4536-AD69-2682ED1B47F5}" presName="rootText" presStyleLbl="node4" presStyleIdx="0" presStyleCnt="3" custScaleX="152396" custLinFactX="-50699" custLinFactNeighborX="-100000" custLinFactNeighborY="604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33552539-885F-4E39-842A-98A95CB0B3FA}" type="pres">
      <dgm:prSet presAssocID="{3FF86975-FAC7-4536-AD69-2682ED1B47F5}" presName="rootConnector" presStyleLbl="node4" presStyleIdx="0" presStyleCnt="3"/>
      <dgm:spPr/>
      <dgm:t>
        <a:bodyPr/>
        <a:lstStyle/>
        <a:p>
          <a:pPr rtl="1"/>
          <a:endParaRPr lang="ar-SA"/>
        </a:p>
      </dgm:t>
    </dgm:pt>
    <dgm:pt modelId="{E51DE20C-92CD-4272-8A8B-300F33274526}" type="pres">
      <dgm:prSet presAssocID="{3FF86975-FAC7-4536-AD69-2682ED1B47F5}" presName="hierChild4" presStyleCnt="0"/>
      <dgm:spPr/>
    </dgm:pt>
    <dgm:pt modelId="{0289BB04-67BB-4461-8483-3116629ED9AD}" type="pres">
      <dgm:prSet presAssocID="{CAB04308-F416-406F-8C4D-373A1A8C6625}" presName="Name37" presStyleLbl="parChTrans1D4" presStyleIdx="1" presStyleCnt="3"/>
      <dgm:spPr/>
      <dgm:t>
        <a:bodyPr/>
        <a:lstStyle/>
        <a:p>
          <a:pPr rtl="1"/>
          <a:endParaRPr lang="ar-SA"/>
        </a:p>
      </dgm:t>
    </dgm:pt>
    <dgm:pt modelId="{583FE831-A529-4A9F-9B71-5BE419969477}" type="pres">
      <dgm:prSet presAssocID="{46B87C0D-2EF5-429B-A39E-D9523E369822}" presName="hierRoot2" presStyleCnt="0">
        <dgm:presLayoutVars>
          <dgm:hierBranch val="init"/>
        </dgm:presLayoutVars>
      </dgm:prSet>
      <dgm:spPr/>
    </dgm:pt>
    <dgm:pt modelId="{6C0FA0AA-5360-4249-97E1-2D4558C1329D}" type="pres">
      <dgm:prSet presAssocID="{46B87C0D-2EF5-429B-A39E-D9523E369822}" presName="rootComposite" presStyleCnt="0"/>
      <dgm:spPr/>
    </dgm:pt>
    <dgm:pt modelId="{98565450-8CB7-4F65-8FB3-42D8863CB47D}" type="pres">
      <dgm:prSet presAssocID="{46B87C0D-2EF5-429B-A39E-D9523E369822}" presName="rootText" presStyleLbl="node4" presStyleIdx="1" presStyleCnt="3" custScaleX="170424" custLinFactX="-36967" custLinFactNeighborX="-100000" custLinFactNeighborY="-975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38C60E3-0836-4B46-81A1-AD1F84747E4B}" type="pres">
      <dgm:prSet presAssocID="{46B87C0D-2EF5-429B-A39E-D9523E369822}" presName="rootConnector" presStyleLbl="node4" presStyleIdx="1" presStyleCnt="3"/>
      <dgm:spPr/>
      <dgm:t>
        <a:bodyPr/>
        <a:lstStyle/>
        <a:p>
          <a:pPr rtl="1"/>
          <a:endParaRPr lang="ar-SA"/>
        </a:p>
      </dgm:t>
    </dgm:pt>
    <dgm:pt modelId="{DD44688D-6C12-40F5-8BBC-664CD02216A4}" type="pres">
      <dgm:prSet presAssocID="{46B87C0D-2EF5-429B-A39E-D9523E369822}" presName="hierChild4" presStyleCnt="0"/>
      <dgm:spPr/>
    </dgm:pt>
    <dgm:pt modelId="{3CEB823D-7CFE-40B8-9061-06F4DB6807FF}" type="pres">
      <dgm:prSet presAssocID="{CB97466F-4F83-4265-9387-E790AFBF793F}" presName="Name37" presStyleLbl="parChTrans1D4" presStyleIdx="2" presStyleCnt="3"/>
      <dgm:spPr/>
      <dgm:t>
        <a:bodyPr/>
        <a:lstStyle/>
        <a:p>
          <a:pPr rtl="1"/>
          <a:endParaRPr lang="ar-SA"/>
        </a:p>
      </dgm:t>
    </dgm:pt>
    <dgm:pt modelId="{C09AD4A4-70D8-4F3A-B9E3-4DB365113722}" type="pres">
      <dgm:prSet presAssocID="{AC42F64A-6DB7-48DE-9E68-212F0B9001B8}" presName="hierRoot2" presStyleCnt="0">
        <dgm:presLayoutVars>
          <dgm:hierBranch val="init"/>
        </dgm:presLayoutVars>
      </dgm:prSet>
      <dgm:spPr/>
    </dgm:pt>
    <dgm:pt modelId="{22D3B3F4-F07B-47A3-A804-96CF3454BF1E}" type="pres">
      <dgm:prSet presAssocID="{AC42F64A-6DB7-48DE-9E68-212F0B9001B8}" presName="rootComposite" presStyleCnt="0"/>
      <dgm:spPr/>
    </dgm:pt>
    <dgm:pt modelId="{470CC6BA-4656-4293-841A-0CDB56457A4B}" type="pres">
      <dgm:prSet presAssocID="{AC42F64A-6DB7-48DE-9E68-212F0B9001B8}" presName="rootText" presStyleLbl="node4" presStyleIdx="2" presStyleCnt="3" custScaleX="224510" custScaleY="80271" custLinFactX="-81297" custLinFactNeighborX="-100000" custLinFactNeighborY="6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F9669388-CEF0-4BF9-9BC5-F3E053957569}" type="pres">
      <dgm:prSet presAssocID="{AC42F64A-6DB7-48DE-9E68-212F0B9001B8}" presName="rootConnector" presStyleLbl="node4" presStyleIdx="2" presStyleCnt="3"/>
      <dgm:spPr/>
      <dgm:t>
        <a:bodyPr/>
        <a:lstStyle/>
        <a:p>
          <a:pPr rtl="1"/>
          <a:endParaRPr lang="ar-SA"/>
        </a:p>
      </dgm:t>
    </dgm:pt>
    <dgm:pt modelId="{9DA31A50-E895-4445-88B7-3F37FBB8AED3}" type="pres">
      <dgm:prSet presAssocID="{AC42F64A-6DB7-48DE-9E68-212F0B9001B8}" presName="hierChild4" presStyleCnt="0"/>
      <dgm:spPr/>
    </dgm:pt>
    <dgm:pt modelId="{2AC526CB-C6DA-4F4D-907D-9F9F359A8E73}" type="pres">
      <dgm:prSet presAssocID="{AC42F64A-6DB7-48DE-9E68-212F0B9001B8}" presName="hierChild5" presStyleCnt="0"/>
      <dgm:spPr/>
    </dgm:pt>
    <dgm:pt modelId="{CD2AD345-0AC6-48FD-B0DF-249CED77B697}" type="pres">
      <dgm:prSet presAssocID="{46B87C0D-2EF5-429B-A39E-D9523E369822}" presName="hierChild5" presStyleCnt="0"/>
      <dgm:spPr/>
    </dgm:pt>
    <dgm:pt modelId="{926997A4-12A0-4332-B437-B5778B60F72C}" type="pres">
      <dgm:prSet presAssocID="{3FF86975-FAC7-4536-AD69-2682ED1B47F5}" presName="hierChild5" presStyleCnt="0"/>
      <dgm:spPr/>
    </dgm:pt>
    <dgm:pt modelId="{8F7EBCCF-73CE-4F70-AD06-32FA1AB5D61C}" type="pres">
      <dgm:prSet presAssocID="{FDFC6042-FCAE-415A-827C-70C93C57C026}" presName="hierChild5" presStyleCnt="0"/>
      <dgm:spPr/>
    </dgm:pt>
    <dgm:pt modelId="{F9827A05-985A-4452-813F-8A5C571C2DF5}" type="pres">
      <dgm:prSet presAssocID="{FE3BDAB1-BC75-4529-84FC-4C4CCC51A951}" presName="hierChild5" presStyleCnt="0"/>
      <dgm:spPr/>
    </dgm:pt>
    <dgm:pt modelId="{F0842BB7-8528-4B22-A97C-050E71991697}" type="pres">
      <dgm:prSet presAssocID="{E99743AA-F0C5-4C87-B8FD-479F9F51328A}" presName="Name37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5096BCC8-CF8E-4AE4-A109-CF9995DB740E}" type="pres">
      <dgm:prSet presAssocID="{BD4EEEF9-E062-4D43-BA6C-A4887222C818}" presName="hierRoot2" presStyleCnt="0">
        <dgm:presLayoutVars>
          <dgm:hierBranch val="init"/>
        </dgm:presLayoutVars>
      </dgm:prSet>
      <dgm:spPr/>
    </dgm:pt>
    <dgm:pt modelId="{B9B58590-334F-423D-8FD6-FCB77A8AD959}" type="pres">
      <dgm:prSet presAssocID="{BD4EEEF9-E062-4D43-BA6C-A4887222C818}" presName="rootComposite" presStyleCnt="0"/>
      <dgm:spPr/>
    </dgm:pt>
    <dgm:pt modelId="{5EDA70E5-CB95-454B-9959-7FBE9C8799F6}" type="pres">
      <dgm:prSet presAssocID="{BD4EEEF9-E062-4D43-BA6C-A4887222C818}" presName="rootText" presStyleLbl="node2" presStyleIdx="1" presStyleCnt="2" custScaleX="222088" custLinFactX="123024" custLinFactNeighborX="200000" custLinFactNeighborY="1593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F8DD218-88BC-4DF6-B278-17D5536DCB59}" type="pres">
      <dgm:prSet presAssocID="{BD4EEEF9-E062-4D43-BA6C-A4887222C818}" presName="rootConnector" presStyleLbl="node2" presStyleIdx="1" presStyleCnt="2"/>
      <dgm:spPr/>
      <dgm:t>
        <a:bodyPr/>
        <a:lstStyle/>
        <a:p>
          <a:pPr rtl="1"/>
          <a:endParaRPr lang="ar-SA"/>
        </a:p>
      </dgm:t>
    </dgm:pt>
    <dgm:pt modelId="{53D59C38-9EC7-4BCE-B144-C73009E4BC7C}" type="pres">
      <dgm:prSet presAssocID="{BD4EEEF9-E062-4D43-BA6C-A4887222C818}" presName="hierChild4" presStyleCnt="0"/>
      <dgm:spPr/>
    </dgm:pt>
    <dgm:pt modelId="{4AACF4CC-9057-459B-A313-863F38789913}" type="pres">
      <dgm:prSet presAssocID="{C478D6CC-AF32-437C-8362-35197FB4C81C}" presName="Name37" presStyleLbl="parChTrans1D3" presStyleIdx="1" presStyleCnt="4"/>
      <dgm:spPr/>
    </dgm:pt>
    <dgm:pt modelId="{9E8E5ED1-2118-4ABE-B965-7301428BCADB}" type="pres">
      <dgm:prSet presAssocID="{10588E23-7FC1-4539-B6CB-1E92FBF82A5A}" presName="hierRoot2" presStyleCnt="0">
        <dgm:presLayoutVars>
          <dgm:hierBranch val="init"/>
        </dgm:presLayoutVars>
      </dgm:prSet>
      <dgm:spPr/>
    </dgm:pt>
    <dgm:pt modelId="{41670628-CDD4-479A-8353-032E7AB27580}" type="pres">
      <dgm:prSet presAssocID="{10588E23-7FC1-4539-B6CB-1E92FBF82A5A}" presName="rootComposite" presStyleCnt="0"/>
      <dgm:spPr/>
    </dgm:pt>
    <dgm:pt modelId="{855823C3-4533-47AD-BD13-A5D05CD66F91}" type="pres">
      <dgm:prSet presAssocID="{10588E23-7FC1-4539-B6CB-1E92FBF82A5A}" presName="rootText" presStyleLbl="node3" presStyleIdx="1" presStyleCnt="4" custScaleX="158157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E51E7148-E245-4358-9523-36753AF188A3}" type="pres">
      <dgm:prSet presAssocID="{10588E23-7FC1-4539-B6CB-1E92FBF82A5A}" presName="rootConnector" presStyleLbl="node3" presStyleIdx="1" presStyleCnt="4"/>
      <dgm:spPr/>
      <dgm:t>
        <a:bodyPr/>
        <a:lstStyle/>
        <a:p>
          <a:pPr rtl="1"/>
          <a:endParaRPr lang="ar-SA"/>
        </a:p>
      </dgm:t>
    </dgm:pt>
    <dgm:pt modelId="{A3866688-0545-4FFD-8FFC-55016DAE6585}" type="pres">
      <dgm:prSet presAssocID="{10588E23-7FC1-4539-B6CB-1E92FBF82A5A}" presName="hierChild4" presStyleCnt="0"/>
      <dgm:spPr/>
    </dgm:pt>
    <dgm:pt modelId="{8B18BC40-34CB-4050-A816-1DD70FE9E6A4}" type="pres">
      <dgm:prSet presAssocID="{10588E23-7FC1-4539-B6CB-1E92FBF82A5A}" presName="hierChild5" presStyleCnt="0"/>
      <dgm:spPr/>
    </dgm:pt>
    <dgm:pt modelId="{BACB0F40-720C-4543-ADA7-FD22B9D427D7}" type="pres">
      <dgm:prSet presAssocID="{E197805F-3977-4B9B-AC4B-38EBECA658FA}" presName="Name37" presStyleLbl="parChTrans1D3" presStyleIdx="2" presStyleCnt="4"/>
      <dgm:spPr/>
    </dgm:pt>
    <dgm:pt modelId="{1CC9B1A3-6E51-4D7E-9791-ECD3233D8CA5}" type="pres">
      <dgm:prSet presAssocID="{9395728D-2F34-4784-B413-705CB506E84B}" presName="hierRoot2" presStyleCnt="0">
        <dgm:presLayoutVars>
          <dgm:hierBranch val="init"/>
        </dgm:presLayoutVars>
      </dgm:prSet>
      <dgm:spPr/>
    </dgm:pt>
    <dgm:pt modelId="{5986B341-17C1-4317-8742-A9F7508603FE}" type="pres">
      <dgm:prSet presAssocID="{9395728D-2F34-4784-B413-705CB506E84B}" presName="rootComposite" presStyleCnt="0"/>
      <dgm:spPr/>
    </dgm:pt>
    <dgm:pt modelId="{49DCA624-822C-4951-AD8C-4B104C87E0AA}" type="pres">
      <dgm:prSet presAssocID="{9395728D-2F34-4784-B413-705CB506E84B}" presName="rootText" presStyleLbl="node3" presStyleIdx="2" presStyleCnt="4" custScaleX="17657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4BDCE1BD-AF7A-40B3-AB91-EA42115BEAB2}" type="pres">
      <dgm:prSet presAssocID="{9395728D-2F34-4784-B413-705CB506E84B}" presName="rootConnector" presStyleLbl="node3" presStyleIdx="2" presStyleCnt="4"/>
      <dgm:spPr/>
      <dgm:t>
        <a:bodyPr/>
        <a:lstStyle/>
        <a:p>
          <a:pPr rtl="1"/>
          <a:endParaRPr lang="ar-SA"/>
        </a:p>
      </dgm:t>
    </dgm:pt>
    <dgm:pt modelId="{262203DE-4E6E-4F75-A450-AEE6F0C25A64}" type="pres">
      <dgm:prSet presAssocID="{9395728D-2F34-4784-B413-705CB506E84B}" presName="hierChild4" presStyleCnt="0"/>
      <dgm:spPr/>
    </dgm:pt>
    <dgm:pt modelId="{DA708B43-C252-4067-B620-B330B31F27F1}" type="pres">
      <dgm:prSet presAssocID="{9395728D-2F34-4784-B413-705CB506E84B}" presName="hierChild5" presStyleCnt="0"/>
      <dgm:spPr/>
    </dgm:pt>
    <dgm:pt modelId="{63DDD65E-3F9A-4F9E-A919-7805D347AB4A}" type="pres">
      <dgm:prSet presAssocID="{B6A5F806-4E02-4B6A-851C-17127A26E6D1}" presName="Name37" presStyleLbl="parChTrans1D3" presStyleIdx="3" presStyleCnt="4"/>
      <dgm:spPr/>
    </dgm:pt>
    <dgm:pt modelId="{2CF4ED8A-4D47-4137-A57E-4A063C3C6173}" type="pres">
      <dgm:prSet presAssocID="{83591247-EA1B-4F0D-8880-2BC0F57E31CE}" presName="hierRoot2" presStyleCnt="0">
        <dgm:presLayoutVars>
          <dgm:hierBranch val="init"/>
        </dgm:presLayoutVars>
      </dgm:prSet>
      <dgm:spPr/>
    </dgm:pt>
    <dgm:pt modelId="{C00E14BA-A63F-4B25-B6D7-6308C0150FE3}" type="pres">
      <dgm:prSet presAssocID="{83591247-EA1B-4F0D-8880-2BC0F57E31CE}" presName="rootComposite" presStyleCnt="0"/>
      <dgm:spPr/>
    </dgm:pt>
    <dgm:pt modelId="{B2E1279C-72E1-4B12-AD81-80CDA23A780D}" type="pres">
      <dgm:prSet presAssocID="{83591247-EA1B-4F0D-8880-2BC0F57E31CE}" presName="rootText" presStyleLbl="node3" presStyleIdx="3" presStyleCnt="4" custScaleX="177880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6927B16-95ED-4417-8998-0213749208C9}" type="pres">
      <dgm:prSet presAssocID="{83591247-EA1B-4F0D-8880-2BC0F57E31CE}" presName="rootConnector" presStyleLbl="node3" presStyleIdx="3" presStyleCnt="4"/>
      <dgm:spPr/>
      <dgm:t>
        <a:bodyPr/>
        <a:lstStyle/>
        <a:p>
          <a:pPr rtl="1"/>
          <a:endParaRPr lang="ar-SA"/>
        </a:p>
      </dgm:t>
    </dgm:pt>
    <dgm:pt modelId="{E83156F6-DFC9-4AFC-A035-5BB9BB2E997C}" type="pres">
      <dgm:prSet presAssocID="{83591247-EA1B-4F0D-8880-2BC0F57E31CE}" presName="hierChild4" presStyleCnt="0"/>
      <dgm:spPr/>
    </dgm:pt>
    <dgm:pt modelId="{3910FB34-9EFA-4F72-8D08-36BF5E66F3A4}" type="pres">
      <dgm:prSet presAssocID="{83591247-EA1B-4F0D-8880-2BC0F57E31CE}" presName="hierChild5" presStyleCnt="0"/>
      <dgm:spPr/>
    </dgm:pt>
    <dgm:pt modelId="{D1C0F960-D56D-481F-B1E6-E4A39EE6DD8F}" type="pres">
      <dgm:prSet presAssocID="{BD4EEEF9-E062-4D43-BA6C-A4887222C818}" presName="hierChild5" presStyleCnt="0"/>
      <dgm:spPr/>
    </dgm:pt>
    <dgm:pt modelId="{01FF1D7E-2EB7-4FA4-BD94-EDEF19315CFC}" type="pres">
      <dgm:prSet presAssocID="{EFA5BC6F-BFBD-4C96-9895-BF8EC4D0C1DC}" presName="hierChild3" presStyleCnt="0"/>
      <dgm:spPr/>
    </dgm:pt>
  </dgm:ptLst>
  <dgm:cxnLst>
    <dgm:cxn modelId="{0EE0C600-F592-4CBC-AD55-D2B112D8E804}" srcId="{BD4EEEF9-E062-4D43-BA6C-A4887222C818}" destId="{83591247-EA1B-4F0D-8880-2BC0F57E31CE}" srcOrd="2" destOrd="0" parTransId="{B6A5F806-4E02-4B6A-851C-17127A26E6D1}" sibTransId="{C9095084-EDD1-4343-9781-5DDF1699ADB4}"/>
    <dgm:cxn modelId="{F3F60283-148D-499A-9306-84869DDE10AB}" srcId="{BD4EEEF9-E062-4D43-BA6C-A4887222C818}" destId="{10588E23-7FC1-4539-B6CB-1E92FBF82A5A}" srcOrd="0" destOrd="0" parTransId="{C478D6CC-AF32-437C-8362-35197FB4C81C}" sibTransId="{8FDEA599-7BD8-4E34-8562-9DCE39AE4EE6}"/>
    <dgm:cxn modelId="{86A2AF69-5979-4713-AC75-E47E4AC46303}" type="presOf" srcId="{E99743AA-F0C5-4C87-B8FD-479F9F51328A}" destId="{F0842BB7-8528-4B22-A97C-050E71991697}" srcOrd="0" destOrd="0" presId="urn:microsoft.com/office/officeart/2005/8/layout/orgChart1"/>
    <dgm:cxn modelId="{47A0D89B-19D0-4C45-8099-EBDB265054CF}" type="presOf" srcId="{16BF3434-9159-494C-852E-03B1D94B9A77}" destId="{EEB55BCE-62D3-40B8-8C9F-4AAB29AA716F}" srcOrd="0" destOrd="0" presId="urn:microsoft.com/office/officeart/2005/8/layout/orgChart1"/>
    <dgm:cxn modelId="{211D7E97-8497-4C17-938E-611CE19F5337}" srcId="{FDFC6042-FCAE-415A-827C-70C93C57C026}" destId="{3FF86975-FAC7-4536-AD69-2682ED1B47F5}" srcOrd="0" destOrd="0" parTransId="{3BA279FF-9F6D-4C21-BEE4-2D7E0462BAA7}" sibTransId="{4549111A-666D-41A7-9459-597058254F03}"/>
    <dgm:cxn modelId="{E01ECAFA-385B-4BFD-B855-890D67C29B44}" type="presOf" srcId="{CB97466F-4F83-4265-9387-E790AFBF793F}" destId="{3CEB823D-7CFE-40B8-9061-06F4DB6807FF}" srcOrd="0" destOrd="0" presId="urn:microsoft.com/office/officeart/2005/8/layout/orgChart1"/>
    <dgm:cxn modelId="{D1D23C40-8314-4B81-AE6E-2532097CF550}" type="presOf" srcId="{EFA5BC6F-BFBD-4C96-9895-BF8EC4D0C1DC}" destId="{03846D25-15E0-4445-B10D-84016B8EF5DB}" srcOrd="1" destOrd="0" presId="urn:microsoft.com/office/officeart/2005/8/layout/orgChart1"/>
    <dgm:cxn modelId="{50C345FC-0188-4828-96E4-2BD4B76D7BF8}" type="presOf" srcId="{FE3BDAB1-BC75-4529-84FC-4C4CCC51A951}" destId="{BEF8E94E-5470-4A4C-9D38-07B751CFFAAA}" srcOrd="1" destOrd="0" presId="urn:microsoft.com/office/officeart/2005/8/layout/orgChart1"/>
    <dgm:cxn modelId="{2E9A05B6-4952-4EBE-90DE-141ACEEEA95F}" type="presOf" srcId="{C478D6CC-AF32-437C-8362-35197FB4C81C}" destId="{4AACF4CC-9057-459B-A313-863F38789913}" srcOrd="0" destOrd="0" presId="urn:microsoft.com/office/officeart/2005/8/layout/orgChart1"/>
    <dgm:cxn modelId="{4C49D7E3-00F0-4C7B-9A72-11BAB47A1109}" type="presOf" srcId="{AC42F64A-6DB7-48DE-9E68-212F0B9001B8}" destId="{470CC6BA-4656-4293-841A-0CDB56457A4B}" srcOrd="0" destOrd="0" presId="urn:microsoft.com/office/officeart/2005/8/layout/orgChart1"/>
    <dgm:cxn modelId="{8F54B5E2-6866-4ED1-8EBC-7C60167AE2FA}" type="presOf" srcId="{FE3BDAB1-BC75-4529-84FC-4C4CCC51A951}" destId="{AE627140-1846-4991-B3B5-71D5EDDB1418}" srcOrd="0" destOrd="0" presId="urn:microsoft.com/office/officeart/2005/8/layout/orgChart1"/>
    <dgm:cxn modelId="{A3646F91-08E1-42A7-B64B-D0CD8A3008C8}" type="presOf" srcId="{46B87C0D-2EF5-429B-A39E-D9523E369822}" destId="{638C60E3-0836-4B46-81A1-AD1F84747E4B}" srcOrd="1" destOrd="0" presId="urn:microsoft.com/office/officeart/2005/8/layout/orgChart1"/>
    <dgm:cxn modelId="{1AC1B2E9-F473-41A4-BD12-C7400D3BD91C}" type="presOf" srcId="{10588E23-7FC1-4539-B6CB-1E92FBF82A5A}" destId="{855823C3-4533-47AD-BD13-A5D05CD66F91}" srcOrd="0" destOrd="0" presId="urn:microsoft.com/office/officeart/2005/8/layout/orgChart1"/>
    <dgm:cxn modelId="{4CCBE9C2-C6B3-4FDE-8A45-A37D95AB70AA}" type="presOf" srcId="{10588E23-7FC1-4539-B6CB-1E92FBF82A5A}" destId="{E51E7148-E245-4358-9523-36753AF188A3}" srcOrd="1" destOrd="0" presId="urn:microsoft.com/office/officeart/2005/8/layout/orgChart1"/>
    <dgm:cxn modelId="{38CA1710-6843-4DA5-A37D-EB25C8779B7E}" srcId="{EFA5BC6F-BFBD-4C96-9895-BF8EC4D0C1DC}" destId="{FE3BDAB1-BC75-4529-84FC-4C4CCC51A951}" srcOrd="0" destOrd="0" parTransId="{16BF3434-9159-494C-852E-03B1D94B9A77}" sibTransId="{397AC663-E1F5-4821-A7AD-46A1F0A54867}"/>
    <dgm:cxn modelId="{3248368F-DCAD-4A25-9CA5-DD20A7AE9455}" type="presOf" srcId="{9395728D-2F34-4784-B413-705CB506E84B}" destId="{4BDCE1BD-AF7A-40B3-AB91-EA42115BEAB2}" srcOrd="1" destOrd="0" presId="urn:microsoft.com/office/officeart/2005/8/layout/orgChart1"/>
    <dgm:cxn modelId="{85B830BA-577A-496A-BF8F-CAA78DDCA0E8}" type="presOf" srcId="{3BA279FF-9F6D-4C21-BEE4-2D7E0462BAA7}" destId="{453A67CE-38F0-425A-AF52-342132BE37FF}" srcOrd="0" destOrd="0" presId="urn:microsoft.com/office/officeart/2005/8/layout/orgChart1"/>
    <dgm:cxn modelId="{8AA3B65D-8229-4EFF-8219-E9E8853805B8}" type="presOf" srcId="{3FF86975-FAC7-4536-AD69-2682ED1B47F5}" destId="{A4691BBC-EE27-4887-9A88-97925E2563BA}" srcOrd="0" destOrd="0" presId="urn:microsoft.com/office/officeart/2005/8/layout/orgChart1"/>
    <dgm:cxn modelId="{D31FF99F-D8F7-4933-8633-1F5DBFBA7517}" srcId="{EFA5BC6F-BFBD-4C96-9895-BF8EC4D0C1DC}" destId="{BD4EEEF9-E062-4D43-BA6C-A4887222C818}" srcOrd="1" destOrd="0" parTransId="{E99743AA-F0C5-4C87-B8FD-479F9F51328A}" sibTransId="{E50528C3-7199-437E-945C-A0A8AC02FCF4}"/>
    <dgm:cxn modelId="{A5996C44-4BD4-49F7-8B68-BF57D86B8D73}" type="presOf" srcId="{46B87C0D-2EF5-429B-A39E-D9523E369822}" destId="{98565450-8CB7-4F65-8FB3-42D8863CB47D}" srcOrd="0" destOrd="0" presId="urn:microsoft.com/office/officeart/2005/8/layout/orgChart1"/>
    <dgm:cxn modelId="{2B015236-9510-4002-B34F-9E18B78A60EB}" type="presOf" srcId="{BD4EEEF9-E062-4D43-BA6C-A4887222C818}" destId="{AF8DD218-88BC-4DF6-B278-17D5536DCB59}" srcOrd="1" destOrd="0" presId="urn:microsoft.com/office/officeart/2005/8/layout/orgChart1"/>
    <dgm:cxn modelId="{36D754FA-6908-4521-8B83-FF0BB3A69A05}" srcId="{3FF86975-FAC7-4536-AD69-2682ED1B47F5}" destId="{46B87C0D-2EF5-429B-A39E-D9523E369822}" srcOrd="0" destOrd="0" parTransId="{CAB04308-F416-406F-8C4D-373A1A8C6625}" sibTransId="{10A4D997-651E-41F0-9CB5-52B190C4539E}"/>
    <dgm:cxn modelId="{B167F49C-A864-42DB-B209-EC700875C829}" srcId="{46B87C0D-2EF5-429B-A39E-D9523E369822}" destId="{AC42F64A-6DB7-48DE-9E68-212F0B9001B8}" srcOrd="0" destOrd="0" parTransId="{CB97466F-4F83-4265-9387-E790AFBF793F}" sibTransId="{CFA78253-1930-4B19-9610-A9E559BF619E}"/>
    <dgm:cxn modelId="{E043A7D5-AA02-462F-A874-EF6D0001FAE5}" type="presOf" srcId="{3FF86975-FAC7-4536-AD69-2682ED1B47F5}" destId="{33552539-885F-4E39-842A-98A95CB0B3FA}" srcOrd="1" destOrd="0" presId="urn:microsoft.com/office/officeart/2005/8/layout/orgChart1"/>
    <dgm:cxn modelId="{BEC95103-0F3A-43AA-ADF8-11E479EC0BE2}" type="presOf" srcId="{CAB04308-F416-406F-8C4D-373A1A8C6625}" destId="{0289BB04-67BB-4461-8483-3116629ED9AD}" srcOrd="0" destOrd="0" presId="urn:microsoft.com/office/officeart/2005/8/layout/orgChart1"/>
    <dgm:cxn modelId="{1C14DD5C-45A0-413B-849E-FADBF565ECC9}" type="presOf" srcId="{B6A5F806-4E02-4B6A-851C-17127A26E6D1}" destId="{63DDD65E-3F9A-4F9E-A919-7805D347AB4A}" srcOrd="0" destOrd="0" presId="urn:microsoft.com/office/officeart/2005/8/layout/orgChart1"/>
    <dgm:cxn modelId="{E8DEF493-86BC-44DD-BDA1-068347C8B6A6}" type="presOf" srcId="{83591247-EA1B-4F0D-8880-2BC0F57E31CE}" destId="{26927B16-95ED-4417-8998-0213749208C9}" srcOrd="1" destOrd="0" presId="urn:microsoft.com/office/officeart/2005/8/layout/orgChart1"/>
    <dgm:cxn modelId="{06C62D26-20CE-485F-94A7-C32814DCED9D}" type="presOf" srcId="{FDFC6042-FCAE-415A-827C-70C93C57C026}" destId="{42BBB3AE-8C59-4BAF-8D82-1C46AC4F91AD}" srcOrd="1" destOrd="0" presId="urn:microsoft.com/office/officeart/2005/8/layout/orgChart1"/>
    <dgm:cxn modelId="{EBB65C53-5D3A-4591-8B61-1B70C6583F6A}" type="presOf" srcId="{FDFC6042-FCAE-415A-827C-70C93C57C026}" destId="{9C45AC07-9F23-4513-916E-7875A91A6720}" srcOrd="0" destOrd="0" presId="urn:microsoft.com/office/officeart/2005/8/layout/orgChart1"/>
    <dgm:cxn modelId="{E0DC3AE1-60C8-47A5-8D6F-FC5EB9609BA4}" srcId="{BD4EEEF9-E062-4D43-BA6C-A4887222C818}" destId="{9395728D-2F34-4784-B413-705CB506E84B}" srcOrd="1" destOrd="0" parTransId="{E197805F-3977-4B9B-AC4B-38EBECA658FA}" sibTransId="{0736D508-2C18-41A7-AD65-41509807B5C1}"/>
    <dgm:cxn modelId="{D55966F7-9848-4431-BC0C-7273BD2ECD52}" type="presOf" srcId="{9395728D-2F34-4784-B413-705CB506E84B}" destId="{49DCA624-822C-4951-AD8C-4B104C87E0AA}" srcOrd="0" destOrd="0" presId="urn:microsoft.com/office/officeart/2005/8/layout/orgChart1"/>
    <dgm:cxn modelId="{112019AC-2B90-445C-980D-EED1679FE0CA}" type="presOf" srcId="{AC42F64A-6DB7-48DE-9E68-212F0B9001B8}" destId="{F9669388-CEF0-4BF9-9BC5-F3E053957569}" srcOrd="1" destOrd="0" presId="urn:microsoft.com/office/officeart/2005/8/layout/orgChart1"/>
    <dgm:cxn modelId="{75E09091-B8C1-4F01-AAAA-C2A7DC0CAB56}" type="presOf" srcId="{EFA5BC6F-BFBD-4C96-9895-BF8EC4D0C1DC}" destId="{68307642-C61E-4F1F-BC9D-DA6C6661B15B}" srcOrd="0" destOrd="0" presId="urn:microsoft.com/office/officeart/2005/8/layout/orgChart1"/>
    <dgm:cxn modelId="{0088CA33-42F7-46AD-BAFF-93ACBC3350DB}" srcId="{DAFF4AD9-C247-4845-B1C9-22316D18A875}" destId="{EFA5BC6F-BFBD-4C96-9895-BF8EC4D0C1DC}" srcOrd="0" destOrd="0" parTransId="{F4570F80-B7C5-4D1C-8170-BD783A57E70F}" sibTransId="{6CBE4B8F-E806-4330-8865-F46F5FAE34C6}"/>
    <dgm:cxn modelId="{F7E74971-3303-4294-A51E-6A13F7651DB0}" type="presOf" srcId="{DAFF4AD9-C247-4845-B1C9-22316D18A875}" destId="{585407A2-2923-4103-952F-C6E58FF595CF}" srcOrd="0" destOrd="0" presId="urn:microsoft.com/office/officeart/2005/8/layout/orgChart1"/>
    <dgm:cxn modelId="{092C6233-4EA2-49EA-9438-9CDB523C36B8}" type="presOf" srcId="{BD4EEEF9-E062-4D43-BA6C-A4887222C818}" destId="{5EDA70E5-CB95-454B-9959-7FBE9C8799F6}" srcOrd="0" destOrd="0" presId="urn:microsoft.com/office/officeart/2005/8/layout/orgChart1"/>
    <dgm:cxn modelId="{9FFD5058-14A4-4EA9-929F-159B8034D5F6}" type="presOf" srcId="{E197805F-3977-4B9B-AC4B-38EBECA658FA}" destId="{BACB0F40-720C-4543-ADA7-FD22B9D427D7}" srcOrd="0" destOrd="0" presId="urn:microsoft.com/office/officeart/2005/8/layout/orgChart1"/>
    <dgm:cxn modelId="{40245736-11DC-4B84-94BE-9772713ECCBB}" srcId="{FE3BDAB1-BC75-4529-84FC-4C4CCC51A951}" destId="{FDFC6042-FCAE-415A-827C-70C93C57C026}" srcOrd="0" destOrd="0" parTransId="{75827CA6-F62C-4526-A18D-6CA15DBC82F9}" sibTransId="{585F0884-28FE-4AAB-AC46-29C2FB23A783}"/>
    <dgm:cxn modelId="{21A2EF83-0574-4948-8F42-2FF6302AE863}" type="presOf" srcId="{75827CA6-F62C-4526-A18D-6CA15DBC82F9}" destId="{60275339-61DA-482B-858E-C196F3CD2711}" srcOrd="0" destOrd="0" presId="urn:microsoft.com/office/officeart/2005/8/layout/orgChart1"/>
    <dgm:cxn modelId="{3B482C26-B290-4D41-9783-69E4E18400AC}" type="presOf" srcId="{83591247-EA1B-4F0D-8880-2BC0F57E31CE}" destId="{B2E1279C-72E1-4B12-AD81-80CDA23A780D}" srcOrd="0" destOrd="0" presId="urn:microsoft.com/office/officeart/2005/8/layout/orgChart1"/>
    <dgm:cxn modelId="{BA1C532E-AF23-4AD9-A70D-1F179774F7D3}" type="presParOf" srcId="{585407A2-2923-4103-952F-C6E58FF595CF}" destId="{83D7B746-34F3-4CB2-9C43-59D4C809E42D}" srcOrd="0" destOrd="0" presId="urn:microsoft.com/office/officeart/2005/8/layout/orgChart1"/>
    <dgm:cxn modelId="{FEDE96D5-4FFA-4E70-B660-CF83F06E2EB9}" type="presParOf" srcId="{83D7B746-34F3-4CB2-9C43-59D4C809E42D}" destId="{AC4B395C-6C1C-4A53-B2E8-6E216EB5A283}" srcOrd="0" destOrd="0" presId="urn:microsoft.com/office/officeart/2005/8/layout/orgChart1"/>
    <dgm:cxn modelId="{9593049B-FD53-4632-904D-D97E191B1F84}" type="presParOf" srcId="{AC4B395C-6C1C-4A53-B2E8-6E216EB5A283}" destId="{68307642-C61E-4F1F-BC9D-DA6C6661B15B}" srcOrd="0" destOrd="0" presId="urn:microsoft.com/office/officeart/2005/8/layout/orgChart1"/>
    <dgm:cxn modelId="{3AA8CB36-D243-42D8-B2D5-9E60A3C4F1E5}" type="presParOf" srcId="{AC4B395C-6C1C-4A53-B2E8-6E216EB5A283}" destId="{03846D25-15E0-4445-B10D-84016B8EF5DB}" srcOrd="1" destOrd="0" presId="urn:microsoft.com/office/officeart/2005/8/layout/orgChart1"/>
    <dgm:cxn modelId="{815027FA-5909-440A-8BAB-C44B5EFE9EE8}" type="presParOf" srcId="{83D7B746-34F3-4CB2-9C43-59D4C809E42D}" destId="{C40E270E-07AC-403F-9943-E64A9B7A2549}" srcOrd="1" destOrd="0" presId="urn:microsoft.com/office/officeart/2005/8/layout/orgChart1"/>
    <dgm:cxn modelId="{0FFE73F0-FECD-4164-8BF7-43535F920D3A}" type="presParOf" srcId="{C40E270E-07AC-403F-9943-E64A9B7A2549}" destId="{EEB55BCE-62D3-40B8-8C9F-4AAB29AA716F}" srcOrd="0" destOrd="0" presId="urn:microsoft.com/office/officeart/2005/8/layout/orgChart1"/>
    <dgm:cxn modelId="{68FCDA23-AEE9-4759-9BF0-02A311D8C5CB}" type="presParOf" srcId="{C40E270E-07AC-403F-9943-E64A9B7A2549}" destId="{880EAB9D-6138-4466-89B3-5986A772B689}" srcOrd="1" destOrd="0" presId="urn:microsoft.com/office/officeart/2005/8/layout/orgChart1"/>
    <dgm:cxn modelId="{22DCDC5E-5B31-43C9-AC8B-613510E89357}" type="presParOf" srcId="{880EAB9D-6138-4466-89B3-5986A772B689}" destId="{327180F8-2036-4C9E-B7FA-D38419DFEA66}" srcOrd="0" destOrd="0" presId="urn:microsoft.com/office/officeart/2005/8/layout/orgChart1"/>
    <dgm:cxn modelId="{465DC014-946A-4FA4-A9AC-A131D9CDBA16}" type="presParOf" srcId="{327180F8-2036-4C9E-B7FA-D38419DFEA66}" destId="{AE627140-1846-4991-B3B5-71D5EDDB1418}" srcOrd="0" destOrd="0" presId="urn:microsoft.com/office/officeart/2005/8/layout/orgChart1"/>
    <dgm:cxn modelId="{837547EC-33BD-40E5-BF17-E8F737A579A9}" type="presParOf" srcId="{327180F8-2036-4C9E-B7FA-D38419DFEA66}" destId="{BEF8E94E-5470-4A4C-9D38-07B751CFFAAA}" srcOrd="1" destOrd="0" presId="urn:microsoft.com/office/officeart/2005/8/layout/orgChart1"/>
    <dgm:cxn modelId="{58EEA7E2-1432-498D-AE96-5A3FAA1084CF}" type="presParOf" srcId="{880EAB9D-6138-4466-89B3-5986A772B689}" destId="{F8B2DA01-9D89-465A-82C7-716AF7CDCF89}" srcOrd="1" destOrd="0" presId="urn:microsoft.com/office/officeart/2005/8/layout/orgChart1"/>
    <dgm:cxn modelId="{71C9240A-0D7E-4283-ACD7-1AC90FEEAC6A}" type="presParOf" srcId="{F8B2DA01-9D89-465A-82C7-716AF7CDCF89}" destId="{60275339-61DA-482B-858E-C196F3CD2711}" srcOrd="0" destOrd="0" presId="urn:microsoft.com/office/officeart/2005/8/layout/orgChart1"/>
    <dgm:cxn modelId="{037B0295-A6C2-42A0-8B1E-A82121B08912}" type="presParOf" srcId="{F8B2DA01-9D89-465A-82C7-716AF7CDCF89}" destId="{8DEC8315-0140-482E-9383-66AAAE92C46A}" srcOrd="1" destOrd="0" presId="urn:microsoft.com/office/officeart/2005/8/layout/orgChart1"/>
    <dgm:cxn modelId="{310BA953-99B4-454F-95F2-47EBC021431E}" type="presParOf" srcId="{8DEC8315-0140-482E-9383-66AAAE92C46A}" destId="{74C7A3C5-F73A-4741-A0F5-4794E56FAB67}" srcOrd="0" destOrd="0" presId="urn:microsoft.com/office/officeart/2005/8/layout/orgChart1"/>
    <dgm:cxn modelId="{FD0EC4B9-2E69-4700-9DD7-2D0818FD1539}" type="presParOf" srcId="{74C7A3C5-F73A-4741-A0F5-4794E56FAB67}" destId="{9C45AC07-9F23-4513-916E-7875A91A6720}" srcOrd="0" destOrd="0" presId="urn:microsoft.com/office/officeart/2005/8/layout/orgChart1"/>
    <dgm:cxn modelId="{63012B81-24EC-4DEE-B10A-D5378EDA69FB}" type="presParOf" srcId="{74C7A3C5-F73A-4741-A0F5-4794E56FAB67}" destId="{42BBB3AE-8C59-4BAF-8D82-1C46AC4F91AD}" srcOrd="1" destOrd="0" presId="urn:microsoft.com/office/officeart/2005/8/layout/orgChart1"/>
    <dgm:cxn modelId="{146EC6B4-F59E-486C-9FC9-7EC823402B19}" type="presParOf" srcId="{8DEC8315-0140-482E-9383-66AAAE92C46A}" destId="{14779833-320F-4F1E-8E1D-DF07715E81F4}" srcOrd="1" destOrd="0" presId="urn:microsoft.com/office/officeart/2005/8/layout/orgChart1"/>
    <dgm:cxn modelId="{767B009B-9830-40CA-99DD-3C09BDD3B768}" type="presParOf" srcId="{14779833-320F-4F1E-8E1D-DF07715E81F4}" destId="{453A67CE-38F0-425A-AF52-342132BE37FF}" srcOrd="0" destOrd="0" presId="urn:microsoft.com/office/officeart/2005/8/layout/orgChart1"/>
    <dgm:cxn modelId="{86483AC5-99E4-4B7F-87AE-0DD5CDFAC84A}" type="presParOf" srcId="{14779833-320F-4F1E-8E1D-DF07715E81F4}" destId="{60BA4336-AFF4-49E7-A00C-267143A2E358}" srcOrd="1" destOrd="0" presId="urn:microsoft.com/office/officeart/2005/8/layout/orgChart1"/>
    <dgm:cxn modelId="{3F98EE22-A771-4ABA-BD9F-2ACAD8BB6161}" type="presParOf" srcId="{60BA4336-AFF4-49E7-A00C-267143A2E358}" destId="{699DA781-7333-4A5E-B7DE-B11494461300}" srcOrd="0" destOrd="0" presId="urn:microsoft.com/office/officeart/2005/8/layout/orgChart1"/>
    <dgm:cxn modelId="{F1180B10-9EDB-4BC5-94B5-A43EC20F36B1}" type="presParOf" srcId="{699DA781-7333-4A5E-B7DE-B11494461300}" destId="{A4691BBC-EE27-4887-9A88-97925E2563BA}" srcOrd="0" destOrd="0" presId="urn:microsoft.com/office/officeart/2005/8/layout/orgChart1"/>
    <dgm:cxn modelId="{234D7D9B-1FED-4CCE-B16D-3B5DC34D2754}" type="presParOf" srcId="{699DA781-7333-4A5E-B7DE-B11494461300}" destId="{33552539-885F-4E39-842A-98A95CB0B3FA}" srcOrd="1" destOrd="0" presId="urn:microsoft.com/office/officeart/2005/8/layout/orgChart1"/>
    <dgm:cxn modelId="{656CCEA7-5FBA-4D38-9B13-9B832D82CCFE}" type="presParOf" srcId="{60BA4336-AFF4-49E7-A00C-267143A2E358}" destId="{E51DE20C-92CD-4272-8A8B-300F33274526}" srcOrd="1" destOrd="0" presId="urn:microsoft.com/office/officeart/2005/8/layout/orgChart1"/>
    <dgm:cxn modelId="{DEA2211C-80B3-4389-B68F-4D013B19815D}" type="presParOf" srcId="{E51DE20C-92CD-4272-8A8B-300F33274526}" destId="{0289BB04-67BB-4461-8483-3116629ED9AD}" srcOrd="0" destOrd="0" presId="urn:microsoft.com/office/officeart/2005/8/layout/orgChart1"/>
    <dgm:cxn modelId="{C690AB82-6CFB-4420-B449-5D3823739305}" type="presParOf" srcId="{E51DE20C-92CD-4272-8A8B-300F33274526}" destId="{583FE831-A529-4A9F-9B71-5BE419969477}" srcOrd="1" destOrd="0" presId="urn:microsoft.com/office/officeart/2005/8/layout/orgChart1"/>
    <dgm:cxn modelId="{E6B9A005-BBB8-4659-9C66-618B4E5B0EBF}" type="presParOf" srcId="{583FE831-A529-4A9F-9B71-5BE419969477}" destId="{6C0FA0AA-5360-4249-97E1-2D4558C1329D}" srcOrd="0" destOrd="0" presId="urn:microsoft.com/office/officeart/2005/8/layout/orgChart1"/>
    <dgm:cxn modelId="{5F13BAED-D71D-4626-AB8E-176DD75CC56E}" type="presParOf" srcId="{6C0FA0AA-5360-4249-97E1-2D4558C1329D}" destId="{98565450-8CB7-4F65-8FB3-42D8863CB47D}" srcOrd="0" destOrd="0" presId="urn:microsoft.com/office/officeart/2005/8/layout/orgChart1"/>
    <dgm:cxn modelId="{3C4715A7-665D-464B-9FAF-7E9572A97AFA}" type="presParOf" srcId="{6C0FA0AA-5360-4249-97E1-2D4558C1329D}" destId="{638C60E3-0836-4B46-81A1-AD1F84747E4B}" srcOrd="1" destOrd="0" presId="urn:microsoft.com/office/officeart/2005/8/layout/orgChart1"/>
    <dgm:cxn modelId="{635EACC3-99D3-4326-855F-D1E4DA1B723D}" type="presParOf" srcId="{583FE831-A529-4A9F-9B71-5BE419969477}" destId="{DD44688D-6C12-40F5-8BBC-664CD02216A4}" srcOrd="1" destOrd="0" presId="urn:microsoft.com/office/officeart/2005/8/layout/orgChart1"/>
    <dgm:cxn modelId="{65A5AAA5-6BF3-4F7A-8611-3AEEDE4BC8FB}" type="presParOf" srcId="{DD44688D-6C12-40F5-8BBC-664CD02216A4}" destId="{3CEB823D-7CFE-40B8-9061-06F4DB6807FF}" srcOrd="0" destOrd="0" presId="urn:microsoft.com/office/officeart/2005/8/layout/orgChart1"/>
    <dgm:cxn modelId="{7572A917-00A5-4A07-A7CC-8C0A476B7F42}" type="presParOf" srcId="{DD44688D-6C12-40F5-8BBC-664CD02216A4}" destId="{C09AD4A4-70D8-4F3A-B9E3-4DB365113722}" srcOrd="1" destOrd="0" presId="urn:microsoft.com/office/officeart/2005/8/layout/orgChart1"/>
    <dgm:cxn modelId="{A0CED4E1-265C-4E43-9CE0-2AACA6895FF3}" type="presParOf" srcId="{C09AD4A4-70D8-4F3A-B9E3-4DB365113722}" destId="{22D3B3F4-F07B-47A3-A804-96CF3454BF1E}" srcOrd="0" destOrd="0" presId="urn:microsoft.com/office/officeart/2005/8/layout/orgChart1"/>
    <dgm:cxn modelId="{79231DF8-4584-4CA6-817E-7DBA883D1FD5}" type="presParOf" srcId="{22D3B3F4-F07B-47A3-A804-96CF3454BF1E}" destId="{470CC6BA-4656-4293-841A-0CDB56457A4B}" srcOrd="0" destOrd="0" presId="urn:microsoft.com/office/officeart/2005/8/layout/orgChart1"/>
    <dgm:cxn modelId="{4194A702-7D53-47AE-A630-BD522C3E58D0}" type="presParOf" srcId="{22D3B3F4-F07B-47A3-A804-96CF3454BF1E}" destId="{F9669388-CEF0-4BF9-9BC5-F3E053957569}" srcOrd="1" destOrd="0" presId="urn:microsoft.com/office/officeart/2005/8/layout/orgChart1"/>
    <dgm:cxn modelId="{271D4AA5-3D89-41E7-A618-B3A316052BFC}" type="presParOf" srcId="{C09AD4A4-70D8-4F3A-B9E3-4DB365113722}" destId="{9DA31A50-E895-4445-88B7-3F37FBB8AED3}" srcOrd="1" destOrd="0" presId="urn:microsoft.com/office/officeart/2005/8/layout/orgChart1"/>
    <dgm:cxn modelId="{FC7BC694-8148-4DEB-8B82-28E6AF5AD822}" type="presParOf" srcId="{C09AD4A4-70D8-4F3A-B9E3-4DB365113722}" destId="{2AC526CB-C6DA-4F4D-907D-9F9F359A8E73}" srcOrd="2" destOrd="0" presId="urn:microsoft.com/office/officeart/2005/8/layout/orgChart1"/>
    <dgm:cxn modelId="{2AD8E70C-0A75-4653-B1F0-FDB1C93CF295}" type="presParOf" srcId="{583FE831-A529-4A9F-9B71-5BE419969477}" destId="{CD2AD345-0AC6-48FD-B0DF-249CED77B697}" srcOrd="2" destOrd="0" presId="urn:microsoft.com/office/officeart/2005/8/layout/orgChart1"/>
    <dgm:cxn modelId="{5FE03AB2-D0A0-4A98-BEFC-620CD745121E}" type="presParOf" srcId="{60BA4336-AFF4-49E7-A00C-267143A2E358}" destId="{926997A4-12A0-4332-B437-B5778B60F72C}" srcOrd="2" destOrd="0" presId="urn:microsoft.com/office/officeart/2005/8/layout/orgChart1"/>
    <dgm:cxn modelId="{2872B0A4-EDD9-4A6F-900F-C8B374205486}" type="presParOf" srcId="{8DEC8315-0140-482E-9383-66AAAE92C46A}" destId="{8F7EBCCF-73CE-4F70-AD06-32FA1AB5D61C}" srcOrd="2" destOrd="0" presId="urn:microsoft.com/office/officeart/2005/8/layout/orgChart1"/>
    <dgm:cxn modelId="{5601E001-52FE-486F-8FEA-923C539633FC}" type="presParOf" srcId="{880EAB9D-6138-4466-89B3-5986A772B689}" destId="{F9827A05-985A-4452-813F-8A5C571C2DF5}" srcOrd="2" destOrd="0" presId="urn:microsoft.com/office/officeart/2005/8/layout/orgChart1"/>
    <dgm:cxn modelId="{C0DC196F-D173-4E3A-98F9-03D782C712D3}" type="presParOf" srcId="{C40E270E-07AC-403F-9943-E64A9B7A2549}" destId="{F0842BB7-8528-4B22-A97C-050E71991697}" srcOrd="2" destOrd="0" presId="urn:microsoft.com/office/officeart/2005/8/layout/orgChart1"/>
    <dgm:cxn modelId="{BAB36DEC-E114-4EB8-BBA2-841FB390C71D}" type="presParOf" srcId="{C40E270E-07AC-403F-9943-E64A9B7A2549}" destId="{5096BCC8-CF8E-4AE4-A109-CF9995DB740E}" srcOrd="3" destOrd="0" presId="urn:microsoft.com/office/officeart/2005/8/layout/orgChart1"/>
    <dgm:cxn modelId="{8659F11F-13F5-45FA-AA07-3895714C43E9}" type="presParOf" srcId="{5096BCC8-CF8E-4AE4-A109-CF9995DB740E}" destId="{B9B58590-334F-423D-8FD6-FCB77A8AD959}" srcOrd="0" destOrd="0" presId="urn:microsoft.com/office/officeart/2005/8/layout/orgChart1"/>
    <dgm:cxn modelId="{D1B11736-4A7D-49C3-8F06-042A454456CA}" type="presParOf" srcId="{B9B58590-334F-423D-8FD6-FCB77A8AD959}" destId="{5EDA70E5-CB95-454B-9959-7FBE9C8799F6}" srcOrd="0" destOrd="0" presId="urn:microsoft.com/office/officeart/2005/8/layout/orgChart1"/>
    <dgm:cxn modelId="{C2CCD268-C830-4D7C-8A75-63217AAA26D8}" type="presParOf" srcId="{B9B58590-334F-423D-8FD6-FCB77A8AD959}" destId="{AF8DD218-88BC-4DF6-B278-17D5536DCB59}" srcOrd="1" destOrd="0" presId="urn:microsoft.com/office/officeart/2005/8/layout/orgChart1"/>
    <dgm:cxn modelId="{9352BBEA-7263-4F71-AE03-2C40FA2F0B74}" type="presParOf" srcId="{5096BCC8-CF8E-4AE4-A109-CF9995DB740E}" destId="{53D59C38-9EC7-4BCE-B144-C73009E4BC7C}" srcOrd="1" destOrd="0" presId="urn:microsoft.com/office/officeart/2005/8/layout/orgChart1"/>
    <dgm:cxn modelId="{D04318FB-4F1F-4A34-98EB-FDBCE0AE2A6D}" type="presParOf" srcId="{53D59C38-9EC7-4BCE-B144-C73009E4BC7C}" destId="{4AACF4CC-9057-459B-A313-863F38789913}" srcOrd="0" destOrd="0" presId="urn:microsoft.com/office/officeart/2005/8/layout/orgChart1"/>
    <dgm:cxn modelId="{E9A4527B-BEC5-4A6A-83A1-9520A6AD92BB}" type="presParOf" srcId="{53D59C38-9EC7-4BCE-B144-C73009E4BC7C}" destId="{9E8E5ED1-2118-4ABE-B965-7301428BCADB}" srcOrd="1" destOrd="0" presId="urn:microsoft.com/office/officeart/2005/8/layout/orgChart1"/>
    <dgm:cxn modelId="{B8FE1855-BE99-46E6-83B1-2FEEE4BCCEA7}" type="presParOf" srcId="{9E8E5ED1-2118-4ABE-B965-7301428BCADB}" destId="{41670628-CDD4-479A-8353-032E7AB27580}" srcOrd="0" destOrd="0" presId="urn:microsoft.com/office/officeart/2005/8/layout/orgChart1"/>
    <dgm:cxn modelId="{7F5D64AB-8732-4FE9-B386-BF3B034A6664}" type="presParOf" srcId="{41670628-CDD4-479A-8353-032E7AB27580}" destId="{855823C3-4533-47AD-BD13-A5D05CD66F91}" srcOrd="0" destOrd="0" presId="urn:microsoft.com/office/officeart/2005/8/layout/orgChart1"/>
    <dgm:cxn modelId="{55EFE77C-E999-4B20-B11F-EDA91AB83D52}" type="presParOf" srcId="{41670628-CDD4-479A-8353-032E7AB27580}" destId="{E51E7148-E245-4358-9523-36753AF188A3}" srcOrd="1" destOrd="0" presId="urn:microsoft.com/office/officeart/2005/8/layout/orgChart1"/>
    <dgm:cxn modelId="{E3C8E6BB-63E6-4AE2-87FE-22B71571B95D}" type="presParOf" srcId="{9E8E5ED1-2118-4ABE-B965-7301428BCADB}" destId="{A3866688-0545-4FFD-8FFC-55016DAE6585}" srcOrd="1" destOrd="0" presId="urn:microsoft.com/office/officeart/2005/8/layout/orgChart1"/>
    <dgm:cxn modelId="{357F771E-1D4C-448D-8075-E0014190B7EC}" type="presParOf" srcId="{9E8E5ED1-2118-4ABE-B965-7301428BCADB}" destId="{8B18BC40-34CB-4050-A816-1DD70FE9E6A4}" srcOrd="2" destOrd="0" presId="urn:microsoft.com/office/officeart/2005/8/layout/orgChart1"/>
    <dgm:cxn modelId="{24FB6896-EE83-448C-9E46-F29F9425DD99}" type="presParOf" srcId="{53D59C38-9EC7-4BCE-B144-C73009E4BC7C}" destId="{BACB0F40-720C-4543-ADA7-FD22B9D427D7}" srcOrd="2" destOrd="0" presId="urn:microsoft.com/office/officeart/2005/8/layout/orgChart1"/>
    <dgm:cxn modelId="{503654B9-38F9-4D60-91A8-EA1F7ECEFDC2}" type="presParOf" srcId="{53D59C38-9EC7-4BCE-B144-C73009E4BC7C}" destId="{1CC9B1A3-6E51-4D7E-9791-ECD3233D8CA5}" srcOrd="3" destOrd="0" presId="urn:microsoft.com/office/officeart/2005/8/layout/orgChart1"/>
    <dgm:cxn modelId="{DB5787A9-9C61-44B5-9DE5-3A59F0CC7A49}" type="presParOf" srcId="{1CC9B1A3-6E51-4D7E-9791-ECD3233D8CA5}" destId="{5986B341-17C1-4317-8742-A9F7508603FE}" srcOrd="0" destOrd="0" presId="urn:microsoft.com/office/officeart/2005/8/layout/orgChart1"/>
    <dgm:cxn modelId="{78150221-1CF3-41BA-BAC5-91BF2151EAE7}" type="presParOf" srcId="{5986B341-17C1-4317-8742-A9F7508603FE}" destId="{49DCA624-822C-4951-AD8C-4B104C87E0AA}" srcOrd="0" destOrd="0" presId="urn:microsoft.com/office/officeart/2005/8/layout/orgChart1"/>
    <dgm:cxn modelId="{A8CB655E-93C3-411A-BEBF-1D29B1091433}" type="presParOf" srcId="{5986B341-17C1-4317-8742-A9F7508603FE}" destId="{4BDCE1BD-AF7A-40B3-AB91-EA42115BEAB2}" srcOrd="1" destOrd="0" presId="urn:microsoft.com/office/officeart/2005/8/layout/orgChart1"/>
    <dgm:cxn modelId="{48BA76F8-AD32-46B2-92C4-DF72418FCA5D}" type="presParOf" srcId="{1CC9B1A3-6E51-4D7E-9791-ECD3233D8CA5}" destId="{262203DE-4E6E-4F75-A450-AEE6F0C25A64}" srcOrd="1" destOrd="0" presId="urn:microsoft.com/office/officeart/2005/8/layout/orgChart1"/>
    <dgm:cxn modelId="{7C3E0049-3BE9-48D9-A774-DFC0FCC8511D}" type="presParOf" srcId="{1CC9B1A3-6E51-4D7E-9791-ECD3233D8CA5}" destId="{DA708B43-C252-4067-B620-B330B31F27F1}" srcOrd="2" destOrd="0" presId="urn:microsoft.com/office/officeart/2005/8/layout/orgChart1"/>
    <dgm:cxn modelId="{371F4CD2-71E9-4D5D-8C06-1E9AF28D59CE}" type="presParOf" srcId="{53D59C38-9EC7-4BCE-B144-C73009E4BC7C}" destId="{63DDD65E-3F9A-4F9E-A919-7805D347AB4A}" srcOrd="4" destOrd="0" presId="urn:microsoft.com/office/officeart/2005/8/layout/orgChart1"/>
    <dgm:cxn modelId="{648C00FC-B64B-454A-AEED-F6641032EB91}" type="presParOf" srcId="{53D59C38-9EC7-4BCE-B144-C73009E4BC7C}" destId="{2CF4ED8A-4D47-4137-A57E-4A063C3C6173}" srcOrd="5" destOrd="0" presId="urn:microsoft.com/office/officeart/2005/8/layout/orgChart1"/>
    <dgm:cxn modelId="{3ED12D94-3097-4B7E-9F8A-D81AFDD92565}" type="presParOf" srcId="{2CF4ED8A-4D47-4137-A57E-4A063C3C6173}" destId="{C00E14BA-A63F-4B25-B6D7-6308C0150FE3}" srcOrd="0" destOrd="0" presId="urn:microsoft.com/office/officeart/2005/8/layout/orgChart1"/>
    <dgm:cxn modelId="{59FAB656-C1BB-442B-BAC8-69250F7AAB0B}" type="presParOf" srcId="{C00E14BA-A63F-4B25-B6D7-6308C0150FE3}" destId="{B2E1279C-72E1-4B12-AD81-80CDA23A780D}" srcOrd="0" destOrd="0" presId="urn:microsoft.com/office/officeart/2005/8/layout/orgChart1"/>
    <dgm:cxn modelId="{8FCF5A20-98AF-4B3E-80C5-76E71BC4CD1D}" type="presParOf" srcId="{C00E14BA-A63F-4B25-B6D7-6308C0150FE3}" destId="{26927B16-95ED-4417-8998-0213749208C9}" srcOrd="1" destOrd="0" presId="urn:microsoft.com/office/officeart/2005/8/layout/orgChart1"/>
    <dgm:cxn modelId="{837A8089-2AED-4E53-BC4A-2B5A8A5B192C}" type="presParOf" srcId="{2CF4ED8A-4D47-4137-A57E-4A063C3C6173}" destId="{E83156F6-DFC9-4AFC-A035-5BB9BB2E997C}" srcOrd="1" destOrd="0" presId="urn:microsoft.com/office/officeart/2005/8/layout/orgChart1"/>
    <dgm:cxn modelId="{41533EC0-B369-4416-B5C1-82F4ABCAE25D}" type="presParOf" srcId="{2CF4ED8A-4D47-4137-A57E-4A063C3C6173}" destId="{3910FB34-9EFA-4F72-8D08-36BF5E66F3A4}" srcOrd="2" destOrd="0" presId="urn:microsoft.com/office/officeart/2005/8/layout/orgChart1"/>
    <dgm:cxn modelId="{72889021-D617-4035-AB60-E3227563FB82}" type="presParOf" srcId="{5096BCC8-CF8E-4AE4-A109-CF9995DB740E}" destId="{D1C0F960-D56D-481F-B1E6-E4A39EE6DD8F}" srcOrd="2" destOrd="0" presId="urn:microsoft.com/office/officeart/2005/8/layout/orgChart1"/>
    <dgm:cxn modelId="{9CD900E2-8B22-42C2-B8EC-83780383744F}" type="presParOf" srcId="{83D7B746-34F3-4CB2-9C43-59D4C809E42D}" destId="{01FF1D7E-2EB7-4FA4-BD94-EDEF19315CFC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26100" y="0"/>
            <a:ext cx="4305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43053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626100" y="6421438"/>
            <a:ext cx="4305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6421438"/>
            <a:ext cx="4305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89C699-BBE0-46A0-A2AE-114B4244EF6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27688" y="0"/>
            <a:ext cx="43037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43037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5013" y="506413"/>
            <a:ext cx="3381375" cy="253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11513"/>
            <a:ext cx="7943850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627688" y="6421438"/>
            <a:ext cx="43037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6421438"/>
            <a:ext cx="43037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8D39AF-1C7A-48FB-9AB0-578B668740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FA6F07-9196-4980-BDFE-FCB8D73A424E}" type="slidenum">
              <a:rPr lang="ar-SA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03884-3CB7-471F-83BD-E8C70FCF9152}" type="slidenum">
              <a:rPr lang="ar-SA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9BB71-7045-4223-8F40-69E3B56C0A32}" type="slidenum">
              <a:rPr lang="ar-SA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22B3A-4CBB-4C71-8DD4-3325465FBFD5}" type="slidenum">
              <a:rPr lang="ar-SA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FDBA7-81B1-4518-BD52-C66DB564F72E}" type="slidenum">
              <a:rPr lang="ar-SA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31879A-56FB-40F3-BAB4-C1A91B594285}" type="slidenum">
              <a:rPr lang="ar-SA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45BC0-0FB5-4F5D-9D49-D3AFCA50456C}" type="slidenum">
              <a:rPr lang="ar-SA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BB6A1B-FB68-4EA9-A216-C034A46951BF}" type="slidenum">
              <a:rPr lang="ar-SA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BB0FF-1A8A-4B1C-904D-ACDCA20C8BCB}" type="slidenum">
              <a:rPr lang="ar-SA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D873B-BC0B-4D50-B370-E84A9E911AF9}" type="slidenum">
              <a:rPr lang="ar-SA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20F3C-578A-4D17-A29C-FAF3B6CD915A}" type="slidenum">
              <a:rPr lang="ar-SA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Garamond" pitchFamily="18" charset="0"/>
                <a:ea typeface="Majalla UI"/>
                <a:cs typeface="Majalla UI"/>
              </a:rPr>
              <a:t>streptomycin in renal T.B., I.M                 </a:t>
            </a:r>
            <a:r>
              <a:rPr lang="en-US" dirty="0" err="1" smtClean="0">
                <a:solidFill>
                  <a:srgbClr val="FF0000"/>
                </a:solidFill>
                <a:latin typeface="Garamond" pitchFamily="18" charset="0"/>
                <a:ea typeface="Majalla UI"/>
                <a:cs typeface="Majalla UI"/>
              </a:rPr>
              <a:t>gentamicin</a:t>
            </a:r>
            <a:r>
              <a:rPr lang="en-US" dirty="0" smtClean="0">
                <a:solidFill>
                  <a:srgbClr val="FF0000"/>
                </a:solidFill>
                <a:latin typeface="Garamond" pitchFamily="18" charset="0"/>
                <a:ea typeface="Majalla UI"/>
                <a:cs typeface="Majalla UI"/>
              </a:rPr>
              <a:t>)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Can someone put this sentence in a way which we can understand the meaning of it?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DDEA7-FE4F-4B49-840E-30DBE192ECFD}" type="slidenum">
              <a:rPr lang="ar-SA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012A4-3EED-4CCB-BAB7-1E5619E91CC6}" type="slidenum">
              <a:rPr lang="ar-SA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71A624-886F-4AEA-8A53-8DC85C176B5B}" type="slidenum">
              <a:rPr lang="ar-SA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6DDBDD-A7A1-4BC3-87F6-8EE1A2ECF225}" type="slidenum">
              <a:rPr lang="ar-SA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E48BB-CF18-4EA9-A763-89188AB27603}" type="slidenum">
              <a:rPr lang="ar-SA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E0900-B7A6-40CF-96B2-3DD4D51DABF0}" type="slidenum">
              <a:rPr lang="ar-SA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A7CFF7-D12A-493B-8EF4-A4DFD31B6E09}" type="slidenum">
              <a:rPr lang="ar-SA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A1E6F-C50B-4A6A-96E9-1FB607B23337}" type="slidenum">
              <a:rPr lang="ar-SA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D024D-A493-43CB-91E9-6ACE8EBD8043}" type="slidenum">
              <a:rPr lang="ar-SA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16C422-A08A-465D-A992-2C350F9D8289}" type="slidenum">
              <a:rPr lang="ar-SA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6C298-D896-4276-A0ED-99286F553BC8}" type="slidenum">
              <a:rPr lang="ar-SA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38B3F6-410F-4966-8E89-C2CC4E6FA987}" type="slidenum">
              <a:rPr lang="ar-SA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FAC4D-047C-434D-9358-F48E80386801}" type="slidenum">
              <a:rPr lang="ar-SA" smtClean="0">
                <a:latin typeface="Arial" pitchFamily="34" charset="0"/>
                <a:cs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CAAAF-9708-43C8-B09E-70B94C64EF9B}" type="slidenum">
              <a:rPr lang="ar-SA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F9266-A0BB-4FDA-B6DE-FC0E2EAAF33D}" type="slidenum">
              <a:rPr lang="ar-SA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50FED-5A21-45B7-866C-D141B8F9CA69}" type="slidenum">
              <a:rPr lang="ar-SA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C05251-DFD0-43A9-8B3E-EEC272DCE1BE}" type="slidenum">
              <a:rPr lang="ar-SA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4A09FD-3DC3-4608-989D-22BB2B3A49D2}" type="slidenum">
              <a:rPr lang="ar-SA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66D34E-916C-4B49-B367-CB34899A592B}" type="slidenum">
              <a:rPr lang="ar-SA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7A060B-1712-4F46-B35D-29E8777D22E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650E-5437-431F-93A3-31E7D25EADB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99904-16CD-4802-B491-2C8658BDFA0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88B6F-FDC0-4D60-B671-E8F1168B5A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54EEDD-8D70-4CB3-BEB4-DD46BC247FD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7442C-9D67-4FA0-B727-E0054C7D3B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AFDB9C-5516-4886-BF91-8926CB7FC73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561FD-E303-421D-AF06-1EA70040E6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B3092C-67C1-4881-BF08-187687EC31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72A9EA-D7A8-4D73-AC9C-796EC124D5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B7638C-5A9A-481E-9B42-701A31F5B6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fld id="{A5CEAE8D-B39E-4CA2-BC9E-77901095A3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36" r:id="rId2"/>
    <p:sldLayoutId id="2147483842" r:id="rId3"/>
    <p:sldLayoutId id="2147483837" r:id="rId4"/>
    <p:sldLayoutId id="2147483843" r:id="rId5"/>
    <p:sldLayoutId id="2147483838" r:id="rId6"/>
    <p:sldLayoutId id="2147483844" r:id="rId7"/>
    <p:sldLayoutId id="2147483845" r:id="rId8"/>
    <p:sldLayoutId id="2147483846" r:id="rId9"/>
    <p:sldLayoutId id="2147483839" r:id="rId10"/>
    <p:sldLayoutId id="21474838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ajalla UI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Majalla UI"/>
          <a:cs typeface="Majalla UI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7056437" cy="4895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MISUSES OF          </a:t>
            </a:r>
          </a:p>
          <a:p>
            <a:pPr algn="ctr" rtl="0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ANTIBIOTICS</a:t>
            </a:r>
            <a:endParaRPr lang="ar-SA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  <a:ea typeface="+mj-ea"/>
              </a:rPr>
              <a:t>Bacteriological information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a typeface="+mn-ea"/>
              </a:rPr>
              <a:t>Advantages: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  <a:latin typeface="Garamond" pitchFamily="18" charset="0"/>
              <a:ea typeface="+mn-ea"/>
            </a:endParaRP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1- A known antibiotic for unique clinical presentation, e.g. syphilis (a unique presentation) gets penicillin for treatment.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2- Documented clinical trials of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antiobiotcis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proved efficient for certain infections as opposed to other antibiotics.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3- The least toxic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4- The cheapest (cost-effective)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idx="1"/>
          </p:nvPr>
        </p:nvSpPr>
        <p:spPr>
          <a:xfrm>
            <a:off x="914400" y="1071546"/>
            <a:ext cx="8229600" cy="4681537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a typeface="+mn-ea"/>
              </a:rPr>
              <a:t>Disadvantages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  <a:latin typeface="Garamond" pitchFamily="18" charset="0"/>
              <a:ea typeface="+mn-ea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1-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Occasionally, clinical trials do not parallel in vitro sensitivity.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2- Site of infection is not taken into consideration in prescribing antibiotics.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3- Some bacteria cannot be cultivated or take time to grow e.g. M.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Leprae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, M. Tuberculosis.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4. Microbiological services are not always available at all       hospitals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tx2"/>
                </a:solidFill>
                <a:ea typeface="+mj-ea"/>
              </a:rPr>
              <a:t>BACTERIAL RESISTANCE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28688" y="1071563"/>
            <a:ext cx="7500964" cy="4738687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ea typeface="+mn-ea"/>
            </a:endParaRP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  <a:ea typeface="+mn-ea"/>
              </a:rPr>
              <a:t>Definition: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  <a:ea typeface="+mn-ea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oor Richard" pitchFamily="18" charset="0"/>
                <a:ea typeface="+mn-ea"/>
                <a:cs typeface="Mangal" pitchFamily="2"/>
              </a:rPr>
              <a:t>Concentration of antibiotic required to inhibit or kill the bacteria is greater than the concentration that can safely be achieved in the plasma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  <a:cs typeface="Mangal" pitchFamily="2"/>
              </a:rPr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</a:t>
            </a:r>
          </a:p>
        </p:txBody>
      </p:sp>
      <p:pic>
        <p:nvPicPr>
          <p:cNvPr id="5" name="صورة 4" descr="thinking 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5472126"/>
            <a:ext cx="1433663" cy="1385874"/>
          </a:xfrm>
          <a:prstGeom prst="rect">
            <a:avLst/>
          </a:prstGeom>
        </p:spPr>
      </p:pic>
      <p:sp>
        <p:nvSpPr>
          <p:cNvPr id="6" name="وسيلة شرح على شكل سحابة 5"/>
          <p:cNvSpPr/>
          <p:nvPr/>
        </p:nvSpPr>
        <p:spPr>
          <a:xfrm>
            <a:off x="4714876" y="4000504"/>
            <a:ext cx="4071966" cy="2571768"/>
          </a:xfrm>
          <a:prstGeom prst="cloudCallout">
            <a:avLst>
              <a:gd name="adj1" fmla="val -66995"/>
              <a:gd name="adj2" fmla="val 115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 smtClean="0">
                <a:latin typeface="Modern No. 20" pitchFamily="18" charset="0"/>
              </a:rPr>
              <a:t>If a microorganism develops resistance to a certain antimicrobial drug, there will be cross resistance to all other antimicrobial drugs that belong to the same group. </a:t>
            </a:r>
          </a:p>
          <a:p>
            <a:pPr algn="ctr"/>
            <a:endParaRPr lang="ar-SA" sz="1600" dirty="0">
              <a:latin typeface="Modern No. 20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tx2"/>
                </a:solidFill>
                <a:ea typeface="+mj-ea"/>
              </a:rPr>
              <a:t>Mechanism of Antibiotic Resistance</a:t>
            </a:r>
            <a:r>
              <a:rPr lang="en-US" sz="4000" dirty="0" smtClean="0">
                <a:solidFill>
                  <a:schemeClr val="tx2"/>
                </a:solidFill>
                <a:ea typeface="+mj-ea"/>
              </a:rPr>
              <a:t/>
            </a:r>
            <a:br>
              <a:rPr lang="en-US" sz="4000" dirty="0" smtClean="0">
                <a:solidFill>
                  <a:schemeClr val="tx2"/>
                </a:solidFill>
                <a:ea typeface="+mj-ea"/>
              </a:rPr>
            </a:b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1447800"/>
            <a:ext cx="8001024" cy="4800600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>
                <a:solidFill>
                  <a:schemeClr val="accent1"/>
                </a:solidFill>
                <a:ea typeface="+mn-ea"/>
              </a:rPr>
              <a:t> Examples: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  <a:ea typeface="+mn-ea"/>
            </a:endParaRP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pitchFamily="18" charset="0"/>
                <a:ea typeface="+mn-ea"/>
              </a:rPr>
              <a:t>1. Inactivation by an enzyme produced by the bacteria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pitchFamily="18" charset="0"/>
                <a:ea typeface="+mn-ea"/>
              </a:rPr>
              <a:t>2. Reduced bacterial permeability to antibiotic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pitchFamily="18" charset="0"/>
                <a:ea typeface="+mn-ea"/>
              </a:rPr>
              <a:t>3. Bacteria develops an altered receptor for the drug    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pitchFamily="18" charset="0"/>
                <a:ea typeface="+mn-ea"/>
              </a:rPr>
              <a:t>4. Bacteria develops an altered metabolic pathway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ckwell" pitchFamily="18" charset="0"/>
                <a:ea typeface="+mn-ea"/>
              </a:rPr>
              <a:t>5. Bacteria develops an altered enzyme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  <a:ea typeface="+mj-ea"/>
              </a:rPr>
              <a:t>Prevention of Resistance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447800"/>
            <a:ext cx="8286776" cy="4800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Use antibiotics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only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when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absolutely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required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Use only in adequate dosage for a sufficient period of time.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  Not too brief therapy (kills only sensitive bacteria)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  Not too prolonged therapy (leads to 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side effects)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  <a:ea typeface="+mn-ea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      (there are some exceptions e.g. T.B.)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  <a:ea typeface="+mn-ea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Combination of antibiotics may be required to        delay resistance e.g. T.B.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0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/>
                </a:solidFill>
                <a:ea typeface="+mj-ea"/>
              </a:rPr>
              <a:t>Choice of Antimicrobial Drugs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 anchor="t">
            <a:noAutofit/>
          </a:bodyPr>
          <a:lstStyle/>
          <a:p>
            <a:pPr marL="1143000" indent="-11430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         1.Clinical diagnosis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e.g. Syphilis (because syphilis is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only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sensitive to 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Penicillin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)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              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2. Bacteriological identification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               a) Infectious organism is unidentified e.g. pneumonia, UTI, meningitis.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               b) infecting organism is identified but sensitivity to antibiotic isn’t known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e.g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T.B. 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             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3. Site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of infection</a:t>
            </a:r>
            <a:endParaRPr lang="en-US" sz="6600" b="1" dirty="0" smtClean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  <a:ea typeface="+mn-ea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latin typeface="Garamond" pitchFamily="18" charset="0"/>
                <a:ea typeface="+mn-ea"/>
              </a:rPr>
              <a:t>             4. Empiric therapy:</a:t>
            </a:r>
            <a:r>
              <a:rPr lang="en-US" sz="2800" dirty="0" smtClean="0">
                <a:latin typeface="Garamond" pitchFamily="18" charset="0"/>
                <a:ea typeface="+mn-ea"/>
              </a:rPr>
              <a:t> is a medical term referring to the initiation of treatment prior to determination of a firm diagnosis. Only in emergency cases (e.g. acute presentation in ER), in this case use broad-spectrum antibiotics.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  <a:ea typeface="+mn-ea"/>
            </a:endParaRPr>
          </a:p>
          <a:p>
            <a:pPr marL="609600" indent="-609600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  <a:ea typeface="+mn-ea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4400" dirty="0" smtClean="0">
                <a:latin typeface="Garamond" pitchFamily="18" charset="0"/>
                <a:ea typeface="+mn-ea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6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25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5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  <a:ea typeface="+mn-ea"/>
              </a:rPr>
              <a:t>(Cont)</a:t>
            </a:r>
            <a:endParaRPr lang="en-US" sz="2800" dirty="0" smtClean="0">
              <a:solidFill>
                <a:schemeClr val="tx2"/>
              </a:solidFill>
              <a:ea typeface="+mn-ea"/>
            </a:endParaRP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1900" dirty="0" smtClean="0">
              <a:solidFill>
                <a:schemeClr val="hlink"/>
              </a:solidFill>
              <a:ea typeface="+mn-ea"/>
            </a:endParaRP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Garamond" pitchFamily="18" charset="0"/>
                <a:ea typeface="+mn-ea"/>
              </a:rPr>
              <a:t>4. Host factors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a) </a:t>
            </a:r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Immune system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e.g. Alcoholism, diabetes, HIV, malnutrition, advanced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age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  <a:sym typeface="Wingdings" pitchFamily="2" charset="2"/>
              </a:rPr>
              <a:t>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higher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         than usual doses or longer courses are required.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b) </a:t>
            </a:r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Genetic factors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    e.g. Patients with G-6-PD deficiency treated with sulfonamides and                                      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chloramphenicol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which are considered to be oxidizing agents 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  <a:sym typeface="Wingdings" pitchFamily="2" charset="2"/>
              </a:rPr>
              <a:t>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Hemolysis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c) </a:t>
            </a:r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Pregnancy and Lactation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  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Aminoglycosides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and hearing loss in the children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  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Tetracyclines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  <a:sym typeface="Wingdings" pitchFamily="2" charset="2"/>
              </a:rPr>
              <a:t>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discoloration to the developing teeth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   Fatal acute fatty necrosis of the liver (pregnant mother*)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d) </a:t>
            </a:r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Age of the patient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      e.g. Grey Baby Syndrome caused by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chloramphenicol</a:t>
            </a:r>
            <a:endParaRPr lang="en-US" sz="1900" dirty="0" smtClean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  <a:ea typeface="+mn-ea"/>
            </a:endParaRP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e) </a:t>
            </a:r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Renal function  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            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eg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.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Aminoglycosides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,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Vancomycin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</a:t>
            </a:r>
            <a:r>
              <a:rPr lang="en-US" sz="19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in renal failure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f)</a:t>
            </a:r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Liver function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      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eg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. Erythromycin, </a:t>
            </a:r>
            <a:r>
              <a:rPr lang="en-US" sz="19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Chloramphenicol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</a:t>
            </a:r>
            <a:r>
              <a:rPr lang="en-US" sz="19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in hepatic failure</a:t>
            </a:r>
            <a:r>
              <a:rPr lang="en-U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g)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Poor perfusion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       e.g. Lower limbs in diabetics</a:t>
            </a:r>
          </a:p>
        </p:txBody>
      </p:sp>
      <p:sp>
        <p:nvSpPr>
          <p:cNvPr id="3" name="Folded Corner 2"/>
          <p:cNvSpPr/>
          <p:nvPr/>
        </p:nvSpPr>
        <p:spPr>
          <a:xfrm>
            <a:off x="6929438" y="3571875"/>
            <a:ext cx="1714500" cy="27860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Garamond" pitchFamily="18" charset="0"/>
              </a:rPr>
              <a:t>*In a pregnant women there is ↑↑ in fatty storage in the liver which become even higher when taking </a:t>
            </a:r>
            <a:r>
              <a:rPr lang="en-US" dirty="0" err="1">
                <a:latin typeface="Garamond"/>
              </a:rPr>
              <a:t>tetracyclins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"/>
                            </p:stCondLst>
                            <p:childTnLst>
                              <p:par>
                                <p:cTn id="7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6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6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6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6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6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6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6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 smtClean="0">
                <a:solidFill>
                  <a:schemeClr val="tx2"/>
                </a:solidFill>
                <a:ea typeface="+mj-ea"/>
              </a:rPr>
              <a:t>( Cont.)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508125"/>
            <a:ext cx="8101012" cy="48006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400" b="1" smtClean="0">
                <a:latin typeface="Garamond" pitchFamily="18" charset="0"/>
                <a:cs typeface="Majalla UI"/>
              </a:rPr>
              <a:t>5. </a:t>
            </a:r>
            <a:r>
              <a:rPr lang="en-US" sz="2800" b="1" smtClean="0">
                <a:latin typeface="Garamond" pitchFamily="18" charset="0"/>
                <a:cs typeface="Majalla UI"/>
              </a:rPr>
              <a:t>Drug Allergy</a:t>
            </a:r>
            <a:r>
              <a:rPr lang="en-US" sz="2400" b="1" smtClean="0">
                <a:latin typeface="Garamond" pitchFamily="18" charset="0"/>
                <a:cs typeface="Majalla UI"/>
              </a:rPr>
              <a:t> </a:t>
            </a:r>
            <a:r>
              <a:rPr lang="en-US" sz="2400" smtClean="0">
                <a:latin typeface="Garamond" pitchFamily="18" charset="0"/>
                <a:cs typeface="Majalla UI"/>
              </a:rPr>
              <a:t>(penicillin)</a:t>
            </a:r>
          </a:p>
          <a:p>
            <a:pPr marL="609600" indent="-609600" eaLnBrk="1" hangingPunct="1">
              <a:buFontTx/>
              <a:buNone/>
            </a:pPr>
            <a:r>
              <a:rPr lang="en-US" sz="2400" b="1" smtClean="0">
                <a:latin typeface="Garamond" pitchFamily="18" charset="0"/>
                <a:cs typeface="Majalla UI"/>
              </a:rPr>
              <a:t>6. </a:t>
            </a:r>
            <a:r>
              <a:rPr lang="en-US" sz="2800" b="1" smtClean="0">
                <a:latin typeface="Garamond" pitchFamily="18" charset="0"/>
                <a:cs typeface="Majalla UI"/>
              </a:rPr>
              <a:t>Potential Side Effects </a:t>
            </a:r>
            <a:r>
              <a:rPr lang="en-US" sz="2800" smtClean="0">
                <a:latin typeface="Garamond" pitchFamily="18" charset="0"/>
                <a:cs typeface="Majalla UI"/>
              </a:rPr>
              <a:t>(drug safety)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>
                <a:latin typeface="Garamond" pitchFamily="18" charset="0"/>
                <a:cs typeface="Majalla UI"/>
              </a:rPr>
              <a:t>       Chloramphenicol </a:t>
            </a:r>
            <a:r>
              <a:rPr lang="en-US" sz="2800" smtClean="0">
                <a:latin typeface="Garamond" pitchFamily="18" charset="0"/>
                <a:cs typeface="Majalla UI"/>
                <a:sym typeface="Wingdings" pitchFamily="2" charset="2"/>
              </a:rPr>
              <a:t> </a:t>
            </a:r>
            <a:r>
              <a:rPr lang="en-US" sz="2800" smtClean="0">
                <a:latin typeface="Garamond" pitchFamily="18" charset="0"/>
                <a:cs typeface="Majalla UI"/>
              </a:rPr>
              <a:t>aplastic anemia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>
                <a:latin typeface="Garamond" pitchFamily="18" charset="0"/>
                <a:cs typeface="Majalla UI"/>
              </a:rPr>
              <a:t>       Tetracyclines in children </a:t>
            </a:r>
            <a:r>
              <a:rPr lang="en-US" sz="2800" smtClean="0">
                <a:latin typeface="Garamond" pitchFamily="18" charset="0"/>
                <a:cs typeface="Majalla UI"/>
                <a:sym typeface="Wingdings" pitchFamily="2" charset="2"/>
              </a:rPr>
              <a:t> </a:t>
            </a:r>
            <a:r>
              <a:rPr lang="en-US" sz="2800" smtClean="0">
                <a:latin typeface="Garamond" pitchFamily="18" charset="0"/>
                <a:cs typeface="Majalla UI"/>
              </a:rPr>
              <a:t>dental discoloration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>
                <a:latin typeface="Garamond" pitchFamily="18" charset="0"/>
                <a:cs typeface="Majalla UI"/>
              </a:rPr>
              <a:t>       Flouroquinolone in children &amp; pregnancy </a:t>
            </a:r>
            <a:r>
              <a:rPr lang="en-US" sz="2800" smtClean="0">
                <a:latin typeface="Garamond" pitchFamily="18" charset="0"/>
                <a:cs typeface="Majalla UI"/>
                <a:sym typeface="Wingdings" pitchFamily="2" charset="2"/>
              </a:rPr>
              <a:t></a:t>
            </a:r>
            <a:r>
              <a:rPr lang="en-US" sz="2800" smtClean="0">
                <a:latin typeface="Garamond" pitchFamily="18" charset="0"/>
                <a:cs typeface="Majalla UI"/>
              </a:rPr>
              <a:t> tendon damage. Thus, avoid using it before 17 years of age.</a:t>
            </a:r>
          </a:p>
          <a:p>
            <a:pPr marL="609600" indent="-609600" eaLnBrk="1" hangingPunct="1">
              <a:buFontTx/>
              <a:buNone/>
            </a:pPr>
            <a:r>
              <a:rPr lang="en-US" sz="2400" b="1" smtClean="0">
                <a:latin typeface="Garamond" pitchFamily="18" charset="0"/>
                <a:cs typeface="Majalla UI"/>
              </a:rPr>
              <a:t>7. </a:t>
            </a:r>
            <a:r>
              <a:rPr lang="en-US" sz="2800" b="1" smtClean="0">
                <a:latin typeface="Garamond" pitchFamily="18" charset="0"/>
                <a:cs typeface="Majalla UI"/>
              </a:rPr>
              <a:t>The cost of therapy</a:t>
            </a:r>
            <a:endParaRPr lang="en-US" sz="2400" b="1" smtClean="0">
              <a:latin typeface="Garamond" pitchFamily="18" charset="0"/>
              <a:cs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b="1" dirty="0" smtClean="0">
                <a:solidFill>
                  <a:schemeClr val="tx2"/>
                </a:solidFill>
                <a:ea typeface="+mj-ea"/>
              </a:rPr>
              <a:t>General Principles of Chemotherapy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428750"/>
            <a:ext cx="8066087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1. Administer drug in 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full dose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 at 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proper intervals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  and by the </a:t>
            </a:r>
            <a:r>
              <a:rPr lang="en-US" sz="2000" b="1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best route</a:t>
            </a:r>
          </a:p>
          <a:p>
            <a:pPr eaLnBrk="1" hangingPunct="1">
              <a:buFontTx/>
              <a:buNone/>
            </a:pP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2. Apparent cure achieved-continue for about 3 days further to avoid relapse    (exception T.B. and bacterial </a:t>
            </a:r>
            <a:r>
              <a:rPr lang="en-US" sz="2000" i="1" dirty="0" err="1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endocarditis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 )*  </a:t>
            </a:r>
          </a:p>
          <a:p>
            <a:pPr eaLnBrk="1" hangingPunct="1">
              <a:buFontTx/>
              <a:buNone/>
            </a:pP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3. Skipping doses may decrease effectiveness of treatment &amp; increase the likelihood of bacterial resistance to that antibiotic</a:t>
            </a:r>
          </a:p>
          <a:p>
            <a:pPr eaLnBrk="1" hangingPunct="1">
              <a:buFontTx/>
              <a:buNone/>
            </a:pP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4. Two or more antimicrobials should not be used without a good  reason, e.g.  </a:t>
            </a:r>
          </a:p>
          <a:p>
            <a:pPr eaLnBrk="1" hangingPunct="1">
              <a:buFontTx/>
              <a:buNone/>
            </a:pP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         Mixed bacterial (</a:t>
            </a:r>
            <a:r>
              <a:rPr lang="en-US" sz="2000" i="1" dirty="0" err="1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polymicrobial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) infections</a:t>
            </a:r>
          </a:p>
          <a:p>
            <a:pPr eaLnBrk="1" hangingPunct="1">
              <a:buFontTx/>
              <a:buNone/>
            </a:pP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         Desperately ill patient of unknown etiology </a:t>
            </a:r>
          </a:p>
          <a:p>
            <a:pPr eaLnBrk="1" hangingPunct="1">
              <a:buFontTx/>
              <a:buNone/>
            </a:pP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         To prevent emergence of resistance e.g. T.B. </a:t>
            </a:r>
          </a:p>
          <a:p>
            <a:pPr eaLnBrk="1" hangingPunct="1">
              <a:buFontTx/>
              <a:buNone/>
            </a:pP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         To achieve synergism                                                                                  e.g. </a:t>
            </a:r>
            <a:r>
              <a:rPr lang="en-US" sz="2000" i="1" dirty="0" err="1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piperacillin+gentamicin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 (in case of infection with </a:t>
            </a:r>
            <a:r>
              <a:rPr lang="en-US" sz="2000" i="1" dirty="0" err="1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p.aeruginosae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)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solidFill>
                <a:schemeClr val="hlink"/>
              </a:solidFill>
              <a:cs typeface="Majalla UI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solidFill>
                <a:schemeClr val="hlink"/>
              </a:solidFill>
              <a:cs typeface="Majalla UI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cs typeface="Majalla UI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cs typeface="Majalla UI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000364" y="5657671"/>
            <a:ext cx="39290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sz="2400" dirty="0" smtClean="0">
                <a:latin typeface="Baskerville Old Face" pitchFamily="18" charset="0"/>
              </a:rPr>
              <a:t>*because </a:t>
            </a:r>
            <a:r>
              <a:rPr lang="en-US" sz="2400" dirty="0">
                <a:latin typeface="Baskerville Old Face" pitchFamily="18" charset="0"/>
              </a:rPr>
              <a:t>symptoms usually disappear long time before eradication of bacteria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6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6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2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280"/>
                            </p:stCondLst>
                            <p:childTnLst>
                              <p:par>
                                <p:cTn id="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a typeface="+mj-ea"/>
              </a:rPr>
              <a:t>(cont)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1447800"/>
            <a:ext cx="7885112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Garamond" pitchFamily="18" charset="0"/>
                <a:cs typeface="Majalla UI"/>
              </a:rPr>
              <a:t>     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Disadvantages of multiple antibiotics: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        Increased risk of sensitivity or toxicity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        Increased risk of colonization with a resistant bacteria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        Possibility of antagonism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        Higher costs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5. In some infections, bacteriological proof of cure is                  desirable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eg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. T.B., UTI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6. Measurement of plasma conc. of antibiotics is seldom (rarely) needed, except for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aminoglycosides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 (to watch out for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ototoxicity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), you should measure streptomycin in renal TB and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gentamycin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Modern No. 20" pitchFamily="18" charset="0"/>
                <a:cs typeface="Majalla UI"/>
              </a:rPr>
              <a:t> if you use it I.M.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/>
        </p:nvGraphicFramePr>
        <p:xfrm>
          <a:off x="571472" y="1397000"/>
          <a:ext cx="85725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981075"/>
            <a:ext cx="8229600" cy="4114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Garamond" pitchFamily="18" charset="0"/>
                <a:cs typeface="Majalla UI"/>
              </a:rPr>
              <a:t>Indications for antibiotic prophylaxis: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400" smtClean="0">
              <a:latin typeface="Garamond" pitchFamily="18" charset="0"/>
              <a:cs typeface="Majalla UI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Garamond" pitchFamily="18" charset="0"/>
                <a:cs typeface="Majalla UI"/>
              </a:rPr>
              <a:t>Surgical prophylaxis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latin typeface="Garamond" pitchFamily="18" charset="0"/>
                <a:cs typeface="Majalla UI"/>
              </a:rPr>
              <a:t>  bowel surgery, joint replacement, and some gynecological interventions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latin typeface="Garamond" pitchFamily="18" charset="0"/>
                <a:cs typeface="Majalla UI"/>
              </a:rPr>
              <a:t>  to prevent </a:t>
            </a:r>
            <a:r>
              <a:rPr lang="en-US" sz="2000" u="sng" smtClean="0">
                <a:latin typeface="Garamond" pitchFamily="18" charset="0"/>
                <a:cs typeface="Majalla UI"/>
              </a:rPr>
              <a:t>postoperative</a:t>
            </a:r>
            <a:r>
              <a:rPr lang="en-US" sz="2000" smtClean="0">
                <a:latin typeface="Garamond" pitchFamily="18" charset="0"/>
                <a:cs typeface="Majalla UI"/>
              </a:rPr>
              <a:t> infections.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latin typeface="Garamond" pitchFamily="18" charset="0"/>
                <a:cs typeface="Majalla UI"/>
              </a:rPr>
              <a:t>A single dose is only needed for surgeries lasting for less than 4 hours &amp; two  doses if more than 4 hours.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latin typeface="Garamond" pitchFamily="18" charset="0"/>
              <a:cs typeface="Majalla UI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Garamond" pitchFamily="18" charset="0"/>
                <a:cs typeface="Majalla UI"/>
              </a:rPr>
              <a:t>Immunosuppressed Patients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latin typeface="Garamond" pitchFamily="18" charset="0"/>
                <a:cs typeface="Majalla UI"/>
              </a:rPr>
              <a:t>  Very old, very young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latin typeface="Garamond" pitchFamily="18" charset="0"/>
                <a:cs typeface="Majalla UI"/>
              </a:rPr>
              <a:t>  Diabetics, Anemic patients, AIDS patients, cancer patients.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2000" smtClean="0">
              <a:latin typeface="Garamond" pitchFamily="18" charset="0"/>
              <a:cs typeface="Majalla UI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Garamond" pitchFamily="18" charset="0"/>
                <a:cs typeface="Majalla UI"/>
              </a:rPr>
              <a:t>Dental extractions (to prevent infections by </a:t>
            </a:r>
            <a:r>
              <a:rPr lang="en-US" sz="2400" b="1" i="1" smtClean="0">
                <a:latin typeface="Garamond" pitchFamily="18" charset="0"/>
                <a:cs typeface="Majalla UI"/>
              </a:rPr>
              <a:t>Strept. viridans)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latin typeface="Garamond" pitchFamily="18" charset="0"/>
                <a:cs typeface="Majalla UI"/>
              </a:rPr>
              <a:t>  Patients with total joint replacements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latin typeface="Garamond" pitchFamily="18" charset="0"/>
                <a:cs typeface="Majalla UI"/>
              </a:rPr>
              <a:t>  Patients with cardiac abnormalities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>
                <a:latin typeface="Garamond" pitchFamily="18" charset="0"/>
                <a:cs typeface="Majalla U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557213"/>
            <a:ext cx="76327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b="1" dirty="0" smtClean="0">
                <a:solidFill>
                  <a:schemeClr val="tx2">
                    <a:lumMod val="75000"/>
                  </a:schemeClr>
                </a:solidFill>
                <a:ea typeface="+mj-ea"/>
              </a:rPr>
              <a:t>Reasons for failure of chemotherapy: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Garamond" pitchFamily="18" charset="0"/>
                <a:cs typeface="Majalla UI"/>
              </a:rPr>
              <a:t>1. Wrong diagnosis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Garamond" pitchFamily="18" charset="0"/>
                <a:cs typeface="Majalla UI"/>
              </a:rPr>
              <a:t>2. Wrong choice of drug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Garamond" pitchFamily="18" charset="0"/>
                <a:cs typeface="Majalla UI"/>
              </a:rPr>
              <a:t>3. Wrong dose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Garamond" pitchFamily="18" charset="0"/>
                <a:cs typeface="Majalla UI"/>
              </a:rPr>
              <a:t>4. Development of resistance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Garamond" pitchFamily="18" charset="0"/>
                <a:cs typeface="Majalla UI"/>
              </a:rPr>
              <a:t>5. Infection with more than one organism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Garamond" pitchFamily="18" charset="0"/>
                <a:cs typeface="Majalla UI"/>
              </a:rPr>
              <a:t>6. Presence of pus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935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CC00"/>
                </a:solidFill>
                <a:ea typeface="+mj-ea"/>
              </a:rPr>
              <a:t>Prof. Muhammad  </a:t>
            </a:r>
            <a:r>
              <a:rPr lang="en-US" sz="2800" dirty="0" err="1" smtClean="0">
                <a:solidFill>
                  <a:srgbClr val="00CC00"/>
                </a:solidFill>
                <a:ea typeface="+mj-ea"/>
              </a:rPr>
              <a:t>Alhumayyid</a:t>
            </a:r>
            <a:r>
              <a:rPr lang="en-US" sz="2000" dirty="0" smtClean="0">
                <a:solidFill>
                  <a:srgbClr val="FF0000"/>
                </a:solidFill>
                <a:ea typeface="+mj-ea"/>
              </a:rPr>
              <a:t/>
            </a:r>
            <a:br>
              <a:rPr lang="en-US" sz="2000" dirty="0" smtClean="0">
                <a:solidFill>
                  <a:srgbClr val="FF0000"/>
                </a:solidFill>
                <a:ea typeface="+mj-ea"/>
              </a:rPr>
            </a:br>
            <a:r>
              <a:rPr lang="en-US" sz="4400" dirty="0" smtClean="0">
                <a:solidFill>
                  <a:schemeClr val="tx2"/>
                </a:solidFill>
                <a:ea typeface="+mj-ea"/>
              </a:rPr>
              <a:t>ANTIBACTERIAL  AGENTS</a:t>
            </a:r>
            <a:endParaRPr lang="en-US" sz="2800" dirty="0" smtClean="0">
              <a:solidFill>
                <a:schemeClr val="tx2"/>
              </a:solidFill>
              <a:ea typeface="+mj-ea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71538" y="1285860"/>
            <a:ext cx="235745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b="1" dirty="0" err="1" smtClean="0"/>
              <a:t>Folate</a:t>
            </a:r>
            <a:r>
              <a:rPr lang="en-US" b="1" dirty="0" smtClean="0"/>
              <a:t> antagonists: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Sulfonamides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err="1" smtClean="0"/>
              <a:t>trimethoprim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714744" y="1285860"/>
            <a:ext cx="235745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b="1" dirty="0" err="1" smtClean="0"/>
              <a:t>Quinolones</a:t>
            </a:r>
            <a:r>
              <a:rPr lang="en-US" b="1" dirty="0" smtClean="0"/>
              <a:t>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err="1" smtClean="0"/>
              <a:t>fluoroquinolones</a:t>
            </a:r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6429388" y="1285860"/>
            <a:ext cx="235745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Protein synthesis inhibitors:</a:t>
            </a:r>
          </a:p>
          <a:p>
            <a:pPr marL="342900" indent="-342900" algn="l" rtl="0">
              <a:buFont typeface="+mj-lt"/>
              <a:buAutoNum type="arabicParenR"/>
            </a:pPr>
            <a:r>
              <a:rPr lang="en-US" dirty="0" err="1" smtClean="0"/>
              <a:t>Macrolides</a:t>
            </a:r>
            <a:endParaRPr lang="en-US" dirty="0" smtClean="0"/>
          </a:p>
          <a:p>
            <a:pPr marL="342900" indent="-342900" algn="l" rtl="0">
              <a:buFont typeface="+mj-lt"/>
              <a:buAutoNum type="arabicParenR"/>
            </a:pPr>
            <a:r>
              <a:rPr lang="en-US" dirty="0" err="1" smtClean="0"/>
              <a:t>Cloramphenicol</a:t>
            </a:r>
            <a:endParaRPr lang="en-US" dirty="0" smtClean="0"/>
          </a:p>
          <a:p>
            <a:pPr marL="342900" indent="-342900" algn="l" rtl="0">
              <a:buFont typeface="+mj-lt"/>
              <a:buAutoNum type="arabicParenR"/>
            </a:pPr>
            <a:r>
              <a:rPr lang="en-US" dirty="0" err="1" smtClean="0"/>
              <a:t>Clindamycin</a:t>
            </a:r>
            <a:endParaRPr lang="en-US" dirty="0" smtClean="0"/>
          </a:p>
          <a:p>
            <a:pPr marL="342900" indent="-342900" algn="l" rtl="0">
              <a:buFont typeface="+mj-lt"/>
              <a:buAutoNum type="arabicParenR"/>
            </a:pPr>
            <a:r>
              <a:rPr lang="en-US" dirty="0" err="1" smtClean="0"/>
              <a:t>Aminoglycosides</a:t>
            </a:r>
            <a:endParaRPr lang="en-US" dirty="0" smtClean="0"/>
          </a:p>
          <a:p>
            <a:pPr marL="342900" indent="-342900" algn="l" rtl="0">
              <a:buFont typeface="+mj-lt"/>
              <a:buAutoNum type="arabicParenR"/>
            </a:pPr>
            <a:r>
              <a:rPr lang="en-US" dirty="0" err="1" smtClean="0"/>
              <a:t>Spictinomycin</a:t>
            </a:r>
            <a:endParaRPr lang="en-US" dirty="0" smtClean="0"/>
          </a:p>
          <a:p>
            <a:pPr marL="342900" indent="-342900" algn="l" rtl="0">
              <a:buFont typeface="+mj-lt"/>
              <a:buAutoNum type="arabicParenR"/>
            </a:pPr>
            <a:r>
              <a:rPr lang="en-US" dirty="0" err="1" smtClean="0"/>
              <a:t>tetracyclins</a:t>
            </a:r>
            <a:endParaRPr lang="en-US" dirty="0" smtClean="0"/>
          </a:p>
        </p:txBody>
      </p:sp>
      <p:graphicFrame>
        <p:nvGraphicFramePr>
          <p:cNvPr id="13" name="رسم تخطيطي 12"/>
          <p:cNvGraphicFramePr/>
          <p:nvPr/>
        </p:nvGraphicFramePr>
        <p:xfrm>
          <a:off x="0" y="3643314"/>
          <a:ext cx="9144000" cy="321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مربع نص 13"/>
          <p:cNvSpPr txBox="1"/>
          <p:nvPr/>
        </p:nvSpPr>
        <p:spPr>
          <a:xfrm>
            <a:off x="2071670" y="2428868"/>
            <a:ext cx="235745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Miscellaneous: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err="1" smtClean="0"/>
              <a:t>polymixins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/>
                </a:solidFill>
                <a:ea typeface="+mj-ea"/>
              </a:rPr>
              <a:t>SULFONAMIDES</a:t>
            </a:r>
            <a:br>
              <a:rPr lang="en-US" sz="4000" dirty="0" smtClean="0">
                <a:solidFill>
                  <a:schemeClr val="tx2"/>
                </a:solidFill>
                <a:ea typeface="+mj-ea"/>
              </a:rPr>
            </a:b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357290" y="1071546"/>
            <a:ext cx="7499350" cy="4800600"/>
          </a:xfrm>
        </p:spPr>
        <p:txBody>
          <a:bodyPr>
            <a:normAutofit fontScale="92500"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>
              <a:ea typeface="+mn-ea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latin typeface="Eras Demi ITC" pitchFamily="34" charset="0"/>
                <a:ea typeface="+mn-ea"/>
              </a:rPr>
              <a:t>Sulfonamides was first introduced in 1930s.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latin typeface="Eras Demi ITC" pitchFamily="34" charset="0"/>
                <a:ea typeface="+mn-ea"/>
              </a:rPr>
              <a:t>They are </a:t>
            </a:r>
            <a:r>
              <a:rPr lang="en-US" sz="2800" dirty="0" err="1" smtClean="0">
                <a:latin typeface="Eras Demi ITC" pitchFamily="34" charset="0"/>
                <a:ea typeface="+mn-ea"/>
              </a:rPr>
              <a:t>bacteriostatic</a:t>
            </a:r>
            <a:r>
              <a:rPr lang="en-US" sz="2800" dirty="0" smtClean="0">
                <a:latin typeface="Eras Demi ITC" pitchFamily="34" charset="0"/>
                <a:ea typeface="+mn-ea"/>
              </a:rPr>
              <a:t>.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latin typeface="Eras Demi ITC" pitchFamily="34" charset="0"/>
                <a:ea typeface="+mn-ea"/>
              </a:rPr>
              <a:t>Their usefulness is limited by:</a:t>
            </a:r>
          </a:p>
          <a:p>
            <a:pPr marL="596646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Eras Demi ITC" pitchFamily="34" charset="0"/>
                <a:ea typeface="+mn-ea"/>
              </a:rPr>
              <a:t>Bacterial resistance</a:t>
            </a:r>
          </a:p>
          <a:p>
            <a:pPr marL="596646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Eras Demi ITC" pitchFamily="34" charset="0"/>
                <a:ea typeface="+mn-ea"/>
              </a:rPr>
              <a:t>Formation of </a:t>
            </a:r>
            <a:r>
              <a:rPr lang="en-US" sz="2800" dirty="0" err="1" smtClean="0">
                <a:latin typeface="Eras Demi ITC" pitchFamily="34" charset="0"/>
                <a:ea typeface="+mn-ea"/>
              </a:rPr>
              <a:t>crystaluria</a:t>
            </a:r>
            <a:r>
              <a:rPr lang="en-US" sz="2800" dirty="0" smtClean="0">
                <a:latin typeface="Eras Demi ITC" pitchFamily="34" charset="0"/>
                <a:ea typeface="+mn-ea"/>
              </a:rPr>
              <a:t> due to its bulky molecular structure which doesn’t dissolve in water.</a:t>
            </a:r>
          </a:p>
          <a:p>
            <a:pPr marL="596646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>
                <a:latin typeface="Eras Demi ITC" pitchFamily="34" charset="0"/>
                <a:ea typeface="+mn-ea"/>
              </a:rPr>
              <a:t>Development of other better antibiotics.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latin typeface="Eras Demi ITC" pitchFamily="34" charset="0"/>
                <a:ea typeface="+mn-ea"/>
              </a:rPr>
              <a:t>Sulfonamide alone is not the drug of choice for any bacterial pathogen.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F66FF"/>
              </a:solidFill>
              <a:ea typeface="+mn-ea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571736" y="6072206"/>
            <a:ext cx="4786346" cy="642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Their activity is poor against anaerobes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rgbClr val="00CC00"/>
                </a:solidFill>
                <a:ea typeface="+mj-ea"/>
              </a:rPr>
              <a:t>Trimethoprim</a:t>
            </a:r>
            <a:r>
              <a:rPr lang="en-US" sz="4000" dirty="0" smtClean="0">
                <a:solidFill>
                  <a:srgbClr val="00CC00"/>
                </a:solidFill>
                <a:ea typeface="+mj-ea"/>
              </a:rPr>
              <a:t> + </a:t>
            </a:r>
            <a:r>
              <a:rPr lang="en-US" sz="4000" dirty="0" err="1" smtClean="0">
                <a:solidFill>
                  <a:srgbClr val="00CC00"/>
                </a:solidFill>
                <a:ea typeface="+mj-ea"/>
              </a:rPr>
              <a:t>Sulfamethoxazole</a:t>
            </a:r>
            <a:r>
              <a:rPr lang="en-US" sz="4000" dirty="0" smtClean="0">
                <a:solidFill>
                  <a:srgbClr val="00CC00"/>
                </a:solidFill>
                <a:ea typeface="+mj-ea"/>
              </a:rPr>
              <a:t> </a:t>
            </a:r>
            <a:br>
              <a:rPr lang="en-US" sz="4000" dirty="0" smtClean="0">
                <a:solidFill>
                  <a:srgbClr val="00CC00"/>
                </a:solidFill>
                <a:ea typeface="+mj-ea"/>
              </a:rPr>
            </a:br>
            <a:r>
              <a:rPr lang="en-US" sz="4000" dirty="0" smtClean="0">
                <a:solidFill>
                  <a:srgbClr val="00CC00"/>
                </a:solidFill>
                <a:ea typeface="+mj-ea"/>
              </a:rPr>
              <a:t>         (TMP)                    (SMX)                   </a:t>
            </a:r>
            <a:endParaRPr lang="en-US" sz="4000" dirty="0" smtClean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Co-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trimoxazole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Bactrim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Septra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+mn-ea"/>
              </a:rPr>
              <a:t>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Eras Demi ITC" pitchFamily="34" charset="0"/>
                <a:ea typeface="+mn-ea"/>
              </a:rPr>
              <a:t>Introduced in mid 1970s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Eras Demi ITC" pitchFamily="34" charset="0"/>
                <a:ea typeface="+mn-ea"/>
              </a:rPr>
              <a:t>Alone, each agent is </a:t>
            </a:r>
            <a:r>
              <a:rPr lang="en-US" dirty="0" err="1" smtClean="0">
                <a:latin typeface="Eras Demi ITC" pitchFamily="34" charset="0"/>
                <a:ea typeface="+mn-ea"/>
              </a:rPr>
              <a:t>bacteriostatic</a:t>
            </a:r>
            <a:endParaRPr lang="en-US" dirty="0" smtClean="0">
              <a:latin typeface="Eras Demi ITC" pitchFamily="34" charset="0"/>
              <a:ea typeface="+mn-ea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Eras Demi ITC" pitchFamily="34" charset="0"/>
                <a:ea typeface="+mn-ea"/>
              </a:rPr>
              <a:t>Together they show </a:t>
            </a:r>
            <a:r>
              <a:rPr lang="en-US" u="sng" dirty="0" smtClean="0">
                <a:latin typeface="Eras Demi ITC" pitchFamily="34" charset="0"/>
                <a:ea typeface="+mn-ea"/>
              </a:rPr>
              <a:t>bactericidal</a:t>
            </a:r>
            <a:r>
              <a:rPr lang="en-US" dirty="0" smtClean="0">
                <a:latin typeface="Eras Demi ITC" pitchFamily="34" charset="0"/>
                <a:ea typeface="+mn-ea"/>
              </a:rPr>
              <a:t> synergism.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Eras Demi ITC" pitchFamily="34" charset="0"/>
                <a:ea typeface="+mn-ea"/>
              </a:rPr>
              <a:t>The optimal ratio of TMP to SMX in vivo is 1:20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Eras Demi ITC" pitchFamily="34" charset="0"/>
                <a:ea typeface="+mn-ea"/>
              </a:rPr>
              <a:t>Currently,  sulfonamides are used most frequently in this combination.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Eras Demi ITC" pitchFamily="34" charset="0"/>
                <a:ea typeface="+mn-ea"/>
              </a:rPr>
              <a:t>With combination there is reduction in the formation of </a:t>
            </a:r>
            <a:r>
              <a:rPr lang="en-US" dirty="0" err="1" smtClean="0">
                <a:latin typeface="Eras Demi ITC" pitchFamily="34" charset="0"/>
              </a:rPr>
              <a:t>crystaluria</a:t>
            </a:r>
            <a:r>
              <a:rPr lang="en-US" dirty="0" smtClean="0">
                <a:latin typeface="Eras Demi ITC" pitchFamily="34" charset="0"/>
              </a:rPr>
              <a:t>.</a:t>
            </a:r>
            <a:endParaRPr lang="en-US" dirty="0" smtClean="0">
              <a:latin typeface="Eras Demi ITC" pitchFamily="34" charset="0"/>
              <a:ea typeface="+mn-ea"/>
            </a:endParaRPr>
          </a:p>
        </p:txBody>
      </p:sp>
      <p:pic>
        <p:nvPicPr>
          <p:cNvPr id="4" name="صورة 3" descr="800px-Co-trimoxazo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72330" y="1357298"/>
            <a:ext cx="107224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3" y="-100013"/>
            <a:ext cx="7499350" cy="1143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Mechanism of action:</a:t>
            </a:r>
            <a:endParaRPr lang="en-US" dirty="0">
              <a:solidFill>
                <a:schemeClr val="tx2">
                  <a:satMod val="130000"/>
                </a:schemeClr>
              </a:solidFill>
              <a:ea typeface="+mj-ea"/>
            </a:endParaRPr>
          </a:p>
        </p:txBody>
      </p:sp>
      <p:pic>
        <p:nvPicPr>
          <p:cNvPr id="11267" name="Content Placeholder 3" descr="DA7C33FF9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13" y="1125538"/>
            <a:ext cx="9144000" cy="5572125"/>
          </a:xfrm>
        </p:spPr>
      </p:pic>
      <p:sp>
        <p:nvSpPr>
          <p:cNvPr id="4" name="مستطيل مستدير الزوايا 3"/>
          <p:cNvSpPr/>
          <p:nvPr/>
        </p:nvSpPr>
        <p:spPr>
          <a:xfrm>
            <a:off x="3357554" y="5715016"/>
            <a:ext cx="1143008" cy="85725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643570" y="5572140"/>
            <a:ext cx="1000132" cy="57150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لمحتوى 2"/>
          <p:cNvSpPr>
            <a:spLocks noGrp="1"/>
          </p:cNvSpPr>
          <p:nvPr>
            <p:ph idx="1"/>
          </p:nvPr>
        </p:nvSpPr>
        <p:spPr>
          <a:xfrm>
            <a:off x="1428728" y="857232"/>
            <a:ext cx="7499350" cy="48006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Majalla UI"/>
              </a:rPr>
              <a:t>In the previous figure TMP inhibits </a:t>
            </a:r>
            <a:r>
              <a:rPr lang="en-US" dirty="0" err="1" smtClean="0">
                <a:cs typeface="Majalla UI"/>
              </a:rPr>
              <a:t>dihydrofolate</a:t>
            </a:r>
            <a:r>
              <a:rPr lang="en-US" dirty="0" smtClean="0">
                <a:cs typeface="Majalla UI"/>
              </a:rPr>
              <a:t> </a:t>
            </a:r>
            <a:r>
              <a:rPr lang="en-US" dirty="0" err="1" smtClean="0">
                <a:cs typeface="Majalla UI"/>
              </a:rPr>
              <a:t>reductase</a:t>
            </a:r>
            <a:r>
              <a:rPr lang="en-US" dirty="0" smtClean="0">
                <a:cs typeface="Majalla UI"/>
              </a:rPr>
              <a:t>, an enzyme which is also present in human beings.</a:t>
            </a:r>
          </a:p>
          <a:p>
            <a:pPr eaLnBrk="1" hangingPunct="1"/>
            <a:r>
              <a:rPr lang="en-US" dirty="0" smtClean="0">
                <a:cs typeface="Majalla UI"/>
              </a:rPr>
              <a:t>The reason why this enzyme isn’t affected in human beings is because TMP is 50,000 less effective on the human enzyme.</a:t>
            </a:r>
          </a:p>
          <a:p>
            <a:pPr eaLnBrk="1" hangingPunct="1"/>
            <a:r>
              <a:rPr lang="en-US" dirty="0" err="1" smtClean="0"/>
              <a:t>Sulfamethoxazole</a:t>
            </a:r>
            <a:r>
              <a:rPr lang="en-US" dirty="0" smtClean="0"/>
              <a:t> inhibits </a:t>
            </a:r>
            <a:r>
              <a:rPr lang="en-US" dirty="0" err="1" smtClean="0"/>
              <a:t>dihydropteroate</a:t>
            </a:r>
            <a:r>
              <a:rPr lang="en-US" dirty="0" smtClean="0"/>
              <a:t> </a:t>
            </a:r>
            <a:r>
              <a:rPr lang="en-US" dirty="0" err="1" smtClean="0"/>
              <a:t>synthetase</a:t>
            </a:r>
            <a:r>
              <a:rPr lang="en-US" dirty="0" smtClean="0"/>
              <a:t> which only presents in microorganisms.</a:t>
            </a:r>
            <a:endParaRPr lang="ar-SA" dirty="0" smtClean="0"/>
          </a:p>
        </p:txBody>
      </p:sp>
      <p:sp>
        <p:nvSpPr>
          <p:cNvPr id="3" name="تمرير أفقي 2"/>
          <p:cNvSpPr/>
          <p:nvPr/>
        </p:nvSpPr>
        <p:spPr>
          <a:xfrm>
            <a:off x="2214546" y="5643578"/>
            <a:ext cx="6215106" cy="121442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Remember: if the bacteria has preformed </a:t>
            </a:r>
            <a:r>
              <a:rPr lang="en-US" dirty="0" err="1" smtClean="0"/>
              <a:t>tetrahydrofolate</a:t>
            </a:r>
            <a:r>
              <a:rPr lang="en-US" dirty="0" smtClean="0"/>
              <a:t> or doesn’t need it the drug will have no effects.</a:t>
            </a:r>
            <a:endParaRPr lang="ar-S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2163" y="-387350"/>
            <a:ext cx="8459787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Absorption, Metabolism &amp; Excretion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662" y="1571612"/>
            <a:ext cx="8215338" cy="175260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Batang" pitchFamily="18" charset="-127"/>
                <a:ea typeface="Batang" pitchFamily="18" charset="-127"/>
              </a:rPr>
              <a:t>Sulfonamides: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Eras Demi ITC" pitchFamily="34" charset="0"/>
                <a:ea typeface="+mn-ea"/>
              </a:rPr>
              <a:t>Mainly given orally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Eras Demi ITC" pitchFamily="34" charset="0"/>
                <a:ea typeface="+mn-ea"/>
              </a:rPr>
              <a:t>Rapidly absorbed from the stomach and small intestine.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Eras Demi ITC" pitchFamily="34" charset="0"/>
                <a:ea typeface="+mn-ea"/>
              </a:rPr>
              <a:t>Widely distributed to tissues and body fluids (including CNS and CSF), and to the placenta and fetus.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Eras Demi ITC" pitchFamily="34" charset="0"/>
                <a:ea typeface="+mn-ea"/>
              </a:rPr>
              <a:t>Absorbed sulfonamides bind to serum protein ( approximately 70% which increases the risk of displacing other drugs).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Eras Demi ITC" pitchFamily="34" charset="0"/>
                <a:ea typeface="+mn-ea"/>
              </a:rPr>
              <a:t>Metabolized in the liver by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Eras Demi ITC" pitchFamily="34" charset="0"/>
                <a:ea typeface="+mn-ea"/>
              </a:rPr>
              <a:t>acetylation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Eras Demi ITC" pitchFamily="34" charset="0"/>
                <a:ea typeface="+mn-ea"/>
              </a:rPr>
              <a:t> and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Eras Demi ITC" pitchFamily="34" charset="0"/>
                <a:ea typeface="+mn-ea"/>
              </a:rPr>
              <a:t>glucuronidation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Eras Demi ITC" pitchFamily="34" charset="0"/>
                <a:ea typeface="+mn-ea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Eras Demi ITC" pitchFamily="34" charset="0"/>
                <a:ea typeface="+mn-ea"/>
              </a:rPr>
              <a:t>Eliminated in the urine, partly as unchanged and partly as the acetylated form in feces.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>
              <a:latin typeface="Garamond" pitchFamily="18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785794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 err="1" smtClean="0">
                <a:latin typeface="Baskerville Old Face" pitchFamily="18" charset="0"/>
                <a:cs typeface="Majalla UI"/>
              </a:rPr>
              <a:t>Trimethoprim</a:t>
            </a:r>
            <a:r>
              <a:rPr lang="en-US" sz="2800" b="1" dirty="0" smtClean="0">
                <a:latin typeface="Baskerville Old Face" pitchFamily="18" charset="0"/>
                <a:cs typeface="Majalla UI"/>
              </a:rPr>
              <a:t> (TMP)</a:t>
            </a:r>
          </a:p>
          <a:p>
            <a:pPr eaLnBrk="1" hangingPunct="1">
              <a:lnSpc>
                <a:spcPct val="80000"/>
              </a:lnSpc>
            </a:pPr>
            <a:endParaRPr lang="en-US" sz="2800" b="1" dirty="0" smtClean="0">
              <a:latin typeface="Garamond" pitchFamily="18" charset="0"/>
              <a:cs typeface="Majalla U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Garamond" pitchFamily="18" charset="0"/>
                <a:cs typeface="Majalla UI"/>
              </a:rPr>
              <a:t>Usually given orally alone or in combined with SMX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Garamond" pitchFamily="18" charset="0"/>
                <a:cs typeface="Majalla UI"/>
              </a:rPr>
              <a:t>Well absorbed from the gut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Garamond" pitchFamily="18" charset="0"/>
                <a:cs typeface="Majalla UI"/>
              </a:rPr>
              <a:t>Widely distributed in body fluids &amp; tissues, including </a:t>
            </a:r>
            <a:r>
              <a:rPr lang="en-US" sz="2200" dirty="0" smtClean="0">
                <a:latin typeface="Garamond" pitchFamily="18" charset="0"/>
                <a:cs typeface="Majalla UI"/>
              </a:rPr>
              <a:t>CSF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Garamond" pitchFamily="18" charset="0"/>
                <a:cs typeface="Majalla UI"/>
              </a:rPr>
              <a:t>60% of TMP or its metabolite is excreted in the urine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>
                <a:latin typeface="Garamond" pitchFamily="18" charset="0"/>
                <a:cs typeface="Majalla UI"/>
              </a:rPr>
              <a:t>TMP concentrates in acidic fluids such as the prostatic and vaginal fluids due to: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600" dirty="0" smtClean="0">
                <a:latin typeface="Garamond" pitchFamily="18" charset="0"/>
                <a:cs typeface="Majalla UI"/>
              </a:rPr>
              <a:t>    1-More </a:t>
            </a:r>
            <a:r>
              <a:rPr lang="en-US" sz="2800" dirty="0" smtClean="0">
                <a:latin typeface="Garamond" pitchFamily="18" charset="0"/>
                <a:cs typeface="Majalla UI"/>
              </a:rPr>
              <a:t>lipid soluble than SMX.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800" dirty="0" smtClean="0">
                <a:latin typeface="Garamond" pitchFamily="18" charset="0"/>
                <a:cs typeface="Majalla UI"/>
              </a:rPr>
              <a:t>    2-Less protein bound (approximately 40%)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800" dirty="0" smtClean="0">
              <a:latin typeface="Garamond" pitchFamily="18" charset="0"/>
              <a:cs typeface="Majalla UI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800" dirty="0" smtClean="0">
              <a:latin typeface="Garamond" pitchFamily="18" charset="0"/>
              <a:cs typeface="Majalla UI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>
              <a:cs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CLINICAL USES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1196975"/>
            <a:ext cx="8215338" cy="5472113"/>
          </a:xfrm>
        </p:spPr>
        <p:txBody>
          <a:bodyPr>
            <a:normAutofit fontScale="92500" lnSpcReduction="10000"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lphaUcPeriod"/>
              <a:defRPr/>
            </a:pPr>
            <a:r>
              <a:rPr lang="en-US" sz="2400" b="1" dirty="0" smtClean="0">
                <a:solidFill>
                  <a:srgbClr val="FFC000"/>
                </a:solidFill>
                <a:ea typeface="+mn-ea"/>
              </a:rPr>
              <a:t>TOPICAL(Local):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lphaUcPeriod"/>
              <a:defRPr/>
            </a:pPr>
            <a:endParaRPr lang="en-US" sz="2400" b="1" dirty="0" smtClean="0">
              <a:solidFill>
                <a:srgbClr val="FFC000"/>
              </a:solidFill>
              <a:ea typeface="+mn-ea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1. </a:t>
            </a:r>
            <a:r>
              <a:rPr lang="en-US" sz="2400" dirty="0" err="1" smtClean="0">
                <a:ea typeface="+mn-ea"/>
              </a:rPr>
              <a:t>Opthalmology</a:t>
            </a:r>
            <a:r>
              <a:rPr lang="en-US" sz="2400" dirty="0" smtClean="0">
                <a:ea typeface="+mn-ea"/>
              </a:rPr>
              <a:t>, in </a:t>
            </a:r>
            <a:r>
              <a:rPr lang="en-US" sz="2400" dirty="0" err="1" smtClean="0">
                <a:ea typeface="+mn-ea"/>
              </a:rPr>
              <a:t>occular</a:t>
            </a:r>
            <a:r>
              <a:rPr lang="en-US" sz="2400" dirty="0" smtClean="0">
                <a:ea typeface="+mn-ea"/>
              </a:rPr>
              <a:t> infections: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   </a:t>
            </a:r>
            <a:r>
              <a:rPr lang="en-US" sz="2400" dirty="0" err="1" smtClean="0">
                <a:ea typeface="+mn-ea"/>
              </a:rPr>
              <a:t>Sulfacetamide</a:t>
            </a:r>
            <a:r>
              <a:rPr lang="en-US" sz="2400" dirty="0" smtClean="0">
                <a:ea typeface="+mn-ea"/>
              </a:rPr>
              <a:t> 10- 30% (The only one for its neutral pH)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ea typeface="+mn-ea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2. Ulcerative colitis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          </a:t>
            </a:r>
            <a:r>
              <a:rPr lang="en-US" sz="2400" dirty="0" err="1" smtClean="0">
                <a:ea typeface="+mn-ea"/>
              </a:rPr>
              <a:t>Sulfasalazine</a:t>
            </a:r>
            <a:r>
              <a:rPr lang="en-US" sz="2400" dirty="0" smtClean="0">
                <a:ea typeface="+mn-ea"/>
              </a:rPr>
              <a:t> (</a:t>
            </a:r>
            <a:r>
              <a:rPr lang="en-US" sz="2400" dirty="0" err="1" smtClean="0">
                <a:ea typeface="+mn-ea"/>
              </a:rPr>
              <a:t>sulfapyridine</a:t>
            </a:r>
            <a:r>
              <a:rPr lang="en-US" sz="2400" dirty="0" smtClean="0">
                <a:ea typeface="+mn-ea"/>
              </a:rPr>
              <a:t>+ 5-amino </a:t>
            </a:r>
            <a:r>
              <a:rPr lang="en-US" sz="2400" dirty="0" err="1" smtClean="0">
                <a:ea typeface="+mn-ea"/>
              </a:rPr>
              <a:t>salicylate</a:t>
            </a:r>
            <a:r>
              <a:rPr lang="en-US" sz="2400" dirty="0" smtClean="0">
                <a:ea typeface="+mn-ea"/>
              </a:rPr>
              <a:t>)-(orally, unabsorbed, works locally, can be used with pregnancy)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ea typeface="+mn-ea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ea typeface="+mn-ea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3. Infected burns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          </a:t>
            </a:r>
            <a:r>
              <a:rPr lang="en-US" sz="2400" dirty="0" err="1" smtClean="0">
                <a:ea typeface="+mn-ea"/>
              </a:rPr>
              <a:t>Mafenide</a:t>
            </a:r>
            <a:r>
              <a:rPr lang="en-US" sz="2400" dirty="0" smtClean="0">
                <a:ea typeface="+mn-ea"/>
              </a:rPr>
              <a:t> acetate (</a:t>
            </a:r>
            <a:r>
              <a:rPr lang="en-US" sz="2400" dirty="0" err="1" smtClean="0">
                <a:ea typeface="+mn-ea"/>
              </a:rPr>
              <a:t>sulfamylon</a:t>
            </a:r>
            <a:r>
              <a:rPr lang="en-US" sz="2400" dirty="0" smtClean="0">
                <a:ea typeface="+mn-ea"/>
              </a:rPr>
              <a:t> cream) (lead to metabolic acidosis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          Silver sulfadiazine </a:t>
            </a:r>
            <a:r>
              <a:rPr lang="en-US" sz="2400" dirty="0" smtClean="0">
                <a:ea typeface="+mn-ea"/>
                <a:sym typeface="Wingdings" pitchFamily="2" charset="2"/>
              </a:rPr>
              <a:t> less toxic (preferred)</a:t>
            </a:r>
            <a:endParaRPr lang="en-US" sz="2400" dirty="0" smtClean="0">
              <a:ea typeface="+mn-ea"/>
            </a:endParaRP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          Effective against </a:t>
            </a:r>
            <a:r>
              <a:rPr lang="en-US" sz="2400" dirty="0" err="1" smtClean="0">
                <a:ea typeface="+mn-ea"/>
              </a:rPr>
              <a:t>p.aeruginosa</a:t>
            </a:r>
            <a:r>
              <a:rPr lang="en-US" sz="2400" dirty="0" smtClean="0">
                <a:ea typeface="+mn-ea"/>
              </a:rPr>
              <a:t> infection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          Less effective against staphylococci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 smtClean="0">
                <a:ea typeface="+mn-ea"/>
              </a:rPr>
              <a:t> 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dirty="0" smtClean="0">
              <a:ea typeface="+mn-ea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643174" y="4071942"/>
            <a:ext cx="464347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ea typeface="+mn-ea"/>
              </a:rPr>
              <a:t> Sulfa carries </a:t>
            </a:r>
            <a:r>
              <a:rPr lang="en-US" dirty="0" smtClean="0"/>
              <a:t>5-amino </a:t>
            </a:r>
            <a:r>
              <a:rPr lang="en-US" dirty="0" err="1" smtClean="0"/>
              <a:t>salicylate</a:t>
            </a:r>
            <a:r>
              <a:rPr lang="en-US" dirty="0" smtClean="0"/>
              <a:t> in the gut.</a:t>
            </a:r>
            <a:endParaRPr lang="ar-SA" dirty="0"/>
          </a:p>
        </p:txBody>
      </p:sp>
      <p:pic>
        <p:nvPicPr>
          <p:cNvPr id="7" name="صورة 6" descr="sulf_solu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189" y="5357802"/>
            <a:ext cx="1091811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smtClean="0">
                <a:solidFill>
                  <a:srgbClr val="FF0000"/>
                </a:solidFill>
                <a:ea typeface="+mj-ea"/>
              </a:rPr>
              <a:t>Definition of Antibiotics</a:t>
            </a:r>
            <a:endParaRPr lang="en-US" sz="6000" dirty="0" smtClean="0">
              <a:solidFill>
                <a:srgbClr val="FF0000"/>
              </a:solidFill>
              <a:ea typeface="+mj-ea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1538" y="1285860"/>
            <a:ext cx="7358082" cy="4525962"/>
          </a:xfrm>
          <a:ln>
            <a:solidFill>
              <a:srgbClr val="FF66FF"/>
            </a:solidFill>
          </a:ln>
        </p:spPr>
        <p:txBody>
          <a:bodyPr>
            <a:normAutofit fontScale="92500"/>
          </a:bodyPr>
          <a:lstStyle/>
          <a:p>
            <a:pPr marL="640080" lvl="1" indent="-237744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Chemical substances produced by various microorganisms (bacteria, fungi,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actinomycetes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) that have the capacity to inhibit or destroy other microorganisms.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Tahoma" pitchFamily="34" charset="0"/>
              <a:buNone/>
              <a:defRPr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  <a:ea typeface="+mn-ea"/>
            </a:endParaRPr>
          </a:p>
          <a:p>
            <a:pPr marL="640080" lvl="1" indent="-237744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Nowadays, they are mainly chemically synthesized.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Tahoma" pitchFamily="34" charset="0"/>
              <a:buNone/>
              <a:defRPr/>
            </a:pP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  <a:ea typeface="+mn-ea"/>
            </a:endParaRPr>
          </a:p>
          <a:p>
            <a:pPr marL="640080" lvl="1" indent="-237744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They have the capability to either kill bacteria (bactericidal) or to prevent more bacteria from growing (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bacteriostatic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). </a:t>
            </a:r>
          </a:p>
        </p:txBody>
      </p:sp>
      <p:sp>
        <p:nvSpPr>
          <p:cNvPr id="4" name="تمرير أفقي 3"/>
          <p:cNvSpPr/>
          <p:nvPr/>
        </p:nvSpPr>
        <p:spPr>
          <a:xfrm>
            <a:off x="1357290" y="5786454"/>
            <a:ext cx="7215238" cy="928694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Antibiotics do not cure infections caused by viruses.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a typeface="+mj-ea"/>
              </a:rPr>
              <a:t>CLINICAL USES ( CONT. 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cs typeface="Majalla UI"/>
              </a:rPr>
              <a:t>B. ORAL(Systemic)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Majalla UI"/>
              </a:rPr>
              <a:t>1. </a:t>
            </a:r>
            <a:r>
              <a:rPr lang="en-US" sz="2400" dirty="0" err="1" smtClean="0">
                <a:cs typeface="Majalla UI"/>
              </a:rPr>
              <a:t>Pneumocystis</a:t>
            </a:r>
            <a:r>
              <a:rPr lang="en-US" sz="2400" dirty="0" smtClean="0">
                <a:cs typeface="Majalla UI"/>
              </a:rPr>
              <a:t> </a:t>
            </a:r>
            <a:r>
              <a:rPr lang="en-US" sz="2400" dirty="0" err="1" smtClean="0">
                <a:cs typeface="Majalla UI"/>
              </a:rPr>
              <a:t>carinii</a:t>
            </a:r>
            <a:r>
              <a:rPr lang="en-US" sz="2400" dirty="0" smtClean="0">
                <a:cs typeface="Majalla UI"/>
              </a:rPr>
              <a:t> (</a:t>
            </a:r>
            <a:r>
              <a:rPr lang="en-US" sz="2400" dirty="0" err="1" smtClean="0">
                <a:cs typeface="Majalla UI"/>
              </a:rPr>
              <a:t>jeroveci</a:t>
            </a:r>
            <a:r>
              <a:rPr lang="en-US" sz="2400" dirty="0" smtClean="0">
                <a:cs typeface="Majalla UI"/>
              </a:rPr>
              <a:t>) pneumonia **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Majalla UI"/>
              </a:rPr>
              <a:t>2. </a:t>
            </a:r>
            <a:r>
              <a:rPr lang="en-US" sz="2400" dirty="0" err="1" smtClean="0">
                <a:cs typeface="Majalla UI"/>
              </a:rPr>
              <a:t>Nocardiosis</a:t>
            </a:r>
            <a:r>
              <a:rPr lang="en-US" sz="2400" dirty="0" smtClean="0">
                <a:cs typeface="Majalla UI"/>
              </a:rPr>
              <a:t>**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Majalla UI"/>
              </a:rPr>
              <a:t>3. Toxoplasmosis** (sulfadiazine + </a:t>
            </a:r>
            <a:r>
              <a:rPr lang="en-US" sz="2400" dirty="0" err="1" smtClean="0">
                <a:cs typeface="Majalla UI"/>
              </a:rPr>
              <a:t>pryimethamine</a:t>
            </a:r>
            <a:r>
              <a:rPr lang="en-US" sz="2400" dirty="0" smtClean="0">
                <a:cs typeface="Majalla UI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Majalla UI"/>
              </a:rPr>
              <a:t>4. </a:t>
            </a:r>
            <a:r>
              <a:rPr lang="en-US" sz="2400" dirty="0" err="1" smtClean="0">
                <a:cs typeface="Majalla UI"/>
              </a:rPr>
              <a:t>Prostatitis</a:t>
            </a:r>
            <a:endParaRPr lang="en-US" sz="2400" dirty="0" smtClean="0">
              <a:cs typeface="Majalla UI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cs typeface="Majalla UI"/>
              </a:rPr>
              <a:t>5. </a:t>
            </a:r>
            <a:r>
              <a:rPr lang="en-US" sz="2400" dirty="0" err="1" smtClean="0">
                <a:cs typeface="Majalla UI"/>
              </a:rPr>
              <a:t>Falciparum</a:t>
            </a:r>
            <a:r>
              <a:rPr lang="en-US" sz="2400" dirty="0" smtClean="0">
                <a:cs typeface="Majalla UI"/>
              </a:rPr>
              <a:t> malaria: </a:t>
            </a:r>
            <a:r>
              <a:rPr lang="en-US" sz="2400" dirty="0" err="1" smtClean="0">
                <a:cs typeface="Majalla UI"/>
              </a:rPr>
              <a:t>Fansidar</a:t>
            </a:r>
            <a:r>
              <a:rPr lang="en-US" sz="2400" dirty="0" smtClean="0">
                <a:cs typeface="Majalla UI"/>
              </a:rPr>
              <a:t> (</a:t>
            </a:r>
            <a:r>
              <a:rPr lang="en-US" sz="2400" dirty="0" err="1" smtClean="0">
                <a:cs typeface="Majalla UI"/>
              </a:rPr>
              <a:t>sulfadoxine</a:t>
            </a:r>
            <a:r>
              <a:rPr lang="en-US" sz="2400" dirty="0" smtClean="0">
                <a:cs typeface="Majalla UI"/>
              </a:rPr>
              <a:t> + </a:t>
            </a:r>
            <a:r>
              <a:rPr lang="en-US" sz="2400" dirty="0" err="1" smtClean="0">
                <a:cs typeface="Majalla UI"/>
              </a:rPr>
              <a:t>pyrimethamine</a:t>
            </a:r>
            <a:r>
              <a:rPr lang="en-US" sz="2400" dirty="0" smtClean="0">
                <a:cs typeface="Majalla UI"/>
              </a:rPr>
              <a:t>)</a:t>
            </a:r>
          </a:p>
        </p:txBody>
      </p:sp>
      <p:pic>
        <p:nvPicPr>
          <p:cNvPr id="4" name="صورة 3" descr="fansidar_11491_5_(big)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143380"/>
            <a:ext cx="1619062" cy="121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0"/>
            <a:ext cx="74993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ea typeface="+mj-ea"/>
              </a:rPr>
              <a:t>ADVERSE EFFECTS: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000100" y="1000108"/>
            <a:ext cx="5643602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latin typeface="Franklin Gothic Demi Cond" pitchFamily="34" charset="0"/>
              </a:rPr>
              <a:t>GI: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>
                <a:latin typeface="Franklin Gothic Demi Cond" pitchFamily="34" charset="0"/>
              </a:rPr>
              <a:t>Nausea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>
                <a:latin typeface="Franklin Gothic Demi Cond" pitchFamily="34" charset="0"/>
              </a:rPr>
              <a:t>Vomiting</a:t>
            </a:r>
          </a:p>
          <a:p>
            <a:pPr marL="342900" indent="-342900" algn="l" rtl="0"/>
            <a:endParaRPr lang="en-US" dirty="0" smtClean="0">
              <a:latin typeface="Franklin Gothic Demi Cond" pitchFamily="34" charset="0"/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dirty="0" smtClean="0">
                <a:latin typeface="Franklin Gothic Demi Cond" pitchFamily="34" charset="0"/>
              </a:rPr>
              <a:t>Allergy: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>
                <a:latin typeface="Franklin Gothic Demi Cond" pitchFamily="34" charset="0"/>
              </a:rPr>
              <a:t>Skin rash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err="1" smtClean="0">
                <a:latin typeface="Franklin Gothic Demi Cond" pitchFamily="34" charset="0"/>
              </a:rPr>
              <a:t>Urticaria</a:t>
            </a:r>
            <a:endParaRPr lang="en-US" dirty="0" smtClean="0">
              <a:latin typeface="Franklin Gothic Demi Cond" pitchFamily="34" charset="0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err="1" smtClean="0">
                <a:latin typeface="Franklin Gothic Demi Cond" pitchFamily="34" charset="0"/>
              </a:rPr>
              <a:t>Erythema</a:t>
            </a:r>
            <a:r>
              <a:rPr lang="en-US" dirty="0" smtClean="0">
                <a:latin typeface="Franklin Gothic Demi Cond" pitchFamily="34" charset="0"/>
              </a:rPr>
              <a:t> </a:t>
            </a:r>
            <a:r>
              <a:rPr lang="en-US" dirty="0" err="1" smtClean="0">
                <a:latin typeface="Franklin Gothic Demi Cond" pitchFamily="34" charset="0"/>
              </a:rPr>
              <a:t>multiforms</a:t>
            </a:r>
            <a:endParaRPr lang="en-US" dirty="0" smtClean="0">
              <a:latin typeface="Franklin Gothic Demi Cond" pitchFamily="34" charset="0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>
                <a:latin typeface="Franklin Gothic Demi Cond" pitchFamily="34" charset="0"/>
              </a:rPr>
              <a:t>Photo sensitivity</a:t>
            </a:r>
          </a:p>
          <a:p>
            <a:pPr marL="342900" indent="-342900" algn="l" rtl="0"/>
            <a:endParaRPr lang="en-US" dirty="0" smtClean="0">
              <a:latin typeface="Franklin Gothic Demi Cond" pitchFamily="34" charset="0"/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dirty="0" smtClean="0">
                <a:latin typeface="Franklin Gothic Demi Cond" pitchFamily="34" charset="0"/>
              </a:rPr>
              <a:t>Hematological: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>
                <a:latin typeface="Franklin Gothic Demi Cond" pitchFamily="34" charset="0"/>
              </a:rPr>
              <a:t>Acute hemolytic anemia: A) G6PD deficiency B) hypersensitivity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err="1" smtClean="0">
                <a:latin typeface="Franklin Gothic Demi Cond" pitchFamily="34" charset="0"/>
              </a:rPr>
              <a:t>Megaloblastic</a:t>
            </a:r>
            <a:r>
              <a:rPr lang="en-US" dirty="0" smtClean="0">
                <a:latin typeface="Franklin Gothic Demi Cond" pitchFamily="34" charset="0"/>
              </a:rPr>
              <a:t> anemia, </a:t>
            </a:r>
            <a:r>
              <a:rPr lang="en-US" dirty="0" err="1" smtClean="0">
                <a:latin typeface="Franklin Gothic Demi Cond" pitchFamily="34" charset="0"/>
              </a:rPr>
              <a:t>leukopenia</a:t>
            </a:r>
            <a:r>
              <a:rPr lang="en-US" dirty="0" smtClean="0">
                <a:latin typeface="Franklin Gothic Demi Cond" pitchFamily="34" charset="0"/>
              </a:rPr>
              <a:t>, thrombocytopenia (due to TMP)</a:t>
            </a:r>
          </a:p>
          <a:p>
            <a:pPr marL="342900" indent="-342900" algn="l" rtl="0">
              <a:buFont typeface="+mj-lt"/>
              <a:buAutoNum type="arabicPeriod"/>
            </a:pPr>
            <a:endParaRPr lang="en-US" dirty="0" smtClean="0">
              <a:latin typeface="Franklin Gothic Demi Cond" pitchFamily="34" charset="0"/>
            </a:endParaRP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dirty="0" smtClean="0">
                <a:latin typeface="Franklin Gothic Demi Cond" pitchFamily="34" charset="0"/>
              </a:rPr>
              <a:t>HIV patients: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>
                <a:latin typeface="Franklin Gothic Demi Cond" pitchFamily="34" charset="0"/>
              </a:rPr>
              <a:t>Drug induced fever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>
                <a:latin typeface="Franklin Gothic Demi Cond" pitchFamily="34" charset="0"/>
              </a:rPr>
              <a:t>Rash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>
                <a:latin typeface="Franklin Gothic Demi Cond" pitchFamily="34" charset="0"/>
              </a:rPr>
              <a:t>diarrhea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6357950" y="1000108"/>
            <a:ext cx="278605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latin typeface="Franklin Gothic Demi Cond" pitchFamily="34" charset="0"/>
              </a:rPr>
              <a:t>Drug interactions: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>
                <a:latin typeface="Franklin Gothic Demi Cond" pitchFamily="34" charset="0"/>
              </a:rPr>
              <a:t>Displace </a:t>
            </a:r>
            <a:r>
              <a:rPr lang="en-US" dirty="0" err="1" smtClean="0">
                <a:latin typeface="Franklin Gothic Demi Cond" pitchFamily="34" charset="0"/>
              </a:rPr>
              <a:t>bilurubin</a:t>
            </a:r>
            <a:r>
              <a:rPr lang="en-US" dirty="0" smtClean="0">
                <a:latin typeface="Franklin Gothic Demi Cond" pitchFamily="34" charset="0"/>
              </a:rPr>
              <a:t> (may lead to </a:t>
            </a:r>
            <a:r>
              <a:rPr lang="en-US" dirty="0" err="1" smtClean="0">
                <a:latin typeface="Franklin Gothic Demi Cond" pitchFamily="34" charset="0"/>
              </a:rPr>
              <a:t>kernicterus</a:t>
            </a:r>
            <a:r>
              <a:rPr lang="en-US" dirty="0" smtClean="0">
                <a:latin typeface="Franklin Gothic Demi Cond" pitchFamily="34" charset="0"/>
              </a:rPr>
              <a:t>)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dirty="0" smtClean="0">
                <a:latin typeface="Franklin Gothic Demi Cond" pitchFamily="34" charset="0"/>
              </a:rPr>
              <a:t>Potentiates </a:t>
            </a:r>
            <a:r>
              <a:rPr lang="en-US" dirty="0" err="1" smtClean="0">
                <a:latin typeface="Franklin Gothic Demi Cond" pitchFamily="34" charset="0"/>
              </a:rPr>
              <a:t>warfarin</a:t>
            </a:r>
            <a:r>
              <a:rPr lang="en-US" dirty="0" smtClean="0">
                <a:latin typeface="Franklin Gothic Demi Cond" pitchFamily="34" charset="0"/>
              </a:rPr>
              <a:t>, oral </a:t>
            </a:r>
            <a:r>
              <a:rPr lang="en-US" dirty="0" err="1" smtClean="0">
                <a:latin typeface="Franklin Gothic Demi Cond" pitchFamily="34" charset="0"/>
              </a:rPr>
              <a:t>hypoglycemics</a:t>
            </a:r>
            <a:r>
              <a:rPr lang="en-US" dirty="0" smtClean="0">
                <a:latin typeface="Franklin Gothic Demi Cond" pitchFamily="34" charset="0"/>
              </a:rPr>
              <a:t>, </a:t>
            </a:r>
            <a:r>
              <a:rPr lang="en-US" dirty="0" err="1" smtClean="0">
                <a:latin typeface="Franklin Gothic Demi Cond" pitchFamily="34" charset="0"/>
              </a:rPr>
              <a:t>methotrexate</a:t>
            </a:r>
            <a:endParaRPr lang="ar-SA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ea typeface="+mj-ea"/>
              </a:rPr>
              <a:t>CONTRAINDICATIONS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latin typeface="Garamond" pitchFamily="18" charset="0"/>
                <a:cs typeface="Majalla UI"/>
              </a:rPr>
              <a:t>1. Pregnancy because it crosses the placenta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latin typeface="Garamond" pitchFamily="18" charset="0"/>
                <a:cs typeface="Majalla UI"/>
              </a:rPr>
              <a:t>2. Nursing mother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latin typeface="Garamond" pitchFamily="18" charset="0"/>
                <a:cs typeface="Majalla UI"/>
              </a:rPr>
              <a:t>3. Infants under 6 weeks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latin typeface="Garamond" pitchFamily="18" charset="0"/>
                <a:cs typeface="Majalla UI"/>
              </a:rPr>
              <a:t>4. Renal or hepatic failure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latin typeface="Garamond" pitchFamily="18" charset="0"/>
                <a:cs typeface="Majalla UI"/>
              </a:rPr>
              <a:t>5. Blood disorders</a:t>
            </a:r>
          </a:p>
          <a:p>
            <a:pPr marL="609600" indent="-609600" eaLnBrk="1" hangingPunct="1">
              <a:buFontTx/>
              <a:buAutoNum type="arabicPeriod"/>
            </a:pPr>
            <a:endParaRPr lang="en-US" smtClean="0">
              <a:cs typeface="Majalla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42976" y="571480"/>
            <a:ext cx="7786710" cy="4800600"/>
          </a:xfrm>
        </p:spPr>
        <p:txBody>
          <a:bodyPr/>
          <a:lstStyle/>
          <a:p>
            <a:pPr eaLnBrk="1" hangingPunct="1">
              <a:buNone/>
            </a:pP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Garamond" pitchFamily="18" charset="0"/>
                <a:cs typeface="Majalla UI"/>
              </a:rPr>
              <a:t>Resistance to sulfa compounds</a:t>
            </a:r>
          </a:p>
          <a:p>
            <a:pPr eaLnBrk="1" hangingPunct="1"/>
            <a:r>
              <a:rPr lang="en-US" dirty="0" smtClean="0">
                <a:latin typeface="Garamond" pitchFamily="18" charset="0"/>
                <a:cs typeface="Majalla UI"/>
              </a:rPr>
              <a:t>1. impair permeability of sulfa compounds by the bacteria.</a:t>
            </a:r>
          </a:p>
          <a:p>
            <a:pPr eaLnBrk="1" hangingPunct="1"/>
            <a:r>
              <a:rPr lang="en-US" dirty="0" smtClean="0">
                <a:latin typeface="Garamond" pitchFamily="18" charset="0"/>
                <a:cs typeface="Majalla UI"/>
              </a:rPr>
              <a:t>2. Increased PABA synthesis by the               bacteria. because sulfa competes with PABA</a:t>
            </a:r>
          </a:p>
          <a:p>
            <a:pPr eaLnBrk="1" hangingPunct="1"/>
            <a:r>
              <a:rPr lang="en-US" dirty="0" smtClean="0">
                <a:latin typeface="Garamond" pitchFamily="18" charset="0"/>
                <a:cs typeface="Majalla UI"/>
              </a:rPr>
              <a:t>3. Mutation in bacterial </a:t>
            </a:r>
            <a:r>
              <a:rPr lang="en-US" dirty="0" err="1" smtClean="0">
                <a:latin typeface="Garamond" pitchFamily="18" charset="0"/>
                <a:cs typeface="Majalla UI"/>
              </a:rPr>
              <a:t>dihydropteroate</a:t>
            </a:r>
            <a:r>
              <a:rPr lang="en-US" dirty="0" smtClean="0">
                <a:latin typeface="Garamond" pitchFamily="18" charset="0"/>
                <a:cs typeface="Majalla UI"/>
              </a:rPr>
              <a:t>          </a:t>
            </a:r>
            <a:r>
              <a:rPr lang="en-US" dirty="0" err="1" smtClean="0">
                <a:latin typeface="Garamond" pitchFamily="18" charset="0"/>
                <a:cs typeface="Majalla UI"/>
              </a:rPr>
              <a:t>synthetase</a:t>
            </a:r>
            <a:r>
              <a:rPr lang="en-US" dirty="0" smtClean="0">
                <a:latin typeface="Garamond" pitchFamily="18" charset="0"/>
                <a:cs typeface="Majalla UI"/>
              </a:rPr>
              <a:t> which results in a decreased      affinity for sulfa compounds. </a:t>
            </a:r>
          </a:p>
          <a:p>
            <a:pPr eaLnBrk="1" hangingPunct="1"/>
            <a:endParaRPr lang="en-US" dirty="0" smtClean="0">
              <a:cs typeface="Majalla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تمرير أفقي 2"/>
          <p:cNvSpPr/>
          <p:nvPr/>
        </p:nvSpPr>
        <p:spPr>
          <a:xfrm>
            <a:off x="2000232" y="5929306"/>
            <a:ext cx="6215106" cy="92869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Agency FB" pitchFamily="34" charset="0"/>
              </a:rPr>
              <a:t>Antibiotics are among the most misused drugs</a:t>
            </a:r>
            <a:r>
              <a:rPr lang="en-US" sz="2800" b="1" i="1" dirty="0">
                <a:solidFill>
                  <a:schemeClr val="accent2"/>
                </a:solidFill>
                <a:latin typeface="Agency FB" pitchFamily="34" charset="0"/>
              </a:rPr>
              <a:t>.</a:t>
            </a:r>
            <a:endParaRPr lang="ar-SA" sz="2800" i="1" dirty="0">
              <a:latin typeface="Agency FB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071538" y="0"/>
            <a:ext cx="8072462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000" b="1" dirty="0">
                <a:solidFill>
                  <a:srgbClr val="FF0000"/>
                </a:solidFill>
              </a:rPr>
              <a:t>HISTORICAL BACKGROUND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/>
            </a:r>
            <a:b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</a:br>
            <a:endParaRPr lang="en-US" sz="4000" dirty="0" smtClean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Discovery of sulfonamides in 1935 by Domagk 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Clinical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use of sulfonamides in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1936 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Discovery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of penicillin in 1928 by A.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Fleming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Purification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of penicillin by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H.Flory&amp;E.chain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(1940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)\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Production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of penicillin in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1941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1960s-1980s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Production of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Cephalosporins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&amp; other antibiotics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.</a:t>
            </a:r>
          </a:p>
          <a:p>
            <a:pPr marL="342900" indent="-342900" algn="l" rtl="0">
              <a:buFont typeface="+mj-lt"/>
              <a:buAutoNum type="arabicPeriod"/>
            </a:pPr>
            <a:endParaRPr lang="en-US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  <a:p>
            <a:pPr marL="342900" indent="-342900" algn="l" rtl="0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 </a:t>
            </a:r>
          </a:p>
          <a:p>
            <a:pPr marL="342900" indent="-342900" algn="ctr" rtl="0"/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Footlight MT Light" pitchFamily="18" charset="0"/>
              </a:rPr>
              <a:t>Antibiotics 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Footlight MT Light" pitchFamily="18" charset="0"/>
              </a:rPr>
              <a:t>are the 2</a:t>
            </a:r>
            <a:r>
              <a:rPr lang="en-US" sz="2000" i="1" baseline="30000" dirty="0">
                <a:solidFill>
                  <a:schemeClr val="tx2">
                    <a:lumMod val="50000"/>
                  </a:schemeClr>
                </a:solidFill>
                <a:latin typeface="Footlight MT Light" pitchFamily="18" charset="0"/>
              </a:rPr>
              <a:t>nd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Footlight MT Light" pitchFamily="18" charset="0"/>
              </a:rPr>
              <a:t> most commonly used drugs after cardiovascular drugs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Footlight MT Light" pitchFamily="18" charset="0"/>
              </a:rPr>
              <a:t>.</a:t>
            </a:r>
          </a:p>
          <a:p>
            <a:pPr marL="342900" indent="-342900" algn="ctr" rtl="0"/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2000" i="1" dirty="0">
                <a:solidFill>
                  <a:schemeClr val="tx2">
                    <a:lumMod val="50000"/>
                  </a:schemeClr>
                </a:solidFill>
                <a:latin typeface="Footlight MT Light" pitchFamily="18" charset="0"/>
              </a:rPr>
            </a:b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Footlight MT Light" pitchFamily="18" charset="0"/>
              </a:rPr>
              <a:t>25%-40% of hospitalized patients receive one or more courses of antibiotics ( More common in 3</a:t>
            </a:r>
            <a:r>
              <a:rPr lang="en-US" sz="2000" i="1" baseline="30000" dirty="0">
                <a:solidFill>
                  <a:schemeClr val="tx2">
                    <a:lumMod val="50000"/>
                  </a:schemeClr>
                </a:solidFill>
                <a:latin typeface="Footlight MT Light" pitchFamily="18" charset="0"/>
              </a:rPr>
              <a:t>rd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Footlight MT Light" pitchFamily="18" charset="0"/>
              </a:rPr>
              <a:t> world countries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Footlight MT Light" pitchFamily="18" charset="0"/>
              </a:rPr>
              <a:t>).</a:t>
            </a:r>
          </a:p>
          <a:p>
            <a:pPr marL="342900" indent="-342900" algn="ctr" rtl="0"/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Footlight MT Light" pitchFamily="18" charset="0"/>
              </a:rPr>
              <a:t/>
            </a:r>
            <a:br>
              <a:rPr lang="en-US" sz="2000" i="1" dirty="0">
                <a:solidFill>
                  <a:schemeClr val="tx2">
                    <a:lumMod val="50000"/>
                  </a:schemeClr>
                </a:solidFill>
                <a:latin typeface="Footlight MT Light" pitchFamily="18" charset="0"/>
              </a:rPr>
            </a:b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Footlight MT Light" pitchFamily="18" charset="0"/>
              </a:rPr>
              <a:t> In the west, 30% of total drugs prescribed for out-pts are antibiotics (more in 3</a:t>
            </a:r>
            <a:r>
              <a:rPr lang="en-US" sz="2000" i="1" baseline="30000" dirty="0">
                <a:solidFill>
                  <a:schemeClr val="tx2">
                    <a:lumMod val="50000"/>
                  </a:schemeClr>
                </a:solidFill>
                <a:latin typeface="Footlight MT Light" pitchFamily="18" charset="0"/>
              </a:rPr>
              <a:t>rd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Footlight MT Light" pitchFamily="18" charset="0"/>
              </a:rPr>
              <a:t> world countries). </a:t>
            </a:r>
            <a:endParaRPr lang="ar-SA" sz="2000" i="1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159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/>
                </a:solidFill>
                <a:ea typeface="+mj-ea"/>
              </a:rPr>
              <a:t>Misuses of Antibiotics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857232"/>
            <a:ext cx="8229600" cy="5661025"/>
          </a:xfrm>
        </p:spPr>
        <p:txBody>
          <a:bodyPr>
            <a:normAutofit fontScale="62500" lnSpcReduction="20000"/>
          </a:bodyPr>
          <a:lstStyle/>
          <a:p>
            <a:pPr marL="609600" indent="-609600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Lucida Bright" pitchFamily="18" charset="0"/>
                <a:ea typeface="+mn-ea"/>
                <a:cs typeface="FreesiaUPC" pitchFamily="34" charset="-34"/>
              </a:rPr>
              <a:t>Approx 50% of antibiotic are used inappropriately.</a:t>
            </a:r>
          </a:p>
          <a:p>
            <a:pPr marL="609600" indent="-609600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Lucida Bright" pitchFamily="18" charset="0"/>
                <a:ea typeface="+mn-ea"/>
                <a:cs typeface="FreesiaUPC" pitchFamily="34" charset="-34"/>
              </a:rPr>
              <a:t>7 out of 10 receive antibiotics for common cold.</a:t>
            </a:r>
          </a:p>
          <a:p>
            <a:pPr marL="609600" indent="-609600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Lucida Bright" pitchFamily="18" charset="0"/>
                <a:ea typeface="+mn-ea"/>
                <a:cs typeface="FreesiaUPC" pitchFamily="34" charset="-34"/>
              </a:rPr>
              <a:t>&gt;90% of Antibiotics are available without prescriptions in 3</a:t>
            </a:r>
            <a:r>
              <a:rPr lang="en-US" sz="2800" i="1" baseline="30000" dirty="0" smtClean="0">
                <a:solidFill>
                  <a:schemeClr val="tx2">
                    <a:lumMod val="75000"/>
                  </a:schemeClr>
                </a:solidFill>
                <a:latin typeface="Lucida Bright" pitchFamily="18" charset="0"/>
                <a:ea typeface="+mn-ea"/>
                <a:cs typeface="FreesiaUPC" pitchFamily="34" charset="-34"/>
              </a:rPr>
              <a:t>rd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Lucida Bright" pitchFamily="18" charset="0"/>
                <a:ea typeface="+mn-ea"/>
                <a:cs typeface="FreesiaUPC" pitchFamily="34" charset="-34"/>
              </a:rPr>
              <a:t> world countries. </a:t>
            </a:r>
          </a:p>
          <a:p>
            <a:pPr marL="609600" indent="-609600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Lucida Bright" pitchFamily="18" charset="0"/>
                <a:ea typeface="+mn-ea"/>
                <a:cs typeface="FreesiaUPC" pitchFamily="34" charset="-34"/>
              </a:rPr>
              <a:t>Some types of bacteria in Asia are no longer responding to 1</a:t>
            </a:r>
            <a:r>
              <a:rPr lang="en-US" sz="2800" i="1" baseline="30000" dirty="0" smtClean="0">
                <a:solidFill>
                  <a:schemeClr val="tx2">
                    <a:lumMod val="75000"/>
                  </a:schemeClr>
                </a:solidFill>
                <a:latin typeface="Lucida Bright" pitchFamily="18" charset="0"/>
                <a:ea typeface="+mn-ea"/>
                <a:cs typeface="FreesiaUPC" pitchFamily="34" charset="-34"/>
              </a:rPr>
              <a:t>st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Lucida Bright" pitchFamily="18" charset="0"/>
                <a:ea typeface="+mn-ea"/>
                <a:cs typeface="FreesiaUPC" pitchFamily="34" charset="-34"/>
              </a:rPr>
              <a:t> line drugs (WHO).</a:t>
            </a:r>
          </a:p>
          <a:p>
            <a:pPr marL="609600" indent="-609600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Lucida Bright" pitchFamily="18" charset="0"/>
                <a:ea typeface="+mn-ea"/>
                <a:cs typeface="FreesiaUPC" pitchFamily="34" charset="-34"/>
              </a:rPr>
              <a:t>Resistance rates in several Asian countries are the highest in the world (WHO).</a:t>
            </a:r>
          </a:p>
          <a:p>
            <a:pPr marL="609600" indent="-609600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Lucida Bright" pitchFamily="18" charset="0"/>
                <a:ea typeface="+mn-ea"/>
                <a:cs typeface="FreesiaUPC" pitchFamily="34" charset="-34"/>
              </a:rPr>
              <a:t>Some physicians are given financial incentives to prescribe certain drugs made by certain companies.</a:t>
            </a:r>
          </a:p>
          <a:p>
            <a:pPr marL="609600" indent="-609600" eaLnBrk="1" fontAlgn="auto" hangingPunct="1">
              <a:lnSpc>
                <a:spcPct val="170000"/>
              </a:lnSpc>
              <a:spcAft>
                <a:spcPts val="0"/>
              </a:spcAft>
              <a:defRPr/>
            </a:pP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Lucida Bright" pitchFamily="18" charset="0"/>
                <a:ea typeface="+mn-ea"/>
                <a:cs typeface="FreesiaUPC" pitchFamily="34" charset="-34"/>
              </a:rPr>
              <a:t>Antibiotics are also used as growth promoters in animals and agriculture.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  <a:ea typeface="+mj-ea"/>
              </a:rPr>
              <a:t>MISUSES OF ANTIBIOTICS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57275" y="1474788"/>
            <a:ext cx="8229600" cy="4525962"/>
          </a:xfrm>
          <a:ln>
            <a:solidFill>
              <a:schemeClr val="hlink"/>
            </a:solidFill>
          </a:ln>
        </p:spPr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3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Is attributed to many factors: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1- Availability of a very wide selection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2- Limitation of physician’s time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3- Physician shortage and expenses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4- Availability without prescription in pharmacies (OTC)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3- Public demand (pressure to prescribe)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4- Patients do not take them according to their                doctor’s instructions.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5- Some patients save unused antibiotics for another        illness, or pass it along to others.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  <a:ea typeface="+mj-ea"/>
              </a:rPr>
              <a:t>Cont’d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1447800"/>
            <a:ext cx="8143900" cy="48006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6. Treatment of untreatable infections e.g. viral infections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7. Improper dosage.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8. Therapy of fever of unknown origin.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9. Reliance on chemotherapy with omission  of          surgical drainage. Because pus prevent antibiotic to reach to organism 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10. Excessive use of prophylactic antibiotics in  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travellers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.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  <a:ea typeface="+mn-ea"/>
              </a:rPr>
              <a:t>11. Lack of adequate bacteriological                        information.  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800" dirty="0" smtClean="0">
              <a:solidFill>
                <a:schemeClr val="hlink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925" y="144463"/>
            <a:ext cx="860425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/>
                </a:solidFill>
                <a:ea typeface="+mj-ea"/>
              </a:rPr>
              <a:t>Antibiotic Prescription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958975" y="1900238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Clinical Presentation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1547813" y="2924175"/>
            <a:ext cx="1800225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-36513" y="4437063"/>
            <a:ext cx="8229601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Microbiological</a:t>
            </a:r>
            <a:b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Information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4716463" y="2997200"/>
            <a:ext cx="1727200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983163" y="4492625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Pharmacological </a:t>
            </a:r>
            <a:b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Consideration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3995738" y="494188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  <p:bldP spid="33797" grpId="0"/>
      <p:bldP spid="3379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2070</TotalTime>
  <Words>2005</Words>
  <Application>Microsoft Office PowerPoint</Application>
  <PresentationFormat>عرض على الشاشة (3:4)‏</PresentationFormat>
  <Paragraphs>318</Paragraphs>
  <Slides>33</Slides>
  <Notes>30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34" baseType="lpstr">
      <vt:lpstr>Solstice</vt:lpstr>
      <vt:lpstr>الشريحة 1</vt:lpstr>
      <vt:lpstr>الشريحة 2</vt:lpstr>
      <vt:lpstr>Definition of Antibiotics</vt:lpstr>
      <vt:lpstr>الشريحة 4</vt:lpstr>
      <vt:lpstr>Misuses of Antibiotics</vt:lpstr>
      <vt:lpstr>MISUSES OF ANTIBIOTICS</vt:lpstr>
      <vt:lpstr>Cont’d</vt:lpstr>
      <vt:lpstr>الشريحة 8</vt:lpstr>
      <vt:lpstr>Antibiotic Prescription</vt:lpstr>
      <vt:lpstr>Bacteriological information</vt:lpstr>
      <vt:lpstr>الشريحة 11</vt:lpstr>
      <vt:lpstr>BACTERIAL RESISTANCE</vt:lpstr>
      <vt:lpstr>Mechanism of Antibiotic Resistance  </vt:lpstr>
      <vt:lpstr>Prevention of Resistance</vt:lpstr>
      <vt:lpstr>Choice of Antimicrobial Drugs</vt:lpstr>
      <vt:lpstr>الشريحة 16</vt:lpstr>
      <vt:lpstr>( Cont.)</vt:lpstr>
      <vt:lpstr>General Principles of Chemotherapy</vt:lpstr>
      <vt:lpstr>(cont)</vt:lpstr>
      <vt:lpstr>الشريحة 20</vt:lpstr>
      <vt:lpstr>Reasons for failure of chemotherapy:</vt:lpstr>
      <vt:lpstr>Prof. Muhammad  Alhumayyid ANTIBACTERIAL  AGENTS</vt:lpstr>
      <vt:lpstr>SULFONAMIDES  </vt:lpstr>
      <vt:lpstr>Trimethoprim + Sulfamethoxazole           (TMP)                    (SMX)                   </vt:lpstr>
      <vt:lpstr>Mechanism of action:</vt:lpstr>
      <vt:lpstr>الشريحة 26</vt:lpstr>
      <vt:lpstr>Absorption, Metabolism &amp; Excretion</vt:lpstr>
      <vt:lpstr>الشريحة 28</vt:lpstr>
      <vt:lpstr>CLINICAL USES</vt:lpstr>
      <vt:lpstr>CLINICAL USES ( CONT. )</vt:lpstr>
      <vt:lpstr>ADVERSE EFFECTS:</vt:lpstr>
      <vt:lpstr>CONTRAINDICATIONS</vt:lpstr>
      <vt:lpstr>الشريحة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aaa</dc:creator>
  <cp:lastModifiedBy>xp</cp:lastModifiedBy>
  <cp:revision>203</cp:revision>
  <dcterms:created xsi:type="dcterms:W3CDTF">2005-09-09T08:14:25Z</dcterms:created>
  <dcterms:modified xsi:type="dcterms:W3CDTF">2010-10-15T05:34:56Z</dcterms:modified>
</cp:coreProperties>
</file>