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  <p:sldMasterId id="2147483775" r:id="rId2"/>
    <p:sldMasterId id="2147483787" r:id="rId3"/>
    <p:sldMasterId id="2147483799" r:id="rId4"/>
  </p:sldMasterIdLst>
  <p:notesMasterIdLst>
    <p:notesMasterId r:id="rId53"/>
  </p:notesMasterIdLst>
  <p:sldIdLst>
    <p:sldId id="273" r:id="rId5"/>
    <p:sldId id="274" r:id="rId6"/>
    <p:sldId id="275" r:id="rId7"/>
    <p:sldId id="271" r:id="rId8"/>
    <p:sldId id="266" r:id="rId9"/>
    <p:sldId id="270" r:id="rId10"/>
    <p:sldId id="267" r:id="rId11"/>
    <p:sldId id="256" r:id="rId12"/>
    <p:sldId id="268" r:id="rId13"/>
    <p:sldId id="269" r:id="rId14"/>
    <p:sldId id="272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FF3300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3A31B-7638-4155-BB24-9483BCD04F9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5CEB594-7803-4126-B06B-2E25D07BC0F2}">
      <dgm:prSet phldrT="[نص]"/>
      <dgm:spPr/>
      <dgm:t>
        <a:bodyPr/>
        <a:lstStyle/>
        <a:p>
          <a:pPr rtl="1"/>
          <a:r>
            <a:rPr lang="en-US" dirty="0" smtClean="0"/>
            <a:t>Gram +</a:t>
          </a:r>
          <a:r>
            <a:rPr lang="en-US" dirty="0" err="1" smtClean="0"/>
            <a:t>ve</a:t>
          </a:r>
          <a:r>
            <a:rPr lang="en-US" dirty="0" smtClean="0"/>
            <a:t> bacteria</a:t>
          </a:r>
          <a:endParaRPr lang="ar-SA" dirty="0"/>
        </a:p>
      </dgm:t>
    </dgm:pt>
    <dgm:pt modelId="{836DF8F8-DB71-413B-97D8-DD70C383A234}" type="parTrans" cxnId="{38EE7DB4-0296-4B89-A50C-2AE44F87AA1C}">
      <dgm:prSet/>
      <dgm:spPr/>
      <dgm:t>
        <a:bodyPr/>
        <a:lstStyle/>
        <a:p>
          <a:pPr rtl="1"/>
          <a:endParaRPr lang="ar-SA"/>
        </a:p>
      </dgm:t>
    </dgm:pt>
    <dgm:pt modelId="{0E6EF2C2-71E6-44DB-AF9C-CFB967E9EE16}" type="sibTrans" cxnId="{38EE7DB4-0296-4B89-A50C-2AE44F87AA1C}">
      <dgm:prSet/>
      <dgm:spPr/>
      <dgm:t>
        <a:bodyPr/>
        <a:lstStyle/>
        <a:p>
          <a:pPr rtl="1"/>
          <a:endParaRPr lang="ar-SA"/>
        </a:p>
      </dgm:t>
    </dgm:pt>
    <dgm:pt modelId="{C29FE4ED-844D-497F-82D1-DE699995E505}">
      <dgm:prSet phldrT="[نص]"/>
      <dgm:spPr/>
      <dgm:t>
        <a:bodyPr/>
        <a:lstStyle/>
        <a:p>
          <a:pPr rtl="1"/>
          <a:r>
            <a:rPr lang="en-US" dirty="0" err="1" smtClean="0"/>
            <a:t>cocci</a:t>
          </a:r>
          <a:endParaRPr lang="ar-SA" dirty="0"/>
        </a:p>
      </dgm:t>
    </dgm:pt>
    <dgm:pt modelId="{AE0D8169-FB27-411A-B5F1-3F68477DA998}" type="parTrans" cxnId="{6342C530-F592-42DF-9788-CAFF6C3C5512}">
      <dgm:prSet/>
      <dgm:spPr/>
      <dgm:t>
        <a:bodyPr/>
        <a:lstStyle/>
        <a:p>
          <a:pPr rtl="1"/>
          <a:endParaRPr lang="ar-SA"/>
        </a:p>
      </dgm:t>
    </dgm:pt>
    <dgm:pt modelId="{BD27C13D-DB45-4690-93D0-DC35DD0395D6}" type="sibTrans" cxnId="{6342C530-F592-42DF-9788-CAFF6C3C5512}">
      <dgm:prSet/>
      <dgm:spPr/>
      <dgm:t>
        <a:bodyPr/>
        <a:lstStyle/>
        <a:p>
          <a:pPr rtl="1"/>
          <a:endParaRPr lang="ar-SA"/>
        </a:p>
      </dgm:t>
    </dgm:pt>
    <dgm:pt modelId="{AABC7663-320D-4E45-A9CB-8D707F0BE130}">
      <dgm:prSet phldrT="[نص]"/>
      <dgm:spPr/>
      <dgm:t>
        <a:bodyPr/>
        <a:lstStyle/>
        <a:p>
          <a:pPr rtl="1"/>
          <a:r>
            <a:rPr lang="en-US" dirty="0" smtClean="0"/>
            <a:t>aerobes</a:t>
          </a:r>
          <a:endParaRPr lang="ar-SA" dirty="0"/>
        </a:p>
      </dgm:t>
    </dgm:pt>
    <dgm:pt modelId="{2FA70DB7-B0FE-4F4B-81B3-820F7762A6A1}" type="parTrans" cxnId="{D9E260DC-469A-41EB-8064-B41267EF600B}">
      <dgm:prSet/>
      <dgm:spPr/>
      <dgm:t>
        <a:bodyPr/>
        <a:lstStyle/>
        <a:p>
          <a:pPr rtl="1"/>
          <a:endParaRPr lang="ar-SA"/>
        </a:p>
      </dgm:t>
    </dgm:pt>
    <dgm:pt modelId="{81183655-11F9-4C4C-A4FF-C61A0630D9CD}" type="sibTrans" cxnId="{D9E260DC-469A-41EB-8064-B41267EF600B}">
      <dgm:prSet/>
      <dgm:spPr/>
      <dgm:t>
        <a:bodyPr/>
        <a:lstStyle/>
        <a:p>
          <a:pPr rtl="1"/>
          <a:endParaRPr lang="ar-SA"/>
        </a:p>
      </dgm:t>
    </dgm:pt>
    <dgm:pt modelId="{B07F4D9B-2C31-431D-8066-70A6A306E97A}">
      <dgm:prSet phldrT="[نص]"/>
      <dgm:spPr/>
      <dgm:t>
        <a:bodyPr/>
        <a:lstStyle/>
        <a:p>
          <a:pPr rtl="1"/>
          <a:r>
            <a:rPr lang="en-US" dirty="0" smtClean="0"/>
            <a:t>anaerobes</a:t>
          </a:r>
          <a:endParaRPr lang="ar-SA" dirty="0"/>
        </a:p>
      </dgm:t>
    </dgm:pt>
    <dgm:pt modelId="{D8CAEFF6-B16E-4665-8D53-92666AD63FA2}" type="parTrans" cxnId="{B87E3816-AAA3-4D9C-9FAF-DC5CC2ABD316}">
      <dgm:prSet/>
      <dgm:spPr/>
      <dgm:t>
        <a:bodyPr/>
        <a:lstStyle/>
        <a:p>
          <a:pPr rtl="1"/>
          <a:endParaRPr lang="ar-SA"/>
        </a:p>
      </dgm:t>
    </dgm:pt>
    <dgm:pt modelId="{2FDBC8B7-A0E0-46CF-9F13-90CEEDEDCEAF}" type="sibTrans" cxnId="{B87E3816-AAA3-4D9C-9FAF-DC5CC2ABD316}">
      <dgm:prSet/>
      <dgm:spPr/>
      <dgm:t>
        <a:bodyPr/>
        <a:lstStyle/>
        <a:p>
          <a:pPr rtl="1"/>
          <a:endParaRPr lang="ar-SA"/>
        </a:p>
      </dgm:t>
    </dgm:pt>
    <dgm:pt modelId="{357A752F-E989-4199-BAE1-3774488B25DA}">
      <dgm:prSet/>
      <dgm:spPr/>
      <dgm:t>
        <a:bodyPr/>
        <a:lstStyle/>
        <a:p>
          <a:pPr rtl="1"/>
          <a:r>
            <a:rPr lang="en-US" dirty="0" smtClean="0"/>
            <a:t>bacilli</a:t>
          </a:r>
          <a:endParaRPr lang="ar-SA" dirty="0"/>
        </a:p>
      </dgm:t>
    </dgm:pt>
    <dgm:pt modelId="{8164FE54-1CF2-4C03-A2A0-26948BBAB4E8}" type="parTrans" cxnId="{07C1C17B-57C2-461E-8F59-F0D1B3139D95}">
      <dgm:prSet/>
      <dgm:spPr/>
      <dgm:t>
        <a:bodyPr/>
        <a:lstStyle/>
        <a:p>
          <a:pPr rtl="1"/>
          <a:endParaRPr lang="ar-SA"/>
        </a:p>
      </dgm:t>
    </dgm:pt>
    <dgm:pt modelId="{09E0E899-03C4-4A9D-BF31-04415EFB52B0}" type="sibTrans" cxnId="{07C1C17B-57C2-461E-8F59-F0D1B3139D95}">
      <dgm:prSet/>
      <dgm:spPr/>
      <dgm:t>
        <a:bodyPr/>
        <a:lstStyle/>
        <a:p>
          <a:pPr rtl="1"/>
          <a:endParaRPr lang="ar-SA"/>
        </a:p>
      </dgm:t>
    </dgm:pt>
    <dgm:pt modelId="{3546B54F-FF55-4EA0-9848-09D6760DAEAF}">
      <dgm:prSet/>
      <dgm:spPr/>
      <dgm:t>
        <a:bodyPr/>
        <a:lstStyle/>
        <a:p>
          <a:pPr rtl="1"/>
          <a:r>
            <a:rPr lang="en-US" dirty="0" smtClean="0"/>
            <a:t>Staph and </a:t>
          </a:r>
          <a:r>
            <a:rPr lang="en-US" dirty="0" err="1" smtClean="0"/>
            <a:t>strept</a:t>
          </a:r>
          <a:endParaRPr lang="ar-SA" dirty="0"/>
        </a:p>
      </dgm:t>
    </dgm:pt>
    <dgm:pt modelId="{D9BA1659-9B30-439A-BEDC-82C0AEF178C7}" type="parTrans" cxnId="{A0E00AB0-7706-40C0-8647-A417F48130A5}">
      <dgm:prSet/>
      <dgm:spPr/>
      <dgm:t>
        <a:bodyPr/>
        <a:lstStyle/>
        <a:p>
          <a:pPr rtl="1"/>
          <a:endParaRPr lang="ar-SA"/>
        </a:p>
      </dgm:t>
    </dgm:pt>
    <dgm:pt modelId="{65CF285A-1E0B-4333-836B-936A5C6E9DD5}" type="sibTrans" cxnId="{A0E00AB0-7706-40C0-8647-A417F48130A5}">
      <dgm:prSet/>
      <dgm:spPr/>
      <dgm:t>
        <a:bodyPr/>
        <a:lstStyle/>
        <a:p>
          <a:pPr rtl="1"/>
          <a:endParaRPr lang="ar-SA"/>
        </a:p>
      </dgm:t>
    </dgm:pt>
    <dgm:pt modelId="{9BB1373A-B96F-4B3E-826F-1B7D4D625AAB}">
      <dgm:prSet/>
      <dgm:spPr/>
      <dgm:t>
        <a:bodyPr/>
        <a:lstStyle/>
        <a:p>
          <a:pPr rtl="1"/>
          <a:r>
            <a:rPr lang="en-US" dirty="0" err="1" smtClean="0"/>
            <a:t>Peptococcus</a:t>
          </a:r>
          <a:r>
            <a:rPr lang="en-US" dirty="0" smtClean="0"/>
            <a:t> and </a:t>
          </a:r>
          <a:r>
            <a:rPr lang="en-US" dirty="0" err="1" smtClean="0"/>
            <a:t>peptostreptococcus</a:t>
          </a:r>
          <a:endParaRPr lang="ar-SA" dirty="0"/>
        </a:p>
      </dgm:t>
    </dgm:pt>
    <dgm:pt modelId="{0EE626E1-990B-4B92-A4C0-353533379550}" type="parTrans" cxnId="{3233163D-CF79-438B-9333-7986F0EC1341}">
      <dgm:prSet/>
      <dgm:spPr/>
      <dgm:t>
        <a:bodyPr/>
        <a:lstStyle/>
        <a:p>
          <a:pPr rtl="1"/>
          <a:endParaRPr lang="ar-SA"/>
        </a:p>
      </dgm:t>
    </dgm:pt>
    <dgm:pt modelId="{B2689766-18C3-4F80-98F1-6C771028CDD5}" type="sibTrans" cxnId="{3233163D-CF79-438B-9333-7986F0EC1341}">
      <dgm:prSet/>
      <dgm:spPr/>
      <dgm:t>
        <a:bodyPr/>
        <a:lstStyle/>
        <a:p>
          <a:pPr rtl="1"/>
          <a:endParaRPr lang="ar-SA"/>
        </a:p>
      </dgm:t>
    </dgm:pt>
    <dgm:pt modelId="{2EF271DD-F93D-4E1E-B0B7-666F6CA4034D}">
      <dgm:prSet/>
      <dgm:spPr/>
      <dgm:t>
        <a:bodyPr/>
        <a:lstStyle/>
        <a:p>
          <a:pPr rtl="1"/>
          <a:r>
            <a:rPr lang="en-US" dirty="0" smtClean="0"/>
            <a:t>aerobes</a:t>
          </a:r>
          <a:endParaRPr lang="ar-SA" dirty="0"/>
        </a:p>
      </dgm:t>
    </dgm:pt>
    <dgm:pt modelId="{191483FF-F7EB-4A04-A6E1-CCC9B0EE332E}" type="parTrans" cxnId="{23297697-5F58-4F25-9B2C-6C8BAF47AD9C}">
      <dgm:prSet/>
      <dgm:spPr/>
      <dgm:t>
        <a:bodyPr/>
        <a:lstStyle/>
        <a:p>
          <a:pPr rtl="1"/>
          <a:endParaRPr lang="ar-SA"/>
        </a:p>
      </dgm:t>
    </dgm:pt>
    <dgm:pt modelId="{94D8A0BA-5795-4439-8F0E-CE9AAEFCE794}" type="sibTrans" cxnId="{23297697-5F58-4F25-9B2C-6C8BAF47AD9C}">
      <dgm:prSet/>
      <dgm:spPr/>
      <dgm:t>
        <a:bodyPr/>
        <a:lstStyle/>
        <a:p>
          <a:pPr rtl="1"/>
          <a:endParaRPr lang="ar-SA"/>
        </a:p>
      </dgm:t>
    </dgm:pt>
    <dgm:pt modelId="{73922FB9-04A4-439E-9288-C344573E91E1}">
      <dgm:prSet/>
      <dgm:spPr/>
      <dgm:t>
        <a:bodyPr/>
        <a:lstStyle/>
        <a:p>
          <a:pPr rtl="1"/>
          <a:r>
            <a:rPr lang="en-US" dirty="0" smtClean="0"/>
            <a:t>anaerobes</a:t>
          </a:r>
          <a:endParaRPr lang="ar-SA" dirty="0"/>
        </a:p>
      </dgm:t>
    </dgm:pt>
    <dgm:pt modelId="{6BCDE3BE-AF05-4BEF-9209-5CED853A556C}" type="parTrans" cxnId="{B5D93D8E-2B76-4266-97F6-0F9DF9CC8F34}">
      <dgm:prSet/>
      <dgm:spPr/>
      <dgm:t>
        <a:bodyPr/>
        <a:lstStyle/>
        <a:p>
          <a:pPr rtl="1"/>
          <a:endParaRPr lang="ar-SA"/>
        </a:p>
      </dgm:t>
    </dgm:pt>
    <dgm:pt modelId="{F2FD816A-181A-49A2-A372-A21D59187227}" type="sibTrans" cxnId="{B5D93D8E-2B76-4266-97F6-0F9DF9CC8F34}">
      <dgm:prSet/>
      <dgm:spPr/>
      <dgm:t>
        <a:bodyPr/>
        <a:lstStyle/>
        <a:p>
          <a:pPr rtl="1"/>
          <a:endParaRPr lang="ar-SA"/>
        </a:p>
      </dgm:t>
    </dgm:pt>
    <dgm:pt modelId="{58C62773-50DC-42B0-96E1-5BF4671B8376}">
      <dgm:prSet/>
      <dgm:spPr/>
      <dgm:t>
        <a:bodyPr/>
        <a:lstStyle/>
        <a:p>
          <a:pPr rtl="1"/>
          <a:r>
            <a:rPr lang="en-US" dirty="0" err="1" smtClean="0"/>
            <a:t>Corynebacterium</a:t>
          </a:r>
          <a:r>
            <a:rPr lang="en-US" dirty="0" smtClean="0"/>
            <a:t>, </a:t>
          </a:r>
          <a:r>
            <a:rPr lang="en-US" dirty="0" err="1" smtClean="0"/>
            <a:t>listeria</a:t>
          </a:r>
          <a:r>
            <a:rPr lang="en-US" dirty="0" smtClean="0"/>
            <a:t>, </a:t>
          </a:r>
          <a:r>
            <a:rPr lang="en-US" dirty="0" err="1" smtClean="0"/>
            <a:t>noradia</a:t>
          </a:r>
          <a:r>
            <a:rPr lang="en-US" dirty="0" smtClean="0"/>
            <a:t>…</a:t>
          </a:r>
          <a:endParaRPr lang="ar-SA" dirty="0"/>
        </a:p>
      </dgm:t>
    </dgm:pt>
    <dgm:pt modelId="{D14E5CEB-0097-459E-A165-EA4D13569228}" type="parTrans" cxnId="{83CEE10F-AB8D-4255-B558-3C3887836243}">
      <dgm:prSet/>
      <dgm:spPr/>
      <dgm:t>
        <a:bodyPr/>
        <a:lstStyle/>
        <a:p>
          <a:pPr rtl="1"/>
          <a:endParaRPr lang="ar-SA"/>
        </a:p>
      </dgm:t>
    </dgm:pt>
    <dgm:pt modelId="{2891D3A2-F50D-4D6E-A3A0-C25A68BCD19B}" type="sibTrans" cxnId="{83CEE10F-AB8D-4255-B558-3C3887836243}">
      <dgm:prSet/>
      <dgm:spPr/>
    </dgm:pt>
    <dgm:pt modelId="{BF9573D2-680C-44D8-97E0-C079C7A2DDF3}">
      <dgm:prSet/>
      <dgm:spPr/>
      <dgm:t>
        <a:bodyPr/>
        <a:lstStyle/>
        <a:p>
          <a:pPr rtl="1"/>
          <a:r>
            <a:rPr lang="en-US" dirty="0" smtClean="0"/>
            <a:t>clostridium</a:t>
          </a:r>
          <a:endParaRPr lang="ar-SA" dirty="0"/>
        </a:p>
      </dgm:t>
    </dgm:pt>
    <dgm:pt modelId="{94849C1F-9949-48A2-9569-660370F44461}" type="parTrans" cxnId="{A3F2617F-7020-49A2-B7DA-1E9BF487BD60}">
      <dgm:prSet/>
      <dgm:spPr/>
      <dgm:t>
        <a:bodyPr/>
        <a:lstStyle/>
        <a:p>
          <a:pPr rtl="1"/>
          <a:endParaRPr lang="ar-SA"/>
        </a:p>
      </dgm:t>
    </dgm:pt>
    <dgm:pt modelId="{06D48295-F4C4-4263-8571-8AA890110E36}" type="sibTrans" cxnId="{A3F2617F-7020-49A2-B7DA-1E9BF487BD60}">
      <dgm:prSet/>
      <dgm:spPr/>
    </dgm:pt>
    <dgm:pt modelId="{905EE35D-011B-4228-9F5E-01F27F57B128}" type="pres">
      <dgm:prSet presAssocID="{F373A31B-7638-4155-BB24-9483BCD04F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930247-BCA3-4228-A651-A099A23549AF}" type="pres">
      <dgm:prSet presAssocID="{B5CEB594-7803-4126-B06B-2E25D07BC0F2}" presName="root1" presStyleCnt="0"/>
      <dgm:spPr/>
    </dgm:pt>
    <dgm:pt modelId="{F20F3A98-993F-4D6B-9ED3-1B032F872B5F}" type="pres">
      <dgm:prSet presAssocID="{B5CEB594-7803-4126-B06B-2E25D07BC0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4A4DBA-C1FE-463B-91FD-37C9F5A02E83}" type="pres">
      <dgm:prSet presAssocID="{B5CEB594-7803-4126-B06B-2E25D07BC0F2}" presName="level2hierChild" presStyleCnt="0"/>
      <dgm:spPr/>
    </dgm:pt>
    <dgm:pt modelId="{3A1F5F86-C0E7-4F2B-8C78-65A917C96F99}" type="pres">
      <dgm:prSet presAssocID="{AE0D8169-FB27-411A-B5F1-3F68477DA998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6C756B9-FC57-4474-ABC7-8346F09C024A}" type="pres">
      <dgm:prSet presAssocID="{AE0D8169-FB27-411A-B5F1-3F68477DA998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D7C3BE5B-7EDC-410F-BF70-AF80573FE44B}" type="pres">
      <dgm:prSet presAssocID="{C29FE4ED-844D-497F-82D1-DE699995E505}" presName="root2" presStyleCnt="0"/>
      <dgm:spPr/>
    </dgm:pt>
    <dgm:pt modelId="{C141C9F7-090E-4C79-B146-11F39D91B8FC}" type="pres">
      <dgm:prSet presAssocID="{C29FE4ED-844D-497F-82D1-DE699995E50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C6B9396-CBCD-4C44-8AFE-D85571346941}" type="pres">
      <dgm:prSet presAssocID="{C29FE4ED-844D-497F-82D1-DE699995E505}" presName="level3hierChild" presStyleCnt="0"/>
      <dgm:spPr/>
    </dgm:pt>
    <dgm:pt modelId="{CCEA2744-8C98-40B9-A865-F1424C7F6BBA}" type="pres">
      <dgm:prSet presAssocID="{2FA70DB7-B0FE-4F4B-81B3-820F7762A6A1}" presName="conn2-1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E71A3F73-6A2F-4EBE-8A4D-3091C03E37CD}" type="pres">
      <dgm:prSet presAssocID="{2FA70DB7-B0FE-4F4B-81B3-820F7762A6A1}" presName="connTx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AC608083-AE14-4629-B814-2071789581E5}" type="pres">
      <dgm:prSet presAssocID="{AABC7663-320D-4E45-A9CB-8D707F0BE130}" presName="root2" presStyleCnt="0"/>
      <dgm:spPr/>
    </dgm:pt>
    <dgm:pt modelId="{83E5F9B8-E723-4583-AE5B-7DBF07F8FD9A}" type="pres">
      <dgm:prSet presAssocID="{AABC7663-320D-4E45-A9CB-8D707F0BE13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189B8DC-EB99-41F7-96B5-6D61DF0DAD87}" type="pres">
      <dgm:prSet presAssocID="{AABC7663-320D-4E45-A9CB-8D707F0BE130}" presName="level3hierChild" presStyleCnt="0"/>
      <dgm:spPr/>
    </dgm:pt>
    <dgm:pt modelId="{4D93AF8E-EFD2-407E-A1AC-F9E25DCA934E}" type="pres">
      <dgm:prSet presAssocID="{D9BA1659-9B30-439A-BEDC-82C0AEF178C7}" presName="conn2-1" presStyleLbl="parChTrans1D4" presStyleIdx="0" presStyleCnt="4"/>
      <dgm:spPr/>
      <dgm:t>
        <a:bodyPr/>
        <a:lstStyle/>
        <a:p>
          <a:pPr rtl="1"/>
          <a:endParaRPr lang="ar-SA"/>
        </a:p>
      </dgm:t>
    </dgm:pt>
    <dgm:pt modelId="{64204B05-ACB4-42A0-817C-D5E0E043840B}" type="pres">
      <dgm:prSet presAssocID="{D9BA1659-9B30-439A-BEDC-82C0AEF178C7}" presName="connTx" presStyleLbl="parChTrans1D4" presStyleIdx="0" presStyleCnt="4"/>
      <dgm:spPr/>
      <dgm:t>
        <a:bodyPr/>
        <a:lstStyle/>
        <a:p>
          <a:pPr rtl="1"/>
          <a:endParaRPr lang="ar-SA"/>
        </a:p>
      </dgm:t>
    </dgm:pt>
    <dgm:pt modelId="{A0D1A6BE-153D-447E-A0E1-37F721660016}" type="pres">
      <dgm:prSet presAssocID="{3546B54F-FF55-4EA0-9848-09D6760DAEAF}" presName="root2" presStyleCnt="0"/>
      <dgm:spPr/>
    </dgm:pt>
    <dgm:pt modelId="{09EC7C5A-6C30-4F55-AE2D-C6E60E391EBD}" type="pres">
      <dgm:prSet presAssocID="{3546B54F-FF55-4EA0-9848-09D6760DAEAF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2C1732D-B905-48CB-9414-F3CF0222A257}" type="pres">
      <dgm:prSet presAssocID="{3546B54F-FF55-4EA0-9848-09D6760DAEAF}" presName="level3hierChild" presStyleCnt="0"/>
      <dgm:spPr/>
    </dgm:pt>
    <dgm:pt modelId="{7B758378-594A-4400-A630-AA4644950824}" type="pres">
      <dgm:prSet presAssocID="{D8CAEFF6-B16E-4665-8D53-92666AD63FA2}" presName="conn2-1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9E6B5E86-CC35-4739-A08D-773A7A0ABD19}" type="pres">
      <dgm:prSet presAssocID="{D8CAEFF6-B16E-4665-8D53-92666AD63FA2}" presName="connTx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8F402011-2222-45AD-893F-4D1D303293A4}" type="pres">
      <dgm:prSet presAssocID="{B07F4D9B-2C31-431D-8066-70A6A306E97A}" presName="root2" presStyleCnt="0"/>
      <dgm:spPr/>
    </dgm:pt>
    <dgm:pt modelId="{466A22BC-D097-4C54-91B6-54024683562B}" type="pres">
      <dgm:prSet presAssocID="{B07F4D9B-2C31-431D-8066-70A6A306E97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CBF286A-3025-4ACE-8D00-C18FB793FDB1}" type="pres">
      <dgm:prSet presAssocID="{B07F4D9B-2C31-431D-8066-70A6A306E97A}" presName="level3hierChild" presStyleCnt="0"/>
      <dgm:spPr/>
    </dgm:pt>
    <dgm:pt modelId="{0D58A589-0B19-44E1-83F1-72CB9D7B8EB1}" type="pres">
      <dgm:prSet presAssocID="{0EE626E1-990B-4B92-A4C0-353533379550}" presName="conn2-1" presStyleLbl="parChTrans1D4" presStyleIdx="1" presStyleCnt="4"/>
      <dgm:spPr/>
      <dgm:t>
        <a:bodyPr/>
        <a:lstStyle/>
        <a:p>
          <a:pPr rtl="1"/>
          <a:endParaRPr lang="ar-SA"/>
        </a:p>
      </dgm:t>
    </dgm:pt>
    <dgm:pt modelId="{8A647E74-F3F7-4A08-AE54-E1BF384E5DF0}" type="pres">
      <dgm:prSet presAssocID="{0EE626E1-990B-4B92-A4C0-353533379550}" presName="connTx" presStyleLbl="parChTrans1D4" presStyleIdx="1" presStyleCnt="4"/>
      <dgm:spPr/>
      <dgm:t>
        <a:bodyPr/>
        <a:lstStyle/>
        <a:p>
          <a:pPr rtl="1"/>
          <a:endParaRPr lang="ar-SA"/>
        </a:p>
      </dgm:t>
    </dgm:pt>
    <dgm:pt modelId="{854D999D-96C3-46A1-8A12-D7A63FE55C9C}" type="pres">
      <dgm:prSet presAssocID="{9BB1373A-B96F-4B3E-826F-1B7D4D625AAB}" presName="root2" presStyleCnt="0"/>
      <dgm:spPr/>
    </dgm:pt>
    <dgm:pt modelId="{19C12A7D-66E6-4AD3-973D-96F6A6C07B57}" type="pres">
      <dgm:prSet presAssocID="{9BB1373A-B96F-4B3E-826F-1B7D4D625AAB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E36D2E2-7285-4B09-A0E5-421C5AB28288}" type="pres">
      <dgm:prSet presAssocID="{9BB1373A-B96F-4B3E-826F-1B7D4D625AAB}" presName="level3hierChild" presStyleCnt="0"/>
      <dgm:spPr/>
    </dgm:pt>
    <dgm:pt modelId="{2D2B59AF-6E64-47A6-8E8C-20FC74670592}" type="pres">
      <dgm:prSet presAssocID="{8164FE54-1CF2-4C03-A2A0-26948BBAB4E8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F40141A0-AB6C-4143-99EE-3F6B2C539C15}" type="pres">
      <dgm:prSet presAssocID="{8164FE54-1CF2-4C03-A2A0-26948BBAB4E8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1E655367-D197-4136-844E-6B74AAE635DD}" type="pres">
      <dgm:prSet presAssocID="{357A752F-E989-4199-BAE1-3774488B25DA}" presName="root2" presStyleCnt="0"/>
      <dgm:spPr/>
    </dgm:pt>
    <dgm:pt modelId="{91626A89-2076-4931-B1AA-2B2BD3AD50D7}" type="pres">
      <dgm:prSet presAssocID="{357A752F-E989-4199-BAE1-3774488B25D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60F157C-145B-475C-92DE-D149B0F7919C}" type="pres">
      <dgm:prSet presAssocID="{357A752F-E989-4199-BAE1-3774488B25DA}" presName="level3hierChild" presStyleCnt="0"/>
      <dgm:spPr/>
    </dgm:pt>
    <dgm:pt modelId="{C06E6525-56D7-485C-96E3-84030A029D83}" type="pres">
      <dgm:prSet presAssocID="{191483FF-F7EB-4A04-A6E1-CCC9B0EE332E}" presName="conn2-1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9AA3D835-C83E-4854-96B2-F054913A1B86}" type="pres">
      <dgm:prSet presAssocID="{191483FF-F7EB-4A04-A6E1-CCC9B0EE332E}" presName="connTx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5CF8AA05-98A1-4CBB-96FF-C674BDDECEA3}" type="pres">
      <dgm:prSet presAssocID="{2EF271DD-F93D-4E1E-B0B7-666F6CA4034D}" presName="root2" presStyleCnt="0"/>
      <dgm:spPr/>
    </dgm:pt>
    <dgm:pt modelId="{3F2C3E22-FDD8-4826-BB17-F7550BA978B3}" type="pres">
      <dgm:prSet presAssocID="{2EF271DD-F93D-4E1E-B0B7-666F6CA4034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1C91FF3-B3DC-48E5-BD54-6D72011DF3A7}" type="pres">
      <dgm:prSet presAssocID="{2EF271DD-F93D-4E1E-B0B7-666F6CA4034D}" presName="level3hierChild" presStyleCnt="0"/>
      <dgm:spPr/>
    </dgm:pt>
    <dgm:pt modelId="{FE20E477-0246-47DA-B1ED-2C6B6FD496F2}" type="pres">
      <dgm:prSet presAssocID="{D14E5CEB-0097-459E-A165-EA4D13569228}" presName="conn2-1" presStyleLbl="parChTrans1D4" presStyleIdx="2" presStyleCnt="4"/>
      <dgm:spPr/>
      <dgm:t>
        <a:bodyPr/>
        <a:lstStyle/>
        <a:p>
          <a:pPr rtl="1"/>
          <a:endParaRPr lang="ar-SA"/>
        </a:p>
      </dgm:t>
    </dgm:pt>
    <dgm:pt modelId="{6828A5F8-17E9-48AA-BA96-3D68B860BDAA}" type="pres">
      <dgm:prSet presAssocID="{D14E5CEB-0097-459E-A165-EA4D13569228}" presName="connTx" presStyleLbl="parChTrans1D4" presStyleIdx="2" presStyleCnt="4"/>
      <dgm:spPr/>
      <dgm:t>
        <a:bodyPr/>
        <a:lstStyle/>
        <a:p>
          <a:pPr rtl="1"/>
          <a:endParaRPr lang="ar-SA"/>
        </a:p>
      </dgm:t>
    </dgm:pt>
    <dgm:pt modelId="{98B532F9-027D-4015-8CE1-35C819499F14}" type="pres">
      <dgm:prSet presAssocID="{58C62773-50DC-42B0-96E1-5BF4671B8376}" presName="root2" presStyleCnt="0"/>
      <dgm:spPr/>
    </dgm:pt>
    <dgm:pt modelId="{7842512D-4C8A-441E-A77B-7A018CF12C73}" type="pres">
      <dgm:prSet presAssocID="{58C62773-50DC-42B0-96E1-5BF4671B8376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D894BE9-2269-4556-8E01-06F1E7E5829D}" type="pres">
      <dgm:prSet presAssocID="{58C62773-50DC-42B0-96E1-5BF4671B8376}" presName="level3hierChild" presStyleCnt="0"/>
      <dgm:spPr/>
    </dgm:pt>
    <dgm:pt modelId="{2620D2E9-751D-4A2B-AD9C-ACB0AF0A2698}" type="pres">
      <dgm:prSet presAssocID="{6BCDE3BE-AF05-4BEF-9209-5CED853A556C}" presName="conn2-1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6D9AC27E-964C-4101-B7A6-8AD416C484F2}" type="pres">
      <dgm:prSet presAssocID="{6BCDE3BE-AF05-4BEF-9209-5CED853A556C}" presName="connTx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A7E7D5C5-63B1-48D9-A9F3-0471A0667866}" type="pres">
      <dgm:prSet presAssocID="{73922FB9-04A4-439E-9288-C344573E91E1}" presName="root2" presStyleCnt="0"/>
      <dgm:spPr/>
    </dgm:pt>
    <dgm:pt modelId="{92D66C16-DCF4-4FA2-B943-5FC2860A86D1}" type="pres">
      <dgm:prSet presAssocID="{73922FB9-04A4-439E-9288-C344573E91E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4B83968-0AC1-4C26-B478-5BD752942F29}" type="pres">
      <dgm:prSet presAssocID="{73922FB9-04A4-439E-9288-C344573E91E1}" presName="level3hierChild" presStyleCnt="0"/>
      <dgm:spPr/>
    </dgm:pt>
    <dgm:pt modelId="{8292C52B-3FAF-4D52-88A0-BB5A39069176}" type="pres">
      <dgm:prSet presAssocID="{94849C1F-9949-48A2-9569-660370F44461}" presName="conn2-1" presStyleLbl="parChTrans1D4" presStyleIdx="3" presStyleCnt="4"/>
      <dgm:spPr/>
      <dgm:t>
        <a:bodyPr/>
        <a:lstStyle/>
        <a:p>
          <a:pPr rtl="1"/>
          <a:endParaRPr lang="ar-SA"/>
        </a:p>
      </dgm:t>
    </dgm:pt>
    <dgm:pt modelId="{FE70D1EC-5A53-462D-93C3-EF7AA6DBE04D}" type="pres">
      <dgm:prSet presAssocID="{94849C1F-9949-48A2-9569-660370F44461}" presName="connTx" presStyleLbl="parChTrans1D4" presStyleIdx="3" presStyleCnt="4"/>
      <dgm:spPr/>
      <dgm:t>
        <a:bodyPr/>
        <a:lstStyle/>
        <a:p>
          <a:pPr rtl="1"/>
          <a:endParaRPr lang="ar-SA"/>
        </a:p>
      </dgm:t>
    </dgm:pt>
    <dgm:pt modelId="{6F3D5C3A-C7B1-46B5-8BD0-31E31C0A0409}" type="pres">
      <dgm:prSet presAssocID="{BF9573D2-680C-44D8-97E0-C079C7A2DDF3}" presName="root2" presStyleCnt="0"/>
      <dgm:spPr/>
    </dgm:pt>
    <dgm:pt modelId="{9E39C5D9-8EDA-41E9-BA45-A4C30D4162D4}" type="pres">
      <dgm:prSet presAssocID="{BF9573D2-680C-44D8-97E0-C079C7A2DDF3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360C807-1728-490E-9301-ACA5082281AE}" type="pres">
      <dgm:prSet presAssocID="{BF9573D2-680C-44D8-97E0-C079C7A2DDF3}" presName="level3hierChild" presStyleCnt="0"/>
      <dgm:spPr/>
    </dgm:pt>
  </dgm:ptLst>
  <dgm:cxnLst>
    <dgm:cxn modelId="{600B9B15-E597-45F3-B2E9-0C918DEA6EA7}" type="presOf" srcId="{357A752F-E989-4199-BAE1-3774488B25DA}" destId="{91626A89-2076-4931-B1AA-2B2BD3AD50D7}" srcOrd="0" destOrd="0" presId="urn:microsoft.com/office/officeart/2005/8/layout/hierarchy2"/>
    <dgm:cxn modelId="{23297697-5F58-4F25-9B2C-6C8BAF47AD9C}" srcId="{357A752F-E989-4199-BAE1-3774488B25DA}" destId="{2EF271DD-F93D-4E1E-B0B7-666F6CA4034D}" srcOrd="0" destOrd="0" parTransId="{191483FF-F7EB-4A04-A6E1-CCC9B0EE332E}" sibTransId="{94D8A0BA-5795-4439-8F0E-CE9AAEFCE794}"/>
    <dgm:cxn modelId="{07C1C17B-57C2-461E-8F59-F0D1B3139D95}" srcId="{B5CEB594-7803-4126-B06B-2E25D07BC0F2}" destId="{357A752F-E989-4199-BAE1-3774488B25DA}" srcOrd="1" destOrd="0" parTransId="{8164FE54-1CF2-4C03-A2A0-26948BBAB4E8}" sibTransId="{09E0E899-03C4-4A9D-BF31-04415EFB52B0}"/>
    <dgm:cxn modelId="{3C617038-219E-48B4-9F2A-E9B0C203EAF6}" type="presOf" srcId="{D14E5CEB-0097-459E-A165-EA4D13569228}" destId="{6828A5F8-17E9-48AA-BA96-3D68B860BDAA}" srcOrd="1" destOrd="0" presId="urn:microsoft.com/office/officeart/2005/8/layout/hierarchy2"/>
    <dgm:cxn modelId="{96515550-F6A9-4C8E-83D1-3A247CB2210A}" type="presOf" srcId="{D9BA1659-9B30-439A-BEDC-82C0AEF178C7}" destId="{4D93AF8E-EFD2-407E-A1AC-F9E25DCA934E}" srcOrd="0" destOrd="0" presId="urn:microsoft.com/office/officeart/2005/8/layout/hierarchy2"/>
    <dgm:cxn modelId="{6CA993CC-81AF-4434-9EA2-6B12060F4448}" type="presOf" srcId="{2FA70DB7-B0FE-4F4B-81B3-820F7762A6A1}" destId="{CCEA2744-8C98-40B9-A865-F1424C7F6BBA}" srcOrd="0" destOrd="0" presId="urn:microsoft.com/office/officeart/2005/8/layout/hierarchy2"/>
    <dgm:cxn modelId="{2F9FEDCE-83C9-49AF-B585-1B85D7716481}" type="presOf" srcId="{6BCDE3BE-AF05-4BEF-9209-5CED853A556C}" destId="{2620D2E9-751D-4A2B-AD9C-ACB0AF0A2698}" srcOrd="0" destOrd="0" presId="urn:microsoft.com/office/officeart/2005/8/layout/hierarchy2"/>
    <dgm:cxn modelId="{B87E3816-AAA3-4D9C-9FAF-DC5CC2ABD316}" srcId="{C29FE4ED-844D-497F-82D1-DE699995E505}" destId="{B07F4D9B-2C31-431D-8066-70A6A306E97A}" srcOrd="1" destOrd="0" parTransId="{D8CAEFF6-B16E-4665-8D53-92666AD63FA2}" sibTransId="{2FDBC8B7-A0E0-46CF-9F13-90CEEDEDCEAF}"/>
    <dgm:cxn modelId="{03DFB58C-69DF-4750-BF1D-90BA436B9577}" type="presOf" srcId="{D8CAEFF6-B16E-4665-8D53-92666AD63FA2}" destId="{9E6B5E86-CC35-4739-A08D-773A7A0ABD19}" srcOrd="1" destOrd="0" presId="urn:microsoft.com/office/officeart/2005/8/layout/hierarchy2"/>
    <dgm:cxn modelId="{A3F2617F-7020-49A2-B7DA-1E9BF487BD60}" srcId="{73922FB9-04A4-439E-9288-C344573E91E1}" destId="{BF9573D2-680C-44D8-97E0-C079C7A2DDF3}" srcOrd="0" destOrd="0" parTransId="{94849C1F-9949-48A2-9569-660370F44461}" sibTransId="{06D48295-F4C4-4263-8571-8AA890110E36}"/>
    <dgm:cxn modelId="{5D82E405-C415-4AB5-8D15-36D25046ADB0}" type="presOf" srcId="{191483FF-F7EB-4A04-A6E1-CCC9B0EE332E}" destId="{9AA3D835-C83E-4854-96B2-F054913A1B86}" srcOrd="1" destOrd="0" presId="urn:microsoft.com/office/officeart/2005/8/layout/hierarchy2"/>
    <dgm:cxn modelId="{6342C530-F592-42DF-9788-CAFF6C3C5512}" srcId="{B5CEB594-7803-4126-B06B-2E25D07BC0F2}" destId="{C29FE4ED-844D-497F-82D1-DE699995E505}" srcOrd="0" destOrd="0" parTransId="{AE0D8169-FB27-411A-B5F1-3F68477DA998}" sibTransId="{BD27C13D-DB45-4690-93D0-DC35DD0395D6}"/>
    <dgm:cxn modelId="{2D14D918-75D9-4C95-BDE2-1E0051E08AB1}" type="presOf" srcId="{94849C1F-9949-48A2-9569-660370F44461}" destId="{8292C52B-3FAF-4D52-88A0-BB5A39069176}" srcOrd="0" destOrd="0" presId="urn:microsoft.com/office/officeart/2005/8/layout/hierarchy2"/>
    <dgm:cxn modelId="{997A8792-6950-4F69-960D-CEE9BE245F80}" type="presOf" srcId="{8164FE54-1CF2-4C03-A2A0-26948BBAB4E8}" destId="{2D2B59AF-6E64-47A6-8E8C-20FC74670592}" srcOrd="0" destOrd="0" presId="urn:microsoft.com/office/officeart/2005/8/layout/hierarchy2"/>
    <dgm:cxn modelId="{A0E00AB0-7706-40C0-8647-A417F48130A5}" srcId="{AABC7663-320D-4E45-A9CB-8D707F0BE130}" destId="{3546B54F-FF55-4EA0-9848-09D6760DAEAF}" srcOrd="0" destOrd="0" parTransId="{D9BA1659-9B30-439A-BEDC-82C0AEF178C7}" sibTransId="{65CF285A-1E0B-4333-836B-936A5C6E9DD5}"/>
    <dgm:cxn modelId="{E7D3D0DA-E752-4884-8E1B-6954A570C28F}" type="presOf" srcId="{AABC7663-320D-4E45-A9CB-8D707F0BE130}" destId="{83E5F9B8-E723-4583-AE5B-7DBF07F8FD9A}" srcOrd="0" destOrd="0" presId="urn:microsoft.com/office/officeart/2005/8/layout/hierarchy2"/>
    <dgm:cxn modelId="{BB4A5C83-7BC5-4D77-A440-083D1E2A3C28}" type="presOf" srcId="{C29FE4ED-844D-497F-82D1-DE699995E505}" destId="{C141C9F7-090E-4C79-B146-11F39D91B8FC}" srcOrd="0" destOrd="0" presId="urn:microsoft.com/office/officeart/2005/8/layout/hierarchy2"/>
    <dgm:cxn modelId="{7682F98A-05F5-4DD4-A3D2-9664ABB025BD}" type="presOf" srcId="{D9BA1659-9B30-439A-BEDC-82C0AEF178C7}" destId="{64204B05-ACB4-42A0-817C-D5E0E043840B}" srcOrd="1" destOrd="0" presId="urn:microsoft.com/office/officeart/2005/8/layout/hierarchy2"/>
    <dgm:cxn modelId="{83CEE10F-AB8D-4255-B558-3C3887836243}" srcId="{2EF271DD-F93D-4E1E-B0B7-666F6CA4034D}" destId="{58C62773-50DC-42B0-96E1-5BF4671B8376}" srcOrd="0" destOrd="0" parTransId="{D14E5CEB-0097-459E-A165-EA4D13569228}" sibTransId="{2891D3A2-F50D-4D6E-A3A0-C25A68BCD19B}"/>
    <dgm:cxn modelId="{78D4155D-BDCA-40F2-A6B3-AA03DB9FC293}" type="presOf" srcId="{AE0D8169-FB27-411A-B5F1-3F68477DA998}" destId="{A6C756B9-FC57-4474-ABC7-8346F09C024A}" srcOrd="1" destOrd="0" presId="urn:microsoft.com/office/officeart/2005/8/layout/hierarchy2"/>
    <dgm:cxn modelId="{3233163D-CF79-438B-9333-7986F0EC1341}" srcId="{B07F4D9B-2C31-431D-8066-70A6A306E97A}" destId="{9BB1373A-B96F-4B3E-826F-1B7D4D625AAB}" srcOrd="0" destOrd="0" parTransId="{0EE626E1-990B-4B92-A4C0-353533379550}" sibTransId="{B2689766-18C3-4F80-98F1-6C771028CDD5}"/>
    <dgm:cxn modelId="{ED528F81-B4A6-46FE-B82D-F9ABBE52AB08}" type="presOf" srcId="{D14E5CEB-0097-459E-A165-EA4D13569228}" destId="{FE20E477-0246-47DA-B1ED-2C6B6FD496F2}" srcOrd="0" destOrd="0" presId="urn:microsoft.com/office/officeart/2005/8/layout/hierarchy2"/>
    <dgm:cxn modelId="{49732C32-55EB-472E-9FD0-021A8D897A7C}" type="presOf" srcId="{AE0D8169-FB27-411A-B5F1-3F68477DA998}" destId="{3A1F5F86-C0E7-4F2B-8C78-65A917C96F99}" srcOrd="0" destOrd="0" presId="urn:microsoft.com/office/officeart/2005/8/layout/hierarchy2"/>
    <dgm:cxn modelId="{B5D93D8E-2B76-4266-97F6-0F9DF9CC8F34}" srcId="{357A752F-E989-4199-BAE1-3774488B25DA}" destId="{73922FB9-04A4-439E-9288-C344573E91E1}" srcOrd="1" destOrd="0" parTransId="{6BCDE3BE-AF05-4BEF-9209-5CED853A556C}" sibTransId="{F2FD816A-181A-49A2-A372-A21D59187227}"/>
    <dgm:cxn modelId="{C3774CC3-3566-4524-89EE-A53305DD4218}" type="presOf" srcId="{B07F4D9B-2C31-431D-8066-70A6A306E97A}" destId="{466A22BC-D097-4C54-91B6-54024683562B}" srcOrd="0" destOrd="0" presId="urn:microsoft.com/office/officeart/2005/8/layout/hierarchy2"/>
    <dgm:cxn modelId="{714E5F14-3496-43AC-9A7A-57C783C5E090}" type="presOf" srcId="{191483FF-F7EB-4A04-A6E1-CCC9B0EE332E}" destId="{C06E6525-56D7-485C-96E3-84030A029D83}" srcOrd="0" destOrd="0" presId="urn:microsoft.com/office/officeart/2005/8/layout/hierarchy2"/>
    <dgm:cxn modelId="{B1E79042-A4B5-440A-B64C-BF8C73D4B83C}" type="presOf" srcId="{6BCDE3BE-AF05-4BEF-9209-5CED853A556C}" destId="{6D9AC27E-964C-4101-B7A6-8AD416C484F2}" srcOrd="1" destOrd="0" presId="urn:microsoft.com/office/officeart/2005/8/layout/hierarchy2"/>
    <dgm:cxn modelId="{6BCD7457-086F-4011-A66D-03948B1437C1}" type="presOf" srcId="{BF9573D2-680C-44D8-97E0-C079C7A2DDF3}" destId="{9E39C5D9-8EDA-41E9-BA45-A4C30D4162D4}" srcOrd="0" destOrd="0" presId="urn:microsoft.com/office/officeart/2005/8/layout/hierarchy2"/>
    <dgm:cxn modelId="{7B089DDA-18D1-4BFA-BEE3-C35E33874079}" type="presOf" srcId="{0EE626E1-990B-4B92-A4C0-353533379550}" destId="{8A647E74-F3F7-4A08-AE54-E1BF384E5DF0}" srcOrd="1" destOrd="0" presId="urn:microsoft.com/office/officeart/2005/8/layout/hierarchy2"/>
    <dgm:cxn modelId="{E94E0E15-8D42-4FFB-9047-7E2929A8684D}" type="presOf" srcId="{0EE626E1-990B-4B92-A4C0-353533379550}" destId="{0D58A589-0B19-44E1-83F1-72CB9D7B8EB1}" srcOrd="0" destOrd="0" presId="urn:microsoft.com/office/officeart/2005/8/layout/hierarchy2"/>
    <dgm:cxn modelId="{D208B7A8-026A-4069-9A0D-F0065E6DB0BF}" type="presOf" srcId="{2EF271DD-F93D-4E1E-B0B7-666F6CA4034D}" destId="{3F2C3E22-FDD8-4826-BB17-F7550BA978B3}" srcOrd="0" destOrd="0" presId="urn:microsoft.com/office/officeart/2005/8/layout/hierarchy2"/>
    <dgm:cxn modelId="{1C63D92F-2270-4703-9933-1F4A07CE9803}" type="presOf" srcId="{D8CAEFF6-B16E-4665-8D53-92666AD63FA2}" destId="{7B758378-594A-4400-A630-AA4644950824}" srcOrd="0" destOrd="0" presId="urn:microsoft.com/office/officeart/2005/8/layout/hierarchy2"/>
    <dgm:cxn modelId="{B72CAC74-5AE0-4A2B-9E43-842395C5F7D4}" type="presOf" srcId="{94849C1F-9949-48A2-9569-660370F44461}" destId="{FE70D1EC-5A53-462D-93C3-EF7AA6DBE04D}" srcOrd="1" destOrd="0" presId="urn:microsoft.com/office/officeart/2005/8/layout/hierarchy2"/>
    <dgm:cxn modelId="{DAE46B03-740A-4AAC-BE23-95B3DFB66FFC}" type="presOf" srcId="{58C62773-50DC-42B0-96E1-5BF4671B8376}" destId="{7842512D-4C8A-441E-A77B-7A018CF12C73}" srcOrd="0" destOrd="0" presId="urn:microsoft.com/office/officeart/2005/8/layout/hierarchy2"/>
    <dgm:cxn modelId="{CBDB7116-B9B3-4E15-B35E-9EC5E403A9AB}" type="presOf" srcId="{2FA70DB7-B0FE-4F4B-81B3-820F7762A6A1}" destId="{E71A3F73-6A2F-4EBE-8A4D-3091C03E37CD}" srcOrd="1" destOrd="0" presId="urn:microsoft.com/office/officeart/2005/8/layout/hierarchy2"/>
    <dgm:cxn modelId="{38EE7DB4-0296-4B89-A50C-2AE44F87AA1C}" srcId="{F373A31B-7638-4155-BB24-9483BCD04F9F}" destId="{B5CEB594-7803-4126-B06B-2E25D07BC0F2}" srcOrd="0" destOrd="0" parTransId="{836DF8F8-DB71-413B-97D8-DD70C383A234}" sibTransId="{0E6EF2C2-71E6-44DB-AF9C-CFB967E9EE16}"/>
    <dgm:cxn modelId="{F96EAAEC-753A-44F4-948F-9DD7C04D3ECB}" type="presOf" srcId="{73922FB9-04A4-439E-9288-C344573E91E1}" destId="{92D66C16-DCF4-4FA2-B943-5FC2860A86D1}" srcOrd="0" destOrd="0" presId="urn:microsoft.com/office/officeart/2005/8/layout/hierarchy2"/>
    <dgm:cxn modelId="{23238026-9C59-4932-AB50-9BD68D8D7D76}" type="presOf" srcId="{3546B54F-FF55-4EA0-9848-09D6760DAEAF}" destId="{09EC7C5A-6C30-4F55-AE2D-C6E60E391EBD}" srcOrd="0" destOrd="0" presId="urn:microsoft.com/office/officeart/2005/8/layout/hierarchy2"/>
    <dgm:cxn modelId="{B28F3418-E492-42F8-BE54-094739E88394}" type="presOf" srcId="{B5CEB594-7803-4126-B06B-2E25D07BC0F2}" destId="{F20F3A98-993F-4D6B-9ED3-1B032F872B5F}" srcOrd="0" destOrd="0" presId="urn:microsoft.com/office/officeart/2005/8/layout/hierarchy2"/>
    <dgm:cxn modelId="{58872D8B-B13E-4249-9CE1-804969D56C54}" type="presOf" srcId="{F373A31B-7638-4155-BB24-9483BCD04F9F}" destId="{905EE35D-011B-4228-9F5E-01F27F57B128}" srcOrd="0" destOrd="0" presId="urn:microsoft.com/office/officeart/2005/8/layout/hierarchy2"/>
    <dgm:cxn modelId="{9F93E0AE-00A8-47CA-A527-6450E4DCFF39}" type="presOf" srcId="{9BB1373A-B96F-4B3E-826F-1B7D4D625AAB}" destId="{19C12A7D-66E6-4AD3-973D-96F6A6C07B57}" srcOrd="0" destOrd="0" presId="urn:microsoft.com/office/officeart/2005/8/layout/hierarchy2"/>
    <dgm:cxn modelId="{FA37FA74-D843-4B35-8908-BC3FFE001DC8}" type="presOf" srcId="{8164FE54-1CF2-4C03-A2A0-26948BBAB4E8}" destId="{F40141A0-AB6C-4143-99EE-3F6B2C539C15}" srcOrd="1" destOrd="0" presId="urn:microsoft.com/office/officeart/2005/8/layout/hierarchy2"/>
    <dgm:cxn modelId="{D9E260DC-469A-41EB-8064-B41267EF600B}" srcId="{C29FE4ED-844D-497F-82D1-DE699995E505}" destId="{AABC7663-320D-4E45-A9CB-8D707F0BE130}" srcOrd="0" destOrd="0" parTransId="{2FA70DB7-B0FE-4F4B-81B3-820F7762A6A1}" sibTransId="{81183655-11F9-4C4C-A4FF-C61A0630D9CD}"/>
    <dgm:cxn modelId="{258C88C4-2F89-40E0-9BB3-8E4119402580}" type="presParOf" srcId="{905EE35D-011B-4228-9F5E-01F27F57B128}" destId="{19930247-BCA3-4228-A651-A099A23549AF}" srcOrd="0" destOrd="0" presId="urn:microsoft.com/office/officeart/2005/8/layout/hierarchy2"/>
    <dgm:cxn modelId="{6C86A486-6BEC-413B-83C7-5A823BE5543B}" type="presParOf" srcId="{19930247-BCA3-4228-A651-A099A23549AF}" destId="{F20F3A98-993F-4D6B-9ED3-1B032F872B5F}" srcOrd="0" destOrd="0" presId="urn:microsoft.com/office/officeart/2005/8/layout/hierarchy2"/>
    <dgm:cxn modelId="{C47A26A4-D232-49EE-9ECC-0F19F9FDDFEA}" type="presParOf" srcId="{19930247-BCA3-4228-A651-A099A23549AF}" destId="{6F4A4DBA-C1FE-463B-91FD-37C9F5A02E83}" srcOrd="1" destOrd="0" presId="urn:microsoft.com/office/officeart/2005/8/layout/hierarchy2"/>
    <dgm:cxn modelId="{F7C9A38F-23D6-4B40-AC09-AAA12724A8CF}" type="presParOf" srcId="{6F4A4DBA-C1FE-463B-91FD-37C9F5A02E83}" destId="{3A1F5F86-C0E7-4F2B-8C78-65A917C96F99}" srcOrd="0" destOrd="0" presId="urn:microsoft.com/office/officeart/2005/8/layout/hierarchy2"/>
    <dgm:cxn modelId="{84000DB1-06F2-49B7-A47E-9850EE7D1086}" type="presParOf" srcId="{3A1F5F86-C0E7-4F2B-8C78-65A917C96F99}" destId="{A6C756B9-FC57-4474-ABC7-8346F09C024A}" srcOrd="0" destOrd="0" presId="urn:microsoft.com/office/officeart/2005/8/layout/hierarchy2"/>
    <dgm:cxn modelId="{840161A0-6B42-4696-A85A-18A0BBE5D28A}" type="presParOf" srcId="{6F4A4DBA-C1FE-463B-91FD-37C9F5A02E83}" destId="{D7C3BE5B-7EDC-410F-BF70-AF80573FE44B}" srcOrd="1" destOrd="0" presId="urn:microsoft.com/office/officeart/2005/8/layout/hierarchy2"/>
    <dgm:cxn modelId="{D85FD2F5-949C-4860-AA1F-9F37D1346F6B}" type="presParOf" srcId="{D7C3BE5B-7EDC-410F-BF70-AF80573FE44B}" destId="{C141C9F7-090E-4C79-B146-11F39D91B8FC}" srcOrd="0" destOrd="0" presId="urn:microsoft.com/office/officeart/2005/8/layout/hierarchy2"/>
    <dgm:cxn modelId="{F1D2451B-49F1-456F-BA14-FC220B7BEE15}" type="presParOf" srcId="{D7C3BE5B-7EDC-410F-BF70-AF80573FE44B}" destId="{9C6B9396-CBCD-4C44-8AFE-D85571346941}" srcOrd="1" destOrd="0" presId="urn:microsoft.com/office/officeart/2005/8/layout/hierarchy2"/>
    <dgm:cxn modelId="{28EE421B-AA16-46EB-9D9F-E1BA3145D434}" type="presParOf" srcId="{9C6B9396-CBCD-4C44-8AFE-D85571346941}" destId="{CCEA2744-8C98-40B9-A865-F1424C7F6BBA}" srcOrd="0" destOrd="0" presId="urn:microsoft.com/office/officeart/2005/8/layout/hierarchy2"/>
    <dgm:cxn modelId="{072D99FE-F105-4F81-BA1F-E7656571CC76}" type="presParOf" srcId="{CCEA2744-8C98-40B9-A865-F1424C7F6BBA}" destId="{E71A3F73-6A2F-4EBE-8A4D-3091C03E37CD}" srcOrd="0" destOrd="0" presId="urn:microsoft.com/office/officeart/2005/8/layout/hierarchy2"/>
    <dgm:cxn modelId="{AD3C21C6-E790-4949-ABF8-ACD0F69E3B14}" type="presParOf" srcId="{9C6B9396-CBCD-4C44-8AFE-D85571346941}" destId="{AC608083-AE14-4629-B814-2071789581E5}" srcOrd="1" destOrd="0" presId="urn:microsoft.com/office/officeart/2005/8/layout/hierarchy2"/>
    <dgm:cxn modelId="{086B3E26-45A8-4298-9CCD-2CD514C40E17}" type="presParOf" srcId="{AC608083-AE14-4629-B814-2071789581E5}" destId="{83E5F9B8-E723-4583-AE5B-7DBF07F8FD9A}" srcOrd="0" destOrd="0" presId="urn:microsoft.com/office/officeart/2005/8/layout/hierarchy2"/>
    <dgm:cxn modelId="{9B9517B6-5F11-4507-8CC0-8EA514CD96BF}" type="presParOf" srcId="{AC608083-AE14-4629-B814-2071789581E5}" destId="{C189B8DC-EB99-41F7-96B5-6D61DF0DAD87}" srcOrd="1" destOrd="0" presId="urn:microsoft.com/office/officeart/2005/8/layout/hierarchy2"/>
    <dgm:cxn modelId="{B2C4D93D-E016-4D22-8494-04EC9B0D3D22}" type="presParOf" srcId="{C189B8DC-EB99-41F7-96B5-6D61DF0DAD87}" destId="{4D93AF8E-EFD2-407E-A1AC-F9E25DCA934E}" srcOrd="0" destOrd="0" presId="urn:microsoft.com/office/officeart/2005/8/layout/hierarchy2"/>
    <dgm:cxn modelId="{1847FFA8-28D9-4496-AA56-E20BCEB18360}" type="presParOf" srcId="{4D93AF8E-EFD2-407E-A1AC-F9E25DCA934E}" destId="{64204B05-ACB4-42A0-817C-D5E0E043840B}" srcOrd="0" destOrd="0" presId="urn:microsoft.com/office/officeart/2005/8/layout/hierarchy2"/>
    <dgm:cxn modelId="{FE19E4AC-C47C-4674-AD85-EED0FBD209C5}" type="presParOf" srcId="{C189B8DC-EB99-41F7-96B5-6D61DF0DAD87}" destId="{A0D1A6BE-153D-447E-A0E1-37F721660016}" srcOrd="1" destOrd="0" presId="urn:microsoft.com/office/officeart/2005/8/layout/hierarchy2"/>
    <dgm:cxn modelId="{013F3E9F-FA88-4078-A2EB-2DDAA5D1DC92}" type="presParOf" srcId="{A0D1A6BE-153D-447E-A0E1-37F721660016}" destId="{09EC7C5A-6C30-4F55-AE2D-C6E60E391EBD}" srcOrd="0" destOrd="0" presId="urn:microsoft.com/office/officeart/2005/8/layout/hierarchy2"/>
    <dgm:cxn modelId="{BF175CB1-161A-49AC-83E4-F48DCB023918}" type="presParOf" srcId="{A0D1A6BE-153D-447E-A0E1-37F721660016}" destId="{F2C1732D-B905-48CB-9414-F3CF0222A257}" srcOrd="1" destOrd="0" presId="urn:microsoft.com/office/officeart/2005/8/layout/hierarchy2"/>
    <dgm:cxn modelId="{2C91D3FB-97C7-4BF7-A391-9934E60A7F87}" type="presParOf" srcId="{9C6B9396-CBCD-4C44-8AFE-D85571346941}" destId="{7B758378-594A-4400-A630-AA4644950824}" srcOrd="2" destOrd="0" presId="urn:microsoft.com/office/officeart/2005/8/layout/hierarchy2"/>
    <dgm:cxn modelId="{D25BA551-5ADE-4E67-B6A1-F7F3131727B0}" type="presParOf" srcId="{7B758378-594A-4400-A630-AA4644950824}" destId="{9E6B5E86-CC35-4739-A08D-773A7A0ABD19}" srcOrd="0" destOrd="0" presId="urn:microsoft.com/office/officeart/2005/8/layout/hierarchy2"/>
    <dgm:cxn modelId="{A543F790-177A-4314-9EAD-98133EB20D62}" type="presParOf" srcId="{9C6B9396-CBCD-4C44-8AFE-D85571346941}" destId="{8F402011-2222-45AD-893F-4D1D303293A4}" srcOrd="3" destOrd="0" presId="urn:microsoft.com/office/officeart/2005/8/layout/hierarchy2"/>
    <dgm:cxn modelId="{69C90559-1CA8-494C-BF43-E26BA6C08622}" type="presParOf" srcId="{8F402011-2222-45AD-893F-4D1D303293A4}" destId="{466A22BC-D097-4C54-91B6-54024683562B}" srcOrd="0" destOrd="0" presId="urn:microsoft.com/office/officeart/2005/8/layout/hierarchy2"/>
    <dgm:cxn modelId="{6CFFD3C5-25E3-42BB-9611-93300287C4A0}" type="presParOf" srcId="{8F402011-2222-45AD-893F-4D1D303293A4}" destId="{DCBF286A-3025-4ACE-8D00-C18FB793FDB1}" srcOrd="1" destOrd="0" presId="urn:microsoft.com/office/officeart/2005/8/layout/hierarchy2"/>
    <dgm:cxn modelId="{752BDE8E-C116-4BEF-BFCF-7263AEE371E2}" type="presParOf" srcId="{DCBF286A-3025-4ACE-8D00-C18FB793FDB1}" destId="{0D58A589-0B19-44E1-83F1-72CB9D7B8EB1}" srcOrd="0" destOrd="0" presId="urn:microsoft.com/office/officeart/2005/8/layout/hierarchy2"/>
    <dgm:cxn modelId="{0D47FF5C-D9EE-4CC6-90E7-EE187F9316BD}" type="presParOf" srcId="{0D58A589-0B19-44E1-83F1-72CB9D7B8EB1}" destId="{8A647E74-F3F7-4A08-AE54-E1BF384E5DF0}" srcOrd="0" destOrd="0" presId="urn:microsoft.com/office/officeart/2005/8/layout/hierarchy2"/>
    <dgm:cxn modelId="{58F93D1A-3597-43AC-93B2-6243032374C0}" type="presParOf" srcId="{DCBF286A-3025-4ACE-8D00-C18FB793FDB1}" destId="{854D999D-96C3-46A1-8A12-D7A63FE55C9C}" srcOrd="1" destOrd="0" presId="urn:microsoft.com/office/officeart/2005/8/layout/hierarchy2"/>
    <dgm:cxn modelId="{D60CFA69-80C7-479A-9231-6A370ED3D7EB}" type="presParOf" srcId="{854D999D-96C3-46A1-8A12-D7A63FE55C9C}" destId="{19C12A7D-66E6-4AD3-973D-96F6A6C07B57}" srcOrd="0" destOrd="0" presId="urn:microsoft.com/office/officeart/2005/8/layout/hierarchy2"/>
    <dgm:cxn modelId="{C78E123C-66BE-4BD3-8E7E-0F816AD531A0}" type="presParOf" srcId="{854D999D-96C3-46A1-8A12-D7A63FE55C9C}" destId="{2E36D2E2-7285-4B09-A0E5-421C5AB28288}" srcOrd="1" destOrd="0" presId="urn:microsoft.com/office/officeart/2005/8/layout/hierarchy2"/>
    <dgm:cxn modelId="{A34B9DED-EC36-4AAE-AB7D-16E54E0BC397}" type="presParOf" srcId="{6F4A4DBA-C1FE-463B-91FD-37C9F5A02E83}" destId="{2D2B59AF-6E64-47A6-8E8C-20FC74670592}" srcOrd="2" destOrd="0" presId="urn:microsoft.com/office/officeart/2005/8/layout/hierarchy2"/>
    <dgm:cxn modelId="{D81F7416-D7A7-4986-B279-52A9689B275F}" type="presParOf" srcId="{2D2B59AF-6E64-47A6-8E8C-20FC74670592}" destId="{F40141A0-AB6C-4143-99EE-3F6B2C539C15}" srcOrd="0" destOrd="0" presId="urn:microsoft.com/office/officeart/2005/8/layout/hierarchy2"/>
    <dgm:cxn modelId="{0CADF0B9-DD15-437A-AB69-3CD2734A8227}" type="presParOf" srcId="{6F4A4DBA-C1FE-463B-91FD-37C9F5A02E83}" destId="{1E655367-D197-4136-844E-6B74AAE635DD}" srcOrd="3" destOrd="0" presId="urn:microsoft.com/office/officeart/2005/8/layout/hierarchy2"/>
    <dgm:cxn modelId="{7A3173BC-9EFB-49C3-B799-987FEB6516A6}" type="presParOf" srcId="{1E655367-D197-4136-844E-6B74AAE635DD}" destId="{91626A89-2076-4931-B1AA-2B2BD3AD50D7}" srcOrd="0" destOrd="0" presId="urn:microsoft.com/office/officeart/2005/8/layout/hierarchy2"/>
    <dgm:cxn modelId="{48EBDD91-CA12-41FD-A6A8-3EBF6A4DA9D7}" type="presParOf" srcId="{1E655367-D197-4136-844E-6B74AAE635DD}" destId="{560F157C-145B-475C-92DE-D149B0F7919C}" srcOrd="1" destOrd="0" presId="urn:microsoft.com/office/officeart/2005/8/layout/hierarchy2"/>
    <dgm:cxn modelId="{A64AD95A-963F-4C7F-B06C-EA93F4C1E7D0}" type="presParOf" srcId="{560F157C-145B-475C-92DE-D149B0F7919C}" destId="{C06E6525-56D7-485C-96E3-84030A029D83}" srcOrd="0" destOrd="0" presId="urn:microsoft.com/office/officeart/2005/8/layout/hierarchy2"/>
    <dgm:cxn modelId="{F7C0676F-232B-4B3A-A034-DD9F63AADF74}" type="presParOf" srcId="{C06E6525-56D7-485C-96E3-84030A029D83}" destId="{9AA3D835-C83E-4854-96B2-F054913A1B86}" srcOrd="0" destOrd="0" presId="urn:microsoft.com/office/officeart/2005/8/layout/hierarchy2"/>
    <dgm:cxn modelId="{F59BC9DF-2807-45CD-BAA8-CAC5A80FF71E}" type="presParOf" srcId="{560F157C-145B-475C-92DE-D149B0F7919C}" destId="{5CF8AA05-98A1-4CBB-96FF-C674BDDECEA3}" srcOrd="1" destOrd="0" presId="urn:microsoft.com/office/officeart/2005/8/layout/hierarchy2"/>
    <dgm:cxn modelId="{FC2FEC09-ED46-43F5-A508-13980FCBA3D6}" type="presParOf" srcId="{5CF8AA05-98A1-4CBB-96FF-C674BDDECEA3}" destId="{3F2C3E22-FDD8-4826-BB17-F7550BA978B3}" srcOrd="0" destOrd="0" presId="urn:microsoft.com/office/officeart/2005/8/layout/hierarchy2"/>
    <dgm:cxn modelId="{0C6BC6CB-C52B-4E72-9964-4BDD2F261E1A}" type="presParOf" srcId="{5CF8AA05-98A1-4CBB-96FF-C674BDDECEA3}" destId="{81C91FF3-B3DC-48E5-BD54-6D72011DF3A7}" srcOrd="1" destOrd="0" presId="urn:microsoft.com/office/officeart/2005/8/layout/hierarchy2"/>
    <dgm:cxn modelId="{223F2A43-B83D-439A-B308-DF4E900BD9FD}" type="presParOf" srcId="{81C91FF3-B3DC-48E5-BD54-6D72011DF3A7}" destId="{FE20E477-0246-47DA-B1ED-2C6B6FD496F2}" srcOrd="0" destOrd="0" presId="urn:microsoft.com/office/officeart/2005/8/layout/hierarchy2"/>
    <dgm:cxn modelId="{C5260D58-C5B3-4174-8DC7-CDC346B71FE0}" type="presParOf" srcId="{FE20E477-0246-47DA-B1ED-2C6B6FD496F2}" destId="{6828A5F8-17E9-48AA-BA96-3D68B860BDAA}" srcOrd="0" destOrd="0" presId="urn:microsoft.com/office/officeart/2005/8/layout/hierarchy2"/>
    <dgm:cxn modelId="{BD9D8F4F-5D68-411B-835A-B0B2D026B04F}" type="presParOf" srcId="{81C91FF3-B3DC-48E5-BD54-6D72011DF3A7}" destId="{98B532F9-027D-4015-8CE1-35C819499F14}" srcOrd="1" destOrd="0" presId="urn:microsoft.com/office/officeart/2005/8/layout/hierarchy2"/>
    <dgm:cxn modelId="{80969639-8782-465F-84C7-4821DE40D420}" type="presParOf" srcId="{98B532F9-027D-4015-8CE1-35C819499F14}" destId="{7842512D-4C8A-441E-A77B-7A018CF12C73}" srcOrd="0" destOrd="0" presId="urn:microsoft.com/office/officeart/2005/8/layout/hierarchy2"/>
    <dgm:cxn modelId="{FCEAFEDD-30BF-4C2B-BB9B-77DF81BF11C4}" type="presParOf" srcId="{98B532F9-027D-4015-8CE1-35C819499F14}" destId="{6D894BE9-2269-4556-8E01-06F1E7E5829D}" srcOrd="1" destOrd="0" presId="urn:microsoft.com/office/officeart/2005/8/layout/hierarchy2"/>
    <dgm:cxn modelId="{605CB574-FA67-4686-A97D-D00A504C7739}" type="presParOf" srcId="{560F157C-145B-475C-92DE-D149B0F7919C}" destId="{2620D2E9-751D-4A2B-AD9C-ACB0AF0A2698}" srcOrd="2" destOrd="0" presId="urn:microsoft.com/office/officeart/2005/8/layout/hierarchy2"/>
    <dgm:cxn modelId="{CE45FECC-F5F6-4752-8369-670E580ABF73}" type="presParOf" srcId="{2620D2E9-751D-4A2B-AD9C-ACB0AF0A2698}" destId="{6D9AC27E-964C-4101-B7A6-8AD416C484F2}" srcOrd="0" destOrd="0" presId="urn:microsoft.com/office/officeart/2005/8/layout/hierarchy2"/>
    <dgm:cxn modelId="{3342C9BF-6C32-4040-80CF-4F90BF712F4C}" type="presParOf" srcId="{560F157C-145B-475C-92DE-D149B0F7919C}" destId="{A7E7D5C5-63B1-48D9-A9F3-0471A0667866}" srcOrd="3" destOrd="0" presId="urn:microsoft.com/office/officeart/2005/8/layout/hierarchy2"/>
    <dgm:cxn modelId="{40D36C46-AC71-45F6-BBEF-91FD124E3687}" type="presParOf" srcId="{A7E7D5C5-63B1-48D9-A9F3-0471A0667866}" destId="{92D66C16-DCF4-4FA2-B943-5FC2860A86D1}" srcOrd="0" destOrd="0" presId="urn:microsoft.com/office/officeart/2005/8/layout/hierarchy2"/>
    <dgm:cxn modelId="{A2F49E12-123C-4666-B4C7-0C43BDC05EFA}" type="presParOf" srcId="{A7E7D5C5-63B1-48D9-A9F3-0471A0667866}" destId="{34B83968-0AC1-4C26-B478-5BD752942F29}" srcOrd="1" destOrd="0" presId="urn:microsoft.com/office/officeart/2005/8/layout/hierarchy2"/>
    <dgm:cxn modelId="{4E246A85-FA52-4D61-AC60-654575F8E983}" type="presParOf" srcId="{34B83968-0AC1-4C26-B478-5BD752942F29}" destId="{8292C52B-3FAF-4D52-88A0-BB5A39069176}" srcOrd="0" destOrd="0" presId="urn:microsoft.com/office/officeart/2005/8/layout/hierarchy2"/>
    <dgm:cxn modelId="{1047D0D6-5DD1-4CBF-A583-CDCB3FDE9F6E}" type="presParOf" srcId="{8292C52B-3FAF-4D52-88A0-BB5A39069176}" destId="{FE70D1EC-5A53-462D-93C3-EF7AA6DBE04D}" srcOrd="0" destOrd="0" presId="urn:microsoft.com/office/officeart/2005/8/layout/hierarchy2"/>
    <dgm:cxn modelId="{3C6E4166-F593-48E9-BAD7-C5DE83C563E4}" type="presParOf" srcId="{34B83968-0AC1-4C26-B478-5BD752942F29}" destId="{6F3D5C3A-C7B1-46B5-8BD0-31E31C0A0409}" srcOrd="1" destOrd="0" presId="urn:microsoft.com/office/officeart/2005/8/layout/hierarchy2"/>
    <dgm:cxn modelId="{3AC936A3-4525-405E-A3D1-3E187DBED5B5}" type="presParOf" srcId="{6F3D5C3A-C7B1-46B5-8BD0-31E31C0A0409}" destId="{9E39C5D9-8EDA-41E9-BA45-A4C30D4162D4}" srcOrd="0" destOrd="0" presId="urn:microsoft.com/office/officeart/2005/8/layout/hierarchy2"/>
    <dgm:cxn modelId="{2E629FB7-312B-4A2C-A196-5FABCCA02D92}" type="presParOf" srcId="{6F3D5C3A-C7B1-46B5-8BD0-31E31C0A0409}" destId="{8360C807-1728-490E-9301-ACA5082281AE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AA21E-E7B9-4FB6-AC97-B89503D366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9663B17-B56D-448F-A615-85B21F7F36D0}">
      <dgm:prSet phldrT="[نص]"/>
      <dgm:spPr/>
      <dgm:t>
        <a:bodyPr/>
        <a:lstStyle/>
        <a:p>
          <a:pPr rtl="1"/>
          <a:r>
            <a:rPr lang="en-US" dirty="0" smtClean="0"/>
            <a:t>Gram –</a:t>
          </a:r>
          <a:r>
            <a:rPr lang="en-US" dirty="0" err="1" smtClean="0"/>
            <a:t>ve</a:t>
          </a:r>
          <a:r>
            <a:rPr lang="en-US" dirty="0" smtClean="0"/>
            <a:t> bacteria</a:t>
          </a:r>
          <a:endParaRPr lang="ar-SA" dirty="0"/>
        </a:p>
      </dgm:t>
    </dgm:pt>
    <dgm:pt modelId="{0F42A7C8-8EFC-44CF-BE6E-47230061A335}" type="parTrans" cxnId="{B428AE32-6852-421E-BEF8-0BFB329CADB3}">
      <dgm:prSet/>
      <dgm:spPr/>
      <dgm:t>
        <a:bodyPr/>
        <a:lstStyle/>
        <a:p>
          <a:pPr rtl="1"/>
          <a:endParaRPr lang="ar-SA"/>
        </a:p>
      </dgm:t>
    </dgm:pt>
    <dgm:pt modelId="{4C587D00-1B2F-49AA-98DC-37DF5902734B}" type="sibTrans" cxnId="{B428AE32-6852-421E-BEF8-0BFB329CADB3}">
      <dgm:prSet/>
      <dgm:spPr/>
      <dgm:t>
        <a:bodyPr/>
        <a:lstStyle/>
        <a:p>
          <a:pPr rtl="1"/>
          <a:endParaRPr lang="ar-SA"/>
        </a:p>
      </dgm:t>
    </dgm:pt>
    <dgm:pt modelId="{C7ED29A0-B324-4F7B-B373-DC62B8C9A50E}">
      <dgm:prSet phldrT="[نص]"/>
      <dgm:spPr/>
      <dgm:t>
        <a:bodyPr/>
        <a:lstStyle/>
        <a:p>
          <a:pPr rtl="1"/>
          <a:r>
            <a:rPr lang="en-US" dirty="0" smtClean="0"/>
            <a:t>aerobes</a:t>
          </a:r>
          <a:endParaRPr lang="ar-SA" dirty="0"/>
        </a:p>
      </dgm:t>
    </dgm:pt>
    <dgm:pt modelId="{2727F1A3-D71E-4B28-A85E-E4AEB22155F1}" type="parTrans" cxnId="{6B51D3D6-A9F9-421E-B7DC-010C2588F34D}">
      <dgm:prSet/>
      <dgm:spPr/>
      <dgm:t>
        <a:bodyPr/>
        <a:lstStyle/>
        <a:p>
          <a:pPr rtl="1"/>
          <a:endParaRPr lang="ar-SA"/>
        </a:p>
      </dgm:t>
    </dgm:pt>
    <dgm:pt modelId="{8E51CCD7-D93F-4D18-8F3C-873240B04825}" type="sibTrans" cxnId="{6B51D3D6-A9F9-421E-B7DC-010C2588F34D}">
      <dgm:prSet/>
      <dgm:spPr/>
      <dgm:t>
        <a:bodyPr/>
        <a:lstStyle/>
        <a:p>
          <a:pPr rtl="1"/>
          <a:endParaRPr lang="ar-SA"/>
        </a:p>
      </dgm:t>
    </dgm:pt>
    <dgm:pt modelId="{E27E20D4-B9B1-4A66-8545-851DE9721F1F}">
      <dgm:prSet phldrT="[نص]"/>
      <dgm:spPr/>
      <dgm:t>
        <a:bodyPr/>
        <a:lstStyle/>
        <a:p>
          <a:pPr rtl="0"/>
          <a:r>
            <a:rPr lang="en-US" dirty="0" err="1" smtClean="0"/>
            <a:t>Nisseria</a:t>
          </a:r>
          <a:r>
            <a:rPr lang="en-US" dirty="0" smtClean="0"/>
            <a:t>, </a:t>
          </a:r>
          <a:r>
            <a:rPr lang="en-US" dirty="0" err="1" smtClean="0"/>
            <a:t>psuedomona</a:t>
          </a:r>
          <a:r>
            <a:rPr lang="en-US" dirty="0" smtClean="0"/>
            <a:t>, salmonella,  </a:t>
          </a:r>
          <a:r>
            <a:rPr lang="en-US" dirty="0" err="1" smtClean="0"/>
            <a:t>shigella</a:t>
          </a:r>
          <a:r>
            <a:rPr lang="en-US" dirty="0" smtClean="0"/>
            <a:t>, </a:t>
          </a:r>
          <a:r>
            <a:rPr lang="en-US" dirty="0" err="1" smtClean="0"/>
            <a:t>E.coli</a:t>
          </a:r>
          <a:r>
            <a:rPr lang="en-US" dirty="0" smtClean="0"/>
            <a:t>, </a:t>
          </a:r>
          <a:r>
            <a:rPr lang="en-US" dirty="0" err="1" smtClean="0"/>
            <a:t>hemophilus</a:t>
          </a:r>
          <a:r>
            <a:rPr lang="en-US" dirty="0" smtClean="0"/>
            <a:t>, </a:t>
          </a:r>
          <a:r>
            <a:rPr lang="en-US" dirty="0" err="1" smtClean="0"/>
            <a:t>leptospira</a:t>
          </a:r>
          <a:endParaRPr lang="ar-SA" dirty="0"/>
        </a:p>
      </dgm:t>
    </dgm:pt>
    <dgm:pt modelId="{A76D8B9A-DA8D-49F2-A054-24DF18F872D3}" type="parTrans" cxnId="{FEFA6658-FDD6-436E-A539-5FC45DE5AA45}">
      <dgm:prSet/>
      <dgm:spPr/>
      <dgm:t>
        <a:bodyPr/>
        <a:lstStyle/>
        <a:p>
          <a:pPr rtl="1"/>
          <a:endParaRPr lang="ar-SA"/>
        </a:p>
      </dgm:t>
    </dgm:pt>
    <dgm:pt modelId="{DCA33A6B-7848-4FD4-880D-08E7E767264B}" type="sibTrans" cxnId="{FEFA6658-FDD6-436E-A539-5FC45DE5AA45}">
      <dgm:prSet/>
      <dgm:spPr/>
      <dgm:t>
        <a:bodyPr/>
        <a:lstStyle/>
        <a:p>
          <a:pPr rtl="1"/>
          <a:endParaRPr lang="ar-SA"/>
        </a:p>
      </dgm:t>
    </dgm:pt>
    <dgm:pt modelId="{14D8EBD0-5BD1-475D-9CE2-2CA9F7346E0A}">
      <dgm:prSet phldrT="[نص]"/>
      <dgm:spPr/>
      <dgm:t>
        <a:bodyPr/>
        <a:lstStyle/>
        <a:p>
          <a:pPr rtl="1"/>
          <a:r>
            <a:rPr lang="en-US" dirty="0" err="1" smtClean="0"/>
            <a:t>anerobes</a:t>
          </a:r>
          <a:endParaRPr lang="ar-SA" dirty="0"/>
        </a:p>
      </dgm:t>
    </dgm:pt>
    <dgm:pt modelId="{9FD75343-B95A-4958-8806-45FB4A587014}" type="parTrans" cxnId="{90093639-0BA2-4641-9EFC-1941FA3155C0}">
      <dgm:prSet/>
      <dgm:spPr/>
      <dgm:t>
        <a:bodyPr/>
        <a:lstStyle/>
        <a:p>
          <a:pPr rtl="1"/>
          <a:endParaRPr lang="ar-SA"/>
        </a:p>
      </dgm:t>
    </dgm:pt>
    <dgm:pt modelId="{0A587A79-E712-41A4-837C-726EF3FDBB17}" type="sibTrans" cxnId="{90093639-0BA2-4641-9EFC-1941FA3155C0}">
      <dgm:prSet/>
      <dgm:spPr/>
      <dgm:t>
        <a:bodyPr/>
        <a:lstStyle/>
        <a:p>
          <a:pPr rtl="1"/>
          <a:endParaRPr lang="ar-SA"/>
        </a:p>
      </dgm:t>
    </dgm:pt>
    <dgm:pt modelId="{651996F2-657F-40B6-BEEF-E25550D0858A}">
      <dgm:prSet phldrT="[نص]"/>
      <dgm:spPr/>
      <dgm:t>
        <a:bodyPr/>
        <a:lstStyle/>
        <a:p>
          <a:pPr rtl="1"/>
          <a:r>
            <a:rPr lang="en-US" dirty="0" smtClean="0"/>
            <a:t>Campylobacter, </a:t>
          </a:r>
          <a:r>
            <a:rPr lang="en-US" dirty="0" err="1" smtClean="0"/>
            <a:t>treponema</a:t>
          </a:r>
          <a:r>
            <a:rPr lang="en-US" dirty="0" smtClean="0"/>
            <a:t>, </a:t>
          </a:r>
          <a:r>
            <a:rPr lang="en-US" dirty="0" err="1" smtClean="0"/>
            <a:t>bacteriodes</a:t>
          </a:r>
          <a:endParaRPr lang="ar-SA" dirty="0"/>
        </a:p>
      </dgm:t>
    </dgm:pt>
    <dgm:pt modelId="{625DA86D-1D1B-4F51-8232-1A1DC0401CEB}" type="parTrans" cxnId="{507B6931-BE00-4D48-A349-2C20B785D931}">
      <dgm:prSet/>
      <dgm:spPr/>
      <dgm:t>
        <a:bodyPr/>
        <a:lstStyle/>
        <a:p>
          <a:pPr rtl="1"/>
          <a:endParaRPr lang="ar-SA"/>
        </a:p>
      </dgm:t>
    </dgm:pt>
    <dgm:pt modelId="{B7D53286-868A-4D5F-A2E0-FE8BE708B53E}" type="sibTrans" cxnId="{507B6931-BE00-4D48-A349-2C20B785D931}">
      <dgm:prSet/>
      <dgm:spPr/>
      <dgm:t>
        <a:bodyPr/>
        <a:lstStyle/>
        <a:p>
          <a:pPr rtl="1"/>
          <a:endParaRPr lang="ar-SA"/>
        </a:p>
      </dgm:t>
    </dgm:pt>
    <dgm:pt modelId="{54841AC1-D992-4624-83E9-D3AD163605F0}" type="pres">
      <dgm:prSet presAssocID="{84FAA21E-E7B9-4FB6-AC97-B89503D366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03114EB-2A38-4BFF-BD35-8C1001642599}" type="pres">
      <dgm:prSet presAssocID="{79663B17-B56D-448F-A615-85B21F7F36D0}" presName="root1" presStyleCnt="0"/>
      <dgm:spPr/>
    </dgm:pt>
    <dgm:pt modelId="{693E785E-C38F-4679-A683-3363A8CE4F49}" type="pres">
      <dgm:prSet presAssocID="{79663B17-B56D-448F-A615-85B21F7F36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DCF1306-DBA9-4D5D-A490-CD1D2C8A259F}" type="pres">
      <dgm:prSet presAssocID="{79663B17-B56D-448F-A615-85B21F7F36D0}" presName="level2hierChild" presStyleCnt="0"/>
      <dgm:spPr/>
    </dgm:pt>
    <dgm:pt modelId="{1B2156A2-77E4-41BF-A202-C9B34CAD5517}" type="pres">
      <dgm:prSet presAssocID="{2727F1A3-D71E-4B28-A85E-E4AEB22155F1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B83345E-98C1-447E-9775-8C5A4D9A59D6}" type="pres">
      <dgm:prSet presAssocID="{2727F1A3-D71E-4B28-A85E-E4AEB22155F1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17E05D6E-D133-488A-9EC9-C6D095A6C4DE}" type="pres">
      <dgm:prSet presAssocID="{C7ED29A0-B324-4F7B-B373-DC62B8C9A50E}" presName="root2" presStyleCnt="0"/>
      <dgm:spPr/>
    </dgm:pt>
    <dgm:pt modelId="{C1E03C9E-192C-4CEB-BD90-C5C728D32D68}" type="pres">
      <dgm:prSet presAssocID="{C7ED29A0-B324-4F7B-B373-DC62B8C9A50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C4F986-5FF0-4E90-84C1-5A52ED0A4F1A}" type="pres">
      <dgm:prSet presAssocID="{C7ED29A0-B324-4F7B-B373-DC62B8C9A50E}" presName="level3hierChild" presStyleCnt="0"/>
      <dgm:spPr/>
    </dgm:pt>
    <dgm:pt modelId="{485C5D35-2830-4D86-B017-84D5AE273835}" type="pres">
      <dgm:prSet presAssocID="{A76D8B9A-DA8D-49F2-A054-24DF18F872D3}" presName="conn2-1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4713EEE2-7088-44D9-A97B-BD4336F69E9F}" type="pres">
      <dgm:prSet presAssocID="{A76D8B9A-DA8D-49F2-A054-24DF18F872D3}" presName="connTx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91DE9C21-8989-4B0D-A4FE-A9CED535BBCD}" type="pres">
      <dgm:prSet presAssocID="{E27E20D4-B9B1-4A66-8545-851DE9721F1F}" presName="root2" presStyleCnt="0"/>
      <dgm:spPr/>
    </dgm:pt>
    <dgm:pt modelId="{8CDF256F-3EDE-48D6-A56F-E88D3838D3DE}" type="pres">
      <dgm:prSet presAssocID="{E27E20D4-B9B1-4A66-8545-851DE9721F1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7F9521E-A6BE-46FE-A8B0-0CE55D75FE29}" type="pres">
      <dgm:prSet presAssocID="{E27E20D4-B9B1-4A66-8545-851DE9721F1F}" presName="level3hierChild" presStyleCnt="0"/>
      <dgm:spPr/>
    </dgm:pt>
    <dgm:pt modelId="{E2F7FE7C-61E4-4533-8F29-D64B6F238BFB}" type="pres">
      <dgm:prSet presAssocID="{9FD75343-B95A-4958-8806-45FB4A587014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27981D84-5AD5-4A84-A19B-3611748118AD}" type="pres">
      <dgm:prSet presAssocID="{9FD75343-B95A-4958-8806-45FB4A587014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AF92B35F-6DDF-4798-A436-BF0DC959AF17}" type="pres">
      <dgm:prSet presAssocID="{14D8EBD0-5BD1-475D-9CE2-2CA9F7346E0A}" presName="root2" presStyleCnt="0"/>
      <dgm:spPr/>
    </dgm:pt>
    <dgm:pt modelId="{B58B2E94-B5C6-4657-9F7D-3CE8A9DCEB35}" type="pres">
      <dgm:prSet presAssocID="{14D8EBD0-5BD1-475D-9CE2-2CA9F7346E0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6B4E429-A60C-41B0-8D33-BFE6A41033A2}" type="pres">
      <dgm:prSet presAssocID="{14D8EBD0-5BD1-475D-9CE2-2CA9F7346E0A}" presName="level3hierChild" presStyleCnt="0"/>
      <dgm:spPr/>
    </dgm:pt>
    <dgm:pt modelId="{13D490C2-D2AA-4632-AB57-6D5A0AB561FB}" type="pres">
      <dgm:prSet presAssocID="{625DA86D-1D1B-4F51-8232-1A1DC0401CEB}" presName="conn2-1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13234A8B-88CC-4820-877B-D9786D922707}" type="pres">
      <dgm:prSet presAssocID="{625DA86D-1D1B-4F51-8232-1A1DC0401CEB}" presName="connTx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EA127379-14BF-4EDC-8DB2-67B639F4EC99}" type="pres">
      <dgm:prSet presAssocID="{651996F2-657F-40B6-BEEF-E25550D0858A}" presName="root2" presStyleCnt="0"/>
      <dgm:spPr/>
    </dgm:pt>
    <dgm:pt modelId="{129F3649-B8B5-4073-84F6-5499E1B57564}" type="pres">
      <dgm:prSet presAssocID="{651996F2-657F-40B6-BEEF-E25550D0858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24A1DEB-9A51-4390-8E64-A21D04242AE9}" type="pres">
      <dgm:prSet presAssocID="{651996F2-657F-40B6-BEEF-E25550D0858A}" presName="level3hierChild" presStyleCnt="0"/>
      <dgm:spPr/>
    </dgm:pt>
  </dgm:ptLst>
  <dgm:cxnLst>
    <dgm:cxn modelId="{6B51D3D6-A9F9-421E-B7DC-010C2588F34D}" srcId="{79663B17-B56D-448F-A615-85B21F7F36D0}" destId="{C7ED29A0-B324-4F7B-B373-DC62B8C9A50E}" srcOrd="0" destOrd="0" parTransId="{2727F1A3-D71E-4B28-A85E-E4AEB22155F1}" sibTransId="{8E51CCD7-D93F-4D18-8F3C-873240B04825}"/>
    <dgm:cxn modelId="{FBC7871F-3343-4EC5-9FA9-86984EC414AA}" type="presOf" srcId="{79663B17-B56D-448F-A615-85B21F7F36D0}" destId="{693E785E-C38F-4679-A683-3363A8CE4F49}" srcOrd="0" destOrd="0" presId="urn:microsoft.com/office/officeart/2005/8/layout/hierarchy2"/>
    <dgm:cxn modelId="{1BF3F033-67F4-4185-83E3-6FA51246AA67}" type="presOf" srcId="{C7ED29A0-B324-4F7B-B373-DC62B8C9A50E}" destId="{C1E03C9E-192C-4CEB-BD90-C5C728D32D68}" srcOrd="0" destOrd="0" presId="urn:microsoft.com/office/officeart/2005/8/layout/hierarchy2"/>
    <dgm:cxn modelId="{507B6931-BE00-4D48-A349-2C20B785D931}" srcId="{14D8EBD0-5BD1-475D-9CE2-2CA9F7346E0A}" destId="{651996F2-657F-40B6-BEEF-E25550D0858A}" srcOrd="0" destOrd="0" parTransId="{625DA86D-1D1B-4F51-8232-1A1DC0401CEB}" sibTransId="{B7D53286-868A-4D5F-A2E0-FE8BE708B53E}"/>
    <dgm:cxn modelId="{B843EB93-ADD8-480B-860D-CD9378131F21}" type="presOf" srcId="{9FD75343-B95A-4958-8806-45FB4A587014}" destId="{27981D84-5AD5-4A84-A19B-3611748118AD}" srcOrd="1" destOrd="0" presId="urn:microsoft.com/office/officeart/2005/8/layout/hierarchy2"/>
    <dgm:cxn modelId="{839D25D1-D210-4A7E-9A0D-31083F71C5CF}" type="presOf" srcId="{A76D8B9A-DA8D-49F2-A054-24DF18F872D3}" destId="{485C5D35-2830-4D86-B017-84D5AE273835}" srcOrd="0" destOrd="0" presId="urn:microsoft.com/office/officeart/2005/8/layout/hierarchy2"/>
    <dgm:cxn modelId="{26DDAEF7-CA7C-4D43-95C8-9046F83591F2}" type="presOf" srcId="{2727F1A3-D71E-4B28-A85E-E4AEB22155F1}" destId="{5B83345E-98C1-447E-9775-8C5A4D9A59D6}" srcOrd="1" destOrd="0" presId="urn:microsoft.com/office/officeart/2005/8/layout/hierarchy2"/>
    <dgm:cxn modelId="{14BEB1F6-55BD-41F4-AF6B-98DCEBD3E8ED}" type="presOf" srcId="{2727F1A3-D71E-4B28-A85E-E4AEB22155F1}" destId="{1B2156A2-77E4-41BF-A202-C9B34CAD5517}" srcOrd="0" destOrd="0" presId="urn:microsoft.com/office/officeart/2005/8/layout/hierarchy2"/>
    <dgm:cxn modelId="{1A89AB64-EDCF-4708-B1F7-9DD6440B8903}" type="presOf" srcId="{A76D8B9A-DA8D-49F2-A054-24DF18F872D3}" destId="{4713EEE2-7088-44D9-A97B-BD4336F69E9F}" srcOrd="1" destOrd="0" presId="urn:microsoft.com/office/officeart/2005/8/layout/hierarchy2"/>
    <dgm:cxn modelId="{84A34FD2-2AEF-4D97-BB47-132B09956C32}" type="presOf" srcId="{84FAA21E-E7B9-4FB6-AC97-B89503D366EE}" destId="{54841AC1-D992-4624-83E9-D3AD163605F0}" srcOrd="0" destOrd="0" presId="urn:microsoft.com/office/officeart/2005/8/layout/hierarchy2"/>
    <dgm:cxn modelId="{B428AE32-6852-421E-BEF8-0BFB329CADB3}" srcId="{84FAA21E-E7B9-4FB6-AC97-B89503D366EE}" destId="{79663B17-B56D-448F-A615-85B21F7F36D0}" srcOrd="0" destOrd="0" parTransId="{0F42A7C8-8EFC-44CF-BE6E-47230061A335}" sibTransId="{4C587D00-1B2F-49AA-98DC-37DF5902734B}"/>
    <dgm:cxn modelId="{90093639-0BA2-4641-9EFC-1941FA3155C0}" srcId="{79663B17-B56D-448F-A615-85B21F7F36D0}" destId="{14D8EBD0-5BD1-475D-9CE2-2CA9F7346E0A}" srcOrd="1" destOrd="0" parTransId="{9FD75343-B95A-4958-8806-45FB4A587014}" sibTransId="{0A587A79-E712-41A4-837C-726EF3FDBB17}"/>
    <dgm:cxn modelId="{A8AC9AD2-19F7-4DD8-ADEE-CC7E09065485}" type="presOf" srcId="{625DA86D-1D1B-4F51-8232-1A1DC0401CEB}" destId="{13234A8B-88CC-4820-877B-D9786D922707}" srcOrd="1" destOrd="0" presId="urn:microsoft.com/office/officeart/2005/8/layout/hierarchy2"/>
    <dgm:cxn modelId="{E092FFA8-28A3-438F-9460-C73CA62795D9}" type="presOf" srcId="{651996F2-657F-40B6-BEEF-E25550D0858A}" destId="{129F3649-B8B5-4073-84F6-5499E1B57564}" srcOrd="0" destOrd="0" presId="urn:microsoft.com/office/officeart/2005/8/layout/hierarchy2"/>
    <dgm:cxn modelId="{0C0C6372-AB72-4956-9839-F898E6F78D6C}" type="presOf" srcId="{625DA86D-1D1B-4F51-8232-1A1DC0401CEB}" destId="{13D490C2-D2AA-4632-AB57-6D5A0AB561FB}" srcOrd="0" destOrd="0" presId="urn:microsoft.com/office/officeart/2005/8/layout/hierarchy2"/>
    <dgm:cxn modelId="{FEFA6658-FDD6-436E-A539-5FC45DE5AA45}" srcId="{C7ED29A0-B324-4F7B-B373-DC62B8C9A50E}" destId="{E27E20D4-B9B1-4A66-8545-851DE9721F1F}" srcOrd="0" destOrd="0" parTransId="{A76D8B9A-DA8D-49F2-A054-24DF18F872D3}" sibTransId="{DCA33A6B-7848-4FD4-880D-08E7E767264B}"/>
    <dgm:cxn modelId="{47DDC88B-4796-470D-8782-F89EAD4731E2}" type="presOf" srcId="{14D8EBD0-5BD1-475D-9CE2-2CA9F7346E0A}" destId="{B58B2E94-B5C6-4657-9F7D-3CE8A9DCEB35}" srcOrd="0" destOrd="0" presId="urn:microsoft.com/office/officeart/2005/8/layout/hierarchy2"/>
    <dgm:cxn modelId="{548A356C-B6E7-46ED-B700-4183FB716C31}" type="presOf" srcId="{9FD75343-B95A-4958-8806-45FB4A587014}" destId="{E2F7FE7C-61E4-4533-8F29-D64B6F238BFB}" srcOrd="0" destOrd="0" presId="urn:microsoft.com/office/officeart/2005/8/layout/hierarchy2"/>
    <dgm:cxn modelId="{9E402462-BDF5-4585-B50C-1D29DEB6EDE4}" type="presOf" srcId="{E27E20D4-B9B1-4A66-8545-851DE9721F1F}" destId="{8CDF256F-3EDE-48D6-A56F-E88D3838D3DE}" srcOrd="0" destOrd="0" presId="urn:microsoft.com/office/officeart/2005/8/layout/hierarchy2"/>
    <dgm:cxn modelId="{EC5FF38C-E3BA-4380-B57F-0DA5444425EC}" type="presParOf" srcId="{54841AC1-D992-4624-83E9-D3AD163605F0}" destId="{C03114EB-2A38-4BFF-BD35-8C1001642599}" srcOrd="0" destOrd="0" presId="urn:microsoft.com/office/officeart/2005/8/layout/hierarchy2"/>
    <dgm:cxn modelId="{EEFBC104-F128-430D-B2D4-5EF26951CF69}" type="presParOf" srcId="{C03114EB-2A38-4BFF-BD35-8C1001642599}" destId="{693E785E-C38F-4679-A683-3363A8CE4F49}" srcOrd="0" destOrd="0" presId="urn:microsoft.com/office/officeart/2005/8/layout/hierarchy2"/>
    <dgm:cxn modelId="{EB59E6C6-964B-40AD-8F89-B6746041137D}" type="presParOf" srcId="{C03114EB-2A38-4BFF-BD35-8C1001642599}" destId="{5DCF1306-DBA9-4D5D-A490-CD1D2C8A259F}" srcOrd="1" destOrd="0" presId="urn:microsoft.com/office/officeart/2005/8/layout/hierarchy2"/>
    <dgm:cxn modelId="{1838AA04-C377-4522-A7D1-01AA6443A6F4}" type="presParOf" srcId="{5DCF1306-DBA9-4D5D-A490-CD1D2C8A259F}" destId="{1B2156A2-77E4-41BF-A202-C9B34CAD5517}" srcOrd="0" destOrd="0" presId="urn:microsoft.com/office/officeart/2005/8/layout/hierarchy2"/>
    <dgm:cxn modelId="{D3929283-CC8E-4336-A067-F12EF51458D6}" type="presParOf" srcId="{1B2156A2-77E4-41BF-A202-C9B34CAD5517}" destId="{5B83345E-98C1-447E-9775-8C5A4D9A59D6}" srcOrd="0" destOrd="0" presId="urn:microsoft.com/office/officeart/2005/8/layout/hierarchy2"/>
    <dgm:cxn modelId="{B75F2DDF-B8B9-4CD2-968E-C14C15C1277E}" type="presParOf" srcId="{5DCF1306-DBA9-4D5D-A490-CD1D2C8A259F}" destId="{17E05D6E-D133-488A-9EC9-C6D095A6C4DE}" srcOrd="1" destOrd="0" presId="urn:microsoft.com/office/officeart/2005/8/layout/hierarchy2"/>
    <dgm:cxn modelId="{D184BDA1-1F2B-4E17-B00E-84D91FF2780B}" type="presParOf" srcId="{17E05D6E-D133-488A-9EC9-C6D095A6C4DE}" destId="{C1E03C9E-192C-4CEB-BD90-C5C728D32D68}" srcOrd="0" destOrd="0" presId="urn:microsoft.com/office/officeart/2005/8/layout/hierarchy2"/>
    <dgm:cxn modelId="{9BB3115A-8FAB-44D7-96E4-2F2BACACA015}" type="presParOf" srcId="{17E05D6E-D133-488A-9EC9-C6D095A6C4DE}" destId="{E5C4F986-5FF0-4E90-84C1-5A52ED0A4F1A}" srcOrd="1" destOrd="0" presId="urn:microsoft.com/office/officeart/2005/8/layout/hierarchy2"/>
    <dgm:cxn modelId="{364F2C3E-981E-4E79-9084-9C4377B8CF62}" type="presParOf" srcId="{E5C4F986-5FF0-4E90-84C1-5A52ED0A4F1A}" destId="{485C5D35-2830-4D86-B017-84D5AE273835}" srcOrd="0" destOrd="0" presId="urn:microsoft.com/office/officeart/2005/8/layout/hierarchy2"/>
    <dgm:cxn modelId="{EA11B88B-FA55-4FFA-A682-DD4C1660FEC9}" type="presParOf" srcId="{485C5D35-2830-4D86-B017-84D5AE273835}" destId="{4713EEE2-7088-44D9-A97B-BD4336F69E9F}" srcOrd="0" destOrd="0" presId="urn:microsoft.com/office/officeart/2005/8/layout/hierarchy2"/>
    <dgm:cxn modelId="{09047DC2-5FA7-4CB0-8B12-7FEF38276ABB}" type="presParOf" srcId="{E5C4F986-5FF0-4E90-84C1-5A52ED0A4F1A}" destId="{91DE9C21-8989-4B0D-A4FE-A9CED535BBCD}" srcOrd="1" destOrd="0" presId="urn:microsoft.com/office/officeart/2005/8/layout/hierarchy2"/>
    <dgm:cxn modelId="{C968CE89-F960-44D2-A0D9-2538B850C3E7}" type="presParOf" srcId="{91DE9C21-8989-4B0D-A4FE-A9CED535BBCD}" destId="{8CDF256F-3EDE-48D6-A56F-E88D3838D3DE}" srcOrd="0" destOrd="0" presId="urn:microsoft.com/office/officeart/2005/8/layout/hierarchy2"/>
    <dgm:cxn modelId="{A0820831-8B1C-4DBF-838C-B5A77DD0EBF4}" type="presParOf" srcId="{91DE9C21-8989-4B0D-A4FE-A9CED535BBCD}" destId="{97F9521E-A6BE-46FE-A8B0-0CE55D75FE29}" srcOrd="1" destOrd="0" presId="urn:microsoft.com/office/officeart/2005/8/layout/hierarchy2"/>
    <dgm:cxn modelId="{63328C57-11AA-4F0B-8077-06626BC940CD}" type="presParOf" srcId="{5DCF1306-DBA9-4D5D-A490-CD1D2C8A259F}" destId="{E2F7FE7C-61E4-4533-8F29-D64B6F238BFB}" srcOrd="2" destOrd="0" presId="urn:microsoft.com/office/officeart/2005/8/layout/hierarchy2"/>
    <dgm:cxn modelId="{D9D6C6E5-F7A3-4930-B907-7D862AC4A6B7}" type="presParOf" srcId="{E2F7FE7C-61E4-4533-8F29-D64B6F238BFB}" destId="{27981D84-5AD5-4A84-A19B-3611748118AD}" srcOrd="0" destOrd="0" presId="urn:microsoft.com/office/officeart/2005/8/layout/hierarchy2"/>
    <dgm:cxn modelId="{FB870FF7-1F49-4FD3-9203-B45E78F94577}" type="presParOf" srcId="{5DCF1306-DBA9-4D5D-A490-CD1D2C8A259F}" destId="{AF92B35F-6DDF-4798-A436-BF0DC959AF17}" srcOrd="3" destOrd="0" presId="urn:microsoft.com/office/officeart/2005/8/layout/hierarchy2"/>
    <dgm:cxn modelId="{EA8F5BC4-12E3-4EAB-9E76-41B564CBB6F4}" type="presParOf" srcId="{AF92B35F-6DDF-4798-A436-BF0DC959AF17}" destId="{B58B2E94-B5C6-4657-9F7D-3CE8A9DCEB35}" srcOrd="0" destOrd="0" presId="urn:microsoft.com/office/officeart/2005/8/layout/hierarchy2"/>
    <dgm:cxn modelId="{244DD47A-050E-4741-A86E-BBF350A574DD}" type="presParOf" srcId="{AF92B35F-6DDF-4798-A436-BF0DC959AF17}" destId="{56B4E429-A60C-41B0-8D33-BFE6A41033A2}" srcOrd="1" destOrd="0" presId="urn:microsoft.com/office/officeart/2005/8/layout/hierarchy2"/>
    <dgm:cxn modelId="{0A2B3043-D9A7-4B15-AF34-48CA4AC8F90D}" type="presParOf" srcId="{56B4E429-A60C-41B0-8D33-BFE6A41033A2}" destId="{13D490C2-D2AA-4632-AB57-6D5A0AB561FB}" srcOrd="0" destOrd="0" presId="urn:microsoft.com/office/officeart/2005/8/layout/hierarchy2"/>
    <dgm:cxn modelId="{C0494E0E-9DDB-498D-B34E-2561FD5BCBEC}" type="presParOf" srcId="{13D490C2-D2AA-4632-AB57-6D5A0AB561FB}" destId="{13234A8B-88CC-4820-877B-D9786D922707}" srcOrd="0" destOrd="0" presId="urn:microsoft.com/office/officeart/2005/8/layout/hierarchy2"/>
    <dgm:cxn modelId="{5E134C15-20C8-4BB3-8170-70764CE95AB6}" type="presParOf" srcId="{56B4E429-A60C-41B0-8D33-BFE6A41033A2}" destId="{EA127379-14BF-4EDC-8DB2-67B639F4EC99}" srcOrd="1" destOrd="0" presId="urn:microsoft.com/office/officeart/2005/8/layout/hierarchy2"/>
    <dgm:cxn modelId="{3AE88CF2-AE91-4398-84E1-1059E56B4576}" type="presParOf" srcId="{EA127379-14BF-4EDC-8DB2-67B639F4EC99}" destId="{129F3649-B8B5-4073-84F6-5499E1B57564}" srcOrd="0" destOrd="0" presId="urn:microsoft.com/office/officeart/2005/8/layout/hierarchy2"/>
    <dgm:cxn modelId="{E0E09FC3-CBB9-4112-B713-3D40359F2211}" type="presParOf" srcId="{EA127379-14BF-4EDC-8DB2-67B639F4EC99}" destId="{F24A1DEB-9A51-4390-8E64-A21D04242AE9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26EA3D-D806-4134-8022-7A3521D42758}" type="doc">
      <dgm:prSet loTypeId="urn:microsoft.com/office/officeart/2005/8/layout/hierarchy3" loCatId="hierarchy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pPr rtl="1"/>
          <a:endParaRPr lang="ar-SA"/>
        </a:p>
      </dgm:t>
    </dgm:pt>
    <dgm:pt modelId="{146DB628-A220-4411-9A41-9B8A7C0A6026}">
      <dgm:prSet phldrT="[نص]"/>
      <dgm:spPr/>
      <dgm:t>
        <a:bodyPr/>
        <a:lstStyle/>
        <a:p>
          <a:pPr rtl="1"/>
          <a:r>
            <a:rPr lang="en-US" dirty="0" smtClean="0"/>
            <a:t>similarities</a:t>
          </a:r>
          <a:endParaRPr lang="ar-SA" dirty="0"/>
        </a:p>
      </dgm:t>
    </dgm:pt>
    <dgm:pt modelId="{B37EE0C3-3D53-4AEF-9408-3B1949968A41}" type="parTrans" cxnId="{8FC4FEF9-8E9D-4496-A879-FBD7E66C35CE}">
      <dgm:prSet/>
      <dgm:spPr/>
      <dgm:t>
        <a:bodyPr/>
        <a:lstStyle/>
        <a:p>
          <a:pPr rtl="1"/>
          <a:endParaRPr lang="ar-SA"/>
        </a:p>
      </dgm:t>
    </dgm:pt>
    <dgm:pt modelId="{05E0578E-978F-4E33-8363-D137C6A2EE4F}" type="sibTrans" cxnId="{8FC4FEF9-8E9D-4496-A879-FBD7E66C35CE}">
      <dgm:prSet/>
      <dgm:spPr/>
      <dgm:t>
        <a:bodyPr/>
        <a:lstStyle/>
        <a:p>
          <a:pPr rtl="1"/>
          <a:endParaRPr lang="ar-SA"/>
        </a:p>
      </dgm:t>
    </dgm:pt>
    <dgm:pt modelId="{B0D904DC-4C19-4776-B75E-00159B711D34}">
      <dgm:prSet phldrT="[نص]"/>
      <dgm:spPr/>
      <dgm:t>
        <a:bodyPr/>
        <a:lstStyle/>
        <a:p>
          <a:pPr rtl="1"/>
          <a:r>
            <a:rPr lang="en-US" dirty="0" smtClean="0"/>
            <a:t>structure</a:t>
          </a:r>
          <a:endParaRPr lang="ar-SA" dirty="0"/>
        </a:p>
      </dgm:t>
    </dgm:pt>
    <dgm:pt modelId="{8AC73F36-5210-4B02-BAE7-CC97D64271E8}" type="parTrans" cxnId="{84ECF1DE-D3E3-47A7-85CC-FE22FE47AD31}">
      <dgm:prSet/>
      <dgm:spPr/>
      <dgm:t>
        <a:bodyPr/>
        <a:lstStyle/>
        <a:p>
          <a:pPr rtl="1"/>
          <a:endParaRPr lang="ar-SA"/>
        </a:p>
      </dgm:t>
    </dgm:pt>
    <dgm:pt modelId="{4365057A-AA85-4A87-93D9-B7D9576D1B56}" type="sibTrans" cxnId="{84ECF1DE-D3E3-47A7-85CC-FE22FE47AD31}">
      <dgm:prSet/>
      <dgm:spPr/>
      <dgm:t>
        <a:bodyPr/>
        <a:lstStyle/>
        <a:p>
          <a:pPr rtl="1"/>
          <a:endParaRPr lang="ar-SA"/>
        </a:p>
      </dgm:t>
    </dgm:pt>
    <dgm:pt modelId="{A6152B6B-DD34-46D4-9BBE-7C42FEC71C18}">
      <dgm:prSet phldrT="[نص]"/>
      <dgm:spPr/>
      <dgm:t>
        <a:bodyPr/>
        <a:lstStyle/>
        <a:p>
          <a:pPr rtl="1"/>
          <a:r>
            <a:rPr lang="en-US" dirty="0" smtClean="0"/>
            <a:t>Mechanism of action</a:t>
          </a:r>
          <a:endParaRPr lang="ar-SA" dirty="0"/>
        </a:p>
      </dgm:t>
    </dgm:pt>
    <dgm:pt modelId="{5ACF3705-5347-4D0E-B9E8-06CADD755D4D}" type="parTrans" cxnId="{42E04ADD-8DCE-430B-8367-5384369D7838}">
      <dgm:prSet/>
      <dgm:spPr/>
      <dgm:t>
        <a:bodyPr/>
        <a:lstStyle/>
        <a:p>
          <a:pPr rtl="1"/>
          <a:endParaRPr lang="ar-SA"/>
        </a:p>
      </dgm:t>
    </dgm:pt>
    <dgm:pt modelId="{7AA14C5B-D4F8-4B36-913A-410073C07093}" type="sibTrans" cxnId="{42E04ADD-8DCE-430B-8367-5384369D7838}">
      <dgm:prSet/>
      <dgm:spPr/>
      <dgm:t>
        <a:bodyPr/>
        <a:lstStyle/>
        <a:p>
          <a:pPr rtl="1"/>
          <a:endParaRPr lang="ar-SA"/>
        </a:p>
      </dgm:t>
    </dgm:pt>
    <dgm:pt modelId="{29CDBBAA-3287-4E7E-9A39-0559204C544A}">
      <dgm:prSet phldrT="[نص]"/>
      <dgm:spPr/>
      <dgm:t>
        <a:bodyPr/>
        <a:lstStyle/>
        <a:p>
          <a:pPr rtl="1"/>
          <a:r>
            <a:rPr lang="en-US" dirty="0" smtClean="0"/>
            <a:t>differences</a:t>
          </a:r>
          <a:endParaRPr lang="ar-SA" dirty="0"/>
        </a:p>
      </dgm:t>
    </dgm:pt>
    <dgm:pt modelId="{DC43F39D-C746-43E2-A94D-9D3BCFB0C026}" type="parTrans" cxnId="{7B53AE2D-CB23-4BB5-AD58-F678A5FA6764}">
      <dgm:prSet/>
      <dgm:spPr/>
      <dgm:t>
        <a:bodyPr/>
        <a:lstStyle/>
        <a:p>
          <a:pPr rtl="1"/>
          <a:endParaRPr lang="ar-SA"/>
        </a:p>
      </dgm:t>
    </dgm:pt>
    <dgm:pt modelId="{3384F9F8-DDA7-463F-9728-B68B87A23E44}" type="sibTrans" cxnId="{7B53AE2D-CB23-4BB5-AD58-F678A5FA6764}">
      <dgm:prSet/>
      <dgm:spPr/>
      <dgm:t>
        <a:bodyPr/>
        <a:lstStyle/>
        <a:p>
          <a:pPr rtl="1"/>
          <a:endParaRPr lang="ar-SA"/>
        </a:p>
      </dgm:t>
    </dgm:pt>
    <dgm:pt modelId="{A7F24326-7FE6-4662-B81D-8C3F3051F5F7}">
      <dgm:prSet phldrT="[نص]"/>
      <dgm:spPr/>
      <dgm:t>
        <a:bodyPr/>
        <a:lstStyle/>
        <a:p>
          <a:pPr rtl="1"/>
          <a:r>
            <a:rPr lang="en-US" dirty="0" smtClean="0"/>
            <a:t>stability</a:t>
          </a:r>
          <a:endParaRPr lang="ar-SA" dirty="0"/>
        </a:p>
      </dgm:t>
    </dgm:pt>
    <dgm:pt modelId="{B03BB20D-41B6-4503-89A6-CAAB9AE6312D}" type="parTrans" cxnId="{BC1390B3-6173-4C68-821D-081D96340A3A}">
      <dgm:prSet/>
      <dgm:spPr/>
      <dgm:t>
        <a:bodyPr/>
        <a:lstStyle/>
        <a:p>
          <a:pPr rtl="1"/>
          <a:endParaRPr lang="ar-SA"/>
        </a:p>
      </dgm:t>
    </dgm:pt>
    <dgm:pt modelId="{3E632234-82FB-4369-97B5-A6E41C63790E}" type="sibTrans" cxnId="{BC1390B3-6173-4C68-821D-081D96340A3A}">
      <dgm:prSet/>
      <dgm:spPr/>
      <dgm:t>
        <a:bodyPr/>
        <a:lstStyle/>
        <a:p>
          <a:pPr rtl="1"/>
          <a:endParaRPr lang="ar-SA"/>
        </a:p>
      </dgm:t>
    </dgm:pt>
    <dgm:pt modelId="{9E1506F6-983E-408F-827F-450085317F59}">
      <dgm:prSet phldrT="[نص]"/>
      <dgm:spPr/>
      <dgm:t>
        <a:bodyPr/>
        <a:lstStyle/>
        <a:p>
          <a:pPr rtl="1"/>
          <a:r>
            <a:rPr lang="en-US" dirty="0" smtClean="0"/>
            <a:t>Action on some bacteria</a:t>
          </a:r>
          <a:endParaRPr lang="ar-SA" dirty="0"/>
        </a:p>
      </dgm:t>
    </dgm:pt>
    <dgm:pt modelId="{2DA6F40F-5C3F-4EB7-BE76-B79CEF58B452}" type="parTrans" cxnId="{81B67265-C7C4-4F6C-B743-E5EAEF340596}">
      <dgm:prSet/>
      <dgm:spPr/>
      <dgm:t>
        <a:bodyPr/>
        <a:lstStyle/>
        <a:p>
          <a:pPr rtl="1"/>
          <a:endParaRPr lang="ar-SA"/>
        </a:p>
      </dgm:t>
    </dgm:pt>
    <dgm:pt modelId="{AB583F7F-09B2-49ED-B83E-5DF79F7B1A9F}" type="sibTrans" cxnId="{81B67265-C7C4-4F6C-B743-E5EAEF340596}">
      <dgm:prSet/>
      <dgm:spPr/>
      <dgm:t>
        <a:bodyPr/>
        <a:lstStyle/>
        <a:p>
          <a:pPr rtl="1"/>
          <a:endParaRPr lang="ar-SA"/>
        </a:p>
      </dgm:t>
    </dgm:pt>
    <dgm:pt modelId="{8FF525CF-4362-4F17-B939-BBBD74BD79F9}" type="pres">
      <dgm:prSet presAssocID="{C726EA3D-D806-4134-8022-7A3521D427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80B8B90-06A3-48DE-BC00-51E70E3C61AA}" type="pres">
      <dgm:prSet presAssocID="{146DB628-A220-4411-9A41-9B8A7C0A6026}" presName="root" presStyleCnt="0"/>
      <dgm:spPr/>
    </dgm:pt>
    <dgm:pt modelId="{06B42760-32E0-4257-AA6F-350CF00722D8}" type="pres">
      <dgm:prSet presAssocID="{146DB628-A220-4411-9A41-9B8A7C0A6026}" presName="rootComposite" presStyleCnt="0"/>
      <dgm:spPr/>
    </dgm:pt>
    <dgm:pt modelId="{3A742A9E-4AEB-4468-82EF-12A73D032313}" type="pres">
      <dgm:prSet presAssocID="{146DB628-A220-4411-9A41-9B8A7C0A6026}" presName="rootText" presStyleLbl="node1" presStyleIdx="0" presStyleCnt="2"/>
      <dgm:spPr/>
      <dgm:t>
        <a:bodyPr/>
        <a:lstStyle/>
        <a:p>
          <a:pPr rtl="1"/>
          <a:endParaRPr lang="ar-SA"/>
        </a:p>
      </dgm:t>
    </dgm:pt>
    <dgm:pt modelId="{178EF988-B5F7-4370-8EFC-0757F18AD128}" type="pres">
      <dgm:prSet presAssocID="{146DB628-A220-4411-9A41-9B8A7C0A6026}" presName="rootConnector" presStyleLbl="node1" presStyleIdx="0" presStyleCnt="2"/>
      <dgm:spPr/>
      <dgm:t>
        <a:bodyPr/>
        <a:lstStyle/>
        <a:p>
          <a:pPr rtl="1"/>
          <a:endParaRPr lang="ar-SA"/>
        </a:p>
      </dgm:t>
    </dgm:pt>
    <dgm:pt modelId="{DB96EC70-9735-45EC-911B-2DA79C3013AB}" type="pres">
      <dgm:prSet presAssocID="{146DB628-A220-4411-9A41-9B8A7C0A6026}" presName="childShape" presStyleCnt="0"/>
      <dgm:spPr/>
    </dgm:pt>
    <dgm:pt modelId="{6ECA98EB-9055-4923-AC21-34CBD258F1B1}" type="pres">
      <dgm:prSet presAssocID="{8AC73F36-5210-4B02-BAE7-CC97D64271E8}" presName="Name13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179DD1B6-5BA5-46F9-A37E-F7AA45B5156C}" type="pres">
      <dgm:prSet presAssocID="{B0D904DC-4C19-4776-B75E-00159B711D3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52436F0-A0A3-48B5-9423-613EEE30D8C2}" type="pres">
      <dgm:prSet presAssocID="{5ACF3705-5347-4D0E-B9E8-06CADD755D4D}" presName="Name13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7333362D-061C-4512-80DA-1E2AA91C86FF}" type="pres">
      <dgm:prSet presAssocID="{A6152B6B-DD34-46D4-9BBE-7C42FEC71C1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E4D379-F2B8-4259-B676-64CF0C58F789}" type="pres">
      <dgm:prSet presAssocID="{29CDBBAA-3287-4E7E-9A39-0559204C544A}" presName="root" presStyleCnt="0"/>
      <dgm:spPr/>
    </dgm:pt>
    <dgm:pt modelId="{E59A98EB-EBE5-416F-8BEF-14A320AC9A6C}" type="pres">
      <dgm:prSet presAssocID="{29CDBBAA-3287-4E7E-9A39-0559204C544A}" presName="rootComposite" presStyleCnt="0"/>
      <dgm:spPr/>
    </dgm:pt>
    <dgm:pt modelId="{2B7EB15A-5DCF-406A-8ADC-B4ABD1325AD6}" type="pres">
      <dgm:prSet presAssocID="{29CDBBAA-3287-4E7E-9A39-0559204C544A}" presName="rootText" presStyleLbl="node1" presStyleIdx="1" presStyleCnt="2"/>
      <dgm:spPr/>
      <dgm:t>
        <a:bodyPr/>
        <a:lstStyle/>
        <a:p>
          <a:pPr rtl="1"/>
          <a:endParaRPr lang="ar-SA"/>
        </a:p>
      </dgm:t>
    </dgm:pt>
    <dgm:pt modelId="{0108BCC6-AFFB-41AC-BC29-07883DAD13EB}" type="pres">
      <dgm:prSet presAssocID="{29CDBBAA-3287-4E7E-9A39-0559204C544A}" presName="rootConnector" presStyleLbl="node1" presStyleIdx="1" presStyleCnt="2"/>
      <dgm:spPr/>
      <dgm:t>
        <a:bodyPr/>
        <a:lstStyle/>
        <a:p>
          <a:pPr rtl="1"/>
          <a:endParaRPr lang="ar-SA"/>
        </a:p>
      </dgm:t>
    </dgm:pt>
    <dgm:pt modelId="{438F9CC2-1732-4C0C-AB3F-FC9B4D209422}" type="pres">
      <dgm:prSet presAssocID="{29CDBBAA-3287-4E7E-9A39-0559204C544A}" presName="childShape" presStyleCnt="0"/>
      <dgm:spPr/>
    </dgm:pt>
    <dgm:pt modelId="{0878020F-90A0-4E3C-BFAB-68F0AB9961CB}" type="pres">
      <dgm:prSet presAssocID="{B03BB20D-41B6-4503-89A6-CAAB9AE6312D}" presName="Name13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31A670F0-2DE9-4D6A-ABA5-5612F72176F7}" type="pres">
      <dgm:prSet presAssocID="{A7F24326-7FE6-4662-B81D-8C3F3051F5F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5AEECF-AB7D-4AF7-80B6-DCF3E7732751}" type="pres">
      <dgm:prSet presAssocID="{2DA6F40F-5C3F-4EB7-BE76-B79CEF58B452}" presName="Name13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03EAB82E-B709-4080-BD6E-B929773B0B30}" type="pres">
      <dgm:prSet presAssocID="{9E1506F6-983E-408F-827F-450085317F5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640EC4D-26DF-4281-9A7E-44063E873501}" type="presOf" srcId="{B03BB20D-41B6-4503-89A6-CAAB9AE6312D}" destId="{0878020F-90A0-4E3C-BFAB-68F0AB9961CB}" srcOrd="0" destOrd="0" presId="urn:microsoft.com/office/officeart/2005/8/layout/hierarchy3"/>
    <dgm:cxn modelId="{78804F22-5197-4EC2-A1AE-FC65CB2B8C26}" type="presOf" srcId="{146DB628-A220-4411-9A41-9B8A7C0A6026}" destId="{3A742A9E-4AEB-4468-82EF-12A73D032313}" srcOrd="0" destOrd="0" presId="urn:microsoft.com/office/officeart/2005/8/layout/hierarchy3"/>
    <dgm:cxn modelId="{BC1390B3-6173-4C68-821D-081D96340A3A}" srcId="{29CDBBAA-3287-4E7E-9A39-0559204C544A}" destId="{A7F24326-7FE6-4662-B81D-8C3F3051F5F7}" srcOrd="0" destOrd="0" parTransId="{B03BB20D-41B6-4503-89A6-CAAB9AE6312D}" sibTransId="{3E632234-82FB-4369-97B5-A6E41C63790E}"/>
    <dgm:cxn modelId="{4CC1091A-9E9A-4E22-B0BF-67CA6A522DF7}" type="presOf" srcId="{B0D904DC-4C19-4776-B75E-00159B711D34}" destId="{179DD1B6-5BA5-46F9-A37E-F7AA45B5156C}" srcOrd="0" destOrd="0" presId="urn:microsoft.com/office/officeart/2005/8/layout/hierarchy3"/>
    <dgm:cxn modelId="{795761AA-B21C-4A8A-9ED1-37B37BC6425E}" type="presOf" srcId="{2DA6F40F-5C3F-4EB7-BE76-B79CEF58B452}" destId="{A15AEECF-AB7D-4AF7-80B6-DCF3E7732751}" srcOrd="0" destOrd="0" presId="urn:microsoft.com/office/officeart/2005/8/layout/hierarchy3"/>
    <dgm:cxn modelId="{020735BA-FF7A-4782-9100-97608DA4B013}" type="presOf" srcId="{8AC73F36-5210-4B02-BAE7-CC97D64271E8}" destId="{6ECA98EB-9055-4923-AC21-34CBD258F1B1}" srcOrd="0" destOrd="0" presId="urn:microsoft.com/office/officeart/2005/8/layout/hierarchy3"/>
    <dgm:cxn modelId="{84ECF1DE-D3E3-47A7-85CC-FE22FE47AD31}" srcId="{146DB628-A220-4411-9A41-9B8A7C0A6026}" destId="{B0D904DC-4C19-4776-B75E-00159B711D34}" srcOrd="0" destOrd="0" parTransId="{8AC73F36-5210-4B02-BAE7-CC97D64271E8}" sibTransId="{4365057A-AA85-4A87-93D9-B7D9576D1B56}"/>
    <dgm:cxn modelId="{E30DF840-D93B-4038-9A88-679B4FABD55D}" type="presOf" srcId="{C726EA3D-D806-4134-8022-7A3521D42758}" destId="{8FF525CF-4362-4F17-B939-BBBD74BD79F9}" srcOrd="0" destOrd="0" presId="urn:microsoft.com/office/officeart/2005/8/layout/hierarchy3"/>
    <dgm:cxn modelId="{2A6D87AC-4A1E-4E7E-8AA2-92367CF8508D}" type="presOf" srcId="{A7F24326-7FE6-4662-B81D-8C3F3051F5F7}" destId="{31A670F0-2DE9-4D6A-ABA5-5612F72176F7}" srcOrd="0" destOrd="0" presId="urn:microsoft.com/office/officeart/2005/8/layout/hierarchy3"/>
    <dgm:cxn modelId="{81B67265-C7C4-4F6C-B743-E5EAEF340596}" srcId="{29CDBBAA-3287-4E7E-9A39-0559204C544A}" destId="{9E1506F6-983E-408F-827F-450085317F59}" srcOrd="1" destOrd="0" parTransId="{2DA6F40F-5C3F-4EB7-BE76-B79CEF58B452}" sibTransId="{AB583F7F-09B2-49ED-B83E-5DF79F7B1A9F}"/>
    <dgm:cxn modelId="{42E04ADD-8DCE-430B-8367-5384369D7838}" srcId="{146DB628-A220-4411-9A41-9B8A7C0A6026}" destId="{A6152B6B-DD34-46D4-9BBE-7C42FEC71C18}" srcOrd="1" destOrd="0" parTransId="{5ACF3705-5347-4D0E-B9E8-06CADD755D4D}" sibTransId="{7AA14C5B-D4F8-4B36-913A-410073C07093}"/>
    <dgm:cxn modelId="{7F73C5E4-A85E-4033-8274-E9D987CC880C}" type="presOf" srcId="{29CDBBAA-3287-4E7E-9A39-0559204C544A}" destId="{2B7EB15A-5DCF-406A-8ADC-B4ABD1325AD6}" srcOrd="0" destOrd="0" presId="urn:microsoft.com/office/officeart/2005/8/layout/hierarchy3"/>
    <dgm:cxn modelId="{ADED3508-956E-42A9-B9F6-DF2B140877CC}" type="presOf" srcId="{29CDBBAA-3287-4E7E-9A39-0559204C544A}" destId="{0108BCC6-AFFB-41AC-BC29-07883DAD13EB}" srcOrd="1" destOrd="0" presId="urn:microsoft.com/office/officeart/2005/8/layout/hierarchy3"/>
    <dgm:cxn modelId="{AF575B31-E2BB-4FFC-8952-C6C819AF37A2}" type="presOf" srcId="{9E1506F6-983E-408F-827F-450085317F59}" destId="{03EAB82E-B709-4080-BD6E-B929773B0B30}" srcOrd="0" destOrd="0" presId="urn:microsoft.com/office/officeart/2005/8/layout/hierarchy3"/>
    <dgm:cxn modelId="{8FC4FEF9-8E9D-4496-A879-FBD7E66C35CE}" srcId="{C726EA3D-D806-4134-8022-7A3521D42758}" destId="{146DB628-A220-4411-9A41-9B8A7C0A6026}" srcOrd="0" destOrd="0" parTransId="{B37EE0C3-3D53-4AEF-9408-3B1949968A41}" sibTransId="{05E0578E-978F-4E33-8363-D137C6A2EE4F}"/>
    <dgm:cxn modelId="{32BB2987-F2A3-4DC9-B99E-2CA2698F9C49}" type="presOf" srcId="{A6152B6B-DD34-46D4-9BBE-7C42FEC71C18}" destId="{7333362D-061C-4512-80DA-1E2AA91C86FF}" srcOrd="0" destOrd="0" presId="urn:microsoft.com/office/officeart/2005/8/layout/hierarchy3"/>
    <dgm:cxn modelId="{60C36C8F-FCD6-4B0C-B33D-147CB433D624}" type="presOf" srcId="{5ACF3705-5347-4D0E-B9E8-06CADD755D4D}" destId="{852436F0-A0A3-48B5-9423-613EEE30D8C2}" srcOrd="0" destOrd="0" presId="urn:microsoft.com/office/officeart/2005/8/layout/hierarchy3"/>
    <dgm:cxn modelId="{070E3908-2C7A-48F7-A783-B1E7665AD96D}" type="presOf" srcId="{146DB628-A220-4411-9A41-9B8A7C0A6026}" destId="{178EF988-B5F7-4370-8EFC-0757F18AD128}" srcOrd="1" destOrd="0" presId="urn:microsoft.com/office/officeart/2005/8/layout/hierarchy3"/>
    <dgm:cxn modelId="{7B53AE2D-CB23-4BB5-AD58-F678A5FA6764}" srcId="{C726EA3D-D806-4134-8022-7A3521D42758}" destId="{29CDBBAA-3287-4E7E-9A39-0559204C544A}" srcOrd="1" destOrd="0" parTransId="{DC43F39D-C746-43E2-A94D-9D3BCFB0C026}" sibTransId="{3384F9F8-DDA7-463F-9728-B68B87A23E44}"/>
    <dgm:cxn modelId="{5327445D-A1B4-4479-BDF2-EDD8E98B7077}" type="presParOf" srcId="{8FF525CF-4362-4F17-B939-BBBD74BD79F9}" destId="{480B8B90-06A3-48DE-BC00-51E70E3C61AA}" srcOrd="0" destOrd="0" presId="urn:microsoft.com/office/officeart/2005/8/layout/hierarchy3"/>
    <dgm:cxn modelId="{330BC413-6BB9-4ECB-B441-EC371ACADD0B}" type="presParOf" srcId="{480B8B90-06A3-48DE-BC00-51E70E3C61AA}" destId="{06B42760-32E0-4257-AA6F-350CF00722D8}" srcOrd="0" destOrd="0" presId="urn:microsoft.com/office/officeart/2005/8/layout/hierarchy3"/>
    <dgm:cxn modelId="{DBA1FF8D-C403-4629-A357-5D8FD528362A}" type="presParOf" srcId="{06B42760-32E0-4257-AA6F-350CF00722D8}" destId="{3A742A9E-4AEB-4468-82EF-12A73D032313}" srcOrd="0" destOrd="0" presId="urn:microsoft.com/office/officeart/2005/8/layout/hierarchy3"/>
    <dgm:cxn modelId="{989BE46B-FD7B-4C7A-9972-F14F627520A8}" type="presParOf" srcId="{06B42760-32E0-4257-AA6F-350CF00722D8}" destId="{178EF988-B5F7-4370-8EFC-0757F18AD128}" srcOrd="1" destOrd="0" presId="urn:microsoft.com/office/officeart/2005/8/layout/hierarchy3"/>
    <dgm:cxn modelId="{4DFDDDB8-B85D-421B-95DD-7C289F619EB6}" type="presParOf" srcId="{480B8B90-06A3-48DE-BC00-51E70E3C61AA}" destId="{DB96EC70-9735-45EC-911B-2DA79C3013AB}" srcOrd="1" destOrd="0" presId="urn:microsoft.com/office/officeart/2005/8/layout/hierarchy3"/>
    <dgm:cxn modelId="{9E6F52B9-4FD6-4A53-88FA-37E0F7DE9A1E}" type="presParOf" srcId="{DB96EC70-9735-45EC-911B-2DA79C3013AB}" destId="{6ECA98EB-9055-4923-AC21-34CBD258F1B1}" srcOrd="0" destOrd="0" presId="urn:microsoft.com/office/officeart/2005/8/layout/hierarchy3"/>
    <dgm:cxn modelId="{E56FB6DE-73D0-48D1-8E2A-25321A6AD04C}" type="presParOf" srcId="{DB96EC70-9735-45EC-911B-2DA79C3013AB}" destId="{179DD1B6-5BA5-46F9-A37E-F7AA45B5156C}" srcOrd="1" destOrd="0" presId="urn:microsoft.com/office/officeart/2005/8/layout/hierarchy3"/>
    <dgm:cxn modelId="{D43F602C-A76C-4926-8C84-31157D807739}" type="presParOf" srcId="{DB96EC70-9735-45EC-911B-2DA79C3013AB}" destId="{852436F0-A0A3-48B5-9423-613EEE30D8C2}" srcOrd="2" destOrd="0" presId="urn:microsoft.com/office/officeart/2005/8/layout/hierarchy3"/>
    <dgm:cxn modelId="{604635FB-016F-4013-AFD0-CE7FCE4298AC}" type="presParOf" srcId="{DB96EC70-9735-45EC-911B-2DA79C3013AB}" destId="{7333362D-061C-4512-80DA-1E2AA91C86FF}" srcOrd="3" destOrd="0" presId="urn:microsoft.com/office/officeart/2005/8/layout/hierarchy3"/>
    <dgm:cxn modelId="{8C4CFF7B-FF8B-404E-9711-ADD151C5A22C}" type="presParOf" srcId="{8FF525CF-4362-4F17-B939-BBBD74BD79F9}" destId="{15E4D379-F2B8-4259-B676-64CF0C58F789}" srcOrd="1" destOrd="0" presId="urn:microsoft.com/office/officeart/2005/8/layout/hierarchy3"/>
    <dgm:cxn modelId="{79973047-1420-4661-9BB8-F12E06038D5C}" type="presParOf" srcId="{15E4D379-F2B8-4259-B676-64CF0C58F789}" destId="{E59A98EB-EBE5-416F-8BEF-14A320AC9A6C}" srcOrd="0" destOrd="0" presId="urn:microsoft.com/office/officeart/2005/8/layout/hierarchy3"/>
    <dgm:cxn modelId="{5CD4D8A0-25C7-4D6F-83EE-9E212FA83277}" type="presParOf" srcId="{E59A98EB-EBE5-416F-8BEF-14A320AC9A6C}" destId="{2B7EB15A-5DCF-406A-8ADC-B4ABD1325AD6}" srcOrd="0" destOrd="0" presId="urn:microsoft.com/office/officeart/2005/8/layout/hierarchy3"/>
    <dgm:cxn modelId="{0A062025-E0F7-471E-9729-287B262E135D}" type="presParOf" srcId="{E59A98EB-EBE5-416F-8BEF-14A320AC9A6C}" destId="{0108BCC6-AFFB-41AC-BC29-07883DAD13EB}" srcOrd="1" destOrd="0" presId="urn:microsoft.com/office/officeart/2005/8/layout/hierarchy3"/>
    <dgm:cxn modelId="{9A73FD6D-3717-4421-9E66-99051F03C7AE}" type="presParOf" srcId="{15E4D379-F2B8-4259-B676-64CF0C58F789}" destId="{438F9CC2-1732-4C0C-AB3F-FC9B4D209422}" srcOrd="1" destOrd="0" presId="urn:microsoft.com/office/officeart/2005/8/layout/hierarchy3"/>
    <dgm:cxn modelId="{63126E8A-7B7D-46B4-B652-3FACCF319FA7}" type="presParOf" srcId="{438F9CC2-1732-4C0C-AB3F-FC9B4D209422}" destId="{0878020F-90A0-4E3C-BFAB-68F0AB9961CB}" srcOrd="0" destOrd="0" presId="urn:microsoft.com/office/officeart/2005/8/layout/hierarchy3"/>
    <dgm:cxn modelId="{B50653BC-730F-4F98-A8B1-33535AB845A2}" type="presParOf" srcId="{438F9CC2-1732-4C0C-AB3F-FC9B4D209422}" destId="{31A670F0-2DE9-4D6A-ABA5-5612F72176F7}" srcOrd="1" destOrd="0" presId="urn:microsoft.com/office/officeart/2005/8/layout/hierarchy3"/>
    <dgm:cxn modelId="{C09DDDE2-146E-42D9-9B12-322A2A81826F}" type="presParOf" srcId="{438F9CC2-1732-4C0C-AB3F-FC9B4D209422}" destId="{A15AEECF-AB7D-4AF7-80B6-DCF3E7732751}" srcOrd="2" destOrd="0" presId="urn:microsoft.com/office/officeart/2005/8/layout/hierarchy3"/>
    <dgm:cxn modelId="{E4FA6670-6CAB-47BA-8E54-21B3F90B1158}" type="presParOf" srcId="{438F9CC2-1732-4C0C-AB3F-FC9B4D209422}" destId="{03EAB82E-B709-4080-BD6E-B929773B0B30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DD914F-E7F2-434D-9E87-D0658E1001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85695-5BC6-4059-8A83-FD51830E4E58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C9675-EBDC-4A15-B1D3-8B6E8700AE17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B45EE-AAE0-4910-B8F8-396B9892989D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ea typeface="Majalla UI"/>
                <a:cs typeface="Majalla UI"/>
              </a:rPr>
              <a:t>.</a:t>
            </a:r>
            <a:r>
              <a:rPr lang="en-US" smtClean="0">
                <a:latin typeface="Arial" pitchFamily="34" charset="0"/>
                <a:ea typeface="Majalla UI"/>
                <a:cs typeface="Majalla UI"/>
              </a:rPr>
              <a:t> cell wall to allow gentamicin to get in ?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Should we write it?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BDF96-EA96-4D8A-B318-ED330A6A8A50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1B6A2-3FC5-434E-A8EE-3AA14DEEF909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5C2D7-8239-4A23-A88F-FE66D6FB1E24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C1705-81B9-41E9-9BC8-D96A0CC450E1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B5944-431F-411A-B6F1-797A3C7753A1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9811A-230D-4157-B2EB-4C6CFDE2F0C0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B5CB5-509C-46B7-8F7C-B458C5357100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ar-SA" dirty="0" smtClean="0">
                <a:latin typeface="Arial" pitchFamily="34" charset="0"/>
                <a:cs typeface="Arial" pitchFamily="34" charset="0"/>
              </a:rPr>
              <a:t>اذكر</a:t>
            </a:r>
            <a:r>
              <a:rPr lang="ar-SA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baseline="0" dirty="0" err="1" smtClean="0">
                <a:latin typeface="Arial" pitchFamily="34" charset="0"/>
                <a:cs typeface="Arial" pitchFamily="34" charset="0"/>
              </a:rPr>
              <a:t>ان</a:t>
            </a:r>
            <a:r>
              <a:rPr lang="ar-SA" baseline="0" dirty="0" smtClean="0">
                <a:latin typeface="Arial" pitchFamily="34" charset="0"/>
                <a:cs typeface="Arial" pitchFamily="34" charset="0"/>
              </a:rPr>
              <a:t> الدكتور قال ركزوا على أول اثني بس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B99CD-8F5C-486D-8668-365F894045D1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9D24E-A386-4817-8D7B-C7D3B20909D0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3E8D1-2B24-4FE2-85F5-6AA4AB6B4D3A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423F4-FC87-42F9-BA47-DCA01FBDAA16}" type="slidenum">
              <a:rPr lang="ar-SA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C0E2A-03C6-4948-885F-51FF07CEAC54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ED1F5-1E7C-4436-89F0-109A5AE43769}" type="slidenum">
              <a:rPr lang="ar-SA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78B83-1950-4366-A89A-07CCEB31D34C}" type="slidenum">
              <a:rPr lang="ar-SA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2CC20-344A-4D56-9E38-1A1A6F3E9436}" type="slidenum">
              <a:rPr lang="ar-SA"/>
              <a:pPr/>
              <a:t>30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ECD2E-E722-4725-A7B3-A0715208E0B8}" type="slidenum">
              <a:rPr lang="ar-SA"/>
              <a:pPr/>
              <a:t>31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5190B-F5A8-4B3A-AF4E-944A49DA16DA}" type="slidenum">
              <a:rPr lang="ar-SA"/>
              <a:pPr/>
              <a:t>32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2BF76-5784-4990-8A4F-E541FA7855CA}" type="slidenum">
              <a:rPr lang="ar-SA"/>
              <a:pPr/>
              <a:t>33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0D276-2D0A-42B7-8439-B9437282C566}" type="slidenum">
              <a:rPr lang="ar-SA"/>
              <a:pPr/>
              <a:t>34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EE69B-AFC0-4567-A5C9-A61F3E67B1CA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D03EF-AD68-4422-8EA9-181C8077F45E}" type="slidenum">
              <a:rPr lang="ar-SA"/>
              <a:pPr/>
              <a:t>35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9C73D-6A43-43D6-86AC-EE60ADC37181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1F5C7-E76F-4A4A-B329-97DBD5DEB951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D957F-081A-4BA5-8F0F-8651642B1865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1E15D-EBEE-41D5-B7A0-DC3FBBDD33E3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2BEF0-FCAE-4226-99FE-2DAD2758BF86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FC783-759D-4BAF-85F1-83E1513A08ED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AFCFA3-5AF1-44EB-8A25-293E91258F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52ED-038F-49B7-AD32-F46C173B3A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E4A6-BE93-4079-A1AF-7FDD752E43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CC58-DB5E-4D96-B5BC-15375F4989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9631-D21D-417C-A149-90B80F262E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B015-BEED-4D25-8F73-CA14F6EC04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6BD5-7BD2-403A-B5DD-8A4D6BD827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E27-A7DF-40D7-94BF-DE09F90E1A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9D5-DF67-48ED-88ED-6FCC9CC227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6F12-B366-41D4-9F79-A0A84888B9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08869-206C-4E0E-AC70-966CE02402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ECF6-B19C-4374-A641-57B5139209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784E-0DB4-4EE7-BE3E-EE5A55F218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F037-AB58-47C7-B982-EAB4008267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F9E5D-75CE-42A7-889A-2E57CFA19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1C5B47-41C7-4171-9431-AAA8C542FF1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93080-1767-4D9E-8B34-996CFBD4135C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4BA29-DE7D-4862-A698-792BD2524A77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C7D8E-DB34-4500-9615-A3FF09C5297A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4C1E-C8DC-4E77-BADD-EFB5FFBC474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70145-175B-4BDA-85FE-B7EA6B6CB92C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2D3A4-B99E-4019-921F-1943481E506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D13AC2-69E3-4B88-AE94-834A1DBCAF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A83E3-BAD1-4726-9CB0-B3687CB128C2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514DD6-4E0E-4159-841A-D746D21BD9E6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F9595-10DE-4AEF-BD38-1D86FFAC234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B114E-14BC-4475-9C5B-6ABCEDF8688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rtl="0">
              <a:defRPr sz="4800" b="1">
                <a:latin typeface="Garamond" pitchFamily="18" charset="0"/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  <a:extLst/>
          </a:lstStyle>
          <a:p>
            <a:pPr lvl="0" eaLnBrk="1" latinLnBrk="0" hangingPunct="1"/>
            <a:r>
              <a:rPr lang="ar-SA" dirty="0" smtClean="0"/>
              <a:t>انقر لتحرير أنماط النص الرئيسي</a:t>
            </a:r>
          </a:p>
          <a:p>
            <a:pPr lvl="1" eaLnBrk="1" latinLnBrk="0" hangingPunct="1"/>
            <a:r>
              <a:rPr lang="ar-SA" dirty="0" smtClean="0"/>
              <a:t>المستوى الثاني</a:t>
            </a:r>
          </a:p>
          <a:p>
            <a:pPr lvl="2" eaLnBrk="1" latinLnBrk="0" hangingPunct="1"/>
            <a:r>
              <a:rPr lang="ar-SA" dirty="0" smtClean="0"/>
              <a:t>المستوى الثالث</a:t>
            </a:r>
          </a:p>
          <a:p>
            <a:pPr lvl="3" eaLnBrk="1" latinLnBrk="0" hangingPunct="1"/>
            <a:r>
              <a:rPr lang="ar-SA" dirty="0" smtClean="0"/>
              <a:t>المستوى الرابع</a:t>
            </a:r>
          </a:p>
          <a:p>
            <a:pPr lvl="4" eaLnBrk="1" latinLnBrk="0" hangingPunct="1"/>
            <a:r>
              <a:rPr lang="ar-SA" dirty="0" smtClean="0"/>
              <a:t>المستوى الخامس</a:t>
            </a:r>
            <a:endParaRPr kumimoji="0"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9A59-B645-4A46-8605-34AC7C6093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DC9C9-5A9A-44CD-A110-C1EF51DF4E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698C-8DF3-49FE-AAD3-2B6F9CF93F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37F5-11D6-4CA9-9177-F05E2522E0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80584-C28C-4F64-A57A-EEBCDAF86D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5C09F9-9E36-45DE-8585-209FF90DC5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DA5132C-6EB3-4BD0-B104-3DD018E373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4" r:id="rId2"/>
    <p:sldLayoutId id="2147483770" r:id="rId3"/>
    <p:sldLayoutId id="2147483765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DB4833-B830-4F4E-B803-21FAB69971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A4C84F-5E8A-43BC-ABF8-53C00AA9732E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F31AFC-65C0-41B7-8160-A5DA75885675}" type="datetimeFigureOut">
              <a:rPr lang="ar-SA" smtClean="0"/>
              <a:pPr/>
              <a:t>08/11/1431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C01F19-9363-41E8-AED8-27230D62314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1563" y="1628775"/>
            <a:ext cx="854075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latin typeface="Garamond" pitchFamily="18" charset="0"/>
                <a:cs typeface="Majalla UI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latin typeface="Garamond" pitchFamily="18" charset="0"/>
                <a:cs typeface="Majalla UI"/>
              </a:rPr>
              <a:t>2. Penicillin G benzathine (IM)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Duration 3-4 weeks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There is pain at the site of injection (limits its use)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if given IV, it will cause heart arrest.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</a:t>
            </a:r>
            <a:r>
              <a:rPr lang="en-US" sz="2800" b="1" smtClean="0">
                <a:latin typeface="Garamond" pitchFamily="18" charset="0"/>
                <a:cs typeface="Majalla UI"/>
              </a:rPr>
              <a:t>Uses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  1. Syphilis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  2. Rheumatic fever prophylaxis( inhibits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      group A </a:t>
            </a:r>
            <a:r>
              <a:rPr lang="el-GR" sz="280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800" smtClean="0">
                <a:latin typeface="Garamond" pitchFamily="18" charset="0"/>
                <a:cs typeface="Majalla UI"/>
              </a:rPr>
              <a:t>- hemolytic streptococci)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  3. Streptococcal pharyngitis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9436" y="1052736"/>
            <a:ext cx="76039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  <a:cs typeface="Majalla UI"/>
              </a:rPr>
              <a:t>Repository </a:t>
            </a:r>
            <a:r>
              <a:rPr lang="en-US" sz="4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  <a:cs typeface="Majalla UI"/>
              </a:rPr>
              <a:t>penicillins</a:t>
            </a: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  <a:cs typeface="Majalla UI"/>
              </a:rPr>
              <a:t> (cont)</a:t>
            </a:r>
            <a:endParaRPr 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800" smtClean="0">
              <a:solidFill>
                <a:srgbClr val="FF0000"/>
              </a:solidFill>
              <a:cs typeface="Majalla UI"/>
            </a:endParaRPr>
          </a:p>
          <a:p>
            <a:pPr eaLnBrk="1" hangingPunct="1"/>
            <a:endParaRPr lang="en-US" sz="2800" smtClean="0">
              <a:solidFill>
                <a:srgbClr val="FF0000"/>
              </a:solidFill>
              <a:latin typeface="Garamond" pitchFamily="18" charset="0"/>
              <a:cs typeface="Majalla UI"/>
            </a:endParaRPr>
          </a:p>
          <a:p>
            <a:pPr eaLnBrk="1" hangingPunct="1"/>
            <a:r>
              <a:rPr lang="en-US" sz="2800" smtClean="0">
                <a:latin typeface="Garamond" pitchFamily="18" charset="0"/>
                <a:cs typeface="Majalla UI"/>
              </a:rPr>
              <a:t>1. Destroyed by gastric HCl, thus not given orally</a:t>
            </a:r>
          </a:p>
          <a:p>
            <a:pPr eaLnBrk="1" hangingPunct="1"/>
            <a:endParaRPr lang="en-US" sz="2800" smtClean="0">
              <a:latin typeface="Garamond" pitchFamily="18" charset="0"/>
              <a:cs typeface="Majalla UI"/>
            </a:endParaRPr>
          </a:p>
          <a:p>
            <a:pPr eaLnBrk="1" hangingPunct="1"/>
            <a:r>
              <a:rPr lang="en-US" sz="2800" smtClean="0">
                <a:latin typeface="Garamond" pitchFamily="18" charset="0"/>
                <a:cs typeface="Majalla UI"/>
              </a:rPr>
              <a:t>2. Inactivated by penicillinase (</a:t>
            </a:r>
            <a:r>
              <a:rPr lang="el-GR" sz="2800" smtClean="0">
                <a:latin typeface="Garamond" pitchFamily="18" charset="0"/>
                <a:cs typeface="Majalla UI"/>
              </a:rPr>
              <a:t>β</a:t>
            </a:r>
            <a:r>
              <a:rPr lang="en-US" sz="2800" smtClean="0">
                <a:latin typeface="Garamond" pitchFamily="18" charset="0"/>
                <a:cs typeface="Majalla UI"/>
              </a:rPr>
              <a:t>-lactamase)</a:t>
            </a:r>
          </a:p>
          <a:p>
            <a:pPr eaLnBrk="1" hangingPunct="1"/>
            <a:endParaRPr lang="en-US" sz="2800" smtClean="0">
              <a:latin typeface="Garamond" pitchFamily="18" charset="0"/>
              <a:cs typeface="Majalla UI"/>
            </a:endParaRPr>
          </a:p>
          <a:p>
            <a:pPr eaLnBrk="1" hangingPunct="1"/>
            <a:r>
              <a:rPr lang="en-US" sz="2800" smtClean="0">
                <a:latin typeface="Garamond" pitchFamily="18" charset="0"/>
                <a:cs typeface="Majalla UI"/>
              </a:rPr>
              <a:t>3. Has narrow spectrum of activity</a:t>
            </a:r>
          </a:p>
          <a:p>
            <a:pPr eaLnBrk="1" hangingPunct="1"/>
            <a:endParaRPr lang="en-US" sz="2800" smtClean="0"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681" y="1340768"/>
            <a:ext cx="82798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Majalla UI"/>
              </a:rPr>
              <a:t>Disadvantages of Penicillin G: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Class. Of penicillins ( cont. )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350" y="1628775"/>
            <a:ext cx="74993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latin typeface="Garamond" pitchFamily="18" charset="0"/>
              <a:cs typeface="Majalla UI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Penicillin V,   PO (taken orally)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( spectrum of activity is similar to penicillin G 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It overcomes the acid instablity of penicillin 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Garamond" pitchFamily="18" charset="0"/>
                <a:cs typeface="Majalla UI"/>
              </a:rPr>
              <a:t>Uses: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Group A Streptococcal pharyngitis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Prophylaxis against group A streptococci in patients with a history of rheumatic heart disease.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Garamond" pitchFamily="18" charset="0"/>
                <a:cs typeface="Majalla UI"/>
              </a:rPr>
              <a:t>Disadvantages: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Readily hydrolyzed by </a:t>
            </a:r>
            <a:r>
              <a:rPr lang="el-GR" sz="2800" smtClean="0">
                <a:latin typeface="Garamond" pitchFamily="18" charset="0"/>
                <a:cs typeface="Majalla UI"/>
              </a:rPr>
              <a:t>β</a:t>
            </a:r>
            <a:r>
              <a:rPr lang="en-US" sz="2800" smtClean="0">
                <a:latin typeface="Garamond" pitchFamily="18" charset="0"/>
                <a:cs typeface="Majalla UI"/>
              </a:rPr>
              <a:t>-lactamase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1424970"/>
            <a:ext cx="60791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ajalla UI"/>
              </a:rPr>
              <a:t>2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Majalla UI"/>
              </a:rPr>
              <a:t>. Acid resistant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Majalla UI"/>
              </a:rPr>
              <a:t>penicillins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Class. Of penicillins ( cont. )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7450" y="1844675"/>
            <a:ext cx="7499350" cy="1512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olidFill>
                <a:srgbClr val="FF3300"/>
              </a:solidFill>
              <a:latin typeface="Garamond" pitchFamily="18" charset="0"/>
              <a:cs typeface="Majalla U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  <a:cs typeface="Majalla UI"/>
              </a:rPr>
              <a:t> </a:t>
            </a:r>
            <a:r>
              <a:rPr lang="en-US" sz="2400" smtClean="0">
                <a:latin typeface="Garamond" pitchFamily="18" charset="0"/>
                <a:cs typeface="Majalla UI"/>
              </a:rPr>
              <a:t>   Methicillin            Oxacillin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Garamond" pitchFamily="18" charset="0"/>
                <a:cs typeface="Majalla UI"/>
              </a:rPr>
              <a:t>    Cloxacillin            Dicloxacillin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Garamond" pitchFamily="18" charset="0"/>
                <a:cs typeface="Majalla UI"/>
              </a:rPr>
              <a:t>    Floxacillin             Nafcillin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latin typeface="Garamond" pitchFamily="18" charset="0"/>
              <a:cs typeface="Majalla U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latin typeface="Garamond" pitchFamily="18" charset="0"/>
              <a:cs typeface="Majalla U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latin typeface="Garamond" pitchFamily="18" charset="0"/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1342509"/>
            <a:ext cx="71021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Majalla UI"/>
              </a:rPr>
              <a:t>3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  <a:cs typeface="Majalla UI"/>
              </a:rPr>
              <a:t>.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  <a:cs typeface="Majalla UI"/>
              </a:rPr>
              <a:t>Penicillinase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  <a:cs typeface="Majalla UI"/>
              </a:rPr>
              <a:t>-resistant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  <a:cs typeface="Majalla UI"/>
              </a:rPr>
              <a:t>penicillins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00125" y="3286125"/>
            <a:ext cx="8143875" cy="341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>
                <a:latin typeface="Garamond" pitchFamily="18" charset="0"/>
                <a:cs typeface="Majalla UI"/>
              </a:rPr>
              <a:t>Less activity against </a:t>
            </a:r>
            <a:r>
              <a:rPr lang="en-US" sz="2400" dirty="0" err="1">
                <a:latin typeface="Garamond" pitchFamily="18" charset="0"/>
                <a:cs typeface="Majalla UI"/>
              </a:rPr>
              <a:t>G+ve</a:t>
            </a:r>
            <a:r>
              <a:rPr lang="en-US" sz="2400" dirty="0">
                <a:latin typeface="Garamond" pitchFamily="18" charset="0"/>
                <a:cs typeface="Majalla UI"/>
              </a:rPr>
              <a:t> compared to </a:t>
            </a:r>
            <a:r>
              <a:rPr lang="en-US" sz="2400" dirty="0" err="1">
                <a:latin typeface="Garamond" pitchFamily="18" charset="0"/>
                <a:cs typeface="Majalla UI"/>
              </a:rPr>
              <a:t>Penicllin</a:t>
            </a:r>
            <a:r>
              <a:rPr lang="en-US" sz="2400" dirty="0">
                <a:latin typeface="Garamond" pitchFamily="18" charset="0"/>
                <a:cs typeface="Majalla UI"/>
              </a:rPr>
              <a:t> G but, are the drug of choice for infections caused by </a:t>
            </a:r>
            <a:r>
              <a:rPr lang="en-US" sz="2400" dirty="0" err="1">
                <a:latin typeface="Garamond" pitchFamily="18" charset="0"/>
                <a:cs typeface="Majalla UI"/>
              </a:rPr>
              <a:t>penicillinase</a:t>
            </a:r>
            <a:r>
              <a:rPr lang="en-US" sz="2400" dirty="0">
                <a:latin typeface="Garamond" pitchFamily="18" charset="0"/>
                <a:cs typeface="Majalla UI"/>
              </a:rPr>
              <a:t> producing   S. </a:t>
            </a:r>
            <a:r>
              <a:rPr lang="en-US" sz="2400" dirty="0" err="1">
                <a:latin typeface="Garamond" pitchFamily="18" charset="0"/>
                <a:cs typeface="Majalla UI"/>
              </a:rPr>
              <a:t>aureus</a:t>
            </a:r>
            <a:r>
              <a:rPr lang="en-US" sz="2400" dirty="0">
                <a:latin typeface="Garamond" pitchFamily="18" charset="0"/>
                <a:cs typeface="Majalla UI"/>
              </a:rPr>
              <a:t>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err="1">
                <a:latin typeface="Garamond" pitchFamily="18" charset="0"/>
                <a:cs typeface="Majalla UI"/>
              </a:rPr>
              <a:t>Listeria</a:t>
            </a:r>
            <a:r>
              <a:rPr lang="en-US" sz="2400" dirty="0">
                <a:latin typeface="Garamond" pitchFamily="18" charset="0"/>
                <a:cs typeface="Majalla UI"/>
              </a:rPr>
              <a:t> and </a:t>
            </a:r>
            <a:r>
              <a:rPr lang="en-US" sz="2400" dirty="0" err="1">
                <a:latin typeface="Garamond" pitchFamily="18" charset="0"/>
                <a:cs typeface="Majalla UI"/>
              </a:rPr>
              <a:t>enterococci</a:t>
            </a:r>
            <a:r>
              <a:rPr lang="en-US" sz="2400" dirty="0">
                <a:latin typeface="Garamond" pitchFamily="18" charset="0"/>
                <a:cs typeface="Majalla UI"/>
              </a:rPr>
              <a:t> are resistant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>
                <a:latin typeface="Garamond" pitchFamily="18" charset="0"/>
                <a:cs typeface="Majalla UI"/>
              </a:rPr>
              <a:t>However, MRSA &amp; ORSA have emerged.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>
                <a:latin typeface="Garamond" pitchFamily="18" charset="0"/>
                <a:cs typeface="Majalla UI"/>
              </a:rPr>
              <a:t>Not effective against G-</a:t>
            </a:r>
            <a:r>
              <a:rPr lang="en-US" sz="2400" dirty="0" err="1">
                <a:latin typeface="Garamond" pitchFamily="18" charset="0"/>
                <a:cs typeface="Majalla UI"/>
              </a:rPr>
              <a:t>ve</a:t>
            </a:r>
            <a:r>
              <a:rPr lang="en-US" sz="2400" dirty="0">
                <a:latin typeface="Garamond" pitchFamily="18" charset="0"/>
                <a:cs typeface="Majalla UI"/>
              </a:rPr>
              <a:t> aerobes e.g. </a:t>
            </a:r>
            <a:r>
              <a:rPr lang="en-US" sz="2400" dirty="0" err="1">
                <a:latin typeface="Garamond" pitchFamily="18" charset="0"/>
                <a:cs typeface="Majalla UI"/>
              </a:rPr>
              <a:t>E.coli</a:t>
            </a:r>
            <a:r>
              <a:rPr lang="en-US" sz="2400" dirty="0">
                <a:latin typeface="Garamond" pitchFamily="18" charset="0"/>
                <a:cs typeface="Majalla UI"/>
              </a:rPr>
              <a:t>, </a:t>
            </a:r>
            <a:r>
              <a:rPr lang="en-US" sz="2400" dirty="0" err="1">
                <a:latin typeface="Garamond" pitchFamily="18" charset="0"/>
                <a:cs typeface="Majalla UI"/>
              </a:rPr>
              <a:t>Klebsiella</a:t>
            </a:r>
            <a:r>
              <a:rPr lang="en-US" sz="2400" dirty="0">
                <a:latin typeface="Garamond" pitchFamily="18" charset="0"/>
                <a:cs typeface="Majalla UI"/>
              </a:rPr>
              <a:t>,     N. gonorrhea or Pseudomonas spp.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>
                <a:latin typeface="Garamond" pitchFamily="18" charset="0"/>
                <a:cs typeface="Majalla UI"/>
              </a:rPr>
              <a:t>Less active than penicillin G on anaerobes.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>
                <a:latin typeface="Garamond" pitchFamily="18" charset="0"/>
                <a:cs typeface="Majalla UI"/>
              </a:rPr>
              <a:t>High protein and food binders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Class. Of penicillins ( cont )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42988" y="1652588"/>
            <a:ext cx="8101012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FF3300"/>
              </a:solidFill>
              <a:cs typeface="Majalla UI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Majalla UI"/>
              </a:rPr>
              <a:t>    </a:t>
            </a:r>
            <a:r>
              <a:rPr lang="en-US" smtClean="0">
                <a:solidFill>
                  <a:srgbClr val="FFC000"/>
                </a:solidFill>
                <a:cs typeface="Majalla UI"/>
              </a:rPr>
              <a:t>a)</a:t>
            </a:r>
            <a:r>
              <a:rPr lang="en-US" smtClean="0">
                <a:cs typeface="Majalla UI"/>
              </a:rPr>
              <a:t> Ampicillin,  Ampicillin- sulbactam,             Amoxicillin,  Amoxicillin- clavulanic acid         (augmentin).</a:t>
            </a:r>
          </a:p>
          <a:p>
            <a:pPr eaLnBrk="1" hangingPunct="1"/>
            <a:r>
              <a:rPr lang="en-US" smtClean="0">
                <a:cs typeface="Majalla UI"/>
              </a:rPr>
              <a:t> Less active than penicillin G against G+ cocci. </a:t>
            </a:r>
          </a:p>
          <a:p>
            <a:pPr eaLnBrk="1" hangingPunct="1"/>
            <a:r>
              <a:rPr lang="en-US" smtClean="0">
                <a:cs typeface="Majalla UI"/>
              </a:rPr>
              <a:t>  Active against G- organisms.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1556792"/>
            <a:ext cx="67762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Majalla UI"/>
              </a:rPr>
              <a:t>4. Broad- spectrum </a:t>
            </a:r>
            <a:r>
              <a:rPr lang="en-US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Majalla UI"/>
              </a:rPr>
              <a:t>penicillins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437" name="صورة 4" descr="augment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1050" y="5133975"/>
            <a:ext cx="2012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Uses of Broad-spectrum </a:t>
            </a:r>
            <a:r>
              <a:rPr lang="en-US" sz="4000" dirty="0" err="1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penicillins</a:t>
            </a:r>
            <a:endParaRPr lang="en-US" sz="4000" dirty="0" smtClean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1563" y="1447800"/>
            <a:ext cx="8072437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solidFill>
                <a:srgbClr val="FF3300"/>
              </a:solidFill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Majalla UI"/>
              </a:rPr>
              <a:t>H. Influenza infections</a:t>
            </a:r>
            <a:r>
              <a:rPr lang="en-US" sz="2000" b="1" smtClean="0">
                <a:cs typeface="Majalla UI"/>
              </a:rPr>
              <a:t> </a:t>
            </a:r>
            <a:r>
              <a:rPr lang="en-US" sz="2000" smtClean="0">
                <a:cs typeface="Majalla UI"/>
              </a:rPr>
              <a:t>(otitis media, sinusitis, chronic bronchitis, pneumonia,  bacterial meningitis).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Majalla UI"/>
              </a:rPr>
              <a:t>M.catarrhalis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Majalla UI"/>
              </a:rPr>
              <a:t>E. Coli infections</a:t>
            </a:r>
            <a:r>
              <a:rPr lang="en-US" sz="2000" b="1" smtClean="0">
                <a:cs typeface="Majalla UI"/>
              </a:rPr>
              <a:t> </a:t>
            </a:r>
            <a:r>
              <a:rPr lang="en-US" sz="2000" smtClean="0">
                <a:cs typeface="Majalla UI"/>
              </a:rPr>
              <a:t>(Urinary &amp; biliary infections)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Majalla UI"/>
              </a:rPr>
              <a:t>Samonella infections (typhoid fever)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Majalla UI"/>
              </a:rPr>
              <a:t>Shigella infections (ampicillin)</a:t>
            </a:r>
            <a:r>
              <a:rPr lang="en-US" sz="1100" smtClean="0">
                <a:cs typeface="Majalla UI"/>
              </a:rPr>
              <a:t> </a:t>
            </a:r>
            <a:r>
              <a:rPr lang="en-US" sz="1800" smtClean="0">
                <a:cs typeface="Majalla UI"/>
              </a:rPr>
              <a:t>the unabsorbable form of amp.</a:t>
            </a:r>
            <a:endParaRPr lang="en-US" sz="1400" smtClean="0"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Majalla UI"/>
              </a:rPr>
              <a:t>Gonococcal infections (alternative for penicillin G in the treatment of gonorrhea 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Majalla UI"/>
              </a:rPr>
              <a:t>Prophylaxis for infective endocarditis.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cs typeface="Majalla U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0000"/>
                </a:solidFill>
                <a:cs typeface="Majalla UI"/>
              </a:rPr>
              <a:t>Disadvantages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smtClean="0">
                <a:cs typeface="Majalla UI"/>
              </a:rPr>
              <a:t>Amoxicillin &amp; ampicillin alone are readily destroyed by Staph.Penicillinase.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smtClean="0">
                <a:cs typeface="Majalla UI"/>
              </a:rPr>
              <a:t>Ineffective against P. aeruginosa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Broad-spectrum </a:t>
            </a:r>
            <a:r>
              <a:rPr lang="en-US" sz="4000" dirty="0" err="1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penicillins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 (cont)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C000"/>
                </a:solidFill>
                <a:cs typeface="Majalla UI"/>
              </a:rPr>
              <a:t>b)</a:t>
            </a:r>
            <a:r>
              <a:rPr lang="en-US" sz="2800" smtClean="0">
                <a:cs typeface="Majalla UI"/>
              </a:rPr>
              <a:t> Extended- spectrum 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Majalla UI"/>
              </a:rPr>
              <a:t>Ticarcillin,Ticarcillin-clavulanic acid,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Majalla UI"/>
              </a:rPr>
              <a:t>piperacillin, piperacillin-tazobactam (Tazocin)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FF0000"/>
                </a:solidFill>
                <a:cs typeface="Majalla UI"/>
              </a:rPr>
              <a:t>Uses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Majalla UI"/>
              </a:rPr>
              <a:t>Pseud. aeruginosa. For pseud. septicemia, they should be given together with an aminoglycoside</a:t>
            </a:r>
            <a:endParaRPr lang="en-US" sz="1400" smtClean="0">
              <a:cs typeface="Majalla UI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Majalla UI"/>
              </a:rPr>
              <a:t>( eg. Gentamicin 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FF0000"/>
                </a:solidFill>
                <a:cs typeface="Majalla UI"/>
              </a:rPr>
              <a:t>Disadvantages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Ticarcillin and piperacillin alone are readily destroyed by S. penicillinase.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Majalla UI"/>
              </a:rPr>
              <a:t>High dose may lead to hypernatraemia which is due to containing Sodium.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Absorption, distribution &amp; metabolism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76338" y="1508125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Majalla UI"/>
              </a:rPr>
              <a:t>Oral absorption of most penicillins is poor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         Exception:   Penicillin 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                           Amoxicillin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Majalla UI"/>
              </a:rPr>
              <a:t>Food interfere with absorption (except amoxicillin)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cs typeface="Majalla UI"/>
              </a:rPr>
              <a:t>Distribution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Majalla UI"/>
              </a:rPr>
              <a:t>    Widely distributed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Majalla UI"/>
              </a:rPr>
              <a:t>    Relatively insoluble in lipid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Majalla UI"/>
              </a:rPr>
              <a:t>    Hence, have poor penetration into cells and BBB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Majalla UI"/>
              </a:rPr>
              <a:t>    In special cases such as inflammation of the meninges there is transient permeablity into the CSF.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cs typeface="Majalla U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Absorp., metabolism ( cont. )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cs typeface="Majalla UI"/>
              </a:rPr>
              <a:t>Protein binding differs: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cs typeface="Majalla UI"/>
              </a:rPr>
              <a:t>   Ampicillin and penicillin G       20% bound </a:t>
            </a:r>
            <a:r>
              <a:rPr lang="en-US" sz="1400" smtClean="0">
                <a:cs typeface="Majalla UI"/>
              </a:rPr>
              <a:t>unchanged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cs typeface="Majalla UI"/>
              </a:rPr>
              <a:t>   Nafcillin, oxacillin,                   90% bound</a:t>
            </a:r>
            <a:r>
              <a:rPr lang="en-US" sz="1400" smtClean="0">
                <a:cs typeface="Majalla UI"/>
              </a:rPr>
              <a:t>metabolized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cs typeface="Majalla UI"/>
              </a:rPr>
              <a:t>   cloxacillin , dicloxacillin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cs typeface="Majalla UI"/>
              </a:rPr>
              <a:t>Metabolism and excretion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cs typeface="Majalla UI"/>
              </a:rPr>
              <a:t>   Not metabolized in human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cs typeface="Majalla UI"/>
              </a:rPr>
              <a:t>   Excreted mostly unchanged in urine via tubular secretion.  An exception to this is nafcillin, oxacillin, cloxacillin, and dicloxacillin.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cs typeface="Majalla UI"/>
              </a:rPr>
              <a:t>   Probenecid blocks their secretion at the renal tubules.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cs typeface="Majalla UI"/>
              </a:rPr>
              <a:t>   Normal Half-life of penicillins  is 30-60 min,        (increased in renal failure)  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85938" y="2286000"/>
            <a:ext cx="7000875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Adverse effects of penicillins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95300" y="1341438"/>
            <a:ext cx="8540750" cy="480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3300"/>
                </a:solidFill>
                <a:cs typeface="Majalla UI"/>
              </a:rPr>
              <a:t>1.Hypersensitivity reactions</a:t>
            </a:r>
            <a:r>
              <a:rPr lang="en-US" sz="2000" b="1" smtClean="0">
                <a:cs typeface="Majalla UI"/>
              </a:rPr>
              <a:t> ( occur in 1-10% of pts;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cs typeface="Majalla UI"/>
              </a:rPr>
              <a:t>                                                            fatality occur in 0.002%)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tx2"/>
                </a:solidFill>
                <a:cs typeface="Majalla UI"/>
              </a:rPr>
              <a:t>   ( immediate (min), accelerated </a:t>
            </a:r>
            <a:r>
              <a:rPr lang="en-US" sz="1600" b="1" smtClean="0">
                <a:solidFill>
                  <a:schemeClr val="tx2"/>
                </a:solidFill>
                <a:cs typeface="Majalla UI"/>
              </a:rPr>
              <a:t>(hrs) </a:t>
            </a:r>
            <a:r>
              <a:rPr lang="en-US" sz="2000" b="1" smtClean="0">
                <a:solidFill>
                  <a:schemeClr val="tx2"/>
                </a:solidFill>
                <a:cs typeface="Majalla UI"/>
              </a:rPr>
              <a:t>&amp; </a:t>
            </a:r>
            <a:r>
              <a:rPr lang="en-US" sz="2000" b="1" u="sng" smtClean="0">
                <a:solidFill>
                  <a:schemeClr val="tx2"/>
                </a:solidFill>
                <a:cs typeface="Majalla UI"/>
              </a:rPr>
              <a:t>late allergic</a:t>
            </a:r>
            <a:r>
              <a:rPr lang="en-US" sz="2000" b="1" smtClean="0">
                <a:solidFill>
                  <a:schemeClr val="tx2"/>
                </a:solidFill>
                <a:cs typeface="Majalla UI"/>
              </a:rPr>
              <a:t> (</a:t>
            </a:r>
            <a:r>
              <a:rPr lang="en-US" sz="1600" b="1" smtClean="0">
                <a:solidFill>
                  <a:schemeClr val="tx2"/>
                </a:solidFill>
                <a:cs typeface="Majalla UI"/>
              </a:rPr>
              <a:t>days to weeks) </a:t>
            </a:r>
            <a:r>
              <a:rPr lang="en-US" sz="2000" b="1" smtClean="0">
                <a:solidFill>
                  <a:schemeClr val="tx2"/>
                </a:solidFill>
                <a:cs typeface="Majalla UI"/>
              </a:rPr>
              <a:t>rxns)</a:t>
            </a:r>
            <a:endParaRPr lang="en-US" sz="2000" b="1" smtClean="0">
              <a:solidFill>
                <a:schemeClr val="hlink"/>
              </a:solidFill>
              <a:cs typeface="Majalla UI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cs typeface="Majalla UI"/>
              </a:rPr>
              <a:t>        Urticarial rash                                                             most common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cs typeface="Majalla UI"/>
              </a:rPr>
              <a:t>        Fever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cs typeface="Majalla UI"/>
              </a:rPr>
              <a:t>        Bronchspasm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cs typeface="Majalla UI"/>
              </a:rPr>
              <a:t>        Hypotention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cs typeface="Majalla UI"/>
              </a:rPr>
              <a:t>        Serum sickness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cs typeface="Majalla UI"/>
              </a:rPr>
              <a:t>        Exfoliative dermatitis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cs typeface="Majalla UI"/>
              </a:rPr>
              <a:t>        Stevens-Johnson syndrome = life-threatening skin reaction where cell necrosis causes separation between the dermis and epidermis.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cs typeface="Majalla UI"/>
              </a:rPr>
              <a:t>        Anaphylaxis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3300"/>
                </a:solidFill>
                <a:cs typeface="Majalla UI"/>
              </a:rPr>
              <a:t>2. Superinfections (vaginal candidiasis)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3300"/>
                </a:solidFill>
                <a:cs typeface="Majalla UI"/>
              </a:rPr>
              <a:t>3. Diarrhea </a:t>
            </a:r>
            <a:r>
              <a:rPr lang="en-US" sz="1600" smtClean="0">
                <a:cs typeface="Majalla UI"/>
              </a:rPr>
              <a:t>most antibiotic cause diarrhea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3300"/>
                </a:solidFill>
                <a:cs typeface="Majalla UI"/>
              </a:rPr>
              <a:t>4. May cause convulsions</a:t>
            </a:r>
            <a:r>
              <a:rPr lang="en-US" sz="2400" b="1" smtClean="0">
                <a:cs typeface="Majalla UI"/>
              </a:rPr>
              <a:t> after high doses by IV or in                                        renal failure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5727700" y="2349500"/>
            <a:ext cx="500063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مستطيل مستدير الزوايا 3"/>
          <p:cNvSpPr/>
          <p:nvPr/>
        </p:nvSpPr>
        <p:spPr bwMode="auto">
          <a:xfrm>
            <a:off x="2500298" y="2786058"/>
            <a:ext cx="1785950" cy="35719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Cephalosporins</a:t>
            </a:r>
            <a:endParaRPr lang="en-US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928662" y="1643050"/>
            <a:ext cx="7929618" cy="4573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Georgia" pitchFamily="18" charset="0"/>
              </a:rPr>
              <a:t>B-</a:t>
            </a:r>
            <a:r>
              <a:rPr lang="en-US" sz="2800" i="1" dirty="0" err="1" smtClean="0">
                <a:latin typeface="Georgia" pitchFamily="18" charset="0"/>
              </a:rPr>
              <a:t>Lactam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i="1" dirty="0">
                <a:latin typeface="Georgia" pitchFamily="18" charset="0"/>
              </a:rPr>
              <a:t>antibiotics ( similar to </a:t>
            </a:r>
            <a:r>
              <a:rPr lang="en-US" sz="2800" i="1" dirty="0" err="1">
                <a:latin typeface="Georgia" pitchFamily="18" charset="0"/>
              </a:rPr>
              <a:t>penicillins</a:t>
            </a:r>
            <a:r>
              <a:rPr lang="en-US" sz="2800" i="1" dirty="0" smtClean="0">
                <a:latin typeface="Georgia" pitchFamily="18" charset="0"/>
              </a:rPr>
              <a:t>)</a:t>
            </a:r>
            <a:endParaRPr lang="en-US" sz="2800" i="1" dirty="0">
              <a:latin typeface="Georgia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i="1" dirty="0">
                <a:latin typeface="Georgia" pitchFamily="18" charset="0"/>
              </a:rPr>
              <a:t>Broad spectrum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i="1" dirty="0">
                <a:latin typeface="Georgia" pitchFamily="18" charset="0"/>
              </a:rPr>
              <a:t>Act by inhibition of cell wall synthesis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Georgia" pitchFamily="18" charset="0"/>
              </a:rPr>
              <a:t>Bactericidal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800" i="1" dirty="0">
              <a:latin typeface="Georgia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i="1" dirty="0">
                <a:latin typeface="Georgia" pitchFamily="18" charset="0"/>
              </a:rPr>
              <a:t>Inactive against : </a:t>
            </a:r>
            <a:r>
              <a:rPr lang="en-US" sz="2800" i="1" dirty="0" err="1">
                <a:latin typeface="Georgia" pitchFamily="18" charset="0"/>
              </a:rPr>
              <a:t>enterococci</a:t>
            </a:r>
            <a:r>
              <a:rPr lang="en-US" sz="2800" i="1" dirty="0">
                <a:latin typeface="Georgia" pitchFamily="18" charset="0"/>
              </a:rPr>
              <a:t>, </a:t>
            </a:r>
            <a:r>
              <a:rPr lang="en-US" sz="2800" i="1" dirty="0" smtClean="0">
                <a:latin typeface="Georgia" pitchFamily="18" charset="0"/>
              </a:rPr>
              <a:t>MRSA*, </a:t>
            </a:r>
            <a:r>
              <a:rPr lang="en-US" sz="2800" i="1" dirty="0" err="1" smtClean="0">
                <a:latin typeface="Georgia" pitchFamily="18" charset="0"/>
              </a:rPr>
              <a:t>L.monocytogenes</a:t>
            </a:r>
            <a:endParaRPr lang="en-US" sz="2800" i="1" dirty="0" smtClean="0">
              <a:latin typeface="Georgia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i="1" dirty="0" smtClean="0">
                <a:latin typeface="Georgia" pitchFamily="18" charset="0"/>
              </a:rPr>
              <a:t>    </a:t>
            </a:r>
            <a:endParaRPr lang="en-US" sz="2800" i="1" dirty="0">
              <a:latin typeface="Georgia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i="1" dirty="0">
                <a:latin typeface="Georgia" pitchFamily="18" charset="0"/>
              </a:rPr>
              <a:t>Widely used in surgical procedures to reduce the risk of post operative infections </a:t>
            </a:r>
            <a:endParaRPr lang="en-US" sz="2800" i="1" dirty="0" smtClean="0">
              <a:latin typeface="Georgia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i="1" dirty="0" smtClean="0">
              <a:latin typeface="Georgia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Georgia" pitchFamily="18" charset="0"/>
              </a:rPr>
              <a:t>They are classified to generations depend on time of production and bacterial spectrum.  </a:t>
            </a:r>
            <a:endParaRPr lang="en-US" sz="2800" i="1" dirty="0">
              <a:latin typeface="Georgia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143372" y="6488668"/>
            <a:ext cx="5000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*</a:t>
            </a:r>
            <a:r>
              <a:rPr lang="en-US" dirty="0" err="1" smtClean="0"/>
              <a:t>Methicillin</a:t>
            </a:r>
            <a:r>
              <a:rPr lang="en-US" dirty="0" smtClean="0"/>
              <a:t>-resistant</a:t>
            </a:r>
            <a:r>
              <a:rPr lang="en-US" dirty="0"/>
              <a:t> </a:t>
            </a:r>
            <a:r>
              <a:rPr lang="en-US" i="1" dirty="0"/>
              <a:t>Staphylococcus </a:t>
            </a:r>
            <a:r>
              <a:rPr lang="en-US" i="1" dirty="0" err="1" smtClean="0"/>
              <a:t>aureus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tibiotic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Classifications of cephalosporins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1500174"/>
            <a:ext cx="9144000" cy="45735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FIRST GENERATION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</a:t>
            </a:r>
            <a:r>
              <a:rPr lang="en-US" sz="2400" dirty="0" smtClean="0"/>
              <a:t>      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</a:t>
            </a:r>
            <a:r>
              <a:rPr lang="en-US" sz="2400" dirty="0" err="1" smtClean="0"/>
              <a:t>Cephalexin</a:t>
            </a:r>
            <a:r>
              <a:rPr lang="en-US" sz="2400" dirty="0" smtClean="0"/>
              <a:t>* , </a:t>
            </a:r>
            <a:r>
              <a:rPr lang="en-US" sz="2400" dirty="0" err="1" smtClean="0"/>
              <a:t>po</a:t>
            </a:r>
            <a:r>
              <a:rPr lang="en-US" sz="2400" dirty="0" smtClean="0"/>
              <a:t> (orally)</a:t>
            </a:r>
            <a:endParaRPr lang="en-US" sz="2400" dirty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Cefazolin</a:t>
            </a:r>
            <a:r>
              <a:rPr lang="en-US" sz="2400" dirty="0" smtClean="0"/>
              <a:t>*   , (IM, IV)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Cephalothin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Cephradine</a:t>
            </a:r>
            <a:r>
              <a:rPr lang="en-US" sz="2400" dirty="0" smtClean="0"/>
              <a:t> , </a:t>
            </a:r>
            <a:r>
              <a:rPr lang="en-US" sz="2400" dirty="0" err="1" smtClean="0"/>
              <a:t>po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 smtClean="0"/>
              <a:t>Active</a:t>
            </a:r>
            <a:r>
              <a:rPr lang="en-US" sz="2400" dirty="0" smtClean="0"/>
              <a:t> against:  G +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cocci</a:t>
            </a:r>
            <a:r>
              <a:rPr lang="en-US" sz="2400" dirty="0" smtClean="0"/>
              <a:t> ( </a:t>
            </a:r>
            <a:r>
              <a:rPr lang="en-US" sz="2400" dirty="0" err="1" smtClean="0"/>
              <a:t>except.enterococci</a:t>
            </a:r>
            <a:r>
              <a:rPr lang="en-US" sz="2400" dirty="0" smtClean="0"/>
              <a:t> &amp; MRSA ):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s.pneumoniae</a:t>
            </a:r>
            <a:r>
              <a:rPr lang="en-US" sz="2400" dirty="0" smtClean="0"/>
              <a:t>, </a:t>
            </a:r>
            <a:r>
              <a:rPr lang="en-US" sz="2400" dirty="0" err="1" smtClean="0"/>
              <a:t>s.pyogenes,s</a:t>
            </a:r>
            <a:r>
              <a:rPr lang="en-US" sz="2400" dirty="0" smtClean="0"/>
              <a:t>. </a:t>
            </a:r>
            <a:r>
              <a:rPr lang="en-US" sz="2400" dirty="0" err="1" smtClean="0"/>
              <a:t>aureus</a:t>
            </a:r>
            <a:r>
              <a:rPr lang="en-US" sz="2400" dirty="0" smtClean="0"/>
              <a:t>, s. </a:t>
            </a:r>
            <a:r>
              <a:rPr lang="en-US" sz="2400" dirty="0" err="1" smtClean="0"/>
              <a:t>epidermidis</a:t>
            </a: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 smtClean="0"/>
              <a:t>Modest</a:t>
            </a:r>
            <a:r>
              <a:rPr lang="en-US" sz="2400" dirty="0" smtClean="0"/>
              <a:t> activity against G -</a:t>
            </a:r>
            <a:r>
              <a:rPr lang="en-US" sz="2400" dirty="0" err="1" smtClean="0"/>
              <a:t>ve</a:t>
            </a:r>
            <a:r>
              <a:rPr lang="en-US" sz="2400" dirty="0" smtClean="0"/>
              <a:t> bacteria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FF3300"/>
                </a:solidFill>
              </a:rPr>
              <a:t>Cephalexin</a:t>
            </a:r>
            <a:r>
              <a:rPr lang="en-US" sz="2400" dirty="0" smtClean="0"/>
              <a:t> indicated for streptococcal </a:t>
            </a:r>
            <a:r>
              <a:rPr lang="en-US" sz="2400" dirty="0" err="1" smtClean="0"/>
              <a:t>pharyngitis</a:t>
            </a: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folHlink"/>
                </a:solidFill>
              </a:rPr>
              <a:t>Cefazolin</a:t>
            </a:r>
            <a:r>
              <a:rPr lang="en-US" sz="2400" dirty="0" smtClean="0"/>
              <a:t> </a:t>
            </a:r>
            <a:r>
              <a:rPr lang="en-US" sz="2400" dirty="0" err="1" smtClean="0"/>
              <a:t>prophylacic</a:t>
            </a:r>
            <a:r>
              <a:rPr lang="en-US" sz="2400" dirty="0" smtClean="0"/>
              <a:t> for surgical procedures(</a:t>
            </a:r>
            <a:r>
              <a:rPr lang="en-US" sz="2400" dirty="0" err="1" smtClean="0"/>
              <a:t>S.aureus</a:t>
            </a:r>
            <a:r>
              <a:rPr lang="en-US" sz="2400" dirty="0"/>
              <a:t> </a:t>
            </a:r>
            <a:r>
              <a:rPr lang="en-US" sz="2400" dirty="0" smtClean="0"/>
              <a:t>and S. </a:t>
            </a:r>
            <a:r>
              <a:rPr lang="en-US" sz="2400" dirty="0" err="1" smtClean="0"/>
              <a:t>epidermidis</a:t>
            </a:r>
            <a:r>
              <a:rPr lang="en-US" sz="2400" dirty="0" smtClean="0"/>
              <a:t>). (because it has more t</a:t>
            </a:r>
            <a:r>
              <a:rPr lang="en-US" sz="2400" baseline="-25000" dirty="0" smtClean="0"/>
              <a:t>1/2</a:t>
            </a:r>
            <a:r>
              <a:rPr lang="en-US" sz="2400" dirty="0" smtClean="0"/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2400" b="1" dirty="0" smtClean="0"/>
              <a:t>SECOND GENERATION</a:t>
            </a:r>
          </a:p>
          <a:p>
            <a:pPr algn="ctr" rtl="0"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err="1" smtClean="0"/>
              <a:t>Cefoxitin</a:t>
            </a:r>
            <a:r>
              <a:rPr lang="en-US" sz="2400" dirty="0" smtClean="0"/>
              <a:t> ( </a:t>
            </a:r>
            <a:r>
              <a:rPr lang="en-US" sz="2400" dirty="0" err="1" smtClean="0"/>
              <a:t>mefoxin</a:t>
            </a:r>
            <a:r>
              <a:rPr lang="en-US" sz="2400" dirty="0" smtClean="0"/>
              <a:t> )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err="1" smtClean="0"/>
              <a:t>Cefuroxime</a:t>
            </a:r>
            <a:r>
              <a:rPr lang="en-US" sz="2400" dirty="0" smtClean="0"/>
              <a:t> ( </a:t>
            </a:r>
            <a:r>
              <a:rPr lang="en-US" sz="2400" dirty="0" err="1" smtClean="0"/>
              <a:t>zinacef</a:t>
            </a:r>
            <a:r>
              <a:rPr lang="en-US" sz="2400" dirty="0" smtClean="0"/>
              <a:t> )       </a:t>
            </a:r>
            <a:r>
              <a:rPr lang="en-US" sz="2400" dirty="0" err="1" smtClean="0"/>
              <a:t>Cef</a:t>
            </a:r>
            <a:r>
              <a:rPr lang="en-US" sz="2400" dirty="0" smtClean="0"/>
              <a:t>. </a:t>
            </a:r>
            <a:r>
              <a:rPr lang="en-US" sz="2400" dirty="0" err="1" smtClean="0"/>
              <a:t>axetil</a:t>
            </a:r>
            <a:r>
              <a:rPr lang="en-US" sz="2400" dirty="0" smtClean="0"/>
              <a:t> ( </a:t>
            </a:r>
            <a:r>
              <a:rPr lang="en-US" sz="2400" dirty="0" err="1" smtClean="0"/>
              <a:t>zinnat</a:t>
            </a:r>
            <a:r>
              <a:rPr lang="en-US" sz="2400" dirty="0" smtClean="0"/>
              <a:t> )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err="1" smtClean="0"/>
              <a:t>Cefaclor</a:t>
            </a:r>
            <a:r>
              <a:rPr lang="en-US" sz="2400" dirty="0" smtClean="0"/>
              <a:t>    ( </a:t>
            </a:r>
            <a:r>
              <a:rPr lang="en-US" sz="2400" dirty="0" err="1" smtClean="0"/>
              <a:t>ceclor</a:t>
            </a:r>
            <a:r>
              <a:rPr lang="en-US" sz="2400" dirty="0" smtClean="0"/>
              <a:t> )           </a:t>
            </a:r>
            <a:r>
              <a:rPr lang="en-US" sz="2400" dirty="0" err="1" smtClean="0"/>
              <a:t>Cefprozil</a:t>
            </a:r>
            <a:r>
              <a:rPr lang="en-US" sz="2400" dirty="0" smtClean="0"/>
              <a:t> ( </a:t>
            </a:r>
            <a:r>
              <a:rPr lang="en-US" sz="2400" dirty="0" err="1" smtClean="0"/>
              <a:t>cefzil</a:t>
            </a:r>
            <a:r>
              <a:rPr lang="en-US" sz="2400" dirty="0" smtClean="0"/>
              <a:t> )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u="sng" dirty="0" smtClean="0"/>
              <a:t>Mainly</a:t>
            </a:r>
            <a:r>
              <a:rPr lang="en-US" sz="2400" dirty="0" smtClean="0"/>
              <a:t> effective against G- bacteria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u="sng" dirty="0" smtClean="0"/>
              <a:t>Modest</a:t>
            </a:r>
            <a:r>
              <a:rPr lang="en-US" sz="2400" dirty="0" smtClean="0"/>
              <a:t> activity against G+ bacteria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FF3300"/>
                </a:solidFill>
              </a:rPr>
              <a:t>Cefoxitin</a:t>
            </a:r>
            <a:r>
              <a:rPr lang="en-US" sz="2400" dirty="0" smtClean="0"/>
              <a:t>  active against bowel anaerobes (B. </a:t>
            </a:r>
            <a:r>
              <a:rPr lang="en-US" sz="2400" dirty="0" err="1" smtClean="0"/>
              <a:t>fragilis</a:t>
            </a:r>
            <a:r>
              <a:rPr lang="en-US" sz="2400" dirty="0" smtClean="0"/>
              <a:t> )       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folHlink"/>
                </a:solidFill>
              </a:rPr>
              <a:t>Cefuroxime</a:t>
            </a:r>
            <a:r>
              <a:rPr lang="en-US" sz="2400" dirty="0" smtClean="0">
                <a:solidFill>
                  <a:schemeClr val="folHlink"/>
                </a:solidFill>
              </a:rPr>
              <a:t> (injection) </a:t>
            </a:r>
            <a:r>
              <a:rPr lang="en-US" sz="2400" dirty="0" smtClean="0"/>
              <a:t>active against, </a:t>
            </a:r>
            <a:r>
              <a:rPr lang="en-US" sz="2400" i="1" dirty="0" smtClean="0"/>
              <a:t>Moraxella</a:t>
            </a:r>
            <a:r>
              <a:rPr lang="en-US" sz="2400" dirty="0" smtClean="0"/>
              <a:t> catarrhalis,H. </a:t>
            </a:r>
            <a:r>
              <a:rPr lang="en-US" sz="2400" dirty="0" err="1" smtClean="0"/>
              <a:t>influenzae</a:t>
            </a:r>
            <a:r>
              <a:rPr lang="en-US" sz="2400" dirty="0" smtClean="0"/>
              <a:t>, S. </a:t>
            </a:r>
            <a:r>
              <a:rPr lang="en-US" sz="2400" dirty="0" err="1" smtClean="0"/>
              <a:t>pneumoniae</a:t>
            </a:r>
            <a:endParaRPr lang="en-US" sz="2400" dirty="0" smtClean="0"/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accent2"/>
                </a:solidFill>
              </a:rPr>
              <a:t>Cef</a:t>
            </a:r>
            <a:r>
              <a:rPr lang="en-US" sz="2400" dirty="0" smtClean="0">
                <a:solidFill>
                  <a:schemeClr val="accent2"/>
                </a:solidFill>
              </a:rPr>
              <a:t>. </a:t>
            </a:r>
            <a:r>
              <a:rPr lang="en-US" sz="2400" dirty="0" err="1" smtClean="0">
                <a:solidFill>
                  <a:schemeClr val="accent2"/>
                </a:solidFill>
              </a:rPr>
              <a:t>Axetil</a:t>
            </a:r>
            <a:r>
              <a:rPr lang="en-US" sz="2400" dirty="0" smtClean="0">
                <a:solidFill>
                  <a:schemeClr val="accent2"/>
                </a:solidFill>
              </a:rPr>
              <a:t>-</a:t>
            </a:r>
            <a:r>
              <a:rPr lang="en-US" sz="2400" dirty="0" smtClean="0"/>
              <a:t> oral form of </a:t>
            </a:r>
            <a:r>
              <a:rPr lang="en-US" sz="2400" dirty="0" err="1" smtClean="0"/>
              <a:t>cefuroxime</a:t>
            </a:r>
            <a:endParaRPr lang="en-US" sz="2400" dirty="0" smtClean="0"/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FF9933"/>
                </a:solidFill>
              </a:rPr>
              <a:t>Cefaclor</a:t>
            </a:r>
            <a:r>
              <a:rPr lang="en-US" sz="2400" dirty="0" smtClean="0"/>
              <a:t> active against H. </a:t>
            </a:r>
            <a:r>
              <a:rPr lang="en-US" sz="2400" dirty="0" err="1" smtClean="0"/>
              <a:t>influenzae</a:t>
            </a:r>
            <a:r>
              <a:rPr lang="en-US" sz="2400" dirty="0" smtClean="0"/>
              <a:t>, M. </a:t>
            </a:r>
            <a:r>
              <a:rPr lang="en-US" sz="2400" dirty="0" err="1" smtClean="0"/>
              <a:t>catarrhalis</a:t>
            </a:r>
            <a:r>
              <a:rPr lang="en-US" sz="2400" dirty="0" smtClean="0"/>
              <a:t> &amp;</a:t>
            </a:r>
            <a:r>
              <a:rPr lang="en-US" sz="2400" dirty="0" err="1" smtClean="0"/>
              <a:t>E.coli</a:t>
            </a:r>
            <a:endParaRPr lang="en-US" sz="2400" dirty="0" smtClean="0"/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hlink"/>
                </a:solidFill>
              </a:rPr>
              <a:t>Cefprozil</a:t>
            </a:r>
            <a:r>
              <a:rPr lang="en-US" sz="2400" dirty="0" smtClean="0"/>
              <a:t>- similar to </a:t>
            </a:r>
            <a:r>
              <a:rPr lang="en-US" sz="2400" dirty="0" err="1" smtClean="0"/>
              <a:t>cefaclor</a:t>
            </a:r>
            <a:r>
              <a:rPr lang="en-US" sz="2400" dirty="0" smtClean="0"/>
              <a:t>, c. </a:t>
            </a:r>
            <a:r>
              <a:rPr lang="en-US" sz="2400" dirty="0" err="1" smtClean="0"/>
              <a:t>axetil</a:t>
            </a:r>
            <a:r>
              <a:rPr lang="en-US" sz="2400" dirty="0" smtClean="0"/>
              <a:t> and </a:t>
            </a:r>
            <a:r>
              <a:rPr lang="en-US" sz="2400" dirty="0" err="1" smtClean="0"/>
              <a:t>augmentin</a:t>
            </a:r>
            <a:r>
              <a:rPr lang="en-US" sz="2400" dirty="0" smtClean="0"/>
              <a:t>*- Liked by children (has a cherry </a:t>
            </a:r>
            <a:r>
              <a:rPr lang="en-US" sz="2400" dirty="0" err="1" smtClean="0"/>
              <a:t>flavour</a:t>
            </a:r>
            <a:r>
              <a:rPr lang="en-US" sz="2400" dirty="0" smtClean="0"/>
              <a:t>)</a:t>
            </a:r>
          </a:p>
          <a:p>
            <a:pPr algn="l" rtl="0" eaLnBrk="1" hangingPunct="1"/>
            <a:endParaRPr lang="en-US" sz="2400" dirty="0" smtClean="0"/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7" name="تمرير أفقي 6"/>
          <p:cNvSpPr/>
          <p:nvPr/>
        </p:nvSpPr>
        <p:spPr bwMode="auto">
          <a:xfrm>
            <a:off x="0" y="5857868"/>
            <a:ext cx="5572164" cy="100013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Franklin Gothic Heavy" pitchFamily="34" charset="0"/>
              </a:rPr>
              <a:t>Second Generations are used primarily for URTIs &amp; acute </a:t>
            </a:r>
            <a:r>
              <a:rPr lang="en-US" i="1" dirty="0" err="1" smtClean="0">
                <a:solidFill>
                  <a:schemeClr val="tx1"/>
                </a:solidFill>
                <a:latin typeface="Franklin Gothic Heavy" pitchFamily="34" charset="0"/>
              </a:rPr>
              <a:t>otitis</a:t>
            </a:r>
            <a:r>
              <a:rPr lang="en-US" i="1" dirty="0" smtClean="0">
                <a:solidFill>
                  <a:schemeClr val="tx1"/>
                </a:solidFill>
                <a:latin typeface="Franklin Gothic Heavy" pitchFamily="34" charset="0"/>
              </a:rPr>
              <a:t> media.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charset="0"/>
            </a:endParaRPr>
          </a:p>
        </p:txBody>
      </p:sp>
      <p:sp>
        <p:nvSpPr>
          <p:cNvPr id="8" name="انفجار 1 7"/>
          <p:cNvSpPr/>
          <p:nvPr/>
        </p:nvSpPr>
        <p:spPr bwMode="auto">
          <a:xfrm>
            <a:off x="6000760" y="5357826"/>
            <a:ext cx="3143240" cy="1500174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Medium Cond" pitchFamily="34" charset="0"/>
                <a:cs typeface="Arial" charset="0"/>
              </a:rPr>
              <a:t>They have more t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Medium Cond" pitchFamily="34" charset="0"/>
                <a:cs typeface="Arial" charset="0"/>
              </a:rPr>
              <a:t>1/2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Medium Cond" pitchFamily="34" charset="0"/>
                <a:cs typeface="Arial" charset="0"/>
              </a:rPr>
              <a:t>  than 1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Medium Cond" pitchFamily="34" charset="0"/>
                <a:cs typeface="Arial" charset="0"/>
              </a:rPr>
              <a:t>st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Medium Cond" pitchFamily="34" charset="0"/>
                <a:cs typeface="Arial" charset="0"/>
              </a:rPr>
              <a:t> Gen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500034" y="5286388"/>
            <a:ext cx="357190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  <a:cs typeface="Arial" charset="0"/>
              </a:rPr>
              <a:t>Avoid I.M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  <a:cs typeface="Arial" charset="0"/>
              </a:rPr>
              <a:t> administration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214290"/>
            <a:ext cx="9144000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3200" b="1" dirty="0" smtClean="0"/>
              <a:t>THIRD GENERATION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err="1" smtClean="0"/>
              <a:t>Ceftriaxone</a:t>
            </a:r>
            <a:r>
              <a:rPr lang="en-US" sz="2400" dirty="0" smtClean="0"/>
              <a:t> ( </a:t>
            </a:r>
            <a:r>
              <a:rPr lang="en-US" sz="2400" dirty="0" err="1" smtClean="0"/>
              <a:t>rocephin</a:t>
            </a:r>
            <a:r>
              <a:rPr lang="en-US" sz="2400" dirty="0" smtClean="0"/>
              <a:t> )</a:t>
            </a:r>
            <a:endParaRPr lang="en-US" sz="3200" b="1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err="1" smtClean="0"/>
              <a:t>Cefotaxime</a:t>
            </a:r>
            <a:r>
              <a:rPr lang="en-US" sz="2400" dirty="0" smtClean="0"/>
              <a:t> ( </a:t>
            </a:r>
            <a:r>
              <a:rPr lang="en-US" sz="2400" dirty="0" err="1" smtClean="0"/>
              <a:t>claforan</a:t>
            </a:r>
            <a:r>
              <a:rPr lang="en-US" sz="2400" dirty="0" smtClean="0"/>
              <a:t> )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err="1" smtClean="0"/>
              <a:t>Cetazidime</a:t>
            </a:r>
            <a:r>
              <a:rPr lang="en-US" sz="2400" dirty="0" smtClean="0"/>
              <a:t> ( </a:t>
            </a:r>
            <a:r>
              <a:rPr lang="en-US" sz="2400" dirty="0" err="1" smtClean="0"/>
              <a:t>fortum</a:t>
            </a:r>
            <a:r>
              <a:rPr lang="en-US" sz="2400" dirty="0" smtClean="0"/>
              <a:t> )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err="1" smtClean="0"/>
              <a:t>Cefoperazone</a:t>
            </a:r>
            <a:r>
              <a:rPr lang="en-US" sz="2400" dirty="0" smtClean="0"/>
              <a:t> ( </a:t>
            </a:r>
            <a:r>
              <a:rPr lang="en-US" sz="2400" dirty="0" err="1" smtClean="0"/>
              <a:t>cefobid</a:t>
            </a:r>
            <a:r>
              <a:rPr lang="en-US" sz="2400" dirty="0" smtClean="0"/>
              <a:t> )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err="1" smtClean="0"/>
              <a:t>Cefixime</a:t>
            </a:r>
            <a:r>
              <a:rPr lang="en-US" sz="2400" dirty="0" smtClean="0"/>
              <a:t> ( </a:t>
            </a:r>
            <a:r>
              <a:rPr lang="en-US" sz="2400" dirty="0" err="1" smtClean="0"/>
              <a:t>suprax</a:t>
            </a:r>
            <a:r>
              <a:rPr lang="en-US" sz="2400" dirty="0" smtClean="0"/>
              <a:t> ) (the only oral of them)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u="sng" dirty="0" smtClean="0"/>
              <a:t>Enhanced G- </a:t>
            </a:r>
            <a:r>
              <a:rPr lang="en-US" sz="2400" dirty="0" smtClean="0"/>
              <a:t>activity, H. </a:t>
            </a:r>
            <a:r>
              <a:rPr lang="en-US" sz="2400" dirty="0" err="1" smtClean="0"/>
              <a:t>influenzae</a:t>
            </a:r>
            <a:r>
              <a:rPr lang="en-US" sz="2400" dirty="0" smtClean="0"/>
              <a:t>, N. </a:t>
            </a:r>
            <a:r>
              <a:rPr lang="en-US" sz="2400" dirty="0" err="1" smtClean="0"/>
              <a:t>meningitidis</a:t>
            </a:r>
            <a:r>
              <a:rPr lang="en-US" sz="2400" dirty="0" smtClean="0"/>
              <a:t>, </a:t>
            </a:r>
            <a:r>
              <a:rPr lang="en-US" sz="2400" dirty="0" err="1" smtClean="0"/>
              <a:t>N.gonorrhea</a:t>
            </a:r>
            <a:r>
              <a:rPr lang="en-US" sz="2400" dirty="0" smtClean="0"/>
              <a:t>,    P. </a:t>
            </a:r>
            <a:r>
              <a:rPr lang="en-US" sz="2400" dirty="0" err="1" smtClean="0"/>
              <a:t>aeruginosae</a:t>
            </a:r>
            <a:r>
              <a:rPr lang="en-US" sz="2400" dirty="0" smtClean="0"/>
              <a:t>,  M. </a:t>
            </a:r>
            <a:r>
              <a:rPr lang="en-US" sz="2400" dirty="0" err="1" smtClean="0"/>
              <a:t>catarrhalis</a:t>
            </a:r>
            <a:r>
              <a:rPr lang="en-US" sz="2400" dirty="0" smtClean="0"/>
              <a:t>, </a:t>
            </a:r>
            <a:r>
              <a:rPr lang="en-US" sz="2400" dirty="0" err="1" smtClean="0"/>
              <a:t>E.coli</a:t>
            </a:r>
            <a:r>
              <a:rPr lang="en-US" sz="2400" dirty="0" smtClean="0"/>
              <a:t>, most </a:t>
            </a:r>
            <a:r>
              <a:rPr lang="en-US" sz="2400" dirty="0" err="1" smtClean="0"/>
              <a:t>Klebsiella</a:t>
            </a:r>
            <a:endParaRPr lang="en-US" sz="2400" dirty="0" smtClean="0"/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hlink"/>
                </a:solidFill>
              </a:rPr>
              <a:t>Cefotaxime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smtClean="0"/>
              <a:t>preferred in neonates .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FF3300"/>
                </a:solidFill>
              </a:rPr>
              <a:t>Ceftazidime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dirty="0" smtClean="0"/>
              <a:t>&amp; </a:t>
            </a:r>
            <a:r>
              <a:rPr lang="en-US" sz="2400" dirty="0" err="1" smtClean="0">
                <a:solidFill>
                  <a:srgbClr val="FF9933"/>
                </a:solidFill>
              </a:rPr>
              <a:t>cefoperazone</a:t>
            </a:r>
            <a:r>
              <a:rPr lang="en-US" sz="2400" dirty="0" smtClean="0"/>
              <a:t> have excellent activity against p. </a:t>
            </a:r>
            <a:r>
              <a:rPr lang="en-US" sz="2400" dirty="0" err="1" smtClean="0"/>
              <a:t>aeruginosae</a:t>
            </a:r>
            <a:r>
              <a:rPr lang="en-US" sz="2400" dirty="0" smtClean="0"/>
              <a:t>.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accent1"/>
                </a:solidFill>
              </a:rPr>
              <a:t>Cefixime</a:t>
            </a:r>
            <a:r>
              <a:rPr lang="en-US" sz="2400" dirty="0" smtClean="0"/>
              <a:t> has similar activity to amoxicillin &amp; </a:t>
            </a:r>
            <a:r>
              <a:rPr lang="en-US" sz="2400" dirty="0" err="1" smtClean="0"/>
              <a:t>cefaclor</a:t>
            </a:r>
            <a:r>
              <a:rPr lang="en-US" sz="2400" dirty="0" smtClean="0"/>
              <a:t> (URTIs &amp; acute </a:t>
            </a:r>
            <a:r>
              <a:rPr lang="en-US" sz="2400" dirty="0" err="1" smtClean="0"/>
              <a:t>otitis</a:t>
            </a:r>
            <a:r>
              <a:rPr lang="en-US" sz="2400" dirty="0" smtClean="0"/>
              <a:t> media)</a:t>
            </a:r>
          </a:p>
          <a:p>
            <a:pPr algn="l" rtl="0" eaLnBrk="1" hangingPunct="1">
              <a:buFont typeface="Wingdings" pitchFamily="2" charset="2"/>
              <a:buChar char="v"/>
            </a:pPr>
            <a:endParaRPr lang="en-US" sz="2400" dirty="0" smtClean="0"/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400" dirty="0" smtClean="0"/>
              <a:t>Third G can cross BBB so it can use in </a:t>
            </a:r>
            <a:r>
              <a:rPr lang="en-US" sz="2400" dirty="0" err="1" smtClean="0"/>
              <a:t>N.meningitis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786058"/>
            <a:ext cx="8229600" cy="2987677"/>
          </a:xfrm>
        </p:spPr>
        <p:txBody>
          <a:bodyPr/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4000" b="1" dirty="0" smtClean="0"/>
              <a:t>Fourth Generation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3300"/>
                </a:solidFill>
              </a:rPr>
              <a:t>Cefipime</a:t>
            </a:r>
            <a:r>
              <a:rPr lang="en-US" b="1" dirty="0" smtClean="0">
                <a:solidFill>
                  <a:srgbClr val="FF3300"/>
                </a:solidFill>
              </a:rPr>
              <a:t> (</a:t>
            </a:r>
            <a:r>
              <a:rPr lang="en-US" b="1" dirty="0" err="1" smtClean="0">
                <a:solidFill>
                  <a:srgbClr val="FF3300"/>
                </a:solidFill>
              </a:rPr>
              <a:t>i.v</a:t>
            </a:r>
            <a:r>
              <a:rPr lang="en-US" b="1" dirty="0" smtClean="0">
                <a:solidFill>
                  <a:srgbClr val="FF3300"/>
                </a:solidFill>
              </a:rPr>
              <a:t>, </a:t>
            </a:r>
            <a:r>
              <a:rPr lang="en-US" b="1" dirty="0" err="1" smtClean="0">
                <a:solidFill>
                  <a:srgbClr val="FF3300"/>
                </a:solidFill>
              </a:rPr>
              <a:t>i.m</a:t>
            </a:r>
            <a:r>
              <a:rPr lang="en-US" b="1" dirty="0" smtClean="0">
                <a:solidFill>
                  <a:srgbClr val="FF3300"/>
                </a:solidFill>
              </a:rPr>
              <a:t>).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Extended spectrum of activity against both Gm + &amp; Gm -  more than 3</a:t>
            </a:r>
            <a:r>
              <a:rPr lang="en-US" baseline="30000" dirty="0" smtClean="0"/>
              <a:t>rd</a:t>
            </a:r>
            <a:r>
              <a:rPr lang="en-US" dirty="0" smtClean="0"/>
              <a:t> generations.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28662" y="357166"/>
            <a:ext cx="700092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folHlink"/>
                </a:solidFill>
              </a:rPr>
              <a:t>Ceftriaxone</a:t>
            </a:r>
            <a:r>
              <a:rPr lang="en-US" sz="2400" dirty="0" smtClean="0"/>
              <a:t> has long t</a:t>
            </a:r>
            <a:r>
              <a:rPr lang="en-US" sz="2400" baseline="-25000" dirty="0" smtClean="0"/>
              <a:t>1/2</a:t>
            </a:r>
            <a:r>
              <a:rPr lang="en-US" sz="2400" dirty="0" smtClean="0"/>
              <a:t> (used once daily).</a:t>
            </a:r>
          </a:p>
          <a:p>
            <a:pPr algn="l" rtl="0"/>
            <a:r>
              <a:rPr lang="en-US" sz="2400" dirty="0" smtClean="0"/>
              <a:t>Used in children &amp; adults .</a:t>
            </a:r>
          </a:p>
          <a:p>
            <a:pPr algn="l" rtl="0"/>
            <a:r>
              <a:rPr lang="en-US" sz="2400" dirty="0" smtClean="0"/>
              <a:t>Not advised in neonates (</a:t>
            </a:r>
            <a:r>
              <a:rPr lang="en-US" sz="2400" dirty="0" smtClean="0">
                <a:latin typeface="Arial"/>
                <a:cs typeface="Arial"/>
              </a:rPr>
              <a:t>↑ </a:t>
            </a:r>
            <a:r>
              <a:rPr lang="en-US" sz="2400" dirty="0" err="1" smtClean="0">
                <a:latin typeface="Arial"/>
                <a:cs typeface="Arial"/>
              </a:rPr>
              <a:t>bilirubin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line of treating </a:t>
            </a:r>
            <a:r>
              <a:rPr lang="en-US" sz="2400" dirty="0" err="1" smtClean="0"/>
              <a:t>neisseria</a:t>
            </a:r>
            <a:endParaRPr lang="en-US" sz="2400" dirty="0" smtClean="0"/>
          </a:p>
          <a:p>
            <a:pPr algn="l" rtl="0"/>
            <a:r>
              <a:rPr lang="en-US" sz="2400" dirty="0" smtClean="0"/>
              <a:t>Meningitis in adult          </a:t>
            </a:r>
            <a:r>
              <a:rPr lang="en-US" sz="2400" dirty="0" err="1" smtClean="0">
                <a:solidFill>
                  <a:schemeClr val="folHlink"/>
                </a:solidFill>
              </a:rPr>
              <a:t>Ceftriaxone</a:t>
            </a:r>
            <a:r>
              <a:rPr lang="en-US" sz="2400" dirty="0" smtClean="0">
                <a:solidFill>
                  <a:schemeClr val="folHlink"/>
                </a:solidFill>
              </a:rPr>
              <a:t>  </a:t>
            </a:r>
          </a:p>
          <a:p>
            <a:pPr algn="l" rtl="0"/>
            <a:r>
              <a:rPr lang="en-US" sz="2400" dirty="0" smtClean="0"/>
              <a:t>Meningitis in neonate</a:t>
            </a:r>
            <a:r>
              <a:rPr lang="en-US" sz="2400" dirty="0" smtClean="0">
                <a:solidFill>
                  <a:schemeClr val="folHlink"/>
                </a:solidFill>
              </a:rPr>
              <a:t>           </a:t>
            </a:r>
            <a:r>
              <a:rPr lang="en-US" sz="2400" dirty="0" err="1" smtClean="0"/>
              <a:t>Cefotaxime</a:t>
            </a:r>
            <a:endParaRPr lang="en-US" sz="2400" dirty="0" smtClean="0">
              <a:solidFill>
                <a:schemeClr val="folHlink"/>
              </a:solidFill>
            </a:endParaRPr>
          </a:p>
          <a:p>
            <a:pPr algn="l" rtl="0"/>
            <a:r>
              <a:rPr lang="en-US" sz="2400" dirty="0" smtClean="0">
                <a:solidFill>
                  <a:schemeClr val="folHlink"/>
                </a:solidFill>
              </a:rPr>
              <a:t> </a:t>
            </a:r>
          </a:p>
          <a:p>
            <a:pPr algn="l" rtl="0"/>
            <a:endParaRPr lang="en-US" sz="2400" dirty="0" smtClean="0"/>
          </a:p>
          <a:p>
            <a:pPr algn="l" rtl="0"/>
            <a:endParaRPr lang="ar-SA" sz="2400" dirty="0"/>
          </a:p>
        </p:txBody>
      </p:sp>
      <p:cxnSp>
        <p:nvCxnSpPr>
          <p:cNvPr id="6" name="رابط كسهم مستقيم 5"/>
          <p:cNvCxnSpPr/>
          <p:nvPr/>
        </p:nvCxnSpPr>
        <p:spPr bwMode="auto">
          <a:xfrm>
            <a:off x="3571868" y="2071678"/>
            <a:ext cx="7143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رابط كسهم مستقيم 7"/>
          <p:cNvCxnSpPr/>
          <p:nvPr/>
        </p:nvCxnSpPr>
        <p:spPr bwMode="auto">
          <a:xfrm>
            <a:off x="3929058" y="2428868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مستطيل مستدير الزوايا 6"/>
          <p:cNvSpPr/>
          <p:nvPr/>
        </p:nvSpPr>
        <p:spPr bwMode="auto">
          <a:xfrm>
            <a:off x="785786" y="5715016"/>
            <a:ext cx="7429552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charset="0"/>
                <a:cs typeface="Arial" charset="0"/>
              </a:rPr>
              <a:t>Enterobacter</a:t>
            </a:r>
            <a:r>
              <a:rPr lang="en-US" sz="2000" dirty="0" smtClean="0">
                <a:latin typeface="Arial" charset="0"/>
                <a:cs typeface="Arial" charset="0"/>
              </a:rPr>
              <a:t> are resistant to all </a:t>
            </a:r>
            <a:r>
              <a:rPr lang="en-US" sz="2000" dirty="0" err="1" smtClean="0">
                <a:latin typeface="Arial" charset="0"/>
                <a:cs typeface="Arial" charset="0"/>
              </a:rPr>
              <a:t>cephalosporins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u="sng" dirty="0" smtClean="0">
                <a:latin typeface="Arial" charset="0"/>
                <a:cs typeface="Arial" charset="0"/>
              </a:rPr>
              <a:t>except</a:t>
            </a:r>
            <a:r>
              <a:rPr lang="en-US" sz="2000" i="1" u="sng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cefipime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Pharmacokinetics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9144000" cy="492922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/>
              <a:t>Cephalosporins</a:t>
            </a:r>
            <a:r>
              <a:rPr lang="en-US" sz="2000" dirty="0" smtClean="0"/>
              <a:t> are given </a:t>
            </a:r>
            <a:r>
              <a:rPr lang="en-US" sz="2000" dirty="0" err="1" smtClean="0"/>
              <a:t>parenterally</a:t>
            </a:r>
            <a:r>
              <a:rPr lang="en-US" sz="2000" dirty="0" smtClean="0"/>
              <a:t> and orally.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Extent of binding to plasma protein vary from one to another.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e.g. </a:t>
            </a:r>
            <a:r>
              <a:rPr lang="en-US" sz="2000" dirty="0" err="1" smtClean="0"/>
              <a:t>Cefazolin</a:t>
            </a:r>
            <a:r>
              <a:rPr lang="en-US" sz="2000" dirty="0" smtClean="0"/>
              <a:t> is 80% protein bound ( hence, long 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 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</a:t>
            </a:r>
            <a:r>
              <a:rPr lang="en-US" sz="2000" dirty="0" err="1" smtClean="0"/>
              <a:t>Cephalexin</a:t>
            </a:r>
            <a:r>
              <a:rPr lang="en-US" sz="2000" dirty="0" smtClean="0"/>
              <a:t> is 10-15% protein bound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Relatively lipid insoluble ( like </a:t>
            </a:r>
            <a:r>
              <a:rPr lang="en-US" sz="2000" dirty="0" err="1" smtClean="0"/>
              <a:t>penicillins</a:t>
            </a:r>
            <a:r>
              <a:rPr lang="en-US" sz="2000" dirty="0" smtClean="0"/>
              <a:t> 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/>
              <a:t>Hence,do</a:t>
            </a:r>
            <a:r>
              <a:rPr lang="en-US" sz="2000" dirty="0" smtClean="0"/>
              <a:t> not penetrate cells or the CNS, </a:t>
            </a:r>
            <a:r>
              <a:rPr lang="en-US" sz="2000" u="sng" dirty="0" smtClean="0"/>
              <a:t>except</a:t>
            </a:r>
            <a:r>
              <a:rPr lang="en-US" sz="2000" dirty="0" smtClean="0"/>
              <a:t> for third generations.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Mostly excreted unchanged by the kidney  (</a:t>
            </a:r>
            <a:r>
              <a:rPr lang="en-US" sz="2000" dirty="0" err="1" smtClean="0"/>
              <a:t>glomerular</a:t>
            </a:r>
            <a:r>
              <a:rPr lang="en-US" sz="2000" dirty="0" smtClean="0"/>
              <a:t> &amp; tubular                    secretion )*, except, </a:t>
            </a:r>
            <a:r>
              <a:rPr lang="en-US" sz="2000" dirty="0" err="1" smtClean="0"/>
              <a:t>ceftazidime</a:t>
            </a:r>
            <a:r>
              <a:rPr lang="en-US" sz="2000" dirty="0" smtClean="0"/>
              <a:t> </a:t>
            </a:r>
            <a:r>
              <a:rPr lang="en-US" sz="2000" dirty="0" smtClean="0"/>
              <a:t>, </a:t>
            </a:r>
            <a:r>
              <a:rPr lang="en-US" sz="2000" dirty="0" err="1" smtClean="0"/>
              <a:t>cefoperazone</a:t>
            </a:r>
            <a:r>
              <a:rPr lang="en-US" sz="2000" dirty="0" smtClean="0"/>
              <a:t>, and </a:t>
            </a:r>
            <a:r>
              <a:rPr lang="en-US" sz="2000" dirty="0" err="1" smtClean="0"/>
              <a:t>ceftriaxone</a:t>
            </a:r>
            <a:r>
              <a:rPr lang="en-US" sz="2000" dirty="0" smtClean="0"/>
              <a:t>( </a:t>
            </a:r>
            <a:r>
              <a:rPr lang="en-US" sz="2000" dirty="0" err="1" smtClean="0"/>
              <a:t>biliary</a:t>
            </a:r>
            <a:r>
              <a:rPr lang="en-US" sz="2000" smtClean="0"/>
              <a:t> tract))</a:t>
            </a: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/>
              <a:t>Probenecid</a:t>
            </a:r>
            <a:r>
              <a:rPr lang="en-US" sz="2000" dirty="0" smtClean="0"/>
              <a:t> slows their elimination and prolong their half-live ( except  </a:t>
            </a:r>
            <a:r>
              <a:rPr lang="en-US" sz="2000" dirty="0" err="1" smtClean="0"/>
              <a:t>Ceftazidime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cefoperazone</a:t>
            </a:r>
            <a:r>
              <a:rPr lang="en-US" sz="2000" dirty="0" smtClean="0"/>
              <a:t>)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Half-life 30-90 min; </a:t>
            </a:r>
            <a:r>
              <a:rPr lang="en-US" sz="2000" dirty="0" err="1" smtClean="0"/>
              <a:t>ceftriaxone</a:t>
            </a:r>
            <a:r>
              <a:rPr lang="en-US" sz="2000" dirty="0" smtClean="0"/>
              <a:t> 4-7 hr (the longest in </a:t>
            </a:r>
            <a:r>
              <a:rPr lang="en-US" sz="2000" dirty="0" err="1" smtClean="0"/>
              <a:t>cephaslosporins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3714744" y="6215082"/>
            <a:ext cx="5429256" cy="4862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*Tubular secretion means it is active secretion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*</a:t>
            </a:r>
            <a:r>
              <a:rPr lang="en-US" sz="1600" dirty="0" err="1" smtClean="0"/>
              <a:t>Glomerular</a:t>
            </a:r>
            <a:r>
              <a:rPr lang="en-US" sz="1600" dirty="0" smtClean="0"/>
              <a:t> secretion means it is freely </a:t>
            </a:r>
            <a:r>
              <a:rPr lang="en-US" sz="1600" dirty="0" smtClean="0"/>
              <a:t>secreted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Therapeutic 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43050"/>
            <a:ext cx="4357686" cy="4714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1. Alternative to penicillin in allergic                patients  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18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2. URTI and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otitis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media  2</a:t>
            </a:r>
            <a:r>
              <a:rPr lang="en-US" sz="1800" i="1" baseline="30000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nd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G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     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cefaclor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  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cefuroxime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axetil</a:t>
            </a:r>
            <a:endParaRPr lang="en-US" sz="18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     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cefprozil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 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cefixime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(3</a:t>
            </a:r>
            <a:r>
              <a:rPr lang="en-US" sz="1600" i="1" baseline="30000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rd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G)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                     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3.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Septicaemia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caused by G- bacteria             (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P.aeruginosae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 A penicillin(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eg.Piperacillin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/                         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Ticarcillin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) +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aminoglycoside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            OR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A cephalosporin(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eg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.                             </a:t>
            </a:r>
            <a:r>
              <a:rPr lang="ar-SA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 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ceftazidime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) + AG (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aminoglycosides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4. Urinary tract infections (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E.coli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 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Cefuroxime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Cefixime</a:t>
            </a:r>
            <a:endParaRPr lang="en-US" sz="18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icrosoft Sans Serif" pitchFamily="34" charset="0"/>
                <a:cs typeface="Microsoft Sans Serif" pitchFamily="34" charset="0"/>
              </a:rPr>
              <a:t>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600" i="1" dirty="0" smtClean="0">
              <a:solidFill>
                <a:schemeClr val="accent6">
                  <a:lumMod val="50000"/>
                </a:schemeClr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571612"/>
            <a:ext cx="4038600" cy="4857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9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5.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Prophlaxis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in surgery: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   Appendectomy ( bowel                               anaerobes )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eg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Cefoxitin</a:t>
            </a:r>
            <a:endParaRPr lang="en-US" sz="2000" i="1" dirty="0" smtClean="0"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   Obstetrical &amp;gynecological,                        urological, orthopedic                           procedures, etc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   ( S.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aureus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&amp; S.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epidermidis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)                    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eg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Cefazoline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i="1" dirty="0" smtClean="0"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6. Meningitis- N.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Meningitidis</a:t>
            </a:r>
            <a:endParaRPr lang="en-US" sz="2000" i="1" dirty="0" smtClean="0"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       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Ceftriaxone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       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Cefotaxime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( preferred in neonate)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i="1" dirty="0" smtClean="0"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7.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Gonococcal</a:t>
            </a: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infections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i="1" dirty="0" smtClean="0">
                <a:effectLst/>
                <a:latin typeface="Microsoft Sans Serif" pitchFamily="34" charset="0"/>
                <a:cs typeface="Microsoft Sans Serif" pitchFamily="34" charset="0"/>
              </a:rPr>
              <a:t>          </a:t>
            </a:r>
            <a:r>
              <a:rPr lang="en-US" sz="2000" i="1" dirty="0" err="1" smtClean="0">
                <a:effectLst/>
                <a:latin typeface="Microsoft Sans Serif" pitchFamily="34" charset="0"/>
                <a:cs typeface="Microsoft Sans Serif" pitchFamily="34" charset="0"/>
              </a:rPr>
              <a:t>Ceftriaxone</a:t>
            </a:r>
            <a:endParaRPr lang="en-US" sz="2000" i="1" dirty="0" smtClean="0">
              <a:effectLst/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Adverse effects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1. Hypersensitivity reactions: most common: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            Anaphylaxis, </a:t>
            </a:r>
            <a:r>
              <a:rPr lang="en-US" sz="2400" dirty="0" err="1" smtClean="0"/>
              <a:t>bronchspasm</a:t>
            </a:r>
            <a:r>
              <a:rPr lang="en-US" sz="2400" dirty="0" smtClean="0"/>
              <a:t>, </a:t>
            </a:r>
            <a:r>
              <a:rPr lang="en-US" sz="2400" dirty="0" err="1" smtClean="0"/>
              <a:t>urticaria</a:t>
            </a:r>
            <a:endParaRPr 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            </a:t>
            </a:r>
            <a:r>
              <a:rPr lang="en-US" sz="2400" dirty="0" err="1" smtClean="0"/>
              <a:t>Maculopapular</a:t>
            </a:r>
            <a:r>
              <a:rPr lang="en-US" sz="2400" dirty="0" smtClean="0"/>
              <a:t> rash, fever, nephritis, anemia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2. </a:t>
            </a:r>
            <a:r>
              <a:rPr lang="en-US" sz="2400" dirty="0" err="1" smtClean="0"/>
              <a:t>Thrombophlebitis</a:t>
            </a:r>
            <a:r>
              <a:rPr lang="en-US" sz="2400" dirty="0" smtClean="0"/>
              <a:t> ( </a:t>
            </a:r>
            <a:r>
              <a:rPr lang="en-US" sz="2400" dirty="0" err="1" smtClean="0"/>
              <a:t>i.v</a:t>
            </a:r>
            <a:r>
              <a:rPr lang="en-US" sz="2400" dirty="0" smtClean="0"/>
              <a:t> administration 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3. </a:t>
            </a:r>
            <a:r>
              <a:rPr lang="en-US" sz="2400" dirty="0" err="1" smtClean="0"/>
              <a:t>Superinfections</a:t>
            </a:r>
            <a:endParaRPr 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4. Diarrhea when use oral </a:t>
            </a:r>
            <a:r>
              <a:rPr lang="en-US" sz="2400" dirty="0" err="1" smtClean="0"/>
              <a:t>cephalosporins</a:t>
            </a:r>
            <a:r>
              <a:rPr lang="en-US" sz="2400" dirty="0" smtClean="0"/>
              <a:t>,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5. </a:t>
            </a:r>
            <a:r>
              <a:rPr lang="en-US" sz="2400" dirty="0" err="1" smtClean="0"/>
              <a:t>cefoperazone</a:t>
            </a:r>
            <a:r>
              <a:rPr lang="en-US" sz="2400" dirty="0" smtClean="0"/>
              <a:t> may cause: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          a) bleeding disorders (</a:t>
            </a:r>
            <a:r>
              <a:rPr lang="en-US" sz="2400" dirty="0" err="1" smtClean="0"/>
              <a:t>hypothrombinemia</a:t>
            </a:r>
            <a:r>
              <a:rPr lang="en-US" sz="2400" dirty="0" smtClean="0"/>
              <a:t>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          b) Flushing, tachycardia, vomiting with alcohol intake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            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" name="تمرير أفقي 3"/>
          <p:cNvSpPr/>
          <p:nvPr/>
        </p:nvSpPr>
        <p:spPr bwMode="auto">
          <a:xfrm>
            <a:off x="1357290" y="5572140"/>
            <a:ext cx="6143668" cy="1000132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Kristen ITC" pitchFamily="66" charset="0"/>
                <a:cs typeface="Arial" charset="0"/>
              </a:rPr>
              <a:t>if there’s a severe allergy to penicillin </a:t>
            </a:r>
            <a:r>
              <a:rPr lang="en-US" i="1" dirty="0" smtClean="0">
                <a:latin typeface="Kristen ITC" pitchFamily="66" charset="0"/>
                <a:cs typeface="Arial" charset="0"/>
                <a:sym typeface="Wingdings" pitchFamily="2" charset="2"/>
              </a:rPr>
              <a:t> don’t use </a:t>
            </a:r>
            <a:r>
              <a:rPr lang="en-US" i="1" dirty="0" err="1" smtClean="0">
                <a:latin typeface="Kristen ITC" pitchFamily="66" charset="0"/>
                <a:cs typeface="Arial" charset="0"/>
                <a:sym typeface="Wingdings" pitchFamily="2" charset="2"/>
              </a:rPr>
              <a:t>cephalosproins</a:t>
            </a:r>
            <a:endParaRPr kumimoji="0" lang="ar-SA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285720" y="2786058"/>
            <a:ext cx="1928826" cy="285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4714876" y="2786058"/>
            <a:ext cx="1857388" cy="3571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"/>
            <a:ext cx="7772400" cy="85723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CARBAPENEMS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785794"/>
            <a:ext cx="8604250" cy="4967287"/>
          </a:xfrm>
        </p:spPr>
        <p:txBody>
          <a:bodyPr/>
          <a:lstStyle/>
          <a:p>
            <a:pPr algn="l" rtl="0"/>
            <a:r>
              <a:rPr lang="en-US" b="1" dirty="0"/>
              <a:t>e.g. </a:t>
            </a:r>
            <a:r>
              <a:rPr lang="en-US" b="1" dirty="0" smtClean="0"/>
              <a:t>(</a:t>
            </a:r>
            <a:r>
              <a:rPr lang="en-US" b="1" dirty="0" err="1" smtClean="0"/>
              <a:t>Imipenem</a:t>
            </a:r>
            <a:r>
              <a:rPr lang="en-US" b="1" dirty="0" smtClean="0"/>
              <a:t> + </a:t>
            </a:r>
            <a:r>
              <a:rPr lang="en-US" b="1" dirty="0" err="1" smtClean="0"/>
              <a:t>Cilastatin</a:t>
            </a:r>
            <a:r>
              <a:rPr lang="en-US" b="1" dirty="0" smtClean="0"/>
              <a:t>) ,</a:t>
            </a:r>
            <a:endParaRPr lang="en-US" b="1" dirty="0"/>
          </a:p>
          <a:p>
            <a:pPr algn="l" rtl="0"/>
            <a:r>
              <a:rPr lang="en-US" dirty="0"/>
              <a:t>       </a:t>
            </a:r>
            <a:r>
              <a:rPr lang="en-US" b="1" dirty="0" err="1"/>
              <a:t>Meropenem</a:t>
            </a:r>
            <a:endParaRPr lang="en-US" b="1" dirty="0"/>
          </a:p>
          <a:p>
            <a:pPr algn="l" rtl="0"/>
            <a:r>
              <a:rPr lang="en-US" sz="3000" b="1" dirty="0" err="1">
                <a:solidFill>
                  <a:srgbClr val="CC0099"/>
                </a:solidFill>
              </a:rPr>
              <a:t>Imipenem</a:t>
            </a:r>
            <a:r>
              <a:rPr lang="en-US" sz="3000" b="1" dirty="0">
                <a:solidFill>
                  <a:srgbClr val="CC0099"/>
                </a:solidFill>
              </a:rPr>
              <a:t> </a:t>
            </a:r>
            <a:r>
              <a:rPr lang="en-US" sz="3000" b="1" dirty="0" smtClean="0">
                <a:solidFill>
                  <a:srgbClr val="CC0099"/>
                </a:solidFill>
              </a:rPr>
              <a:t>+ </a:t>
            </a:r>
            <a:r>
              <a:rPr lang="en-US" sz="3000" b="1" dirty="0" err="1" smtClean="0">
                <a:solidFill>
                  <a:srgbClr val="CC0099"/>
                </a:solidFill>
              </a:rPr>
              <a:t>Cilastatin</a:t>
            </a:r>
            <a:r>
              <a:rPr lang="en-US" sz="3000" b="1" dirty="0" smtClean="0">
                <a:solidFill>
                  <a:srgbClr val="CC0099"/>
                </a:solidFill>
              </a:rPr>
              <a:t> (I.V.)</a:t>
            </a:r>
            <a:endParaRPr lang="en-US" sz="3000" b="1" dirty="0">
              <a:solidFill>
                <a:srgbClr val="CC0099"/>
              </a:solidFill>
            </a:endParaRPr>
          </a:p>
          <a:p>
            <a:pPr algn="ctr" rtl="0"/>
            <a:r>
              <a:rPr lang="en-US" sz="3000" b="1" dirty="0">
                <a:solidFill>
                  <a:srgbClr val="6600CC"/>
                </a:solidFill>
              </a:rPr>
              <a:t>Mechanism of action</a:t>
            </a:r>
          </a:p>
          <a:p>
            <a:pPr algn="l" rtl="0"/>
            <a:r>
              <a:rPr lang="en-US" sz="2800" dirty="0"/>
              <a:t>Similar to other </a:t>
            </a:r>
            <a:r>
              <a:rPr lang="el-GR" sz="2800" dirty="0" smtClean="0">
                <a:latin typeface="Arial"/>
                <a:cs typeface="Arial"/>
              </a:rPr>
              <a:t>β</a:t>
            </a:r>
            <a:r>
              <a:rPr lang="en-US" sz="2800" dirty="0" smtClean="0"/>
              <a:t>. </a:t>
            </a:r>
            <a:r>
              <a:rPr lang="en-US" sz="2800" dirty="0" err="1"/>
              <a:t>lactams</a:t>
            </a:r>
            <a:endParaRPr lang="en-US" sz="2800" dirty="0"/>
          </a:p>
          <a:p>
            <a:pPr algn="ctr" rtl="0"/>
            <a:r>
              <a:rPr lang="en-US" sz="3000" b="1" dirty="0">
                <a:solidFill>
                  <a:srgbClr val="6600CC"/>
                </a:solidFill>
              </a:rPr>
              <a:t>Antibacterial spectrum</a:t>
            </a:r>
          </a:p>
          <a:p>
            <a:pPr algn="l" rtl="0"/>
            <a:r>
              <a:rPr lang="en-US" sz="2800" dirty="0"/>
              <a:t>Aerobic &amp; anaerobic G+ &amp; G- bacteria, including </a:t>
            </a:r>
            <a:r>
              <a:rPr lang="en-US" sz="2800" dirty="0" smtClean="0"/>
              <a:t>pseudomonas </a:t>
            </a:r>
            <a:r>
              <a:rPr lang="en-US" sz="2800" dirty="0"/>
              <a:t>and most </a:t>
            </a:r>
            <a:r>
              <a:rPr lang="en-US" sz="2800" dirty="0" err="1"/>
              <a:t>enterobacter</a:t>
            </a:r>
            <a:r>
              <a:rPr lang="en-US" sz="2800" dirty="0"/>
              <a:t>.</a:t>
            </a:r>
          </a:p>
          <a:p>
            <a:pPr algn="l" rtl="0"/>
            <a:r>
              <a:rPr lang="en-US" sz="2800" dirty="0"/>
              <a:t>MRSA is less </a:t>
            </a:r>
            <a:r>
              <a:rPr lang="en-US" sz="2800" dirty="0" smtClean="0"/>
              <a:t>susceptible</a:t>
            </a:r>
            <a:endParaRPr lang="en-US" sz="2800" dirty="0"/>
          </a:p>
        </p:txBody>
      </p:sp>
      <p:pic>
        <p:nvPicPr>
          <p:cNvPr id="6" name="صورة 5" descr="ss-250x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785794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6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6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0" y="-26988"/>
            <a:ext cx="9142413" cy="688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3999" cy="35861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normAutofit lnSpcReduction="10000"/>
          </a:bodyPr>
          <a:lstStyle/>
          <a:p>
            <a:pPr algn="ctr" rtl="0"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Pharmacokinetics</a:t>
            </a:r>
          </a:p>
          <a:p>
            <a:pPr algn="l" rtl="0"/>
            <a:r>
              <a:rPr lang="en-US" sz="2400" dirty="0"/>
              <a:t>Not absorbed orally ( </a:t>
            </a:r>
            <a:r>
              <a:rPr lang="en-US" sz="2400" dirty="0" err="1"/>
              <a:t>i.v</a:t>
            </a:r>
            <a:r>
              <a:rPr lang="en-US" sz="2400" dirty="0"/>
              <a:t> infusion </a:t>
            </a:r>
            <a:r>
              <a:rPr lang="en-US" sz="2400" dirty="0" smtClean="0"/>
              <a:t>)</a:t>
            </a:r>
          </a:p>
          <a:p>
            <a:pPr algn="l" rtl="0"/>
            <a:r>
              <a:rPr lang="en-US" sz="2400" dirty="0" smtClean="0"/>
              <a:t>Penetrates body tissues well (including CSF)</a:t>
            </a:r>
            <a:endParaRPr lang="en-US" sz="2400" dirty="0"/>
          </a:p>
          <a:p>
            <a:pPr algn="l" rtl="0"/>
            <a:r>
              <a:rPr lang="en-US" sz="2400" dirty="0"/>
              <a:t>Partly broken down by </a:t>
            </a:r>
            <a:r>
              <a:rPr lang="en-US" sz="2400" dirty="0" err="1"/>
              <a:t>dehydropeptidase</a:t>
            </a:r>
            <a:r>
              <a:rPr lang="en-US" sz="2400" dirty="0"/>
              <a:t> in </a:t>
            </a:r>
            <a:r>
              <a:rPr lang="en-US" sz="2400" dirty="0" smtClean="0"/>
              <a:t>the proximal tubule </a:t>
            </a:r>
          </a:p>
          <a:p>
            <a:pPr algn="l" rtl="0"/>
            <a:r>
              <a:rPr lang="en-US" sz="2400" dirty="0" smtClean="0"/>
              <a:t>given </a:t>
            </a:r>
            <a:r>
              <a:rPr lang="en-US" sz="2400" dirty="0"/>
              <a:t>with </a:t>
            </a:r>
            <a:r>
              <a:rPr lang="en-US" sz="2400" dirty="0" err="1"/>
              <a:t>cilastatin</a:t>
            </a:r>
            <a:r>
              <a:rPr lang="en-US" sz="2400" dirty="0"/>
              <a:t> ( </a:t>
            </a:r>
            <a:r>
              <a:rPr lang="en-US" sz="2400" dirty="0" err="1"/>
              <a:t>dihydropeptidase</a:t>
            </a:r>
            <a:r>
              <a:rPr lang="en-US" sz="2400" dirty="0"/>
              <a:t> inhibitor )</a:t>
            </a:r>
          </a:p>
          <a:p>
            <a:pPr algn="l" rtl="0"/>
            <a:r>
              <a:rPr lang="en-US" sz="2400" dirty="0"/>
              <a:t>Excreted primarily by the kidney</a:t>
            </a:r>
          </a:p>
          <a:p>
            <a:pPr algn="l" rtl="0"/>
            <a:r>
              <a:rPr lang="en-US" sz="2400" dirty="0"/>
              <a:t>Doses must be reduced in renal failure</a:t>
            </a:r>
          </a:p>
          <a:p>
            <a:pPr algn="l" rtl="0"/>
            <a:r>
              <a:rPr lang="en-US" sz="2400" dirty="0"/>
              <a:t>Half- life about 1 hr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/>
          <a:lstStyle/>
          <a:p>
            <a:r>
              <a:rPr lang="en-US" sz="4000"/>
              <a:t>IMIPENEM / CILASTATIN ( CONT.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6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8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3143248"/>
          </a:xfrm>
        </p:spPr>
        <p:txBody>
          <a:bodyPr>
            <a:normAutofit lnSpcReduction="10000"/>
          </a:bodyPr>
          <a:lstStyle/>
          <a:p>
            <a:pPr algn="ctr" rtl="0">
              <a:buFontTx/>
              <a:buNone/>
            </a:pPr>
            <a:r>
              <a:rPr lang="en-US" b="1" dirty="0">
                <a:solidFill>
                  <a:srgbClr val="003366"/>
                </a:solidFill>
              </a:rPr>
              <a:t>Clinical uses of </a:t>
            </a:r>
            <a:r>
              <a:rPr lang="en-US" b="1" dirty="0" err="1">
                <a:solidFill>
                  <a:srgbClr val="003366"/>
                </a:solidFill>
              </a:rPr>
              <a:t>imipenem</a:t>
            </a:r>
            <a:r>
              <a:rPr lang="en-US" b="1" dirty="0">
                <a:solidFill>
                  <a:srgbClr val="003366"/>
                </a:solidFill>
              </a:rPr>
              <a:t> / </a:t>
            </a:r>
            <a:r>
              <a:rPr lang="en-US" b="1" dirty="0" err="1">
                <a:solidFill>
                  <a:srgbClr val="003366"/>
                </a:solidFill>
              </a:rPr>
              <a:t>cilastatin</a:t>
            </a:r>
            <a:endParaRPr lang="en-US" b="1" dirty="0">
              <a:solidFill>
                <a:srgbClr val="003366"/>
              </a:solidFill>
            </a:endParaRPr>
          </a:p>
          <a:p>
            <a:pPr algn="l" rtl="0">
              <a:buFontTx/>
              <a:buNone/>
            </a:pPr>
            <a:r>
              <a:rPr lang="en-US" sz="2400" b="1" u="sng" dirty="0"/>
              <a:t>One of best drugs for </a:t>
            </a:r>
            <a:r>
              <a:rPr lang="en-US" sz="2400" b="1" u="sng" dirty="0" err="1"/>
              <a:t>emperic</a:t>
            </a:r>
            <a:r>
              <a:rPr lang="en-US" sz="2400" b="1" u="sng" dirty="0"/>
              <a:t> therapy</a:t>
            </a:r>
          </a:p>
          <a:p>
            <a:pPr algn="l" rtl="0"/>
            <a:r>
              <a:rPr lang="en-US" sz="2400" dirty="0">
                <a:latin typeface="Franklin Gothic Book" pitchFamily="34" charset="0"/>
              </a:rPr>
              <a:t>Infections require multiple antibiotics ( useful in </a:t>
            </a:r>
            <a:r>
              <a:rPr lang="en-US" sz="2400" dirty="0" err="1">
                <a:latin typeface="Franklin Gothic Book" pitchFamily="34" charset="0"/>
              </a:rPr>
              <a:t>nosocomial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smtClean="0">
                <a:latin typeface="Franklin Gothic Book" pitchFamily="34" charset="0"/>
              </a:rPr>
              <a:t>infections </a:t>
            </a:r>
            <a:r>
              <a:rPr lang="en-US" sz="2400" dirty="0">
                <a:latin typeface="Franklin Gothic Book" pitchFamily="34" charset="0"/>
              </a:rPr>
              <a:t>)</a:t>
            </a:r>
          </a:p>
          <a:p>
            <a:pPr algn="l" rtl="0"/>
            <a:r>
              <a:rPr lang="en-US" sz="2400" dirty="0">
                <a:latin typeface="Franklin Gothic Book" pitchFamily="34" charset="0"/>
              </a:rPr>
              <a:t>Not used </a:t>
            </a:r>
            <a:r>
              <a:rPr lang="en-US" sz="2400" u="sng" dirty="0">
                <a:latin typeface="Franklin Gothic Book" pitchFamily="34" charset="0"/>
              </a:rPr>
              <a:t>alone</a:t>
            </a:r>
            <a:r>
              <a:rPr lang="en-US" sz="2400" dirty="0">
                <a:latin typeface="Franklin Gothic Book" pitchFamily="34" charset="0"/>
              </a:rPr>
              <a:t> for serious </a:t>
            </a:r>
            <a:r>
              <a:rPr lang="en-US" sz="2400" dirty="0" err="1">
                <a:latin typeface="Franklin Gothic Book" pitchFamily="34" charset="0"/>
              </a:rPr>
              <a:t>pseud.infections</a:t>
            </a:r>
            <a:endParaRPr lang="en-US" sz="2400" dirty="0">
              <a:latin typeface="Franklin Gothic Book" pitchFamily="34" charset="0"/>
            </a:endParaRPr>
          </a:p>
          <a:p>
            <a:pPr algn="l" rtl="0"/>
            <a:r>
              <a:rPr lang="en-US" sz="2400" dirty="0">
                <a:latin typeface="Franklin Gothic Book" pitchFamily="34" charset="0"/>
              </a:rPr>
              <a:t>Not used for MRSA </a:t>
            </a:r>
            <a:r>
              <a:rPr lang="en-US" sz="2400" dirty="0" smtClean="0">
                <a:latin typeface="Franklin Gothic Book" pitchFamily="34" charset="0"/>
              </a:rPr>
              <a:t>infections</a:t>
            </a:r>
          </a:p>
          <a:p>
            <a:pPr algn="l" rtl="0"/>
            <a:r>
              <a:rPr lang="en-US" sz="2400" dirty="0" smtClean="0">
                <a:latin typeface="Franklin Gothic Book" pitchFamily="34" charset="0"/>
              </a:rPr>
              <a:t>Beta </a:t>
            </a:r>
            <a:r>
              <a:rPr lang="en-US" sz="2400" dirty="0" err="1" smtClean="0">
                <a:latin typeface="Franklin Gothic Book" pitchFamily="34" charset="0"/>
              </a:rPr>
              <a:t>lactam</a:t>
            </a:r>
            <a:r>
              <a:rPr lang="en-US" sz="2400" dirty="0" smtClean="0">
                <a:latin typeface="Franklin Gothic Book" pitchFamily="34" charset="0"/>
              </a:rPr>
              <a:t> of choice for </a:t>
            </a:r>
            <a:r>
              <a:rPr lang="en-US" sz="2400" dirty="0" err="1" smtClean="0">
                <a:latin typeface="Franklin Gothic Book" pitchFamily="34" charset="0"/>
              </a:rPr>
              <a:t>enterobacter</a:t>
            </a:r>
            <a:endParaRPr lang="en-US" sz="2400" dirty="0" smtClean="0">
              <a:latin typeface="Franklin Gothic Book" pitchFamily="34" charset="0"/>
            </a:endParaRPr>
          </a:p>
          <a:p>
            <a:pPr algn="l" rtl="0"/>
            <a:r>
              <a:rPr lang="en-US" sz="2400" dirty="0" smtClean="0">
                <a:latin typeface="Franklin Gothic Book" pitchFamily="34" charset="0"/>
              </a:rPr>
              <a:t>Mixed infections</a:t>
            </a:r>
          </a:p>
          <a:p>
            <a:pPr algn="l" rtl="0">
              <a:buNone/>
            </a:pPr>
            <a:endParaRPr lang="en-US" sz="2400" dirty="0" smtClean="0">
              <a:latin typeface="Franklin Gothic Boo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4414" y="3500438"/>
            <a:ext cx="7000924" cy="29289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 effects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to those seen with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β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lactams: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aettenschweiler" pitchFamily="34" charset="0"/>
                <a:ea typeface="+mn-ea"/>
                <a:cs typeface="+mn-cs"/>
              </a:rPr>
              <a:t>Nausea &amp; vomiting are frequent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aettenschweiler" pitchFamily="34" charset="0"/>
                <a:ea typeface="+mn-ea"/>
                <a:cs typeface="+mn-cs"/>
              </a:rPr>
              <a:t>Excessive levels with renal failure may lead to seizures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aettenschweiler" pitchFamily="34" charset="0"/>
                <a:ea typeface="+mn-ea"/>
                <a:cs typeface="+mn-cs"/>
              </a:rPr>
              <a:t>Pts allergic to penicillins may be allergic to imipenem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8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2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428604"/>
            <a:ext cx="9144000" cy="4525963"/>
          </a:xfrm>
        </p:spPr>
        <p:txBody>
          <a:bodyPr/>
          <a:lstStyle/>
          <a:p>
            <a:pPr algn="ctr" rtl="0"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Disadvantages of </a:t>
            </a:r>
            <a:r>
              <a:rPr lang="en-US" sz="3600" b="1" dirty="0" err="1">
                <a:solidFill>
                  <a:schemeClr val="accent1"/>
                </a:solidFill>
              </a:rPr>
              <a:t>Imipenem</a:t>
            </a:r>
            <a:r>
              <a:rPr lang="en-US" sz="3600" b="1" dirty="0">
                <a:solidFill>
                  <a:schemeClr val="accent1"/>
                </a:solidFill>
              </a:rPr>
              <a:t> / </a:t>
            </a:r>
            <a:r>
              <a:rPr lang="en-US" sz="3600" b="1" dirty="0" err="1">
                <a:solidFill>
                  <a:schemeClr val="accent1"/>
                </a:solidFill>
              </a:rPr>
              <a:t>cilastatin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versus </a:t>
            </a:r>
            <a:r>
              <a:rPr lang="en-US" sz="3600" b="1" dirty="0" err="1">
                <a:solidFill>
                  <a:schemeClr val="accent1"/>
                </a:solidFill>
              </a:rPr>
              <a:t>Meropenem</a:t>
            </a:r>
            <a:endParaRPr lang="en-US" sz="3600" b="1" dirty="0">
              <a:solidFill>
                <a:schemeClr val="accent1"/>
              </a:solidFill>
            </a:endParaRPr>
          </a:p>
          <a:p>
            <a:pPr algn="l" rtl="0">
              <a:buFontTx/>
              <a:buNone/>
            </a:pPr>
            <a:r>
              <a:rPr lang="en-US" sz="2400" b="1" u="sng" dirty="0">
                <a:latin typeface="Franklin Gothic Book" pitchFamily="34" charset="0"/>
              </a:rPr>
              <a:t>High incidence of seizures</a:t>
            </a:r>
            <a:r>
              <a:rPr lang="en-US" sz="2400" b="1" dirty="0">
                <a:latin typeface="Franklin Gothic Book" pitchFamily="34" charset="0"/>
              </a:rPr>
              <a:t>, whereas </a:t>
            </a:r>
            <a:r>
              <a:rPr lang="en-US" sz="2400" b="1" dirty="0" err="1">
                <a:latin typeface="Franklin Gothic Book" pitchFamily="34" charset="0"/>
              </a:rPr>
              <a:t>meropenem</a:t>
            </a:r>
            <a:r>
              <a:rPr lang="en-US" sz="2400" b="1" dirty="0">
                <a:latin typeface="Franklin Gothic Book" pitchFamily="34" charset="0"/>
              </a:rPr>
              <a:t> is not.</a:t>
            </a:r>
          </a:p>
          <a:p>
            <a:pPr algn="l" rtl="0">
              <a:buFontTx/>
              <a:buNone/>
            </a:pPr>
            <a:r>
              <a:rPr lang="en-US" sz="2400" b="1" dirty="0">
                <a:latin typeface="Franklin Gothic Book" pitchFamily="34" charset="0"/>
              </a:rPr>
              <a:t>A 1g of </a:t>
            </a:r>
            <a:r>
              <a:rPr lang="en-US" sz="2400" b="1" dirty="0" err="1">
                <a:latin typeface="Franklin Gothic Book" pitchFamily="34" charset="0"/>
              </a:rPr>
              <a:t>imip</a:t>
            </a:r>
            <a:r>
              <a:rPr lang="en-US" sz="2400" b="1" dirty="0">
                <a:latin typeface="Franklin Gothic Book" pitchFamily="34" charset="0"/>
              </a:rPr>
              <a:t>./</a:t>
            </a:r>
            <a:r>
              <a:rPr lang="en-US" sz="2400" b="1" dirty="0" err="1">
                <a:latin typeface="Franklin Gothic Book" pitchFamily="34" charset="0"/>
              </a:rPr>
              <a:t>cilas</a:t>
            </a:r>
            <a:r>
              <a:rPr lang="en-US" sz="2400" b="1" dirty="0">
                <a:latin typeface="Franklin Gothic Book" pitchFamily="34" charset="0"/>
              </a:rPr>
              <a:t> require 200 ml saline to dissolve, whereas</a:t>
            </a:r>
          </a:p>
          <a:p>
            <a:pPr algn="l" rtl="0">
              <a:buFontTx/>
              <a:buNone/>
            </a:pPr>
            <a:r>
              <a:rPr lang="en-US" sz="2400" b="1" dirty="0">
                <a:latin typeface="Franklin Gothic Book" pitchFamily="34" charset="0"/>
              </a:rPr>
              <a:t>A 1g of </a:t>
            </a:r>
            <a:r>
              <a:rPr lang="en-US" sz="2400" b="1" dirty="0" err="1">
                <a:latin typeface="Franklin Gothic Book" pitchFamily="34" charset="0"/>
              </a:rPr>
              <a:t>meropenem</a:t>
            </a:r>
            <a:r>
              <a:rPr lang="en-US" sz="2400" b="1" dirty="0">
                <a:latin typeface="Franklin Gothic Book" pitchFamily="34" charset="0"/>
              </a:rPr>
              <a:t> dissolves in only 20 ml saline.</a:t>
            </a:r>
          </a:p>
          <a:p>
            <a:pPr algn="l" rtl="0">
              <a:buFontTx/>
              <a:buNone/>
            </a:pPr>
            <a:r>
              <a:rPr lang="en-US" sz="2400" b="1" dirty="0">
                <a:latin typeface="Franklin Gothic Book" pitchFamily="34" charset="0"/>
              </a:rPr>
              <a:t>Hence, </a:t>
            </a:r>
            <a:r>
              <a:rPr lang="en-US" sz="2400" b="1" dirty="0" err="1">
                <a:latin typeface="Franklin Gothic Book" pitchFamily="34" charset="0"/>
              </a:rPr>
              <a:t>meropenem</a:t>
            </a:r>
            <a:r>
              <a:rPr lang="en-US" sz="2400" b="1" dirty="0">
                <a:latin typeface="Franklin Gothic Book" pitchFamily="34" charset="0"/>
              </a:rPr>
              <a:t> can be given either by </a:t>
            </a:r>
            <a:r>
              <a:rPr lang="en-US" sz="2400" b="1" dirty="0" err="1">
                <a:latin typeface="Franklin Gothic Book" pitchFamily="34" charset="0"/>
              </a:rPr>
              <a:t>i.v</a:t>
            </a:r>
            <a:r>
              <a:rPr lang="en-US" sz="2400" b="1" dirty="0">
                <a:latin typeface="Franklin Gothic Book" pitchFamily="34" charset="0"/>
              </a:rPr>
              <a:t> bolus or </a:t>
            </a:r>
            <a:r>
              <a:rPr lang="en-US" sz="2400" b="1" dirty="0" err="1">
                <a:latin typeface="Franklin Gothic Book" pitchFamily="34" charset="0"/>
              </a:rPr>
              <a:t>i.v</a:t>
            </a:r>
            <a:r>
              <a:rPr lang="en-US" sz="2400" b="1" dirty="0">
                <a:latin typeface="Franklin Gothic Book" pitchFamily="34" charset="0"/>
              </a:rPr>
              <a:t> infusion</a:t>
            </a:r>
          </a:p>
          <a:p>
            <a:pPr algn="l" rtl="0">
              <a:buFontTx/>
              <a:buNone/>
            </a:pPr>
            <a:r>
              <a:rPr lang="en-US" sz="2400" b="1" dirty="0">
                <a:latin typeface="Franklin Gothic Book" pitchFamily="34" charset="0"/>
              </a:rPr>
              <a:t>Whereas, </a:t>
            </a:r>
            <a:r>
              <a:rPr lang="en-US" sz="2400" b="1" u="sng" dirty="0" err="1">
                <a:latin typeface="Franklin Gothic Book" pitchFamily="34" charset="0"/>
              </a:rPr>
              <a:t>Imip</a:t>
            </a:r>
            <a:r>
              <a:rPr lang="en-US" sz="2400" b="1" u="sng" dirty="0">
                <a:latin typeface="Franklin Gothic Book" pitchFamily="34" charset="0"/>
              </a:rPr>
              <a:t>./</a:t>
            </a:r>
            <a:r>
              <a:rPr lang="en-US" sz="2400" b="1" u="sng" dirty="0" err="1">
                <a:latin typeface="Franklin Gothic Book" pitchFamily="34" charset="0"/>
              </a:rPr>
              <a:t>cilas</a:t>
            </a:r>
            <a:r>
              <a:rPr lang="en-US" sz="2400" b="1" u="sng" dirty="0">
                <a:latin typeface="Franklin Gothic Book" pitchFamily="34" charset="0"/>
              </a:rPr>
              <a:t> should be given only by </a:t>
            </a:r>
            <a:r>
              <a:rPr lang="en-US" sz="2400" b="1" u="sng" dirty="0" err="1">
                <a:latin typeface="Franklin Gothic Book" pitchFamily="34" charset="0"/>
              </a:rPr>
              <a:t>i.v</a:t>
            </a:r>
            <a:r>
              <a:rPr lang="en-US" sz="2400" b="1" u="sng" dirty="0">
                <a:latin typeface="Franklin Gothic Book" pitchFamily="34" charset="0"/>
              </a:rPr>
              <a:t> infusion</a:t>
            </a:r>
            <a:r>
              <a:rPr lang="en-US" sz="2400" b="1" dirty="0">
                <a:latin typeface="Franklin Gothic Book" pitchFamily="34" charset="0"/>
              </a:rPr>
              <a:t>, so:</a:t>
            </a:r>
          </a:p>
          <a:p>
            <a:pPr marL="566928" indent="-457200" algn="l" rtl="0">
              <a:buFont typeface="+mj-lt"/>
              <a:buAutoNum type="arabicPeriod"/>
            </a:pPr>
            <a:r>
              <a:rPr lang="en-US" sz="2400" b="1" dirty="0">
                <a:latin typeface="Franklin Gothic Book" pitchFamily="34" charset="0"/>
              </a:rPr>
              <a:t>       Less suitable for fluid restricted </a:t>
            </a:r>
            <a:r>
              <a:rPr lang="en-US" sz="2400" b="1" dirty="0" smtClean="0">
                <a:latin typeface="Franklin Gothic Book" pitchFamily="34" charset="0"/>
              </a:rPr>
              <a:t>patients</a:t>
            </a:r>
            <a:endParaRPr lang="en-US" sz="2400" b="1" dirty="0">
              <a:latin typeface="Franklin Gothic Book" pitchFamily="34" charset="0"/>
            </a:endParaRPr>
          </a:p>
          <a:p>
            <a:pPr marL="566928" indent="-457200" algn="l" rtl="0">
              <a:buFont typeface="+mj-lt"/>
              <a:buAutoNum type="arabicPeriod"/>
            </a:pPr>
            <a:r>
              <a:rPr lang="en-US" sz="2400" b="1" dirty="0">
                <a:latin typeface="Franklin Gothic Book" pitchFamily="34" charset="0"/>
              </a:rPr>
              <a:t>       Not suitable for </a:t>
            </a:r>
            <a:r>
              <a:rPr lang="en-US" sz="2400" b="1" dirty="0" smtClean="0">
                <a:latin typeface="Franklin Gothic Book" pitchFamily="34" charset="0"/>
              </a:rPr>
              <a:t>outpatients it needs hospitalization</a:t>
            </a:r>
            <a:endParaRPr lang="en-US" sz="2400" b="1" dirty="0">
              <a:latin typeface="Franklin Gothic Book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73100" y="18161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DA7C31FF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67" y="0"/>
            <a:ext cx="9097103" cy="68580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3714744" y="2071678"/>
            <a:ext cx="928694" cy="50006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latin typeface="Garamond" pitchFamily="18" charset="0"/>
              </a:rPr>
              <a:t>GLYCOPEPTIDES</a:t>
            </a:r>
            <a:endParaRPr lang="ar-SA" dirty="0">
              <a:solidFill>
                <a:schemeClr val="accent3"/>
              </a:solidFill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4414" y="1447800"/>
            <a:ext cx="7929586" cy="512447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E.G. </a:t>
            </a:r>
            <a:r>
              <a:rPr lang="en-US" sz="2800" dirty="0" err="1" smtClean="0">
                <a:solidFill>
                  <a:schemeClr val="accent3"/>
                </a:solidFill>
                <a:latin typeface="Garamond" pitchFamily="18" charset="0"/>
              </a:rPr>
              <a:t>Vancomycin</a:t>
            </a:r>
            <a:r>
              <a:rPr lang="en-US" sz="2800" dirty="0" smtClean="0">
                <a:solidFill>
                  <a:schemeClr val="accent3"/>
                </a:solidFill>
                <a:latin typeface="Garamond" pitchFamily="18" charset="0"/>
              </a:rPr>
              <a:t>, </a:t>
            </a:r>
            <a:r>
              <a:rPr lang="en-US" sz="2800" dirty="0" err="1" smtClean="0">
                <a:solidFill>
                  <a:schemeClr val="accent3"/>
                </a:solidFill>
                <a:latin typeface="Garamond" pitchFamily="18" charset="0"/>
              </a:rPr>
              <a:t>Daptomycin</a:t>
            </a:r>
            <a:endParaRPr lang="en-US" sz="2800" dirty="0" smtClean="0">
              <a:solidFill>
                <a:schemeClr val="accent3"/>
              </a:solidFill>
              <a:latin typeface="Garamond" pitchFamily="18" charset="0"/>
            </a:endParaRPr>
          </a:p>
          <a:p>
            <a:pPr algn="l" rtl="0"/>
            <a:r>
              <a:rPr lang="en-US" sz="2800" dirty="0" smtClean="0">
                <a:latin typeface="Garamond" pitchFamily="18" charset="0"/>
              </a:rPr>
              <a:t>Mechanism of action</a:t>
            </a:r>
            <a:r>
              <a:rPr lang="en-US" sz="2800" dirty="0" smtClean="0">
                <a:solidFill>
                  <a:schemeClr val="accent3"/>
                </a:solidFill>
                <a:latin typeface="Garamond" pitchFamily="18" charset="0"/>
              </a:rPr>
              <a:t>:</a:t>
            </a:r>
          </a:p>
          <a:p>
            <a:pPr algn="l" rtl="0">
              <a:buNone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Inhibit cell wall synthesis = mechanism of </a:t>
            </a:r>
            <a:r>
              <a:rPr lang="el-GR" sz="2800" dirty="0" smtClean="0">
                <a:solidFill>
                  <a:schemeClr val="accent5"/>
                </a:solidFill>
                <a:latin typeface="Garamond" pitchFamily="18" charset="0"/>
              </a:rPr>
              <a:t>β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-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lactam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antibiotics.</a:t>
            </a:r>
          </a:p>
          <a:p>
            <a:pPr algn="ctr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Antibacterial activity: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Restricted only for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Gram+ve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bacteria</a:t>
            </a:r>
            <a:endParaRPr lang="en-US" sz="2400" dirty="0" smtClean="0">
              <a:solidFill>
                <a:schemeClr val="accent5"/>
              </a:solidFill>
              <a:latin typeface="Garamond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Bactericidal against </a:t>
            </a:r>
            <a:r>
              <a:rPr lang="en-US" sz="2400" b="1" dirty="0" smtClean="0">
                <a:solidFill>
                  <a:schemeClr val="accent5"/>
                </a:solidFill>
                <a:latin typeface="Garamond" pitchFamily="18" charset="0"/>
              </a:rPr>
              <a:t>aerobic G+ 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bacteria, especially Staphylococci ( including </a:t>
            </a:r>
            <a:r>
              <a:rPr lang="el-GR" sz="2400" dirty="0" smtClean="0">
                <a:solidFill>
                  <a:schemeClr val="accent5"/>
                </a:solidFill>
                <a:latin typeface="Garamond" pitchFamily="18" charset="0"/>
              </a:rPr>
              <a:t>β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-</a:t>
            </a:r>
            <a:r>
              <a:rPr lang="en-US" sz="2400" dirty="0" err="1" smtClean="0">
                <a:solidFill>
                  <a:schemeClr val="accent5"/>
                </a:solidFill>
                <a:latin typeface="Garamond" pitchFamily="18" charset="0"/>
              </a:rPr>
              <a:t>lactamase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 producing </a:t>
            </a:r>
            <a:r>
              <a:rPr lang="en-US" sz="2400" dirty="0" err="1" smtClean="0">
                <a:solidFill>
                  <a:schemeClr val="accent5"/>
                </a:solidFill>
                <a:latin typeface="Garamond" pitchFamily="18" charset="0"/>
              </a:rPr>
              <a:t>MRStaph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Garamond" pitchFamily="18" charset="0"/>
              </a:rPr>
              <a:t>Aureus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 &amp; </a:t>
            </a:r>
            <a:r>
              <a:rPr lang="en-US" sz="2400" dirty="0" err="1" smtClean="0">
                <a:solidFill>
                  <a:schemeClr val="accent5"/>
                </a:solidFill>
                <a:latin typeface="Garamond" pitchFamily="18" charset="0"/>
              </a:rPr>
              <a:t>MRStaph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Garamond" pitchFamily="18" charset="0"/>
              </a:rPr>
              <a:t>Epidermidis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) &amp; </a:t>
            </a:r>
            <a:r>
              <a:rPr lang="en-US" sz="2400" b="1" dirty="0" smtClean="0">
                <a:solidFill>
                  <a:schemeClr val="accent5"/>
                </a:solidFill>
                <a:latin typeface="Garamond" pitchFamily="18" charset="0"/>
              </a:rPr>
              <a:t>anaerobic G+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 (</a:t>
            </a:r>
            <a:r>
              <a:rPr lang="en-US" sz="2400" dirty="0" err="1" smtClean="0">
                <a:solidFill>
                  <a:schemeClr val="accent5"/>
                </a:solidFill>
                <a:latin typeface="Garamond" pitchFamily="18" charset="0"/>
              </a:rPr>
              <a:t>C.difficile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).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Ineffective against aerobic &amp; anaerobic G –</a:t>
            </a:r>
            <a:r>
              <a:rPr lang="en-US" sz="2400" dirty="0" err="1" smtClean="0">
                <a:solidFill>
                  <a:schemeClr val="accent5"/>
                </a:solidFill>
                <a:latin typeface="Garamond" pitchFamily="18" charset="0"/>
              </a:rPr>
              <a:t>ve</a:t>
            </a:r>
            <a:r>
              <a:rPr lang="en-US" sz="2400" dirty="0" smtClean="0">
                <a:solidFill>
                  <a:schemeClr val="accent5"/>
                </a:solidFill>
                <a:latin typeface="Garamond" pitchFamily="18" charset="0"/>
              </a:rPr>
              <a:t> bacteria.</a:t>
            </a:r>
          </a:p>
          <a:p>
            <a:pPr algn="l" rtl="0">
              <a:buNone/>
            </a:pPr>
            <a:endParaRPr lang="ar-SA" sz="2400" dirty="0">
              <a:solidFill>
                <a:schemeClr val="accent3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Cont’d</a:t>
            </a:r>
            <a:endParaRPr lang="ar-SA" dirty="0">
              <a:solidFill>
                <a:schemeClr val="accent5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Pharmacokinetics:</a:t>
            </a:r>
            <a:endParaRPr lang="en-US" sz="2400" dirty="0" smtClean="0">
              <a:latin typeface="Garamond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Not absorbed from GIT (only given orally in antibiotic-associated colitis caused by C.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difficile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)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It is given as slow IV infusion.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Widely distributed (including CSF in inflammation of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meninges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)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Only 10 % bound to plasma protein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Eliminated mainly unchanged by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glomerular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filtration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Accumulates in renal impairment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Half-life approximately 8 hours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DA7C31FF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500042"/>
            <a:ext cx="3857651" cy="600079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25" y="357188"/>
            <a:ext cx="634365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Penicillins</a:t>
            </a:r>
            <a:endParaRPr lang="en-US" dirty="0" smtClean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38" y="1643063"/>
            <a:ext cx="4857750" cy="4857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Penicillin G             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Ampicillin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Penicillin V               Amoxicillin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Oxacillin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                 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Ticarcillin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Dicloxacillin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            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Piperacillin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Nafcillin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2000232" y="4071942"/>
          <a:ext cx="6096000" cy="278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-18256"/>
            <a:ext cx="7498080" cy="1143000"/>
          </a:xfrm>
        </p:spPr>
        <p:txBody>
          <a:bodyPr/>
          <a:lstStyle/>
          <a:p>
            <a:pPr algn="ctr" rtl="0"/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0384" y="455984"/>
            <a:ext cx="7498080" cy="5997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Uses:</a:t>
            </a:r>
            <a:endParaRPr lang="en-US" sz="2800" dirty="0" smtClean="0">
              <a:solidFill>
                <a:schemeClr val="accent5"/>
              </a:solidFill>
              <a:latin typeface="Garamond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Serious Staphylococcal infections caused by MRSA or MRSE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Prophylaxis for major surgical procedures in              hospitals with high rates of infections with MRSA or MRSE       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Antibiotic-associated colitis; start with </a:t>
            </a:r>
            <a:r>
              <a:rPr lang="en-US" sz="3100" dirty="0" err="1" smtClean="0">
                <a:solidFill>
                  <a:schemeClr val="accent5"/>
                </a:solidFill>
                <a:latin typeface="Garamond" pitchFamily="18" charset="0"/>
              </a:rPr>
              <a:t>metronidazole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, if resistant give </a:t>
            </a:r>
            <a:r>
              <a:rPr lang="en-US" sz="3100" dirty="0" err="1" smtClean="0">
                <a:solidFill>
                  <a:schemeClr val="accent5"/>
                </a:solidFill>
                <a:latin typeface="Garamond" pitchFamily="18" charset="0"/>
              </a:rPr>
              <a:t>vancomycin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. Although </a:t>
            </a:r>
            <a:r>
              <a:rPr lang="en-US" sz="3100" dirty="0" err="1" smtClean="0">
                <a:solidFill>
                  <a:schemeClr val="accent5"/>
                </a:solidFill>
                <a:latin typeface="Garamond" pitchFamily="18" charset="0"/>
              </a:rPr>
              <a:t>vancomycin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 shows greatest efficacy in </a:t>
            </a:r>
            <a:r>
              <a:rPr lang="en-US" sz="3100" u="sng" dirty="0" smtClean="0">
                <a:solidFill>
                  <a:schemeClr val="accent5"/>
                </a:solidFill>
                <a:latin typeface="Garamond" pitchFamily="18" charset="0"/>
              </a:rPr>
              <a:t>severe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 cases of antibiotic-associated colitis.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3100" dirty="0" err="1" smtClean="0">
                <a:solidFill>
                  <a:schemeClr val="accent5"/>
                </a:solidFill>
                <a:latin typeface="Garamond" pitchFamily="18" charset="0"/>
              </a:rPr>
              <a:t>Vancomycin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 showed less effectiveness in </a:t>
            </a:r>
            <a:r>
              <a:rPr lang="en-US" sz="3100" dirty="0" err="1" smtClean="0">
                <a:solidFill>
                  <a:schemeClr val="accent5"/>
                </a:solidFill>
                <a:latin typeface="Garamond" pitchFamily="18" charset="0"/>
              </a:rPr>
              <a:t>methicillin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-</a:t>
            </a:r>
            <a:r>
              <a:rPr lang="en-US" sz="3100" b="1" dirty="0" smtClean="0">
                <a:solidFill>
                  <a:schemeClr val="accent5"/>
                </a:solidFill>
                <a:latin typeface="Garamond" pitchFamily="18" charset="0"/>
              </a:rPr>
              <a:t>susceptible 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SA as compared to        </a:t>
            </a:r>
            <a:r>
              <a:rPr lang="el-GR" sz="3100" dirty="0" smtClean="0">
                <a:solidFill>
                  <a:schemeClr val="accent5"/>
                </a:solidFill>
                <a:latin typeface="Garamond" pitchFamily="18" charset="0"/>
              </a:rPr>
              <a:t>β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-</a:t>
            </a:r>
            <a:r>
              <a:rPr lang="en-US" sz="3100" dirty="0" err="1" smtClean="0">
                <a:solidFill>
                  <a:schemeClr val="accent5"/>
                </a:solidFill>
                <a:latin typeface="Garamond" pitchFamily="18" charset="0"/>
              </a:rPr>
              <a:t>lactam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 antibiotics.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3100" i="1" dirty="0" err="1" smtClean="0">
                <a:solidFill>
                  <a:schemeClr val="accent5"/>
                </a:solidFill>
                <a:latin typeface="Garamond" pitchFamily="18" charset="0"/>
              </a:rPr>
              <a:t>Vancomycin</a:t>
            </a:r>
            <a:r>
              <a:rPr lang="en-US" sz="3100" dirty="0" smtClean="0">
                <a:solidFill>
                  <a:schemeClr val="accent5"/>
                </a:solidFill>
                <a:latin typeface="Garamond" pitchFamily="18" charset="0"/>
              </a:rPr>
              <a:t>- resistant staph use </a:t>
            </a:r>
            <a:r>
              <a:rPr lang="en-US" sz="3100" i="1" dirty="0" err="1" smtClean="0">
                <a:solidFill>
                  <a:schemeClr val="accent5"/>
                </a:solidFill>
                <a:latin typeface="Garamond" pitchFamily="18" charset="0"/>
              </a:rPr>
              <a:t>Daptomycin</a:t>
            </a:r>
            <a:r>
              <a:rPr lang="en-US" sz="3100" i="1" dirty="0" smtClean="0">
                <a:solidFill>
                  <a:schemeClr val="accent5"/>
                </a:solidFill>
                <a:latin typeface="Garamond" pitchFamily="18" charset="0"/>
              </a:rPr>
              <a:t>  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>
              <a:solidFill>
                <a:schemeClr val="accent5"/>
              </a:solidFill>
              <a:latin typeface="Garamond" pitchFamily="18" charset="0"/>
            </a:endParaRPr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Side effect:</a:t>
            </a:r>
            <a:endParaRPr lang="en-US" sz="2800" dirty="0" smtClean="0">
              <a:solidFill>
                <a:schemeClr val="accent5"/>
              </a:solidFill>
              <a:latin typeface="Garamond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Fever , rashes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Thrombophlebitis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at the site of injection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Ototoxicity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&amp;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nephrotoxicity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especially when combined with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aminoglycosides</a:t>
            </a:r>
            <a:endParaRPr lang="en-US" sz="2800" dirty="0" smtClean="0">
              <a:solidFill>
                <a:schemeClr val="accent5"/>
              </a:solidFill>
              <a:latin typeface="Garamond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Rapid infusion:</a:t>
            </a:r>
          </a:p>
          <a:p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Flushing of upper body  red man or red neck syndrome due to release of histamine  </a:t>
            </a:r>
          </a:p>
          <a:p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Hypotension</a:t>
            </a:r>
          </a:p>
          <a:p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Pain &amp; muscle spasm of chest &amp; back</a:t>
            </a:r>
          </a:p>
          <a:p>
            <a:pPr marL="596646" indent="-514350">
              <a:buFont typeface="+mj-lt"/>
              <a:buAutoNum type="arabicPeriod"/>
            </a:pPr>
            <a:endParaRPr lang="ar-S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DA7C31FF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214291"/>
            <a:ext cx="2714644" cy="665387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MONOBACTAM</a:t>
            </a:r>
            <a:endParaRPr lang="ar-SA" dirty="0"/>
          </a:p>
        </p:txBody>
      </p:sp>
      <p:pic>
        <p:nvPicPr>
          <p:cNvPr id="4" name="عنصر نائب للمحتوى 3" descr="DA7C31FF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68601"/>
            <a:ext cx="9144000" cy="4358997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052736"/>
            <a:ext cx="7498080" cy="54102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Garamond" pitchFamily="18" charset="0"/>
              </a:rPr>
              <a:t>eg</a:t>
            </a:r>
            <a:r>
              <a:rPr lang="en-US" sz="2800" dirty="0" smtClean="0">
                <a:latin typeface="Garamond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</a:rPr>
              <a:t>Aztreonam</a:t>
            </a:r>
            <a:endParaRPr lang="en-US" sz="2800" dirty="0" smtClean="0">
              <a:latin typeface="Garamond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rgbClr val="5969E1"/>
              </a:solidFill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Unique among B-</a:t>
            </a:r>
            <a:r>
              <a:rPr lang="en-US" sz="2800" dirty="0" err="1" smtClean="0">
                <a:latin typeface="Garamond" pitchFamily="18" charset="0"/>
              </a:rPr>
              <a:t>lactams</a:t>
            </a:r>
            <a:r>
              <a:rPr lang="en-US" sz="2800" dirty="0" smtClean="0">
                <a:latin typeface="Garamond" pitchFamily="18" charset="0"/>
              </a:rPr>
              <a:t>:</a:t>
            </a:r>
            <a:endParaRPr lang="en-US" sz="2800" dirty="0" smtClean="0">
              <a:solidFill>
                <a:schemeClr val="accent5"/>
              </a:solidFill>
              <a:latin typeface="Garamond" pitchFamily="18" charset="0"/>
            </a:endParaRPr>
          </a:p>
          <a:p>
            <a:pPr marL="539496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Active only against G-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ve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aerobes.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It shows low cross-reactivity with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antibiodies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induced by other β-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lactams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. Thus, this drug may offer a safe alternative for treating patients who are allergic to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penicillins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and/or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cephalosporins</a:t>
            </a:r>
            <a:endParaRPr lang="en-US" sz="2800" dirty="0" smtClean="0">
              <a:solidFill>
                <a:schemeClr val="accent5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4800600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endParaRPr lang="en-US" b="1" dirty="0" smtClean="0">
              <a:solidFill>
                <a:srgbClr val="5969E1"/>
              </a:solidFill>
              <a:latin typeface="Garamond" pitchFamily="18" charset="0"/>
            </a:endParaRPr>
          </a:p>
          <a:p>
            <a:r>
              <a:rPr lang="en-US" b="1" dirty="0" smtClean="0">
                <a:latin typeface="Garamond" pitchFamily="18" charset="0"/>
              </a:rPr>
              <a:t>Mechanism of action:</a:t>
            </a:r>
            <a:endParaRPr lang="en-US" b="1" dirty="0" smtClean="0">
              <a:solidFill>
                <a:schemeClr val="accent5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/>
                </a:solidFill>
                <a:latin typeface="Garamond" pitchFamily="18" charset="0"/>
              </a:rPr>
              <a:t>    Similar to other </a:t>
            </a:r>
            <a:r>
              <a:rPr lang="el-GR" dirty="0" smtClean="0">
                <a:solidFill>
                  <a:schemeClr val="accent5"/>
                </a:solidFill>
                <a:latin typeface="Garamond" pitchFamily="18" charset="0"/>
              </a:rPr>
              <a:t>β</a:t>
            </a:r>
            <a:r>
              <a:rPr lang="en-US" dirty="0" smtClean="0">
                <a:solidFill>
                  <a:schemeClr val="accent5"/>
                </a:solidFill>
                <a:latin typeface="Garamond" pitchFamily="18" charset="0"/>
              </a:rPr>
              <a:t>-</a:t>
            </a:r>
            <a:r>
              <a:rPr lang="en-US" dirty="0" err="1" smtClean="0">
                <a:solidFill>
                  <a:schemeClr val="accent5"/>
                </a:solidFill>
                <a:latin typeface="Garamond" pitchFamily="18" charset="0"/>
              </a:rPr>
              <a:t>lactams</a:t>
            </a:r>
            <a:endParaRPr lang="en-US" dirty="0" smtClean="0">
              <a:solidFill>
                <a:schemeClr val="accent5"/>
              </a:solidFill>
              <a:latin typeface="Garamond" pitchFamily="18" charset="0"/>
            </a:endParaRPr>
          </a:p>
          <a:p>
            <a:r>
              <a:rPr lang="en-US" b="1" dirty="0" smtClean="0">
                <a:latin typeface="Garamond" pitchFamily="18" charset="0"/>
              </a:rPr>
              <a:t>Antibacterial spectrum:</a:t>
            </a:r>
            <a:endParaRPr lang="en-US" sz="28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Garamond" pitchFamily="18" charset="0"/>
              </a:rPr>
              <a:t>Active only against G-</a:t>
            </a:r>
            <a:r>
              <a:rPr lang="en-US" sz="2800" b="1" dirty="0" err="1" smtClean="0">
                <a:solidFill>
                  <a:schemeClr val="accent5"/>
                </a:solidFill>
                <a:latin typeface="Garamond" pitchFamily="18" charset="0"/>
              </a:rPr>
              <a:t>ve</a:t>
            </a:r>
            <a:r>
              <a:rPr lang="en-US" sz="2800" b="1" dirty="0" smtClean="0">
                <a:solidFill>
                  <a:schemeClr val="accent5"/>
                </a:solidFill>
                <a:latin typeface="Garamond" pitchFamily="18" charset="0"/>
              </a:rPr>
              <a:t> aerobic bacteria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 (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pseudomonads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Neisseria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, H.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influenzae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and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enterobacteriaceae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)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Garamond" pitchFamily="18" charset="0"/>
              </a:rPr>
              <a:t>Inactive against </a:t>
            </a:r>
            <a:r>
              <a:rPr lang="en-US" sz="2800" b="1" dirty="0" err="1" smtClean="0">
                <a:solidFill>
                  <a:schemeClr val="accent5"/>
                </a:solidFill>
                <a:latin typeface="Garamond" pitchFamily="18" charset="0"/>
              </a:rPr>
              <a:t>G+ve</a:t>
            </a:r>
            <a:r>
              <a:rPr lang="en-US" sz="2800" b="1" dirty="0" smtClean="0">
                <a:solidFill>
                  <a:schemeClr val="accent5"/>
                </a:solidFill>
                <a:latin typeface="Garamond" pitchFamily="18" charset="0"/>
              </a:rPr>
              <a:t> or anaerobic bacteria</a:t>
            </a:r>
            <a:endParaRPr lang="ar-SA" sz="2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2080" y="1436712"/>
            <a:ext cx="7708392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latin typeface="Garamond" pitchFamily="18" charset="0"/>
              </a:rPr>
              <a:t>Pharmacokinetics:</a:t>
            </a:r>
          </a:p>
          <a:p>
            <a:pPr marL="596646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Poorly absorbed orally( IV/ 8 hr )</a:t>
            </a:r>
          </a:p>
          <a:p>
            <a:pPr marL="596646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Limited penetration into the CSF</a:t>
            </a:r>
            <a:endParaRPr lang="en-US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596646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Excreted primarily by the kidney</a:t>
            </a:r>
          </a:p>
          <a:p>
            <a:pPr marL="596646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Half- life 2 hrs</a:t>
            </a:r>
          </a:p>
          <a:p>
            <a:pPr marL="596646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resistant to the action of β-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lactamase</a:t>
            </a:r>
            <a:endParaRPr lang="en-US" sz="2800" dirty="0" smtClean="0">
              <a:solidFill>
                <a:schemeClr val="accent5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 smtClean="0">
                <a:latin typeface="Garamond" pitchFamily="18" charset="0"/>
              </a:rPr>
              <a:t>Side effects:</a:t>
            </a:r>
          </a:p>
          <a:p>
            <a:pPr marL="596646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Similar to other β-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lactams</a:t>
            </a:r>
            <a:endParaRPr lang="ar-S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 pitchFamily="18" charset="0"/>
              </a:rPr>
              <a:t>Clinical uses of </a:t>
            </a:r>
            <a:r>
              <a:rPr lang="en-US" dirty="0" err="1" smtClean="0">
                <a:latin typeface="Garamond" pitchFamily="18" charset="0"/>
              </a:rPr>
              <a:t>aztreonam</a:t>
            </a:r>
            <a:r>
              <a:rPr lang="en-US" dirty="0" smtClean="0">
                <a:latin typeface="Garamond" pitchFamily="18" charset="0"/>
              </a:rPr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Active against G-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ve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aerobes only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A safe alternative for penicillin (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piperacillin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) and cephalosporin (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ceftazidime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) in allergic patients  against G-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ve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 infections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A safe alternative for </a:t>
            </a:r>
            <a:r>
              <a:rPr lang="en-US" sz="2800" dirty="0" err="1" smtClean="0">
                <a:solidFill>
                  <a:schemeClr val="accent5"/>
                </a:solidFill>
                <a:latin typeface="Garamond" pitchFamily="18" charset="0"/>
              </a:rPr>
              <a:t>aminoglycosides</a:t>
            </a:r>
            <a:r>
              <a:rPr lang="en-US" sz="2800" dirty="0" smtClean="0">
                <a:solidFill>
                  <a:schemeClr val="accent5"/>
                </a:solidFill>
                <a:latin typeface="Garamond" pitchFamily="18" charset="0"/>
              </a:rPr>
              <a:t>, especially in elderly and patients with renal impairment</a:t>
            </a:r>
            <a:endParaRPr lang="ar-SA" sz="2800" dirty="0">
              <a:solidFill>
                <a:schemeClr val="accent5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Active against </a:t>
            </a:r>
            <a:r>
              <a:rPr lang="en-US" dirty="0" err="1" smtClean="0"/>
              <a:t>G+ve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Bacitracin</a:t>
            </a:r>
            <a:r>
              <a:rPr lang="en-US" dirty="0" smtClean="0"/>
              <a:t> is highly </a:t>
            </a:r>
            <a:r>
              <a:rPr lang="en-US" dirty="0" err="1" smtClean="0"/>
              <a:t>nephrotoxic</a:t>
            </a:r>
            <a:r>
              <a:rPr lang="en-US" dirty="0" smtClean="0"/>
              <a:t> when administered systemically and is only used topically.</a:t>
            </a:r>
          </a:p>
          <a:p>
            <a:pPr>
              <a:buNone/>
            </a:pPr>
            <a:r>
              <a:rPr lang="en-US" dirty="0" err="1" smtClean="0"/>
              <a:t>Bacitracin</a:t>
            </a:r>
            <a:r>
              <a:rPr lang="en-US" dirty="0" smtClean="0"/>
              <a:t> is formulated as an ointment base (often combined with </a:t>
            </a:r>
            <a:r>
              <a:rPr lang="en-US" dirty="0" err="1" smtClean="0"/>
              <a:t>polymyxin</a:t>
            </a:r>
            <a:r>
              <a:rPr lang="en-US" dirty="0" smtClean="0"/>
              <a:t> or neomycin).</a:t>
            </a:r>
          </a:p>
          <a:p>
            <a:pPr>
              <a:buNone/>
            </a:pPr>
            <a:r>
              <a:rPr lang="en-US" dirty="0" smtClean="0"/>
              <a:t>Adverse effects:</a:t>
            </a:r>
          </a:p>
          <a:p>
            <a:pPr>
              <a:buNone/>
            </a:pPr>
            <a:r>
              <a:rPr lang="en-US" smtClean="0"/>
              <a:t>Nausea/vomiting and skin </a:t>
            </a:r>
            <a:r>
              <a:rPr lang="en-US" dirty="0" smtClean="0"/>
              <a:t>rash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194219" y="260648"/>
            <a:ext cx="3466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Bacitracin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476250"/>
            <a:ext cx="77724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PENICILLINS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2500313"/>
            <a:ext cx="7088188" cy="30003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Eras Bold ITC" pitchFamily="34" charset="0"/>
                <a:ea typeface="+mn-ea"/>
              </a:rPr>
              <a:t>Beta-</a:t>
            </a:r>
            <a:r>
              <a:rPr lang="en-US" sz="2400" dirty="0" err="1" smtClean="0">
                <a:latin typeface="Eras Bold ITC" pitchFamily="34" charset="0"/>
                <a:ea typeface="+mn-ea"/>
              </a:rPr>
              <a:t>lactam</a:t>
            </a:r>
            <a:r>
              <a:rPr lang="en-US" sz="2400" dirty="0" smtClean="0">
                <a:latin typeface="Eras Bold ITC" pitchFamily="34" charset="0"/>
                <a:ea typeface="+mn-ea"/>
              </a:rPr>
              <a:t> antibiotics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Eras Bold ITC" pitchFamily="34" charset="0"/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Eras Bold ITC" pitchFamily="34" charset="0"/>
                <a:ea typeface="+mn-ea"/>
              </a:rPr>
              <a:t>Derivatives of 6- </a:t>
            </a:r>
            <a:r>
              <a:rPr lang="en-US" sz="2400" dirty="0" err="1" smtClean="0">
                <a:latin typeface="Eras Bold ITC" pitchFamily="34" charset="0"/>
                <a:ea typeface="+mn-ea"/>
              </a:rPr>
              <a:t>aminopenicillanic</a:t>
            </a:r>
            <a:r>
              <a:rPr lang="en-US" sz="2400" dirty="0" smtClean="0">
                <a:latin typeface="Eras Bold ITC" pitchFamily="34" charset="0"/>
                <a:ea typeface="+mn-ea"/>
              </a:rPr>
              <a:t> acid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Eras Bold ITC" pitchFamily="34" charset="0"/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Eras Bold ITC" pitchFamily="34" charset="0"/>
                <a:ea typeface="+mn-ea"/>
              </a:rPr>
              <a:t>Most widely effective antibiotics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Eras Bold ITC" pitchFamily="34" charset="0"/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Eras Bold ITC" pitchFamily="34" charset="0"/>
                <a:ea typeface="+mn-ea"/>
              </a:rPr>
              <a:t>Least toxic drugs known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latin typeface="Eras Bold ITC" pitchFamily="34" charset="0"/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A7C31FF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02063" cy="65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214813" y="1643063"/>
            <a:ext cx="4429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solidFill>
                  <a:srgbClr val="00B050"/>
                </a:solidFill>
              </a:rPr>
              <a:t>Alteration of the side group results in compounds with:</a:t>
            </a:r>
          </a:p>
          <a:p>
            <a:pPr algn="l" rtl="0"/>
            <a:r>
              <a:rPr lang="en-US"/>
              <a:t>       Great stability in acidic pH</a:t>
            </a:r>
          </a:p>
          <a:p>
            <a:pPr algn="l" rtl="0"/>
            <a:endParaRPr lang="en-US"/>
          </a:p>
          <a:p>
            <a:pPr algn="l" rtl="0"/>
            <a:r>
              <a:rPr lang="en-US"/>
              <a:t>       Resistance to penicillinase</a:t>
            </a:r>
          </a:p>
          <a:p>
            <a:pPr algn="l" rtl="0"/>
            <a:endParaRPr lang="en-US"/>
          </a:p>
          <a:p>
            <a:pPr algn="l" rtl="0"/>
            <a:r>
              <a:rPr lang="en-US"/>
              <a:t> 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43438" y="3214688"/>
            <a:ext cx="3482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/>
              <a:t>Broader spectrum of activity</a:t>
            </a:r>
          </a:p>
          <a:p>
            <a:pPr algn="l" rt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MECHANISM OF ACTION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Garamond" pitchFamily="18" charset="0"/>
                <a:cs typeface="Majalla UI"/>
              </a:rPr>
              <a:t>They act by inhibiting bacterial cell wall synthesis (by halting peptidoglycan synthesis)</a:t>
            </a:r>
          </a:p>
          <a:p>
            <a:pPr eaLnBrk="1" hangingPunct="1"/>
            <a:r>
              <a:rPr lang="en-US" sz="2800" smtClean="0">
                <a:latin typeface="Garamond" pitchFamily="18" charset="0"/>
                <a:cs typeface="Majalla UI"/>
              </a:rPr>
              <a:t>Thus exposing the osmotically less stable membrane</a:t>
            </a:r>
          </a:p>
          <a:p>
            <a:pPr eaLnBrk="1" hangingPunct="1"/>
            <a:r>
              <a:rPr lang="en-US" sz="2800" smtClean="0">
                <a:latin typeface="Garamond" pitchFamily="18" charset="0"/>
                <a:cs typeface="Majalla UI"/>
              </a:rPr>
              <a:t>This causes lysis of the bacterial cell wall</a:t>
            </a:r>
          </a:p>
          <a:p>
            <a:pPr eaLnBrk="1" hangingPunct="1"/>
            <a:r>
              <a:rPr lang="en-US" sz="2800" smtClean="0">
                <a:latin typeface="Garamond" pitchFamily="18" charset="0"/>
                <a:cs typeface="Majalla UI"/>
              </a:rPr>
              <a:t>These agents are bactericidal</a:t>
            </a:r>
          </a:p>
          <a:p>
            <a:pPr eaLnBrk="1" hangingPunct="1"/>
            <a:r>
              <a:rPr lang="en-US" sz="2800" smtClean="0">
                <a:latin typeface="Garamond" pitchFamily="18" charset="0"/>
                <a:cs typeface="Majalla UI"/>
              </a:rPr>
              <a:t>Active against multiplying bacteria which are synthesizing new cell walls and not resting bacteria.</a:t>
            </a:r>
          </a:p>
          <a:p>
            <a:pPr eaLnBrk="1" hangingPunct="1"/>
            <a:r>
              <a:rPr lang="en-US" sz="2800" smtClean="0">
                <a:latin typeface="Garamond" pitchFamily="18" charset="0"/>
                <a:cs typeface="Majalla UI"/>
              </a:rPr>
              <a:t>Inactive against mycobacteria, protozoa, fungi and viruses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endParaRPr lang="en-US" dirty="0" smtClean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>
                <a:latin typeface="Arial" charset="0"/>
                <a:cs typeface="Arial" charset="0"/>
              </a:rPr>
              <a:t>        </a:t>
            </a:r>
            <a:r>
              <a:rPr lang="en-US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1.Penicillin G (IM, slow IV, or infusion)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         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Highest activity against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Gram+ve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organisms, yet is susceptible to                      β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-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l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actamase.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    Effective against :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Gram-positive aerobic c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occi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- Staph. a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ureus-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not producing β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-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lactamas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                       -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S.pneumoniae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                       -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S.pyogenes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( group A ) 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Gram-negative aerobic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cocci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-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N.meningitidis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000" dirty="0" err="1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N. gonorrhea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is no longer treated with penicillin G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Gram-positive bacilli : Bacillus a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nthracis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 Spirochetes : T.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pallidum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(drug of choice)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 Anaerobes: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 Clostridium s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pp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but inactive against B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.fragilis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       A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ctinomycetes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i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sraelii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(a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ctinomycosis)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Arial" charset="0"/>
              </a:rPr>
              <a:t>           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6351" y="332656"/>
            <a:ext cx="78101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Classifications of </a:t>
            </a:r>
            <a:r>
              <a:rPr lang="en-US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Penicillins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5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5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950"/>
                            </p:stCondLst>
                            <p:childTnLst>
                              <p:par>
                                <p:cTn id="1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sz="3600" b="1" smtClean="0">
              <a:latin typeface="Garamond" pitchFamily="18" charset="0"/>
              <a:cs typeface="Majalla UI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600" smtClean="0">
                <a:latin typeface="Garamond" pitchFamily="18" charset="0"/>
                <a:cs typeface="Majalla UI"/>
              </a:rPr>
              <a:t>Developed to prolong duration of penicillin G in the blood.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b="1" smtClean="0">
                <a:latin typeface="Garamond" pitchFamily="18" charset="0"/>
                <a:cs typeface="Majalla UI"/>
              </a:rPr>
              <a:t>Penicillin G procaine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   Duration 12-24 hrs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   It is given IM but not IV (</a:t>
            </a:r>
            <a:r>
              <a:rPr lang="en-US" sz="2400" smtClean="0">
                <a:latin typeface="Garamond" pitchFamily="18" charset="0"/>
                <a:cs typeface="Majalla UI"/>
              </a:rPr>
              <a:t>risk of procaine toxicity</a:t>
            </a:r>
            <a:r>
              <a:rPr lang="en-US" sz="2800" smtClean="0">
                <a:latin typeface="Garamond" pitchFamily="18" charset="0"/>
                <a:cs typeface="Majalla UI"/>
              </a:rPr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smtClean="0"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980728"/>
            <a:ext cx="69316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  <a:cs typeface="Majalla UI"/>
              </a:rPr>
              <a:t>Repository*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  <a:cs typeface="Majalla UI"/>
              </a:rPr>
              <a:t>penicillins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316" name="مربع نص 4"/>
          <p:cNvSpPr txBox="1">
            <a:spLocks noChangeArrowheads="1"/>
          </p:cNvSpPr>
          <p:nvPr/>
        </p:nvSpPr>
        <p:spPr bwMode="auto">
          <a:xfrm>
            <a:off x="4214813" y="6488113"/>
            <a:ext cx="492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/>
              <a:t>*Drug designed to act over a prolonged period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2234</TotalTime>
  <Words>2579</Words>
  <Application>Microsoft Office PowerPoint</Application>
  <PresentationFormat>عرض على الشاشة (3:4)‏</PresentationFormat>
  <Paragraphs>460</Paragraphs>
  <Slides>48</Slides>
  <Notes>30</Notes>
  <HiddenSlides>0</HiddenSlides>
  <MMClips>0</MMClips>
  <ScaleCrop>false</ScaleCrop>
  <HeadingPairs>
    <vt:vector size="4" baseType="variant">
      <vt:variant>
        <vt:lpstr>سمة</vt:lpstr>
      </vt:variant>
      <vt:variant>
        <vt:i4>4</vt:i4>
      </vt:variant>
      <vt:variant>
        <vt:lpstr>عناوين الشرائح</vt:lpstr>
      </vt:variant>
      <vt:variant>
        <vt:i4>48</vt:i4>
      </vt:variant>
    </vt:vector>
  </HeadingPairs>
  <TitlesOfParts>
    <vt:vector size="52" baseType="lpstr">
      <vt:lpstr>Solstice</vt:lpstr>
      <vt:lpstr>Beam</vt:lpstr>
      <vt:lpstr>ملتقى</vt:lpstr>
      <vt:lpstr>انقلاب</vt:lpstr>
      <vt:lpstr>الشريحة 1</vt:lpstr>
      <vt:lpstr>الشريحة 2</vt:lpstr>
      <vt:lpstr>الشريحة 3</vt:lpstr>
      <vt:lpstr>Penicillins</vt:lpstr>
      <vt:lpstr>PENICILLINS</vt:lpstr>
      <vt:lpstr>الشريحة 6</vt:lpstr>
      <vt:lpstr>MECHANISM OF ACTION</vt:lpstr>
      <vt:lpstr> </vt:lpstr>
      <vt:lpstr>الشريحة 9</vt:lpstr>
      <vt:lpstr>الشريحة 10</vt:lpstr>
      <vt:lpstr>الشريحة 11</vt:lpstr>
      <vt:lpstr>Class. Of penicillins ( cont. )</vt:lpstr>
      <vt:lpstr>Class. Of penicillins ( cont. )</vt:lpstr>
      <vt:lpstr>Class. Of penicillins ( cont )</vt:lpstr>
      <vt:lpstr>Uses of Broad-spectrum penicillins</vt:lpstr>
      <vt:lpstr>Broad-spectrum penicillins (cont)</vt:lpstr>
      <vt:lpstr>Absorption, distribution &amp; metabolism</vt:lpstr>
      <vt:lpstr>Absorp., metabolism ( cont. )</vt:lpstr>
      <vt:lpstr>Adverse effects of penicillins</vt:lpstr>
      <vt:lpstr>الشريحة 20</vt:lpstr>
      <vt:lpstr>Cephalosporins</vt:lpstr>
      <vt:lpstr>الشريحة 22</vt:lpstr>
      <vt:lpstr>Classifications of cephalosporins</vt:lpstr>
      <vt:lpstr>الشريحة 24</vt:lpstr>
      <vt:lpstr>الشريحة 25</vt:lpstr>
      <vt:lpstr>الشريحة 26</vt:lpstr>
      <vt:lpstr>Pharmacokinetics</vt:lpstr>
      <vt:lpstr>Therapeutic uses</vt:lpstr>
      <vt:lpstr>Adverse effects</vt:lpstr>
      <vt:lpstr>الشريحة 30</vt:lpstr>
      <vt:lpstr>CARBAPENEMS</vt:lpstr>
      <vt:lpstr>الشريحة 32</vt:lpstr>
      <vt:lpstr>IMIPENEM / CILASTATIN ( CONT. )</vt:lpstr>
      <vt:lpstr>الشريحة 34</vt:lpstr>
      <vt:lpstr>الشريحة 35</vt:lpstr>
      <vt:lpstr>الشريحة 36</vt:lpstr>
      <vt:lpstr>GLYCOPEPTIDES</vt:lpstr>
      <vt:lpstr>Cont’d</vt:lpstr>
      <vt:lpstr>الشريحة 39</vt:lpstr>
      <vt:lpstr>Cont’d</vt:lpstr>
      <vt:lpstr>Cont’d</vt:lpstr>
      <vt:lpstr>الشريحة 42</vt:lpstr>
      <vt:lpstr>MONOBACTAM</vt:lpstr>
      <vt:lpstr>الشريحة 44</vt:lpstr>
      <vt:lpstr>Cont’d</vt:lpstr>
      <vt:lpstr>Cont’d</vt:lpstr>
      <vt:lpstr>Cont’d</vt:lpstr>
      <vt:lpstr>الشريحة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aaa</dc:creator>
  <cp:lastModifiedBy>xp</cp:lastModifiedBy>
  <cp:revision>145</cp:revision>
  <dcterms:created xsi:type="dcterms:W3CDTF">2005-09-10T17:58:10Z</dcterms:created>
  <dcterms:modified xsi:type="dcterms:W3CDTF">2010-10-15T12:02:32Z</dcterms:modified>
</cp:coreProperties>
</file>