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83" r:id="rId2"/>
    <p:sldId id="267" r:id="rId3"/>
    <p:sldId id="268" r:id="rId4"/>
    <p:sldId id="274" r:id="rId5"/>
    <p:sldId id="275" r:id="rId6"/>
    <p:sldId id="276" r:id="rId7"/>
    <p:sldId id="277" r:id="rId8"/>
    <p:sldId id="280" r:id="rId9"/>
    <p:sldId id="281" r:id="rId10"/>
    <p:sldId id="282" r:id="rId11"/>
    <p:sldId id="278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025CFC-2D34-43EF-B129-00E7C505EE9F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A67DB662-C232-4D93-B331-F2C5617EEF5A}">
      <dgm:prSet phldrT="[نص]" custT="1"/>
      <dgm:spPr/>
      <dgm:t>
        <a:bodyPr/>
        <a:lstStyle/>
        <a:p>
          <a:pPr rtl="1"/>
          <a:r>
            <a:rPr lang="en-US" sz="1600" dirty="0" err="1" smtClean="0"/>
            <a:t>Aminoglycosides</a:t>
          </a:r>
          <a:endParaRPr lang="ar-SA" sz="1200" b="1" dirty="0"/>
        </a:p>
      </dgm:t>
    </dgm:pt>
    <dgm:pt modelId="{ABCC8806-0FC6-4DB8-8964-1B2F5AB4CC95}" type="parTrans" cxnId="{5341C557-474B-4683-B23A-6D5C8A3B8FE5}">
      <dgm:prSet/>
      <dgm:spPr/>
      <dgm:t>
        <a:bodyPr/>
        <a:lstStyle/>
        <a:p>
          <a:pPr rtl="1"/>
          <a:endParaRPr lang="ar-SA"/>
        </a:p>
      </dgm:t>
    </dgm:pt>
    <dgm:pt modelId="{DFBE3240-6293-4597-9E3D-E46FC1A460F9}" type="sibTrans" cxnId="{5341C557-474B-4683-B23A-6D5C8A3B8FE5}">
      <dgm:prSet/>
      <dgm:spPr/>
      <dgm:t>
        <a:bodyPr/>
        <a:lstStyle/>
        <a:p>
          <a:pPr rtl="1"/>
          <a:endParaRPr lang="ar-SA"/>
        </a:p>
      </dgm:t>
    </dgm:pt>
    <dgm:pt modelId="{57A0D7E7-2CC6-4AB4-BF7A-F94582FEC491}">
      <dgm:prSet phldrT="[نص]" custT="1"/>
      <dgm:spPr/>
      <dgm:t>
        <a:bodyPr/>
        <a:lstStyle/>
        <a:p>
          <a:pPr algn="l" rtl="1"/>
          <a:r>
            <a:rPr lang="en-US" sz="1600" b="1" smtClean="0">
              <a:latin typeface="Garamond" pitchFamily="18" charset="0"/>
            </a:rPr>
            <a:t>1-Streptomycin                    </a:t>
          </a:r>
          <a:endParaRPr lang="ar-SA" sz="1600" dirty="0">
            <a:latin typeface="Garamond" pitchFamily="18" charset="0"/>
          </a:endParaRPr>
        </a:p>
      </dgm:t>
    </dgm:pt>
    <dgm:pt modelId="{7BD73362-8A1B-42F8-A1F8-D306DECFD8C2}" type="parTrans" cxnId="{CD046B5B-FD27-469F-B7C5-4942CB7F6299}">
      <dgm:prSet/>
      <dgm:spPr/>
      <dgm:t>
        <a:bodyPr/>
        <a:lstStyle/>
        <a:p>
          <a:pPr rtl="1"/>
          <a:endParaRPr lang="ar-SA"/>
        </a:p>
      </dgm:t>
    </dgm:pt>
    <dgm:pt modelId="{08DC2DF9-20A6-4993-9B9C-8686B7E577D8}" type="sibTrans" cxnId="{CD046B5B-FD27-469F-B7C5-4942CB7F6299}">
      <dgm:prSet/>
      <dgm:spPr/>
      <dgm:t>
        <a:bodyPr/>
        <a:lstStyle/>
        <a:p>
          <a:pPr rtl="1"/>
          <a:endParaRPr lang="ar-SA"/>
        </a:p>
      </dgm:t>
    </dgm:pt>
    <dgm:pt modelId="{9D2D9E05-7201-4CCD-B72D-752267157440}">
      <dgm:prSet phldrT="[نص]" custT="1"/>
      <dgm:spPr/>
      <dgm:t>
        <a:bodyPr/>
        <a:lstStyle/>
        <a:p>
          <a:pPr algn="l" rtl="1"/>
          <a:r>
            <a:rPr lang="en-US" sz="1600" b="0" smtClean="0">
              <a:latin typeface="Garamond" pitchFamily="18" charset="0"/>
            </a:rPr>
            <a:t>6-Gentamicin</a:t>
          </a:r>
          <a:endParaRPr lang="ar-SA" sz="1600" dirty="0"/>
        </a:p>
      </dgm:t>
    </dgm:pt>
    <dgm:pt modelId="{83D2A570-AC63-44C5-B05E-A28F1868FB05}" type="parTrans" cxnId="{5AAAFD80-0623-464C-A3C3-B9513C1344D5}">
      <dgm:prSet/>
      <dgm:spPr/>
      <dgm:t>
        <a:bodyPr/>
        <a:lstStyle/>
        <a:p>
          <a:pPr rtl="1"/>
          <a:endParaRPr lang="ar-SA"/>
        </a:p>
      </dgm:t>
    </dgm:pt>
    <dgm:pt modelId="{CFC27DD0-FB7F-4622-878F-E319FF847217}" type="sibTrans" cxnId="{5AAAFD80-0623-464C-A3C3-B9513C1344D5}">
      <dgm:prSet/>
      <dgm:spPr/>
      <dgm:t>
        <a:bodyPr/>
        <a:lstStyle/>
        <a:p>
          <a:pPr rtl="1"/>
          <a:endParaRPr lang="ar-SA"/>
        </a:p>
      </dgm:t>
    </dgm:pt>
    <dgm:pt modelId="{293C5409-6BFC-42AD-9CEC-129505469323}">
      <dgm:prSet/>
      <dgm:spPr/>
      <dgm:t>
        <a:bodyPr/>
        <a:lstStyle/>
        <a:p>
          <a:pPr algn="l" rtl="1"/>
          <a:r>
            <a:rPr lang="en-US" b="0" smtClean="0">
              <a:latin typeface="Garamond" pitchFamily="18" charset="0"/>
            </a:rPr>
            <a:t>4-Amikacin</a:t>
          </a:r>
          <a:endParaRPr lang="ar-SA" b="0" dirty="0">
            <a:latin typeface="Garamond" pitchFamily="18" charset="0"/>
          </a:endParaRPr>
        </a:p>
      </dgm:t>
    </dgm:pt>
    <dgm:pt modelId="{016418CD-A00D-429D-B26E-3CA829B78DB2}" type="parTrans" cxnId="{C983E115-D390-4C90-9BE3-8E5B596A174C}">
      <dgm:prSet/>
      <dgm:spPr/>
      <dgm:t>
        <a:bodyPr/>
        <a:lstStyle/>
        <a:p>
          <a:pPr rtl="1"/>
          <a:endParaRPr lang="ar-SA"/>
        </a:p>
      </dgm:t>
    </dgm:pt>
    <dgm:pt modelId="{506454E5-9B17-4663-BD10-346D5A0C8239}" type="sibTrans" cxnId="{C983E115-D390-4C90-9BE3-8E5B596A174C}">
      <dgm:prSet/>
      <dgm:spPr/>
      <dgm:t>
        <a:bodyPr/>
        <a:lstStyle/>
        <a:p>
          <a:pPr rtl="1"/>
          <a:endParaRPr lang="ar-SA"/>
        </a:p>
      </dgm:t>
    </dgm:pt>
    <dgm:pt modelId="{5FA4CB13-D494-400B-B659-CE4544DF9FCC}">
      <dgm:prSet custT="1"/>
      <dgm:spPr/>
      <dgm:t>
        <a:bodyPr/>
        <a:lstStyle/>
        <a:p>
          <a:pPr rtl="1"/>
          <a:r>
            <a:rPr lang="en-US" sz="1600" b="0" smtClean="0">
              <a:latin typeface="Garamond" pitchFamily="18" charset="0"/>
            </a:rPr>
            <a:t>2-Kanamycin    </a:t>
          </a:r>
          <a:endParaRPr lang="ar-SA" sz="1000" b="0" dirty="0">
            <a:latin typeface="Garamond" pitchFamily="18" charset="0"/>
          </a:endParaRPr>
        </a:p>
      </dgm:t>
    </dgm:pt>
    <dgm:pt modelId="{95762B61-788A-46F2-9D91-0ED8ECFCD9D8}" type="parTrans" cxnId="{EB24A794-D77E-4A42-8D56-CC908E1B0397}">
      <dgm:prSet/>
      <dgm:spPr/>
      <dgm:t>
        <a:bodyPr/>
        <a:lstStyle/>
        <a:p>
          <a:pPr rtl="1"/>
          <a:endParaRPr lang="ar-SA"/>
        </a:p>
      </dgm:t>
    </dgm:pt>
    <dgm:pt modelId="{8A87156C-65EA-4F81-BA1F-C0491236B9D0}" type="sibTrans" cxnId="{EB24A794-D77E-4A42-8D56-CC908E1B0397}">
      <dgm:prSet/>
      <dgm:spPr/>
      <dgm:t>
        <a:bodyPr/>
        <a:lstStyle/>
        <a:p>
          <a:pPr rtl="1"/>
          <a:endParaRPr lang="ar-SA"/>
        </a:p>
      </dgm:t>
    </dgm:pt>
    <dgm:pt modelId="{6B0521CF-A359-4D67-9BA1-AB76B7AA036B}">
      <dgm:prSet custT="1"/>
      <dgm:spPr/>
      <dgm:t>
        <a:bodyPr/>
        <a:lstStyle/>
        <a:p>
          <a:pPr algn="l" rtl="1"/>
          <a:r>
            <a:rPr lang="en-US" sz="1600" b="0" smtClean="0">
              <a:latin typeface="Garamond" pitchFamily="18" charset="0"/>
            </a:rPr>
            <a:t>3-Tobramycin                      </a:t>
          </a:r>
          <a:endParaRPr lang="ar-SA" sz="1600" b="0" dirty="0">
            <a:latin typeface="Garamond" pitchFamily="18" charset="0"/>
          </a:endParaRPr>
        </a:p>
      </dgm:t>
    </dgm:pt>
    <dgm:pt modelId="{E516A8C7-A43A-4941-890C-871EFEC0E101}" type="parTrans" cxnId="{B7537B21-A3B1-4E1A-AD33-50CB381CD241}">
      <dgm:prSet/>
      <dgm:spPr/>
      <dgm:t>
        <a:bodyPr/>
        <a:lstStyle/>
        <a:p>
          <a:pPr rtl="1"/>
          <a:endParaRPr lang="ar-SA"/>
        </a:p>
      </dgm:t>
    </dgm:pt>
    <dgm:pt modelId="{C7E0A360-3D08-42D8-998B-15D2BD6C2EC7}" type="sibTrans" cxnId="{B7537B21-A3B1-4E1A-AD33-50CB381CD241}">
      <dgm:prSet/>
      <dgm:spPr/>
      <dgm:t>
        <a:bodyPr/>
        <a:lstStyle/>
        <a:p>
          <a:pPr rtl="1"/>
          <a:endParaRPr lang="ar-SA"/>
        </a:p>
      </dgm:t>
    </dgm:pt>
    <dgm:pt modelId="{9B67656C-7F0B-4BB5-A89B-A5808DBE1516}">
      <dgm:prSet custT="1"/>
      <dgm:spPr/>
      <dgm:t>
        <a:bodyPr/>
        <a:lstStyle/>
        <a:p>
          <a:pPr algn="l" rtl="1"/>
          <a:r>
            <a:rPr lang="en-US" sz="1600" b="0" smtClean="0">
              <a:latin typeface="Garamond" pitchFamily="18" charset="0"/>
            </a:rPr>
            <a:t>5-</a:t>
          </a:r>
        </a:p>
        <a:p>
          <a:pPr algn="l" rtl="1"/>
          <a:r>
            <a:rPr lang="en-US" sz="1600" b="0" smtClean="0">
              <a:latin typeface="Garamond" pitchFamily="18" charset="0"/>
            </a:rPr>
            <a:t>Neomycin</a:t>
          </a:r>
          <a:endParaRPr lang="ar-SA" sz="1600" b="0" dirty="0">
            <a:latin typeface="Garamond" pitchFamily="18" charset="0"/>
          </a:endParaRPr>
        </a:p>
      </dgm:t>
    </dgm:pt>
    <dgm:pt modelId="{B2A926DC-3248-4F5D-807A-2EC388ED5ECB}" type="parTrans" cxnId="{185DDB8C-87FE-4C02-8601-24743721D1A2}">
      <dgm:prSet/>
      <dgm:spPr/>
      <dgm:t>
        <a:bodyPr/>
        <a:lstStyle/>
        <a:p>
          <a:pPr rtl="1"/>
          <a:endParaRPr lang="ar-SA"/>
        </a:p>
      </dgm:t>
    </dgm:pt>
    <dgm:pt modelId="{554CFE34-8CA8-4EE9-A498-3D4368C1A1AF}" type="sibTrans" cxnId="{185DDB8C-87FE-4C02-8601-24743721D1A2}">
      <dgm:prSet/>
      <dgm:spPr/>
      <dgm:t>
        <a:bodyPr/>
        <a:lstStyle/>
        <a:p>
          <a:pPr rtl="1"/>
          <a:endParaRPr lang="ar-SA"/>
        </a:p>
      </dgm:t>
    </dgm:pt>
    <dgm:pt modelId="{E19D1D29-9478-4CEE-AA36-A6F8485FACBA}" type="pres">
      <dgm:prSet presAssocID="{7E025CFC-2D34-43EF-B129-00E7C505EE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0BCD5B6-2D5B-4675-B078-B27C015E6C2F}" type="pres">
      <dgm:prSet presAssocID="{A67DB662-C232-4D93-B331-F2C5617EEF5A}" presName="hierRoot1" presStyleCnt="0"/>
      <dgm:spPr/>
      <dgm:t>
        <a:bodyPr/>
        <a:lstStyle/>
        <a:p>
          <a:endParaRPr lang="en-US"/>
        </a:p>
      </dgm:t>
    </dgm:pt>
    <dgm:pt modelId="{94E3B07D-0B4E-4207-89E3-FD24437345F7}" type="pres">
      <dgm:prSet presAssocID="{A67DB662-C232-4D93-B331-F2C5617EEF5A}" presName="composite" presStyleCnt="0"/>
      <dgm:spPr/>
      <dgm:t>
        <a:bodyPr/>
        <a:lstStyle/>
        <a:p>
          <a:endParaRPr lang="en-US"/>
        </a:p>
      </dgm:t>
    </dgm:pt>
    <dgm:pt modelId="{158969B3-DF40-487B-A03D-EECDD0638712}" type="pres">
      <dgm:prSet presAssocID="{A67DB662-C232-4D93-B331-F2C5617EEF5A}" presName="background" presStyleLbl="node0" presStyleIdx="0" presStyleCnt="1"/>
      <dgm:spPr/>
      <dgm:t>
        <a:bodyPr/>
        <a:lstStyle/>
        <a:p>
          <a:endParaRPr lang="en-US"/>
        </a:p>
      </dgm:t>
    </dgm:pt>
    <dgm:pt modelId="{13867F74-CAC5-4974-AC78-E2807084B958}" type="pres">
      <dgm:prSet presAssocID="{A67DB662-C232-4D93-B331-F2C5617EEF5A}" presName="text" presStyleLbl="fgAcc0" presStyleIdx="0" presStyleCnt="1" custScaleX="323125" custLinFactNeighborY="-810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A3FB372-957B-4D95-A550-28BE78B4A839}" type="pres">
      <dgm:prSet presAssocID="{A67DB662-C232-4D93-B331-F2C5617EEF5A}" presName="hierChild2" presStyleCnt="0"/>
      <dgm:spPr/>
      <dgm:t>
        <a:bodyPr/>
        <a:lstStyle/>
        <a:p>
          <a:endParaRPr lang="en-US"/>
        </a:p>
      </dgm:t>
    </dgm:pt>
    <dgm:pt modelId="{C72613DB-D04F-4982-92BC-3DF9BA2E2395}" type="pres">
      <dgm:prSet presAssocID="{7BD73362-8A1B-42F8-A1F8-D306DECFD8C2}" presName="Name10" presStyleLbl="parChTrans1D2" presStyleIdx="0" presStyleCnt="6"/>
      <dgm:spPr/>
      <dgm:t>
        <a:bodyPr/>
        <a:lstStyle/>
        <a:p>
          <a:endParaRPr lang="en-US"/>
        </a:p>
      </dgm:t>
    </dgm:pt>
    <dgm:pt modelId="{5FBB71DE-2042-4790-BBBA-0D1E7A5C787C}" type="pres">
      <dgm:prSet presAssocID="{57A0D7E7-2CC6-4AB4-BF7A-F94582FEC491}" presName="hierRoot2" presStyleCnt="0"/>
      <dgm:spPr/>
      <dgm:t>
        <a:bodyPr/>
        <a:lstStyle/>
        <a:p>
          <a:endParaRPr lang="en-US"/>
        </a:p>
      </dgm:t>
    </dgm:pt>
    <dgm:pt modelId="{14696658-E9C5-4D57-95B0-10DBF3E08A45}" type="pres">
      <dgm:prSet presAssocID="{57A0D7E7-2CC6-4AB4-BF7A-F94582FEC491}" presName="composite2" presStyleCnt="0"/>
      <dgm:spPr/>
      <dgm:t>
        <a:bodyPr/>
        <a:lstStyle/>
        <a:p>
          <a:endParaRPr lang="en-US"/>
        </a:p>
      </dgm:t>
    </dgm:pt>
    <dgm:pt modelId="{C8642E1B-4C76-4B08-B2EC-7D6533380E4B}" type="pres">
      <dgm:prSet presAssocID="{57A0D7E7-2CC6-4AB4-BF7A-F94582FEC491}" presName="background2" presStyleLbl="node2" presStyleIdx="0" presStyleCnt="6"/>
      <dgm:spPr/>
      <dgm:t>
        <a:bodyPr/>
        <a:lstStyle/>
        <a:p>
          <a:endParaRPr lang="en-US"/>
        </a:p>
      </dgm:t>
    </dgm:pt>
    <dgm:pt modelId="{76553FD2-AD5E-4E33-937E-197FF4B00635}" type="pres">
      <dgm:prSet presAssocID="{57A0D7E7-2CC6-4AB4-BF7A-F94582FEC491}" presName="text2" presStyleLbl="fgAcc2" presStyleIdx="0" presStyleCnt="6" custScaleX="114635" custScaleY="14613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FC8E9C-AD32-4F6C-A29F-7AA782A6F333}" type="pres">
      <dgm:prSet presAssocID="{57A0D7E7-2CC6-4AB4-BF7A-F94582FEC491}" presName="hierChild3" presStyleCnt="0"/>
      <dgm:spPr/>
      <dgm:t>
        <a:bodyPr/>
        <a:lstStyle/>
        <a:p>
          <a:endParaRPr lang="en-US"/>
        </a:p>
      </dgm:t>
    </dgm:pt>
    <dgm:pt modelId="{C45FACE9-92A1-42D3-818A-FF4685D0DF8E}" type="pres">
      <dgm:prSet presAssocID="{95762B61-788A-46F2-9D91-0ED8ECFCD9D8}" presName="Name10" presStyleLbl="parChTrans1D2" presStyleIdx="1" presStyleCnt="6"/>
      <dgm:spPr/>
      <dgm:t>
        <a:bodyPr/>
        <a:lstStyle/>
        <a:p>
          <a:endParaRPr lang="en-US"/>
        </a:p>
      </dgm:t>
    </dgm:pt>
    <dgm:pt modelId="{92F6C2F8-89E9-4BDD-8E9A-01A989CAB81A}" type="pres">
      <dgm:prSet presAssocID="{5FA4CB13-D494-400B-B659-CE4544DF9FCC}" presName="hierRoot2" presStyleCnt="0"/>
      <dgm:spPr/>
      <dgm:t>
        <a:bodyPr/>
        <a:lstStyle/>
        <a:p>
          <a:endParaRPr lang="en-US"/>
        </a:p>
      </dgm:t>
    </dgm:pt>
    <dgm:pt modelId="{52E7AE83-602A-46DF-AEBB-9B5ACED6B72A}" type="pres">
      <dgm:prSet presAssocID="{5FA4CB13-D494-400B-B659-CE4544DF9FCC}" presName="composite2" presStyleCnt="0"/>
      <dgm:spPr/>
      <dgm:t>
        <a:bodyPr/>
        <a:lstStyle/>
        <a:p>
          <a:endParaRPr lang="en-US"/>
        </a:p>
      </dgm:t>
    </dgm:pt>
    <dgm:pt modelId="{6C92FFC6-4AFB-4FF1-A6F9-3DEDABB5EFBB}" type="pres">
      <dgm:prSet presAssocID="{5FA4CB13-D494-400B-B659-CE4544DF9FCC}" presName="background2" presStyleLbl="node2" presStyleIdx="1" presStyleCnt="6"/>
      <dgm:spPr/>
      <dgm:t>
        <a:bodyPr/>
        <a:lstStyle/>
        <a:p>
          <a:endParaRPr lang="en-US"/>
        </a:p>
      </dgm:t>
    </dgm:pt>
    <dgm:pt modelId="{63797C5E-F861-4CB4-B886-C4A213992E9D}" type="pres">
      <dgm:prSet presAssocID="{5FA4CB13-D494-400B-B659-CE4544DF9FCC}" presName="text2" presStyleLbl="fgAcc2" presStyleIdx="1" presStyleCnt="6" custScaleY="14613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CFA8957-36DE-4771-BB4E-6BC71243AE68}" type="pres">
      <dgm:prSet presAssocID="{5FA4CB13-D494-400B-B659-CE4544DF9FCC}" presName="hierChild3" presStyleCnt="0"/>
      <dgm:spPr/>
      <dgm:t>
        <a:bodyPr/>
        <a:lstStyle/>
        <a:p>
          <a:endParaRPr lang="en-US"/>
        </a:p>
      </dgm:t>
    </dgm:pt>
    <dgm:pt modelId="{3DEB1144-1829-4AFB-9295-C0E3AA0A6ACB}" type="pres">
      <dgm:prSet presAssocID="{E516A8C7-A43A-4941-890C-871EFEC0E101}" presName="Name10" presStyleLbl="parChTrans1D2" presStyleIdx="2" presStyleCnt="6"/>
      <dgm:spPr/>
      <dgm:t>
        <a:bodyPr/>
        <a:lstStyle/>
        <a:p>
          <a:endParaRPr lang="en-US"/>
        </a:p>
      </dgm:t>
    </dgm:pt>
    <dgm:pt modelId="{CE251A68-4ACF-4CE2-A12C-C7C7D600A33B}" type="pres">
      <dgm:prSet presAssocID="{6B0521CF-A359-4D67-9BA1-AB76B7AA036B}" presName="hierRoot2" presStyleCnt="0"/>
      <dgm:spPr/>
      <dgm:t>
        <a:bodyPr/>
        <a:lstStyle/>
        <a:p>
          <a:endParaRPr lang="en-US"/>
        </a:p>
      </dgm:t>
    </dgm:pt>
    <dgm:pt modelId="{E1870102-4592-4B1A-A73B-A7B8D6D9A78F}" type="pres">
      <dgm:prSet presAssocID="{6B0521CF-A359-4D67-9BA1-AB76B7AA036B}" presName="composite2" presStyleCnt="0"/>
      <dgm:spPr/>
      <dgm:t>
        <a:bodyPr/>
        <a:lstStyle/>
        <a:p>
          <a:endParaRPr lang="en-US"/>
        </a:p>
      </dgm:t>
    </dgm:pt>
    <dgm:pt modelId="{E0C03320-E121-4CA0-83D9-06E7C9792704}" type="pres">
      <dgm:prSet presAssocID="{6B0521CF-A359-4D67-9BA1-AB76B7AA036B}" presName="background2" presStyleLbl="node2" presStyleIdx="2" presStyleCnt="6"/>
      <dgm:spPr/>
      <dgm:t>
        <a:bodyPr/>
        <a:lstStyle/>
        <a:p>
          <a:endParaRPr lang="en-US"/>
        </a:p>
      </dgm:t>
    </dgm:pt>
    <dgm:pt modelId="{428F060C-9659-432C-958B-CA22CC78CEC7}" type="pres">
      <dgm:prSet presAssocID="{6B0521CF-A359-4D67-9BA1-AB76B7AA036B}" presName="text2" presStyleLbl="fgAcc2" presStyleIdx="2" presStyleCnt="6" custScaleY="14613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C792073-6988-46DA-957F-D3D5D3A6BFD3}" type="pres">
      <dgm:prSet presAssocID="{6B0521CF-A359-4D67-9BA1-AB76B7AA036B}" presName="hierChild3" presStyleCnt="0"/>
      <dgm:spPr/>
      <dgm:t>
        <a:bodyPr/>
        <a:lstStyle/>
        <a:p>
          <a:endParaRPr lang="en-US"/>
        </a:p>
      </dgm:t>
    </dgm:pt>
    <dgm:pt modelId="{2029DEA9-1B8B-4FF8-8622-7C83AF9EAD4E}" type="pres">
      <dgm:prSet presAssocID="{016418CD-A00D-429D-B26E-3CA829B78DB2}" presName="Name10" presStyleLbl="parChTrans1D2" presStyleIdx="3" presStyleCnt="6"/>
      <dgm:spPr/>
      <dgm:t>
        <a:bodyPr/>
        <a:lstStyle/>
        <a:p>
          <a:endParaRPr lang="en-US"/>
        </a:p>
      </dgm:t>
    </dgm:pt>
    <dgm:pt modelId="{A60E4770-3128-4F9F-8D4C-B97815A94CC8}" type="pres">
      <dgm:prSet presAssocID="{293C5409-6BFC-42AD-9CEC-129505469323}" presName="hierRoot2" presStyleCnt="0"/>
      <dgm:spPr/>
      <dgm:t>
        <a:bodyPr/>
        <a:lstStyle/>
        <a:p>
          <a:endParaRPr lang="en-US"/>
        </a:p>
      </dgm:t>
    </dgm:pt>
    <dgm:pt modelId="{1705C1ED-FAA1-4354-970D-862F9B40898B}" type="pres">
      <dgm:prSet presAssocID="{293C5409-6BFC-42AD-9CEC-129505469323}" presName="composite2" presStyleCnt="0"/>
      <dgm:spPr/>
      <dgm:t>
        <a:bodyPr/>
        <a:lstStyle/>
        <a:p>
          <a:endParaRPr lang="en-US"/>
        </a:p>
      </dgm:t>
    </dgm:pt>
    <dgm:pt modelId="{DFA6C837-9544-4718-A2E0-BDFD1796808E}" type="pres">
      <dgm:prSet presAssocID="{293C5409-6BFC-42AD-9CEC-129505469323}" presName="background2" presStyleLbl="node2" presStyleIdx="3" presStyleCnt="6"/>
      <dgm:spPr/>
      <dgm:t>
        <a:bodyPr/>
        <a:lstStyle/>
        <a:p>
          <a:endParaRPr lang="en-US"/>
        </a:p>
      </dgm:t>
    </dgm:pt>
    <dgm:pt modelId="{BBE3C79D-9FB3-4A8D-AB0A-C8A09C03FDDD}" type="pres">
      <dgm:prSet presAssocID="{293C5409-6BFC-42AD-9CEC-129505469323}" presName="text2" presStyleLbl="fgAcc2" presStyleIdx="3" presStyleCnt="6" custScaleY="14613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07D41F6-CB90-4873-AD60-B6853F8A905A}" type="pres">
      <dgm:prSet presAssocID="{293C5409-6BFC-42AD-9CEC-129505469323}" presName="hierChild3" presStyleCnt="0"/>
      <dgm:spPr/>
      <dgm:t>
        <a:bodyPr/>
        <a:lstStyle/>
        <a:p>
          <a:endParaRPr lang="en-US"/>
        </a:p>
      </dgm:t>
    </dgm:pt>
    <dgm:pt modelId="{97F2F109-29E0-40DC-A358-B190BE9BDEE1}" type="pres">
      <dgm:prSet presAssocID="{B2A926DC-3248-4F5D-807A-2EC388ED5ECB}" presName="Name10" presStyleLbl="parChTrans1D2" presStyleIdx="4" presStyleCnt="6"/>
      <dgm:spPr/>
      <dgm:t>
        <a:bodyPr/>
        <a:lstStyle/>
        <a:p>
          <a:endParaRPr lang="en-US"/>
        </a:p>
      </dgm:t>
    </dgm:pt>
    <dgm:pt modelId="{7CACBB8F-B581-46FC-85E3-A4F4E1089113}" type="pres">
      <dgm:prSet presAssocID="{9B67656C-7F0B-4BB5-A89B-A5808DBE1516}" presName="hierRoot2" presStyleCnt="0"/>
      <dgm:spPr/>
      <dgm:t>
        <a:bodyPr/>
        <a:lstStyle/>
        <a:p>
          <a:endParaRPr lang="en-US"/>
        </a:p>
      </dgm:t>
    </dgm:pt>
    <dgm:pt modelId="{3D4D3B07-BA48-49A8-9CEB-86BD459AEF9E}" type="pres">
      <dgm:prSet presAssocID="{9B67656C-7F0B-4BB5-A89B-A5808DBE1516}" presName="composite2" presStyleCnt="0"/>
      <dgm:spPr/>
      <dgm:t>
        <a:bodyPr/>
        <a:lstStyle/>
        <a:p>
          <a:endParaRPr lang="en-US"/>
        </a:p>
      </dgm:t>
    </dgm:pt>
    <dgm:pt modelId="{740537DF-BAC2-4F15-9F11-7862ECC9348F}" type="pres">
      <dgm:prSet presAssocID="{9B67656C-7F0B-4BB5-A89B-A5808DBE1516}" presName="background2" presStyleLbl="node2" presStyleIdx="4" presStyleCnt="6"/>
      <dgm:spPr/>
      <dgm:t>
        <a:bodyPr/>
        <a:lstStyle/>
        <a:p>
          <a:endParaRPr lang="en-US"/>
        </a:p>
      </dgm:t>
    </dgm:pt>
    <dgm:pt modelId="{983EAAE6-453E-42E1-BBEC-0871CA6379B0}" type="pres">
      <dgm:prSet presAssocID="{9B67656C-7F0B-4BB5-A89B-A5808DBE1516}" presName="text2" presStyleLbl="fgAcc2" presStyleIdx="4" presStyleCnt="6" custScaleY="137810" custLinFactNeighborY="127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399DF7B-A4B8-4F95-A477-111A67966481}" type="pres">
      <dgm:prSet presAssocID="{9B67656C-7F0B-4BB5-A89B-A5808DBE1516}" presName="hierChild3" presStyleCnt="0"/>
      <dgm:spPr/>
      <dgm:t>
        <a:bodyPr/>
        <a:lstStyle/>
        <a:p>
          <a:endParaRPr lang="en-US"/>
        </a:p>
      </dgm:t>
    </dgm:pt>
    <dgm:pt modelId="{3DD1C1DD-0FFD-4AAB-88E7-3518AEF07478}" type="pres">
      <dgm:prSet presAssocID="{83D2A570-AC63-44C5-B05E-A28F1868FB05}" presName="Name10" presStyleLbl="parChTrans1D2" presStyleIdx="5" presStyleCnt="6"/>
      <dgm:spPr/>
      <dgm:t>
        <a:bodyPr/>
        <a:lstStyle/>
        <a:p>
          <a:endParaRPr lang="en-US"/>
        </a:p>
      </dgm:t>
    </dgm:pt>
    <dgm:pt modelId="{C3726D61-1E2D-4990-B8BB-BE9F03343E55}" type="pres">
      <dgm:prSet presAssocID="{9D2D9E05-7201-4CCD-B72D-752267157440}" presName="hierRoot2" presStyleCnt="0"/>
      <dgm:spPr/>
      <dgm:t>
        <a:bodyPr/>
        <a:lstStyle/>
        <a:p>
          <a:endParaRPr lang="en-US"/>
        </a:p>
      </dgm:t>
    </dgm:pt>
    <dgm:pt modelId="{654599BF-AE05-46D5-9B33-BC26FA08293D}" type="pres">
      <dgm:prSet presAssocID="{9D2D9E05-7201-4CCD-B72D-752267157440}" presName="composite2" presStyleCnt="0"/>
      <dgm:spPr/>
      <dgm:t>
        <a:bodyPr/>
        <a:lstStyle/>
        <a:p>
          <a:endParaRPr lang="en-US"/>
        </a:p>
      </dgm:t>
    </dgm:pt>
    <dgm:pt modelId="{30ABE4A3-F9A1-4666-A81B-438F55301938}" type="pres">
      <dgm:prSet presAssocID="{9D2D9E05-7201-4CCD-B72D-752267157440}" presName="background2" presStyleLbl="node2" presStyleIdx="5" presStyleCnt="6"/>
      <dgm:spPr/>
      <dgm:t>
        <a:bodyPr/>
        <a:lstStyle/>
        <a:p>
          <a:endParaRPr lang="en-US"/>
        </a:p>
      </dgm:t>
    </dgm:pt>
    <dgm:pt modelId="{6C3CC4DE-8B35-4726-8F2F-685FF621C0AD}" type="pres">
      <dgm:prSet presAssocID="{9D2D9E05-7201-4CCD-B72D-752267157440}" presName="text2" presStyleLbl="fgAcc2" presStyleIdx="5" presStyleCnt="6" custScaleY="1378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AC7A1E7-B89D-4D80-BDA4-1347BC4A47C1}" type="pres">
      <dgm:prSet presAssocID="{9D2D9E05-7201-4CCD-B72D-752267157440}" presName="hierChild3" presStyleCnt="0"/>
      <dgm:spPr/>
      <dgm:t>
        <a:bodyPr/>
        <a:lstStyle/>
        <a:p>
          <a:endParaRPr lang="en-US"/>
        </a:p>
      </dgm:t>
    </dgm:pt>
  </dgm:ptLst>
  <dgm:cxnLst>
    <dgm:cxn modelId="{4CFBA27D-20A3-4FA0-B89D-7A6B881CFC94}" type="presOf" srcId="{5FA4CB13-D494-400B-B659-CE4544DF9FCC}" destId="{63797C5E-F861-4CB4-B886-C4A213992E9D}" srcOrd="0" destOrd="0" presId="urn:microsoft.com/office/officeart/2005/8/layout/hierarchy1"/>
    <dgm:cxn modelId="{185DDB8C-87FE-4C02-8601-24743721D1A2}" srcId="{A67DB662-C232-4D93-B331-F2C5617EEF5A}" destId="{9B67656C-7F0B-4BB5-A89B-A5808DBE1516}" srcOrd="4" destOrd="0" parTransId="{B2A926DC-3248-4F5D-807A-2EC388ED5ECB}" sibTransId="{554CFE34-8CA8-4EE9-A498-3D4368C1A1AF}"/>
    <dgm:cxn modelId="{C0A65AF2-C655-4E05-844E-95063EF87509}" type="presOf" srcId="{9B67656C-7F0B-4BB5-A89B-A5808DBE1516}" destId="{983EAAE6-453E-42E1-BBEC-0871CA6379B0}" srcOrd="0" destOrd="0" presId="urn:microsoft.com/office/officeart/2005/8/layout/hierarchy1"/>
    <dgm:cxn modelId="{5AAAFD80-0623-464C-A3C3-B9513C1344D5}" srcId="{A67DB662-C232-4D93-B331-F2C5617EEF5A}" destId="{9D2D9E05-7201-4CCD-B72D-752267157440}" srcOrd="5" destOrd="0" parTransId="{83D2A570-AC63-44C5-B05E-A28F1868FB05}" sibTransId="{CFC27DD0-FB7F-4622-878F-E319FF847217}"/>
    <dgm:cxn modelId="{FAF65018-156A-45D1-8609-7C57620D6ABF}" type="presOf" srcId="{6B0521CF-A359-4D67-9BA1-AB76B7AA036B}" destId="{428F060C-9659-432C-958B-CA22CC78CEC7}" srcOrd="0" destOrd="0" presId="urn:microsoft.com/office/officeart/2005/8/layout/hierarchy1"/>
    <dgm:cxn modelId="{C983E115-D390-4C90-9BE3-8E5B596A174C}" srcId="{A67DB662-C232-4D93-B331-F2C5617EEF5A}" destId="{293C5409-6BFC-42AD-9CEC-129505469323}" srcOrd="3" destOrd="0" parTransId="{016418CD-A00D-429D-B26E-3CA829B78DB2}" sibTransId="{506454E5-9B17-4663-BD10-346D5A0C8239}"/>
    <dgm:cxn modelId="{2846C78B-2784-4670-A96A-080950BEC172}" type="presOf" srcId="{95762B61-788A-46F2-9D91-0ED8ECFCD9D8}" destId="{C45FACE9-92A1-42D3-818A-FF4685D0DF8E}" srcOrd="0" destOrd="0" presId="urn:microsoft.com/office/officeart/2005/8/layout/hierarchy1"/>
    <dgm:cxn modelId="{58D9957F-E534-4D58-ACB9-0C8E9B146D34}" type="presOf" srcId="{83D2A570-AC63-44C5-B05E-A28F1868FB05}" destId="{3DD1C1DD-0FFD-4AAB-88E7-3518AEF07478}" srcOrd="0" destOrd="0" presId="urn:microsoft.com/office/officeart/2005/8/layout/hierarchy1"/>
    <dgm:cxn modelId="{72997481-1CB8-4E8E-AB9C-E41AABFDDD23}" type="presOf" srcId="{016418CD-A00D-429D-B26E-3CA829B78DB2}" destId="{2029DEA9-1B8B-4FF8-8622-7C83AF9EAD4E}" srcOrd="0" destOrd="0" presId="urn:microsoft.com/office/officeart/2005/8/layout/hierarchy1"/>
    <dgm:cxn modelId="{38175C13-F15B-4FA4-94A2-9A8B5710E9AA}" type="presOf" srcId="{E516A8C7-A43A-4941-890C-871EFEC0E101}" destId="{3DEB1144-1829-4AFB-9295-C0E3AA0A6ACB}" srcOrd="0" destOrd="0" presId="urn:microsoft.com/office/officeart/2005/8/layout/hierarchy1"/>
    <dgm:cxn modelId="{28B4D998-BFE5-4625-9EC7-7A12905E439A}" type="presOf" srcId="{9D2D9E05-7201-4CCD-B72D-752267157440}" destId="{6C3CC4DE-8B35-4726-8F2F-685FF621C0AD}" srcOrd="0" destOrd="0" presId="urn:microsoft.com/office/officeart/2005/8/layout/hierarchy1"/>
    <dgm:cxn modelId="{5D4DBB65-9839-4049-9FB5-28138702F004}" type="presOf" srcId="{57A0D7E7-2CC6-4AB4-BF7A-F94582FEC491}" destId="{76553FD2-AD5E-4E33-937E-197FF4B00635}" srcOrd="0" destOrd="0" presId="urn:microsoft.com/office/officeart/2005/8/layout/hierarchy1"/>
    <dgm:cxn modelId="{3679EAF7-9A4E-47C7-8EC2-A298ECD3A20F}" type="presOf" srcId="{B2A926DC-3248-4F5D-807A-2EC388ED5ECB}" destId="{97F2F109-29E0-40DC-A358-B190BE9BDEE1}" srcOrd="0" destOrd="0" presId="urn:microsoft.com/office/officeart/2005/8/layout/hierarchy1"/>
    <dgm:cxn modelId="{5341C557-474B-4683-B23A-6D5C8A3B8FE5}" srcId="{7E025CFC-2D34-43EF-B129-00E7C505EE9F}" destId="{A67DB662-C232-4D93-B331-F2C5617EEF5A}" srcOrd="0" destOrd="0" parTransId="{ABCC8806-0FC6-4DB8-8964-1B2F5AB4CC95}" sibTransId="{DFBE3240-6293-4597-9E3D-E46FC1A460F9}"/>
    <dgm:cxn modelId="{84ABC60D-0428-4D62-9BF3-9E4C9653AB5C}" type="presOf" srcId="{A67DB662-C232-4D93-B331-F2C5617EEF5A}" destId="{13867F74-CAC5-4974-AC78-E2807084B958}" srcOrd="0" destOrd="0" presId="urn:microsoft.com/office/officeart/2005/8/layout/hierarchy1"/>
    <dgm:cxn modelId="{56D66633-37AA-4F23-88B0-B6EBA085D4C9}" type="presOf" srcId="{7BD73362-8A1B-42F8-A1F8-D306DECFD8C2}" destId="{C72613DB-D04F-4982-92BC-3DF9BA2E2395}" srcOrd="0" destOrd="0" presId="urn:microsoft.com/office/officeart/2005/8/layout/hierarchy1"/>
    <dgm:cxn modelId="{CD046B5B-FD27-469F-B7C5-4942CB7F6299}" srcId="{A67DB662-C232-4D93-B331-F2C5617EEF5A}" destId="{57A0D7E7-2CC6-4AB4-BF7A-F94582FEC491}" srcOrd="0" destOrd="0" parTransId="{7BD73362-8A1B-42F8-A1F8-D306DECFD8C2}" sibTransId="{08DC2DF9-20A6-4993-9B9C-8686B7E577D8}"/>
    <dgm:cxn modelId="{B7537B21-A3B1-4E1A-AD33-50CB381CD241}" srcId="{A67DB662-C232-4D93-B331-F2C5617EEF5A}" destId="{6B0521CF-A359-4D67-9BA1-AB76B7AA036B}" srcOrd="2" destOrd="0" parTransId="{E516A8C7-A43A-4941-890C-871EFEC0E101}" sibTransId="{C7E0A360-3D08-42D8-998B-15D2BD6C2EC7}"/>
    <dgm:cxn modelId="{B0394F2F-6748-4374-88E4-9901B08765C5}" type="presOf" srcId="{293C5409-6BFC-42AD-9CEC-129505469323}" destId="{BBE3C79D-9FB3-4A8D-AB0A-C8A09C03FDDD}" srcOrd="0" destOrd="0" presId="urn:microsoft.com/office/officeart/2005/8/layout/hierarchy1"/>
    <dgm:cxn modelId="{EB24A794-D77E-4A42-8D56-CC908E1B0397}" srcId="{A67DB662-C232-4D93-B331-F2C5617EEF5A}" destId="{5FA4CB13-D494-400B-B659-CE4544DF9FCC}" srcOrd="1" destOrd="0" parTransId="{95762B61-788A-46F2-9D91-0ED8ECFCD9D8}" sibTransId="{8A87156C-65EA-4F81-BA1F-C0491236B9D0}"/>
    <dgm:cxn modelId="{F9ED6A7D-2471-44AE-B95D-F69DDDD36156}" type="presOf" srcId="{7E025CFC-2D34-43EF-B129-00E7C505EE9F}" destId="{E19D1D29-9478-4CEE-AA36-A6F8485FACBA}" srcOrd="0" destOrd="0" presId="urn:microsoft.com/office/officeart/2005/8/layout/hierarchy1"/>
    <dgm:cxn modelId="{9F9AB97D-331C-459B-AFAB-5238E73A5FA7}" type="presParOf" srcId="{E19D1D29-9478-4CEE-AA36-A6F8485FACBA}" destId="{F0BCD5B6-2D5B-4675-B078-B27C015E6C2F}" srcOrd="0" destOrd="0" presId="urn:microsoft.com/office/officeart/2005/8/layout/hierarchy1"/>
    <dgm:cxn modelId="{2A8ECB4B-4942-4774-A6E4-FFF542A02EC2}" type="presParOf" srcId="{F0BCD5B6-2D5B-4675-B078-B27C015E6C2F}" destId="{94E3B07D-0B4E-4207-89E3-FD24437345F7}" srcOrd="0" destOrd="0" presId="urn:microsoft.com/office/officeart/2005/8/layout/hierarchy1"/>
    <dgm:cxn modelId="{9458FC07-9A22-42E9-B55C-CCC325EBB310}" type="presParOf" srcId="{94E3B07D-0B4E-4207-89E3-FD24437345F7}" destId="{158969B3-DF40-487B-A03D-EECDD0638712}" srcOrd="0" destOrd="0" presId="urn:microsoft.com/office/officeart/2005/8/layout/hierarchy1"/>
    <dgm:cxn modelId="{3779AA74-AC22-412F-A456-865E43FD4290}" type="presParOf" srcId="{94E3B07D-0B4E-4207-89E3-FD24437345F7}" destId="{13867F74-CAC5-4974-AC78-E2807084B958}" srcOrd="1" destOrd="0" presId="urn:microsoft.com/office/officeart/2005/8/layout/hierarchy1"/>
    <dgm:cxn modelId="{322F85E6-EDE9-479A-91CD-3CC79B2335FB}" type="presParOf" srcId="{F0BCD5B6-2D5B-4675-B078-B27C015E6C2F}" destId="{FA3FB372-957B-4D95-A550-28BE78B4A839}" srcOrd="1" destOrd="0" presId="urn:microsoft.com/office/officeart/2005/8/layout/hierarchy1"/>
    <dgm:cxn modelId="{BC81725F-C82E-4D46-A0E9-1841B52F5129}" type="presParOf" srcId="{FA3FB372-957B-4D95-A550-28BE78B4A839}" destId="{C72613DB-D04F-4982-92BC-3DF9BA2E2395}" srcOrd="0" destOrd="0" presId="urn:microsoft.com/office/officeart/2005/8/layout/hierarchy1"/>
    <dgm:cxn modelId="{377ADDF7-3D37-4786-A808-49A9EEED37B7}" type="presParOf" srcId="{FA3FB372-957B-4D95-A550-28BE78B4A839}" destId="{5FBB71DE-2042-4790-BBBA-0D1E7A5C787C}" srcOrd="1" destOrd="0" presId="urn:microsoft.com/office/officeart/2005/8/layout/hierarchy1"/>
    <dgm:cxn modelId="{7B55812D-0F05-4C2F-81A8-85271B46FFD4}" type="presParOf" srcId="{5FBB71DE-2042-4790-BBBA-0D1E7A5C787C}" destId="{14696658-E9C5-4D57-95B0-10DBF3E08A45}" srcOrd="0" destOrd="0" presId="urn:microsoft.com/office/officeart/2005/8/layout/hierarchy1"/>
    <dgm:cxn modelId="{1BC10D6C-A715-473A-9DCE-E7D8A46F5005}" type="presParOf" srcId="{14696658-E9C5-4D57-95B0-10DBF3E08A45}" destId="{C8642E1B-4C76-4B08-B2EC-7D6533380E4B}" srcOrd="0" destOrd="0" presId="urn:microsoft.com/office/officeart/2005/8/layout/hierarchy1"/>
    <dgm:cxn modelId="{ED0D202E-BDA0-46D5-A0A5-C08D94CB6B1A}" type="presParOf" srcId="{14696658-E9C5-4D57-95B0-10DBF3E08A45}" destId="{76553FD2-AD5E-4E33-937E-197FF4B00635}" srcOrd="1" destOrd="0" presId="urn:microsoft.com/office/officeart/2005/8/layout/hierarchy1"/>
    <dgm:cxn modelId="{42E2B8EB-C52D-4E5F-A3B0-1C8FB75C1BDD}" type="presParOf" srcId="{5FBB71DE-2042-4790-BBBA-0D1E7A5C787C}" destId="{06FC8E9C-AD32-4F6C-A29F-7AA782A6F333}" srcOrd="1" destOrd="0" presId="urn:microsoft.com/office/officeart/2005/8/layout/hierarchy1"/>
    <dgm:cxn modelId="{5E061F66-19D0-4789-9626-A4797E924879}" type="presParOf" srcId="{FA3FB372-957B-4D95-A550-28BE78B4A839}" destId="{C45FACE9-92A1-42D3-818A-FF4685D0DF8E}" srcOrd="2" destOrd="0" presId="urn:microsoft.com/office/officeart/2005/8/layout/hierarchy1"/>
    <dgm:cxn modelId="{563F1B51-9374-4848-8962-4CEAC386F669}" type="presParOf" srcId="{FA3FB372-957B-4D95-A550-28BE78B4A839}" destId="{92F6C2F8-89E9-4BDD-8E9A-01A989CAB81A}" srcOrd="3" destOrd="0" presId="urn:microsoft.com/office/officeart/2005/8/layout/hierarchy1"/>
    <dgm:cxn modelId="{0CA179AA-7AD6-4C1C-8A55-C24668C583A3}" type="presParOf" srcId="{92F6C2F8-89E9-4BDD-8E9A-01A989CAB81A}" destId="{52E7AE83-602A-46DF-AEBB-9B5ACED6B72A}" srcOrd="0" destOrd="0" presId="urn:microsoft.com/office/officeart/2005/8/layout/hierarchy1"/>
    <dgm:cxn modelId="{59491970-AE40-4643-8368-E550CC958748}" type="presParOf" srcId="{52E7AE83-602A-46DF-AEBB-9B5ACED6B72A}" destId="{6C92FFC6-4AFB-4FF1-A6F9-3DEDABB5EFBB}" srcOrd="0" destOrd="0" presId="urn:microsoft.com/office/officeart/2005/8/layout/hierarchy1"/>
    <dgm:cxn modelId="{AC3184DA-B9D0-4D92-9C39-C68BDC332ED3}" type="presParOf" srcId="{52E7AE83-602A-46DF-AEBB-9B5ACED6B72A}" destId="{63797C5E-F861-4CB4-B886-C4A213992E9D}" srcOrd="1" destOrd="0" presId="urn:microsoft.com/office/officeart/2005/8/layout/hierarchy1"/>
    <dgm:cxn modelId="{4C78ED0B-6AA6-473F-AFBF-B037A1E3CD2F}" type="presParOf" srcId="{92F6C2F8-89E9-4BDD-8E9A-01A989CAB81A}" destId="{6CFA8957-36DE-4771-BB4E-6BC71243AE68}" srcOrd="1" destOrd="0" presId="urn:microsoft.com/office/officeart/2005/8/layout/hierarchy1"/>
    <dgm:cxn modelId="{683866E8-B9BC-4705-A18D-58E38153055A}" type="presParOf" srcId="{FA3FB372-957B-4D95-A550-28BE78B4A839}" destId="{3DEB1144-1829-4AFB-9295-C0E3AA0A6ACB}" srcOrd="4" destOrd="0" presId="urn:microsoft.com/office/officeart/2005/8/layout/hierarchy1"/>
    <dgm:cxn modelId="{9E06C317-4892-41D2-A159-13B8BB876EF0}" type="presParOf" srcId="{FA3FB372-957B-4D95-A550-28BE78B4A839}" destId="{CE251A68-4ACF-4CE2-A12C-C7C7D600A33B}" srcOrd="5" destOrd="0" presId="urn:microsoft.com/office/officeart/2005/8/layout/hierarchy1"/>
    <dgm:cxn modelId="{90B173AD-9765-4CD0-856A-0F135086862A}" type="presParOf" srcId="{CE251A68-4ACF-4CE2-A12C-C7C7D600A33B}" destId="{E1870102-4592-4B1A-A73B-A7B8D6D9A78F}" srcOrd="0" destOrd="0" presId="urn:microsoft.com/office/officeart/2005/8/layout/hierarchy1"/>
    <dgm:cxn modelId="{66BEDF25-2180-4886-8DD6-D90E6D586C01}" type="presParOf" srcId="{E1870102-4592-4B1A-A73B-A7B8D6D9A78F}" destId="{E0C03320-E121-4CA0-83D9-06E7C9792704}" srcOrd="0" destOrd="0" presId="urn:microsoft.com/office/officeart/2005/8/layout/hierarchy1"/>
    <dgm:cxn modelId="{81F83DD9-E36A-4B14-94C3-0F2F5D222AC3}" type="presParOf" srcId="{E1870102-4592-4B1A-A73B-A7B8D6D9A78F}" destId="{428F060C-9659-432C-958B-CA22CC78CEC7}" srcOrd="1" destOrd="0" presId="urn:microsoft.com/office/officeart/2005/8/layout/hierarchy1"/>
    <dgm:cxn modelId="{3EB64DC9-2BE1-441A-9221-7C2CA6BFE49E}" type="presParOf" srcId="{CE251A68-4ACF-4CE2-A12C-C7C7D600A33B}" destId="{9C792073-6988-46DA-957F-D3D5D3A6BFD3}" srcOrd="1" destOrd="0" presId="urn:microsoft.com/office/officeart/2005/8/layout/hierarchy1"/>
    <dgm:cxn modelId="{198186A4-A4EB-4747-BA91-AFDF4DC6509B}" type="presParOf" srcId="{FA3FB372-957B-4D95-A550-28BE78B4A839}" destId="{2029DEA9-1B8B-4FF8-8622-7C83AF9EAD4E}" srcOrd="6" destOrd="0" presId="urn:microsoft.com/office/officeart/2005/8/layout/hierarchy1"/>
    <dgm:cxn modelId="{A6D7A97E-AA4D-4FED-A09D-3F94EB734F15}" type="presParOf" srcId="{FA3FB372-957B-4D95-A550-28BE78B4A839}" destId="{A60E4770-3128-4F9F-8D4C-B97815A94CC8}" srcOrd="7" destOrd="0" presId="urn:microsoft.com/office/officeart/2005/8/layout/hierarchy1"/>
    <dgm:cxn modelId="{5D6EB78C-1C6B-4098-9442-2112B83F1B37}" type="presParOf" srcId="{A60E4770-3128-4F9F-8D4C-B97815A94CC8}" destId="{1705C1ED-FAA1-4354-970D-862F9B40898B}" srcOrd="0" destOrd="0" presId="urn:microsoft.com/office/officeart/2005/8/layout/hierarchy1"/>
    <dgm:cxn modelId="{18B4CE69-240C-462A-9B16-2E74EE77C6A8}" type="presParOf" srcId="{1705C1ED-FAA1-4354-970D-862F9B40898B}" destId="{DFA6C837-9544-4718-A2E0-BDFD1796808E}" srcOrd="0" destOrd="0" presId="urn:microsoft.com/office/officeart/2005/8/layout/hierarchy1"/>
    <dgm:cxn modelId="{E9720220-8556-4881-87D4-D6B31BA35ECA}" type="presParOf" srcId="{1705C1ED-FAA1-4354-970D-862F9B40898B}" destId="{BBE3C79D-9FB3-4A8D-AB0A-C8A09C03FDDD}" srcOrd="1" destOrd="0" presId="urn:microsoft.com/office/officeart/2005/8/layout/hierarchy1"/>
    <dgm:cxn modelId="{FB5A4CF9-F81D-4474-B91C-5C4C8A626876}" type="presParOf" srcId="{A60E4770-3128-4F9F-8D4C-B97815A94CC8}" destId="{007D41F6-CB90-4873-AD60-B6853F8A905A}" srcOrd="1" destOrd="0" presId="urn:microsoft.com/office/officeart/2005/8/layout/hierarchy1"/>
    <dgm:cxn modelId="{AF8ECB54-A375-4D4B-A056-A613AE1B12CD}" type="presParOf" srcId="{FA3FB372-957B-4D95-A550-28BE78B4A839}" destId="{97F2F109-29E0-40DC-A358-B190BE9BDEE1}" srcOrd="8" destOrd="0" presId="urn:microsoft.com/office/officeart/2005/8/layout/hierarchy1"/>
    <dgm:cxn modelId="{27AA0ECD-BD3F-4425-86CB-33A45FFDE3D0}" type="presParOf" srcId="{FA3FB372-957B-4D95-A550-28BE78B4A839}" destId="{7CACBB8F-B581-46FC-85E3-A4F4E1089113}" srcOrd="9" destOrd="0" presId="urn:microsoft.com/office/officeart/2005/8/layout/hierarchy1"/>
    <dgm:cxn modelId="{3F3CF0B7-AFAD-4521-8B28-39AE4098BC27}" type="presParOf" srcId="{7CACBB8F-B581-46FC-85E3-A4F4E1089113}" destId="{3D4D3B07-BA48-49A8-9CEB-86BD459AEF9E}" srcOrd="0" destOrd="0" presId="urn:microsoft.com/office/officeart/2005/8/layout/hierarchy1"/>
    <dgm:cxn modelId="{FD6C400B-E7C5-4518-BCC0-48645D094822}" type="presParOf" srcId="{3D4D3B07-BA48-49A8-9CEB-86BD459AEF9E}" destId="{740537DF-BAC2-4F15-9F11-7862ECC9348F}" srcOrd="0" destOrd="0" presId="urn:microsoft.com/office/officeart/2005/8/layout/hierarchy1"/>
    <dgm:cxn modelId="{57A6233F-FD53-49F5-A115-D7D0880D7C37}" type="presParOf" srcId="{3D4D3B07-BA48-49A8-9CEB-86BD459AEF9E}" destId="{983EAAE6-453E-42E1-BBEC-0871CA6379B0}" srcOrd="1" destOrd="0" presId="urn:microsoft.com/office/officeart/2005/8/layout/hierarchy1"/>
    <dgm:cxn modelId="{3D06D3F6-0749-4E4D-A9D8-CF355564BD8D}" type="presParOf" srcId="{7CACBB8F-B581-46FC-85E3-A4F4E1089113}" destId="{4399DF7B-A4B8-4F95-A477-111A67966481}" srcOrd="1" destOrd="0" presId="urn:microsoft.com/office/officeart/2005/8/layout/hierarchy1"/>
    <dgm:cxn modelId="{941035DD-1559-4854-A1A7-5D80BF8F4619}" type="presParOf" srcId="{FA3FB372-957B-4D95-A550-28BE78B4A839}" destId="{3DD1C1DD-0FFD-4AAB-88E7-3518AEF07478}" srcOrd="10" destOrd="0" presId="urn:microsoft.com/office/officeart/2005/8/layout/hierarchy1"/>
    <dgm:cxn modelId="{D766EDCC-0FE8-4F50-A8A2-7754E3BE54BB}" type="presParOf" srcId="{FA3FB372-957B-4D95-A550-28BE78B4A839}" destId="{C3726D61-1E2D-4990-B8BB-BE9F03343E55}" srcOrd="11" destOrd="0" presId="urn:microsoft.com/office/officeart/2005/8/layout/hierarchy1"/>
    <dgm:cxn modelId="{F7208796-495B-418F-99D0-51967E064C86}" type="presParOf" srcId="{C3726D61-1E2D-4990-B8BB-BE9F03343E55}" destId="{654599BF-AE05-46D5-9B33-BC26FA08293D}" srcOrd="0" destOrd="0" presId="urn:microsoft.com/office/officeart/2005/8/layout/hierarchy1"/>
    <dgm:cxn modelId="{2476B475-0132-4CC9-AA5C-F627653F9CC7}" type="presParOf" srcId="{654599BF-AE05-46D5-9B33-BC26FA08293D}" destId="{30ABE4A3-F9A1-4666-A81B-438F55301938}" srcOrd="0" destOrd="0" presId="urn:microsoft.com/office/officeart/2005/8/layout/hierarchy1"/>
    <dgm:cxn modelId="{10873911-6CCA-4382-83E1-8DFC6E5D2F37}" type="presParOf" srcId="{654599BF-AE05-46D5-9B33-BC26FA08293D}" destId="{6C3CC4DE-8B35-4726-8F2F-685FF621C0AD}" srcOrd="1" destOrd="0" presId="urn:microsoft.com/office/officeart/2005/8/layout/hierarchy1"/>
    <dgm:cxn modelId="{D3D627C9-EB30-46EB-AD41-DDE40BADF6B2}" type="presParOf" srcId="{C3726D61-1E2D-4990-B8BB-BE9F03343E55}" destId="{EAC7A1E7-B89D-4D80-BDA4-1347BC4A47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D1C1DD-0FFD-4AAB-88E7-3518AEF07478}">
      <dsp:nvSpPr>
        <dsp:cNvPr id="0" name=""/>
        <dsp:cNvSpPr/>
      </dsp:nvSpPr>
      <dsp:spPr>
        <a:xfrm>
          <a:off x="4503129" y="3221241"/>
          <a:ext cx="3878574" cy="998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3449"/>
              </a:lnTo>
              <a:lnTo>
                <a:pt x="3878574" y="883449"/>
              </a:lnTo>
              <a:lnTo>
                <a:pt x="3878574" y="998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2F109-29E0-40DC-A358-B190BE9BDEE1}">
      <dsp:nvSpPr>
        <dsp:cNvPr id="0" name=""/>
        <dsp:cNvSpPr/>
      </dsp:nvSpPr>
      <dsp:spPr>
        <a:xfrm>
          <a:off x="4503129" y="3221241"/>
          <a:ext cx="2363429" cy="1008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470"/>
              </a:lnTo>
              <a:lnTo>
                <a:pt x="2363429" y="893470"/>
              </a:lnTo>
              <a:lnTo>
                <a:pt x="2363429" y="10083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9DEA9-1B8B-4FF8-8622-7C83AF9EAD4E}">
      <dsp:nvSpPr>
        <dsp:cNvPr id="0" name=""/>
        <dsp:cNvSpPr/>
      </dsp:nvSpPr>
      <dsp:spPr>
        <a:xfrm>
          <a:off x="4503129" y="3221241"/>
          <a:ext cx="848284" cy="9982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3449"/>
              </a:lnTo>
              <a:lnTo>
                <a:pt x="848284" y="883449"/>
              </a:lnTo>
              <a:lnTo>
                <a:pt x="848284" y="998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B1144-1829-4AFB-9295-C0E3AA0A6ACB}">
      <dsp:nvSpPr>
        <dsp:cNvPr id="0" name=""/>
        <dsp:cNvSpPr/>
      </dsp:nvSpPr>
      <dsp:spPr>
        <a:xfrm>
          <a:off x="3836269" y="3221241"/>
          <a:ext cx="666859" cy="998290"/>
        </a:xfrm>
        <a:custGeom>
          <a:avLst/>
          <a:gdLst/>
          <a:ahLst/>
          <a:cxnLst/>
          <a:rect l="0" t="0" r="0" b="0"/>
          <a:pathLst>
            <a:path>
              <a:moveTo>
                <a:pt x="666859" y="0"/>
              </a:moveTo>
              <a:lnTo>
                <a:pt x="666859" y="883449"/>
              </a:lnTo>
              <a:lnTo>
                <a:pt x="0" y="883449"/>
              </a:lnTo>
              <a:lnTo>
                <a:pt x="0" y="998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FACE9-92A1-42D3-818A-FF4685D0DF8E}">
      <dsp:nvSpPr>
        <dsp:cNvPr id="0" name=""/>
        <dsp:cNvSpPr/>
      </dsp:nvSpPr>
      <dsp:spPr>
        <a:xfrm>
          <a:off x="2321125" y="3221241"/>
          <a:ext cx="2182004" cy="998290"/>
        </a:xfrm>
        <a:custGeom>
          <a:avLst/>
          <a:gdLst/>
          <a:ahLst/>
          <a:cxnLst/>
          <a:rect l="0" t="0" r="0" b="0"/>
          <a:pathLst>
            <a:path>
              <a:moveTo>
                <a:pt x="2182004" y="0"/>
              </a:moveTo>
              <a:lnTo>
                <a:pt x="2182004" y="883449"/>
              </a:lnTo>
              <a:lnTo>
                <a:pt x="0" y="883449"/>
              </a:lnTo>
              <a:lnTo>
                <a:pt x="0" y="998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613DB-D04F-4982-92BC-3DF9BA2E2395}">
      <dsp:nvSpPr>
        <dsp:cNvPr id="0" name=""/>
        <dsp:cNvSpPr/>
      </dsp:nvSpPr>
      <dsp:spPr>
        <a:xfrm>
          <a:off x="715267" y="3221241"/>
          <a:ext cx="3787861" cy="998290"/>
        </a:xfrm>
        <a:custGeom>
          <a:avLst/>
          <a:gdLst/>
          <a:ahLst/>
          <a:cxnLst/>
          <a:rect l="0" t="0" r="0" b="0"/>
          <a:pathLst>
            <a:path>
              <a:moveTo>
                <a:pt x="3787861" y="0"/>
              </a:moveTo>
              <a:lnTo>
                <a:pt x="3787861" y="883449"/>
              </a:lnTo>
              <a:lnTo>
                <a:pt x="0" y="883449"/>
              </a:lnTo>
              <a:lnTo>
                <a:pt x="0" y="9982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969B3-DF40-487B-A03D-EECDD0638712}">
      <dsp:nvSpPr>
        <dsp:cNvPr id="0" name=""/>
        <dsp:cNvSpPr/>
      </dsp:nvSpPr>
      <dsp:spPr>
        <a:xfrm>
          <a:off x="2500297" y="2434055"/>
          <a:ext cx="4005663" cy="7871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867F74-CAC5-4974-AC78-E2807084B958}">
      <dsp:nvSpPr>
        <dsp:cNvPr id="0" name=""/>
        <dsp:cNvSpPr/>
      </dsp:nvSpPr>
      <dsp:spPr>
        <a:xfrm>
          <a:off x="2638038" y="2564908"/>
          <a:ext cx="4005663" cy="787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Aminoglycosides</a:t>
          </a:r>
          <a:endParaRPr lang="ar-SA" sz="1200" b="1" kern="1200" dirty="0"/>
        </a:p>
      </dsp:txBody>
      <dsp:txXfrm>
        <a:off x="2638038" y="2564908"/>
        <a:ext cx="4005663" cy="787186"/>
      </dsp:txXfrm>
    </dsp:sp>
    <dsp:sp modelId="{C8642E1B-4C76-4B08-B2EC-7D6533380E4B}">
      <dsp:nvSpPr>
        <dsp:cNvPr id="0" name=""/>
        <dsp:cNvSpPr/>
      </dsp:nvSpPr>
      <dsp:spPr>
        <a:xfrm>
          <a:off x="4723" y="4219532"/>
          <a:ext cx="1421088" cy="1150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553FD2-AD5E-4E33-937E-197FF4B00635}">
      <dsp:nvSpPr>
        <dsp:cNvPr id="0" name=""/>
        <dsp:cNvSpPr/>
      </dsp:nvSpPr>
      <dsp:spPr>
        <a:xfrm>
          <a:off x="142464" y="4350385"/>
          <a:ext cx="1421088" cy="1150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latin typeface="Garamond" pitchFamily="18" charset="0"/>
            </a:rPr>
            <a:t>1-Streptomycin                    </a:t>
          </a:r>
          <a:endParaRPr lang="ar-SA" sz="1600" kern="1200" dirty="0">
            <a:latin typeface="Garamond" pitchFamily="18" charset="0"/>
          </a:endParaRPr>
        </a:p>
      </dsp:txBody>
      <dsp:txXfrm>
        <a:off x="142464" y="4350385"/>
        <a:ext cx="1421088" cy="1150315"/>
      </dsp:txXfrm>
    </dsp:sp>
    <dsp:sp modelId="{6C92FFC6-4AFB-4FF1-A6F9-3DEDABB5EFBB}">
      <dsp:nvSpPr>
        <dsp:cNvPr id="0" name=""/>
        <dsp:cNvSpPr/>
      </dsp:nvSpPr>
      <dsp:spPr>
        <a:xfrm>
          <a:off x="1701293" y="4219532"/>
          <a:ext cx="1239663" cy="1150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797C5E-F861-4CB4-B886-C4A213992E9D}">
      <dsp:nvSpPr>
        <dsp:cNvPr id="0" name=""/>
        <dsp:cNvSpPr/>
      </dsp:nvSpPr>
      <dsp:spPr>
        <a:xfrm>
          <a:off x="1839033" y="4350385"/>
          <a:ext cx="1239663" cy="1150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>
              <a:latin typeface="Garamond" pitchFamily="18" charset="0"/>
            </a:rPr>
            <a:t>2-Kanamycin    </a:t>
          </a:r>
          <a:endParaRPr lang="ar-SA" sz="1000" b="0" kern="1200" dirty="0">
            <a:latin typeface="Garamond" pitchFamily="18" charset="0"/>
          </a:endParaRPr>
        </a:p>
      </dsp:txBody>
      <dsp:txXfrm>
        <a:off x="1839033" y="4350385"/>
        <a:ext cx="1239663" cy="1150315"/>
      </dsp:txXfrm>
    </dsp:sp>
    <dsp:sp modelId="{E0C03320-E121-4CA0-83D9-06E7C9792704}">
      <dsp:nvSpPr>
        <dsp:cNvPr id="0" name=""/>
        <dsp:cNvSpPr/>
      </dsp:nvSpPr>
      <dsp:spPr>
        <a:xfrm>
          <a:off x="3216437" y="4219532"/>
          <a:ext cx="1239663" cy="1150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28F060C-9659-432C-958B-CA22CC78CEC7}">
      <dsp:nvSpPr>
        <dsp:cNvPr id="0" name=""/>
        <dsp:cNvSpPr/>
      </dsp:nvSpPr>
      <dsp:spPr>
        <a:xfrm>
          <a:off x="3354178" y="4350385"/>
          <a:ext cx="1239663" cy="1150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>
              <a:latin typeface="Garamond" pitchFamily="18" charset="0"/>
            </a:rPr>
            <a:t>3-Tobramycin                      </a:t>
          </a:r>
          <a:endParaRPr lang="ar-SA" sz="1600" b="0" kern="1200" dirty="0">
            <a:latin typeface="Garamond" pitchFamily="18" charset="0"/>
          </a:endParaRPr>
        </a:p>
      </dsp:txBody>
      <dsp:txXfrm>
        <a:off x="3354178" y="4350385"/>
        <a:ext cx="1239663" cy="1150315"/>
      </dsp:txXfrm>
    </dsp:sp>
    <dsp:sp modelId="{DFA6C837-9544-4718-A2E0-BDFD1796808E}">
      <dsp:nvSpPr>
        <dsp:cNvPr id="0" name=""/>
        <dsp:cNvSpPr/>
      </dsp:nvSpPr>
      <dsp:spPr>
        <a:xfrm>
          <a:off x="4731582" y="4219532"/>
          <a:ext cx="1239663" cy="11503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BE3C79D-9FB3-4A8D-AB0A-C8A09C03FDDD}">
      <dsp:nvSpPr>
        <dsp:cNvPr id="0" name=""/>
        <dsp:cNvSpPr/>
      </dsp:nvSpPr>
      <dsp:spPr>
        <a:xfrm>
          <a:off x="4869323" y="4350385"/>
          <a:ext cx="1239663" cy="11503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kern="1200" smtClean="0">
              <a:latin typeface="Garamond" pitchFamily="18" charset="0"/>
            </a:rPr>
            <a:t>4-Amikacin</a:t>
          </a:r>
          <a:endParaRPr lang="ar-SA" sz="2100" b="0" kern="1200" dirty="0">
            <a:latin typeface="Garamond" pitchFamily="18" charset="0"/>
          </a:endParaRPr>
        </a:p>
      </dsp:txBody>
      <dsp:txXfrm>
        <a:off x="4869323" y="4350385"/>
        <a:ext cx="1239663" cy="1150315"/>
      </dsp:txXfrm>
    </dsp:sp>
    <dsp:sp modelId="{740537DF-BAC2-4F15-9F11-7862ECC9348F}">
      <dsp:nvSpPr>
        <dsp:cNvPr id="0" name=""/>
        <dsp:cNvSpPr/>
      </dsp:nvSpPr>
      <dsp:spPr>
        <a:xfrm>
          <a:off x="6246727" y="4229553"/>
          <a:ext cx="1239663" cy="1084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3EAAE6-453E-42E1-BBEC-0871CA6379B0}">
      <dsp:nvSpPr>
        <dsp:cNvPr id="0" name=""/>
        <dsp:cNvSpPr/>
      </dsp:nvSpPr>
      <dsp:spPr>
        <a:xfrm>
          <a:off x="6384467" y="4360406"/>
          <a:ext cx="1239663" cy="1084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>
              <a:latin typeface="Garamond" pitchFamily="18" charset="0"/>
            </a:rPr>
            <a:t>5-</a:t>
          </a:r>
        </a:p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>
              <a:latin typeface="Garamond" pitchFamily="18" charset="0"/>
            </a:rPr>
            <a:t>Neomycin</a:t>
          </a:r>
          <a:endParaRPr lang="ar-SA" sz="1600" b="0" kern="1200" dirty="0">
            <a:latin typeface="Garamond" pitchFamily="18" charset="0"/>
          </a:endParaRPr>
        </a:p>
      </dsp:txBody>
      <dsp:txXfrm>
        <a:off x="6384467" y="4360406"/>
        <a:ext cx="1239663" cy="1084821"/>
      </dsp:txXfrm>
    </dsp:sp>
    <dsp:sp modelId="{30ABE4A3-F9A1-4666-A81B-438F55301938}">
      <dsp:nvSpPr>
        <dsp:cNvPr id="0" name=""/>
        <dsp:cNvSpPr/>
      </dsp:nvSpPr>
      <dsp:spPr>
        <a:xfrm>
          <a:off x="7761872" y="4219532"/>
          <a:ext cx="1239663" cy="1084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3CC4DE-8B35-4726-8F2F-685FF621C0AD}">
      <dsp:nvSpPr>
        <dsp:cNvPr id="0" name=""/>
        <dsp:cNvSpPr/>
      </dsp:nvSpPr>
      <dsp:spPr>
        <a:xfrm>
          <a:off x="7899612" y="4350385"/>
          <a:ext cx="1239663" cy="1084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>
              <a:latin typeface="Garamond" pitchFamily="18" charset="0"/>
            </a:rPr>
            <a:t>6-Gentamicin</a:t>
          </a:r>
          <a:endParaRPr lang="ar-SA" sz="1600" kern="1200" dirty="0"/>
        </a:p>
      </dsp:txBody>
      <dsp:txXfrm>
        <a:off x="7899612" y="4350385"/>
        <a:ext cx="1239663" cy="1084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31AFC-65C0-41B7-8160-A5DA75885675}" type="datetimeFigureOut">
              <a:rPr lang="ar-SA" smtClean="0"/>
              <a:pPr/>
              <a:t>08/11/1431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01F19-9363-41E8-AED8-27230D623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31AFC-65C0-41B7-8160-A5DA75885675}" type="datetimeFigureOut">
              <a:rPr lang="ar-SA" smtClean="0"/>
              <a:pPr/>
              <a:t>08/11/1431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01F19-9363-41E8-AED8-27230D623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31AFC-65C0-41B7-8160-A5DA75885675}" type="datetimeFigureOut">
              <a:rPr lang="ar-SA" smtClean="0"/>
              <a:pPr/>
              <a:t>08/11/1431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01F19-9363-41E8-AED8-27230D623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31AFC-65C0-41B7-8160-A5DA75885675}" type="datetimeFigureOut">
              <a:rPr lang="ar-SA" smtClean="0"/>
              <a:pPr/>
              <a:t>08/11/1431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01F19-9363-41E8-AED8-27230D623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rtl="0">
              <a:defRPr sz="4800" b="1">
                <a:latin typeface="Garamond" pitchFamily="18" charset="0"/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  <a:extLst/>
          </a:lstStyle>
          <a:p>
            <a:pPr lvl="0" eaLnBrk="1" latinLnBrk="0" hangingPunct="1"/>
            <a:r>
              <a:rPr lang="ar-SA" dirty="0" smtClean="0"/>
              <a:t>انقر لتحرير أنماط النص الرئيسي</a:t>
            </a:r>
          </a:p>
          <a:p>
            <a:pPr lvl="1" eaLnBrk="1" latinLnBrk="0" hangingPunct="1"/>
            <a:r>
              <a:rPr lang="ar-SA" dirty="0" smtClean="0"/>
              <a:t>المستوى الثاني</a:t>
            </a:r>
          </a:p>
          <a:p>
            <a:pPr lvl="2" eaLnBrk="1" latinLnBrk="0" hangingPunct="1"/>
            <a:r>
              <a:rPr lang="ar-SA" dirty="0" smtClean="0"/>
              <a:t>المستوى الثالث</a:t>
            </a:r>
          </a:p>
          <a:p>
            <a:pPr lvl="3" eaLnBrk="1" latinLnBrk="0" hangingPunct="1"/>
            <a:r>
              <a:rPr lang="ar-SA" dirty="0" smtClean="0"/>
              <a:t>المستوى الرابع</a:t>
            </a:r>
          </a:p>
          <a:p>
            <a:pPr lvl="4" eaLnBrk="1" latinLnBrk="0" hangingPunct="1"/>
            <a:r>
              <a:rPr lang="ar-SA" dirty="0" smtClean="0"/>
              <a:t>المستوى الخامس</a:t>
            </a:r>
            <a:endParaRPr kumimoji="0"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31AFC-65C0-41B7-8160-A5DA75885675}" type="datetimeFigureOut">
              <a:rPr lang="ar-SA" smtClean="0"/>
              <a:pPr/>
              <a:t>08/11/1431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01F19-9363-41E8-AED8-27230D623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تخطيط مخص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1AFC-65C0-41B7-8160-A5DA75885675}" type="datetimeFigureOut">
              <a:rPr lang="ar-SA" smtClean="0"/>
              <a:pPr/>
              <a:t>08/11/1431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01F19-9363-41E8-AED8-27230D623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31AFC-65C0-41B7-8160-A5DA75885675}" type="datetimeFigureOut">
              <a:rPr lang="ar-SA" smtClean="0"/>
              <a:pPr/>
              <a:t>08/11/1431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01F19-9363-41E8-AED8-27230D623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31AFC-65C0-41B7-8160-A5DA75885675}" type="datetimeFigureOut">
              <a:rPr lang="ar-SA" smtClean="0"/>
              <a:pPr/>
              <a:t>08/11/1431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01F19-9363-41E8-AED8-27230D623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31AFC-65C0-41B7-8160-A5DA75885675}" type="datetimeFigureOut">
              <a:rPr lang="ar-SA" smtClean="0"/>
              <a:pPr/>
              <a:t>08/11/1431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01F19-9363-41E8-AED8-27230D623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31AFC-65C0-41B7-8160-A5DA75885675}" type="datetimeFigureOut">
              <a:rPr lang="ar-SA" smtClean="0"/>
              <a:pPr/>
              <a:t>08/11/1431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01F19-9363-41E8-AED8-27230D623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31AFC-65C0-41B7-8160-A5DA75885675}" type="datetimeFigureOut">
              <a:rPr lang="ar-SA" smtClean="0"/>
              <a:pPr/>
              <a:t>08/11/1431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01F19-9363-41E8-AED8-27230D623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F31AFC-65C0-41B7-8160-A5DA75885675}" type="datetimeFigureOut">
              <a:rPr lang="ar-SA" smtClean="0"/>
              <a:pPr/>
              <a:t>08/11/1431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C01F19-9363-41E8-AED8-27230D62314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F31AFC-65C0-41B7-8160-A5DA75885675}" type="datetimeFigureOut">
              <a:rPr lang="ar-SA" smtClean="0"/>
              <a:pPr/>
              <a:t>08/11/1431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BC01F19-9363-41E8-AED8-27230D62314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14480" y="571480"/>
            <a:ext cx="628654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dirty="0" smtClean="0"/>
              <a:t>All the following are antibiotics used for gram –</a:t>
            </a:r>
            <a:r>
              <a:rPr lang="en-US" sz="3200" dirty="0" err="1" smtClean="0"/>
              <a:t>ve</a:t>
            </a:r>
            <a:r>
              <a:rPr lang="en-US" sz="3200" dirty="0" smtClean="0"/>
              <a:t> bacteria</a:t>
            </a:r>
            <a:endParaRPr lang="ar-SA" sz="3200" dirty="0"/>
          </a:p>
        </p:txBody>
      </p:sp>
      <p:pic>
        <p:nvPicPr>
          <p:cNvPr id="3" name="صورة 2" descr="abc_warning_080111_ssh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143116"/>
            <a:ext cx="5057775" cy="39147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case of N. </a:t>
            </a:r>
            <a:r>
              <a:rPr lang="en-US" dirty="0" err="1" smtClean="0"/>
              <a:t>gonorrhoea</a:t>
            </a:r>
            <a:r>
              <a:rPr lang="en-US" dirty="0" smtClean="0"/>
              <a:t> infection first-line of drugs is: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Cephalosporins</a:t>
            </a:r>
            <a:r>
              <a:rPr lang="en-US" dirty="0" smtClean="0"/>
              <a:t> </a:t>
            </a:r>
            <a:r>
              <a:rPr lang="ar-SA" dirty="0" smtClean="0"/>
              <a:t>ولو مانفعشي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Ciprofloxacin </a:t>
            </a:r>
            <a:r>
              <a:rPr lang="ar-SA" dirty="0" err="1" smtClean="0"/>
              <a:t>ولومانفعشي</a:t>
            </a:r>
            <a:r>
              <a:rPr lang="ar-SA" dirty="0" smtClean="0"/>
              <a:t> 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Spectinomycin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POLYMIXIN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03176"/>
            <a:ext cx="7708392" cy="5410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sz="3800" dirty="0" err="1" smtClean="0">
                <a:latin typeface="Garamond" pitchFamily="18" charset="0"/>
              </a:rPr>
              <a:t>Polymixin</a:t>
            </a:r>
            <a:r>
              <a:rPr lang="en-US" sz="3800" dirty="0" smtClean="0">
                <a:latin typeface="Garamond" pitchFamily="18" charset="0"/>
              </a:rPr>
              <a:t> B, </a:t>
            </a:r>
            <a:r>
              <a:rPr lang="en-US" sz="3800" dirty="0" err="1" smtClean="0">
                <a:latin typeface="Garamond" pitchFamily="18" charset="0"/>
              </a:rPr>
              <a:t>Polymixin</a:t>
            </a:r>
            <a:r>
              <a:rPr lang="en-US" sz="3800" dirty="0" smtClean="0">
                <a:latin typeface="Garamond" pitchFamily="18" charset="0"/>
              </a:rPr>
              <a:t> E</a:t>
            </a:r>
          </a:p>
          <a:p>
            <a:pPr>
              <a:lnSpc>
                <a:spcPct val="90000"/>
              </a:lnSpc>
            </a:pPr>
            <a:r>
              <a:rPr lang="en-US" sz="4200" dirty="0" err="1" smtClean="0">
                <a:latin typeface="Garamond" pitchFamily="18" charset="0"/>
              </a:rPr>
              <a:t>Polymixin</a:t>
            </a:r>
            <a:r>
              <a:rPr lang="en-US" sz="4200" dirty="0" smtClean="0">
                <a:latin typeface="Garamond" pitchFamily="18" charset="0"/>
              </a:rPr>
              <a:t> B is the most important</a:t>
            </a:r>
          </a:p>
          <a:p>
            <a:pPr>
              <a:lnSpc>
                <a:spcPct val="90000"/>
              </a:lnSpc>
            </a:pPr>
            <a:r>
              <a:rPr lang="en-US" sz="3800" dirty="0" smtClean="0">
                <a:solidFill>
                  <a:srgbClr val="663300"/>
                </a:solidFill>
                <a:latin typeface="Garamond" pitchFamily="18" charset="0"/>
              </a:rPr>
              <a:t>Mechanism of action:</a:t>
            </a:r>
            <a:endParaRPr lang="en-US" dirty="0" smtClean="0">
              <a:solidFill>
                <a:schemeClr val="accent5"/>
              </a:solidFill>
              <a:latin typeface="Garamond" pitchFamily="18" charset="0"/>
            </a:endParaRP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Interaction with phospholipids of the cell membrane disrupting its structure</a:t>
            </a:r>
          </a:p>
          <a:p>
            <a:pPr>
              <a:lnSpc>
                <a:spcPct val="90000"/>
              </a:lnSpc>
            </a:pPr>
            <a:r>
              <a:rPr lang="en-US" sz="3300" dirty="0" smtClean="0">
                <a:latin typeface="Garamond" pitchFamily="18" charset="0"/>
              </a:rPr>
              <a:t>Antibacterial spectrum</a:t>
            </a:r>
            <a:endParaRPr lang="en-US" dirty="0" smtClean="0">
              <a:latin typeface="Garamond" pitchFamily="18" charset="0"/>
            </a:endParaRP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Selective against G –</a:t>
            </a:r>
            <a:r>
              <a:rPr lang="en-US" dirty="0" err="1" smtClean="0">
                <a:solidFill>
                  <a:schemeClr val="accent5"/>
                </a:solidFill>
                <a:latin typeface="Garamond" pitchFamily="18" charset="0"/>
              </a:rPr>
              <a:t>ve</a:t>
            </a: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 bacilli, esp. </a:t>
            </a:r>
            <a:r>
              <a:rPr lang="en-US" dirty="0" err="1" smtClean="0">
                <a:solidFill>
                  <a:schemeClr val="accent5"/>
                </a:solidFill>
                <a:latin typeface="Garamond" pitchFamily="18" charset="0"/>
              </a:rPr>
              <a:t>pseudomonads</a:t>
            </a: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.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Inactive against G +</a:t>
            </a:r>
            <a:r>
              <a:rPr lang="en-US" dirty="0" err="1" smtClean="0">
                <a:solidFill>
                  <a:schemeClr val="accent5"/>
                </a:solidFill>
                <a:latin typeface="Garamond" pitchFamily="18" charset="0"/>
              </a:rPr>
              <a:t>ve</a:t>
            </a: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 bacteria.</a:t>
            </a:r>
          </a:p>
          <a:p>
            <a:pPr>
              <a:lnSpc>
                <a:spcPct val="90000"/>
              </a:lnSpc>
            </a:pPr>
            <a:r>
              <a:rPr lang="en-US" sz="3300" dirty="0" smtClean="0">
                <a:latin typeface="Garamond" pitchFamily="18" charset="0"/>
              </a:rPr>
              <a:t>Clinical use</a:t>
            </a:r>
            <a:endParaRPr lang="en-US" sz="3300" dirty="0" smtClean="0">
              <a:solidFill>
                <a:schemeClr val="accent5"/>
              </a:solidFill>
              <a:latin typeface="Garamond" pitchFamily="18" charset="0"/>
            </a:endParaRP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Not used systemically B/C it is highly </a:t>
            </a:r>
            <a:r>
              <a:rPr lang="en-US" dirty="0" err="1" smtClean="0">
                <a:solidFill>
                  <a:schemeClr val="accent5"/>
                </a:solidFill>
                <a:latin typeface="Garamond" pitchFamily="18" charset="0"/>
              </a:rPr>
              <a:t>nephrotoxic</a:t>
            </a: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.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Topically used with neomycin or </a:t>
            </a:r>
            <a:r>
              <a:rPr lang="en-US" dirty="0" err="1" smtClean="0">
                <a:solidFill>
                  <a:schemeClr val="accent5"/>
                </a:solidFill>
                <a:latin typeface="Garamond" pitchFamily="18" charset="0"/>
              </a:rPr>
              <a:t>bacitracin</a:t>
            </a: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 for ear, eye or skin infections due to </a:t>
            </a:r>
            <a:r>
              <a:rPr lang="en-US" dirty="0" err="1" smtClean="0">
                <a:solidFill>
                  <a:schemeClr val="accent5"/>
                </a:solidFill>
                <a:latin typeface="Garamond" pitchFamily="18" charset="0"/>
              </a:rPr>
              <a:t>pseudomonads</a:t>
            </a: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 &amp; other G-</a:t>
            </a:r>
            <a:r>
              <a:rPr lang="en-US" dirty="0" err="1" smtClean="0">
                <a:solidFill>
                  <a:schemeClr val="accent5"/>
                </a:solidFill>
                <a:latin typeface="Garamond" pitchFamily="18" charset="0"/>
              </a:rPr>
              <a:t>ve</a:t>
            </a: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 bacteria.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0" y="0"/>
          <a:ext cx="9144000" cy="8572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Protein </a:t>
            </a:r>
            <a:r>
              <a:rPr lang="en-US" dirty="0" smtClean="0"/>
              <a:t>synthesis inhibitor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143108" y="5857892"/>
            <a:ext cx="66437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N,.B. 1,3,&amp;6 most commonly used</a:t>
            </a:r>
          </a:p>
          <a:p>
            <a:pPr algn="l" rtl="0"/>
            <a:r>
              <a:rPr lang="en-US" dirty="0" smtClean="0"/>
              <a:t>         neomycin is only used topically because it is highly </a:t>
            </a:r>
            <a:r>
              <a:rPr lang="en-US" dirty="0" err="1" smtClean="0"/>
              <a:t>nephrotoxic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12776"/>
            <a:ext cx="7848872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endParaRPr lang="en-US" sz="2800" b="1" dirty="0" smtClean="0">
              <a:solidFill>
                <a:srgbClr val="FF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Garamond" pitchFamily="18" charset="0"/>
              </a:rPr>
              <a:t>Antibacterial Spectrum: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Bactericidal, exclusive for </a:t>
            </a:r>
            <a:r>
              <a:rPr lang="en-US" sz="2800" b="1" dirty="0" smtClean="0">
                <a:solidFill>
                  <a:schemeClr val="accent5"/>
                </a:solidFill>
                <a:latin typeface="Garamond" pitchFamily="18" charset="0"/>
              </a:rPr>
              <a:t>aerobic G-</a:t>
            </a:r>
            <a:r>
              <a:rPr lang="en-US" sz="2800" b="1" dirty="0" err="1" smtClean="0">
                <a:solidFill>
                  <a:schemeClr val="accent5"/>
                </a:solidFill>
                <a:latin typeface="Garamond" pitchFamily="18" charset="0"/>
              </a:rPr>
              <a:t>ve</a:t>
            </a:r>
            <a:r>
              <a:rPr lang="en-US" sz="2800" b="1" dirty="0" smtClean="0">
                <a:solidFill>
                  <a:schemeClr val="accent5"/>
                </a:solidFill>
                <a:latin typeface="Garamond" pitchFamily="18" charset="0"/>
              </a:rPr>
              <a:t> bacteria</a:t>
            </a:r>
            <a:endParaRPr lang="en-US" sz="2800" dirty="0" smtClean="0">
              <a:solidFill>
                <a:schemeClr val="accent5"/>
              </a:solidFill>
              <a:latin typeface="Garamond" pitchFamily="18" charset="0"/>
            </a:endParaRP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 smtClean="0">
                <a:solidFill>
                  <a:schemeClr val="accent5"/>
                </a:solidFill>
                <a:latin typeface="Garamond" pitchFamily="18" charset="0"/>
              </a:rPr>
              <a:t>M.tuberculosis</a:t>
            </a: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, streptomycin &amp; </a:t>
            </a:r>
            <a:r>
              <a:rPr lang="en-US" sz="2800" dirty="0" err="1" smtClean="0">
                <a:solidFill>
                  <a:schemeClr val="accent5"/>
                </a:solidFill>
                <a:latin typeface="Garamond" pitchFamily="18" charset="0"/>
              </a:rPr>
              <a:t>amikacin</a:t>
            </a: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 , only for the first 2 weeks due to its side effect</a:t>
            </a:r>
          </a:p>
          <a:p>
            <a:pPr marL="596646" indent="-514350">
              <a:lnSpc>
                <a:spcPct val="90000"/>
              </a:lnSpc>
              <a:buNone/>
            </a:pPr>
            <a:endParaRPr lang="en-US" sz="2800" dirty="0" smtClean="0">
              <a:solidFill>
                <a:schemeClr val="accent5"/>
              </a:solidFill>
              <a:latin typeface="Garamond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 Why are </a:t>
            </a:r>
            <a:r>
              <a:rPr lang="en-US" sz="2800" dirty="0" err="1" smtClean="0">
                <a:solidFill>
                  <a:schemeClr val="accent5"/>
                </a:solidFill>
                <a:latin typeface="Garamond" pitchFamily="18" charset="0"/>
              </a:rPr>
              <a:t>aminoglycosides</a:t>
            </a: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 considered ineffective against anaerobes??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Because </a:t>
            </a:r>
            <a:r>
              <a:rPr lang="en-US" sz="2800" dirty="0" err="1" smtClean="0">
                <a:solidFill>
                  <a:schemeClr val="accent5"/>
                </a:solidFill>
                <a:latin typeface="Garamond" pitchFamily="18" charset="0"/>
              </a:rPr>
              <a:t>aminoglycosides</a:t>
            </a: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 are transported across the bacterial cell membrane by active transportation which is an oxygen-dependent process.</a:t>
            </a:r>
            <a:endParaRPr lang="ar-SA" sz="2800" dirty="0">
              <a:solidFill>
                <a:schemeClr val="accent5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800" dirty="0" smtClean="0">
                <a:latin typeface="Garamond" pitchFamily="18" charset="0"/>
              </a:rPr>
              <a:t>Pharmacokinetics:</a:t>
            </a:r>
            <a:endParaRPr lang="en-US" sz="3300" dirty="0" smtClean="0">
              <a:latin typeface="Garamond" pitchFamily="18" charset="0"/>
            </a:endParaRPr>
          </a:p>
          <a:p>
            <a:pPr marL="825246" indent="-742950">
              <a:buFont typeface="+mj-lt"/>
              <a:buAutoNum type="arabicPeriod"/>
            </a:pPr>
            <a:r>
              <a:rPr lang="en-US" sz="3300" dirty="0" err="1" smtClean="0">
                <a:solidFill>
                  <a:schemeClr val="accent5"/>
                </a:solidFill>
                <a:latin typeface="Garamond" pitchFamily="18" charset="0"/>
              </a:rPr>
              <a:t>Polycations</a:t>
            </a:r>
            <a:r>
              <a:rPr lang="en-US" sz="3300" dirty="0" smtClean="0">
                <a:solidFill>
                  <a:schemeClr val="accent5"/>
                </a:solidFill>
                <a:latin typeface="Garamond" pitchFamily="18" charset="0"/>
              </a:rPr>
              <a:t> (highly charged)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3300" dirty="0" smtClean="0">
                <a:solidFill>
                  <a:schemeClr val="accent5"/>
                </a:solidFill>
                <a:latin typeface="Garamond" pitchFamily="18" charset="0"/>
              </a:rPr>
              <a:t>Poorly absorbed by the GIT (</a:t>
            </a:r>
            <a:r>
              <a:rPr lang="en-US" sz="3300" dirty="0" err="1" smtClean="0">
                <a:solidFill>
                  <a:schemeClr val="accent5"/>
                </a:solidFill>
                <a:latin typeface="Garamond" pitchFamily="18" charset="0"/>
              </a:rPr>
              <a:t>parenteral</a:t>
            </a:r>
            <a:r>
              <a:rPr lang="en-US" sz="3300" dirty="0" smtClean="0">
                <a:solidFill>
                  <a:schemeClr val="accent5"/>
                </a:solidFill>
                <a:latin typeface="Garamond" pitchFamily="18" charset="0"/>
              </a:rPr>
              <a:t> or topical)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3300" dirty="0" smtClean="0">
                <a:solidFill>
                  <a:schemeClr val="accent5"/>
                </a:solidFill>
                <a:latin typeface="Garamond" pitchFamily="18" charset="0"/>
              </a:rPr>
              <a:t>Low distribution to most cells, including CNS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3300" dirty="0" smtClean="0">
                <a:solidFill>
                  <a:schemeClr val="accent5"/>
                </a:solidFill>
                <a:latin typeface="Garamond" pitchFamily="18" charset="0"/>
              </a:rPr>
              <a:t>Only 10 % of the drug binds to plasma proteins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3300" dirty="0" smtClean="0">
                <a:solidFill>
                  <a:schemeClr val="accent5"/>
                </a:solidFill>
                <a:latin typeface="Garamond" pitchFamily="18" charset="0"/>
              </a:rPr>
              <a:t>No significant metabolic breakdown, excreted unchanged in urine (</a:t>
            </a:r>
            <a:r>
              <a:rPr lang="en-US" sz="3300" dirty="0" err="1" smtClean="0">
                <a:solidFill>
                  <a:schemeClr val="accent5"/>
                </a:solidFill>
                <a:latin typeface="Garamond" pitchFamily="18" charset="0"/>
              </a:rPr>
              <a:t>glomerular</a:t>
            </a:r>
            <a:r>
              <a:rPr lang="en-US" sz="3300" dirty="0" smtClean="0">
                <a:solidFill>
                  <a:schemeClr val="accent5"/>
                </a:solidFill>
                <a:latin typeface="Garamond" pitchFamily="18" charset="0"/>
              </a:rPr>
              <a:t> filtration) 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3300" dirty="0" smtClean="0">
                <a:solidFill>
                  <a:schemeClr val="accent5"/>
                </a:solidFill>
                <a:latin typeface="Garamond" pitchFamily="18" charset="0"/>
              </a:rPr>
              <a:t>Half-life is: 2-3 hours</a:t>
            </a:r>
            <a:endParaRPr lang="ar-SA" sz="3300" dirty="0">
              <a:solidFill>
                <a:schemeClr val="accent5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latin typeface="Garamond" pitchFamily="18" charset="0"/>
              </a:rPr>
              <a:t>Mechanism of action:</a:t>
            </a:r>
            <a:endParaRPr lang="en-US" b="1" dirty="0" smtClean="0">
              <a:solidFill>
                <a:schemeClr val="accent5"/>
              </a:solidFill>
              <a:latin typeface="Garamond" pitchFamily="18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Inhibition of protein synthesis by irreversibly binding to the 30S ribosomal subunit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Bactericidal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Inhibition of cell wall synthesis increases their entrance into cells (synergism) e.g.</a:t>
            </a:r>
          </a:p>
          <a:p>
            <a:pPr>
              <a:buNone/>
            </a:pPr>
            <a:r>
              <a:rPr lang="en-US" sz="2800" dirty="0" err="1" smtClean="0">
                <a:solidFill>
                  <a:schemeClr val="accent5"/>
                </a:solidFill>
                <a:latin typeface="Garamond" pitchFamily="18" charset="0"/>
              </a:rPr>
              <a:t>Piperacillin</a:t>
            </a: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 or </a:t>
            </a:r>
            <a:r>
              <a:rPr lang="en-US" sz="2800" dirty="0" err="1" smtClean="0">
                <a:solidFill>
                  <a:schemeClr val="accent5"/>
                </a:solidFill>
                <a:latin typeface="Garamond" pitchFamily="18" charset="0"/>
              </a:rPr>
              <a:t>ceftazidime</a:t>
            </a: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 + </a:t>
            </a:r>
            <a:r>
              <a:rPr lang="en-US" sz="2800" dirty="0" err="1" smtClean="0">
                <a:solidFill>
                  <a:schemeClr val="accent5"/>
                </a:solidFill>
                <a:latin typeface="Garamond" pitchFamily="18" charset="0"/>
              </a:rPr>
              <a:t>gentamycin</a:t>
            </a: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 or </a:t>
            </a:r>
            <a:r>
              <a:rPr lang="en-US" sz="2800" dirty="0" err="1" smtClean="0">
                <a:solidFill>
                  <a:schemeClr val="accent5"/>
                </a:solidFill>
                <a:latin typeface="Garamond" pitchFamily="18" charset="0"/>
              </a:rPr>
              <a:t>tobramycin</a:t>
            </a:r>
            <a:r>
              <a:rPr lang="en-US" sz="2800" dirty="0" smtClean="0">
                <a:solidFill>
                  <a:schemeClr val="accent5"/>
                </a:solidFill>
                <a:latin typeface="Garamond" pitchFamily="18" charset="0"/>
              </a:rPr>
              <a:t> against P. </a:t>
            </a:r>
            <a:r>
              <a:rPr lang="en-US" sz="2800" dirty="0" err="1" smtClean="0">
                <a:solidFill>
                  <a:schemeClr val="accent5"/>
                </a:solidFill>
                <a:latin typeface="Garamond" pitchFamily="18" charset="0"/>
              </a:rPr>
              <a:t>aeruginosae</a:t>
            </a:r>
            <a:endParaRPr lang="en-US" sz="2800" dirty="0" smtClean="0">
              <a:solidFill>
                <a:schemeClr val="accent5"/>
              </a:solidFill>
              <a:latin typeface="Garamond" pitchFamily="18" charset="0"/>
            </a:endParaRPr>
          </a:p>
          <a:p>
            <a:endParaRPr lang="en-US" b="1" dirty="0" smtClean="0">
              <a:latin typeface="Garamond" pitchFamily="18" charset="0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708392" cy="4800600"/>
          </a:xfrm>
        </p:spPr>
        <p:txBody>
          <a:bodyPr>
            <a:normAutofit fontScale="92500" lnSpcReduction="20000"/>
          </a:bodyPr>
          <a:lstStyle/>
          <a:p>
            <a:pPr marL="825246" indent="-742950">
              <a:lnSpc>
                <a:spcPct val="80000"/>
              </a:lnSpc>
              <a:buNone/>
            </a:pPr>
            <a:r>
              <a:rPr lang="en-US" sz="4000" dirty="0" smtClean="0">
                <a:latin typeface="Garamond" pitchFamily="18" charset="0"/>
              </a:rPr>
              <a:t>Clinical uses:</a:t>
            </a:r>
          </a:p>
          <a:p>
            <a:pPr marL="596646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T.B. (streptomycin &amp; </a:t>
            </a:r>
            <a:r>
              <a:rPr lang="en-US" sz="3000" dirty="0" err="1" smtClean="0">
                <a:solidFill>
                  <a:schemeClr val="accent5"/>
                </a:solidFill>
                <a:latin typeface="Garamond" pitchFamily="18" charset="0"/>
              </a:rPr>
              <a:t>amikacin</a:t>
            </a: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 IM)</a:t>
            </a:r>
          </a:p>
          <a:p>
            <a:pPr marL="596646" indent="-514350">
              <a:lnSpc>
                <a:spcPct val="80000"/>
              </a:lnSpc>
              <a:buFont typeface="+mj-lt"/>
              <a:buAutoNum type="arabicPeriod"/>
            </a:pP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P. </a:t>
            </a:r>
            <a:r>
              <a:rPr lang="en-US" sz="3000" dirty="0" err="1" smtClean="0">
                <a:solidFill>
                  <a:schemeClr val="accent5"/>
                </a:solidFill>
                <a:latin typeface="Garamond" pitchFamily="18" charset="0"/>
              </a:rPr>
              <a:t>aeruginosa</a:t>
            </a: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 infections (other than UTI) an </a:t>
            </a:r>
            <a:r>
              <a:rPr lang="en-US" sz="3000" dirty="0" err="1" smtClean="0">
                <a:solidFill>
                  <a:schemeClr val="accent5"/>
                </a:solidFill>
                <a:latin typeface="Garamond" pitchFamily="18" charset="0"/>
              </a:rPr>
              <a:t>aminoglycoside</a:t>
            </a: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+ </a:t>
            </a:r>
            <a:r>
              <a:rPr lang="en-US" sz="3000" dirty="0" err="1" smtClean="0">
                <a:solidFill>
                  <a:schemeClr val="accent5"/>
                </a:solidFill>
                <a:latin typeface="Garamond" pitchFamily="18" charset="0"/>
              </a:rPr>
              <a:t>piperacillin</a:t>
            </a: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                                 or</a:t>
            </a:r>
          </a:p>
          <a:p>
            <a:pPr marL="596646" indent="-514350">
              <a:lnSpc>
                <a:spcPct val="80000"/>
              </a:lnSpc>
              <a:buNone/>
            </a:pP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      an </a:t>
            </a:r>
            <a:r>
              <a:rPr lang="en-US" sz="3000" dirty="0" err="1" smtClean="0">
                <a:solidFill>
                  <a:schemeClr val="accent5"/>
                </a:solidFill>
                <a:latin typeface="Garamond" pitchFamily="18" charset="0"/>
              </a:rPr>
              <a:t>aminoglycoside</a:t>
            </a: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+ </a:t>
            </a:r>
            <a:r>
              <a:rPr lang="en-US" sz="3000" dirty="0" err="1" smtClean="0">
                <a:solidFill>
                  <a:schemeClr val="accent5"/>
                </a:solidFill>
                <a:latin typeface="Garamond" pitchFamily="18" charset="0"/>
              </a:rPr>
              <a:t>ceftazidime</a:t>
            </a:r>
            <a:endParaRPr lang="en-US" sz="3000" dirty="0" smtClean="0">
              <a:solidFill>
                <a:schemeClr val="accent5"/>
              </a:solidFill>
              <a:latin typeface="Garamond" pitchFamily="18" charset="0"/>
            </a:endParaRPr>
          </a:p>
          <a:p>
            <a:pPr marL="596646" indent="-514350">
              <a:lnSpc>
                <a:spcPct val="80000"/>
              </a:lnSpc>
              <a:buNone/>
            </a:pP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(P. </a:t>
            </a:r>
            <a:r>
              <a:rPr lang="en-US" sz="3000" dirty="0" err="1" smtClean="0">
                <a:solidFill>
                  <a:schemeClr val="accent5"/>
                </a:solidFill>
                <a:latin typeface="Garamond" pitchFamily="18" charset="0"/>
              </a:rPr>
              <a:t>aeruginosa</a:t>
            </a: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 causing UTI, ciprofloxacin is preferred)</a:t>
            </a:r>
          </a:p>
          <a:p>
            <a:pPr marL="596646" indent="-514350">
              <a:lnSpc>
                <a:spcPct val="80000"/>
              </a:lnSpc>
              <a:buNone/>
            </a:pPr>
            <a:endParaRPr lang="en-US" sz="3000" dirty="0" smtClean="0">
              <a:solidFill>
                <a:schemeClr val="accent5"/>
              </a:solidFill>
              <a:latin typeface="Garamond" pitchFamily="18" charset="0"/>
            </a:endParaRPr>
          </a:p>
          <a:p>
            <a:pPr marL="596646" indent="-514350">
              <a:lnSpc>
                <a:spcPct val="80000"/>
              </a:lnSpc>
              <a:buNone/>
            </a:pP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3.   Brucellosis in combination with tetracycline            ( in treating severe cases)</a:t>
            </a:r>
          </a:p>
          <a:p>
            <a:pPr marL="596646" indent="-514350">
              <a:lnSpc>
                <a:spcPct val="80000"/>
              </a:lnSpc>
              <a:buNone/>
            </a:pP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4.   Topical: </a:t>
            </a:r>
          </a:p>
          <a:p>
            <a:pPr marL="596646" indent="-514350">
              <a:lnSpc>
                <a:spcPct val="80000"/>
              </a:lnSpc>
            </a:pP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Creams, ointments or solution for infected burns, wounds or skin lesions .</a:t>
            </a:r>
          </a:p>
          <a:p>
            <a:pPr marL="596646" indent="-514350">
              <a:lnSpc>
                <a:spcPct val="80000"/>
              </a:lnSpc>
            </a:pP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Ear &amp; eye drops and ointments</a:t>
            </a:r>
            <a:endParaRPr lang="ar-SA" sz="3000" dirty="0">
              <a:solidFill>
                <a:schemeClr val="accent5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268760"/>
            <a:ext cx="7920880" cy="4800600"/>
          </a:xfrm>
        </p:spPr>
        <p:txBody>
          <a:bodyPr>
            <a:noAutofit/>
          </a:bodyPr>
          <a:lstStyle/>
          <a:p>
            <a:pPr marL="609600" indent="-609600">
              <a:buNone/>
            </a:pPr>
            <a:r>
              <a:rPr lang="en-US" dirty="0" smtClean="0">
                <a:latin typeface="Garamond" pitchFamily="18" charset="0"/>
              </a:rPr>
              <a:t>Adverse Effects</a:t>
            </a:r>
          </a:p>
          <a:p>
            <a:pPr marL="609600" indent="-609600">
              <a:buNone/>
            </a:pPr>
            <a:r>
              <a:rPr lang="en-US" dirty="0" smtClean="0">
                <a:latin typeface="Garamond" pitchFamily="18" charset="0"/>
              </a:rPr>
              <a:t>1- </a:t>
            </a:r>
            <a:r>
              <a:rPr lang="en-US" dirty="0" err="1" smtClean="0">
                <a:latin typeface="Garamond" pitchFamily="18" charset="0"/>
              </a:rPr>
              <a:t>Ototoxicity</a:t>
            </a:r>
            <a:r>
              <a:rPr lang="en-US" dirty="0" smtClean="0">
                <a:latin typeface="Garamond" pitchFamily="18" charset="0"/>
              </a:rPr>
              <a:t> &amp; </a:t>
            </a:r>
            <a:r>
              <a:rPr lang="en-US" dirty="0" err="1" smtClean="0">
                <a:latin typeface="Garamond" pitchFamily="18" charset="0"/>
              </a:rPr>
              <a:t>nephrotoxicity</a:t>
            </a:r>
            <a:r>
              <a:rPr lang="en-US" dirty="0" smtClean="0">
                <a:latin typeface="Garamond" pitchFamily="18" charset="0"/>
              </a:rPr>
              <a:t>  </a:t>
            </a:r>
          </a:p>
          <a:p>
            <a:pPr marL="609600" indent="-609600">
              <a:buNone/>
            </a:pPr>
            <a:r>
              <a:rPr lang="en-US" dirty="0" smtClean="0">
                <a:latin typeface="Garamond" pitchFamily="18" charset="0"/>
              </a:rPr>
              <a:t>  (directly related to serum conc.)</a:t>
            </a:r>
          </a:p>
          <a:p>
            <a:pPr marL="609600" indent="-609600">
              <a:buNone/>
            </a:pPr>
            <a:r>
              <a:rPr lang="en-US" dirty="0" smtClean="0">
                <a:latin typeface="Garamond" pitchFamily="18" charset="0"/>
              </a:rPr>
              <a:t>2- Neuromuscular blockade (in very high doses, Curare-like action)</a:t>
            </a:r>
          </a:p>
          <a:p>
            <a:pPr marL="609600" indent="-609600">
              <a:buNone/>
            </a:pPr>
            <a:endParaRPr lang="en-US" sz="2800" dirty="0" smtClean="0">
              <a:latin typeface="Garamond" pitchFamily="18" charset="0"/>
            </a:endParaRPr>
          </a:p>
          <a:p>
            <a:pPr marL="609600" indent="-609600">
              <a:buNone/>
            </a:pPr>
            <a:r>
              <a:rPr lang="en-US" sz="3600" dirty="0" smtClean="0">
                <a:latin typeface="Garamond" pitchFamily="18" charset="0"/>
              </a:rPr>
              <a:t>Special problems with </a:t>
            </a:r>
            <a:r>
              <a:rPr lang="en-US" sz="3600" dirty="0" err="1" smtClean="0">
                <a:latin typeface="Garamond" pitchFamily="18" charset="0"/>
              </a:rPr>
              <a:t>aminoglycosides</a:t>
            </a:r>
            <a:r>
              <a:rPr lang="en-US" sz="2800" dirty="0" smtClean="0">
                <a:latin typeface="Garamond" pitchFamily="18" charset="0"/>
              </a:rPr>
              <a:t>:</a:t>
            </a:r>
          </a:p>
          <a:p>
            <a:pPr marL="609600" indent="-609600"/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Narrow therapeutic index</a:t>
            </a:r>
          </a:p>
          <a:p>
            <a:pPr marL="609600" indent="-609600"/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Monitoring of serum levels. because more than 90% of the drug is free in the plasma</a:t>
            </a:r>
            <a:endParaRPr lang="ar-SA" dirty="0">
              <a:solidFill>
                <a:schemeClr val="accent5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SPECTINOMYCIN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340768"/>
            <a:ext cx="7708392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3600" b="1" dirty="0" smtClean="0"/>
              <a:t>Antibacterial spectrum: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Mainly effective against N. gonorrhea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3600" b="1" dirty="0" smtClean="0"/>
              <a:t>Pharmacokinetics:</a:t>
            </a:r>
            <a:endParaRPr lang="en-US" sz="3600" b="1" dirty="0" smtClean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Taken IM only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Does not penetrate the BBB</a:t>
            </a:r>
          </a:p>
          <a:p>
            <a:pPr>
              <a:lnSpc>
                <a:spcPct val="80000"/>
              </a:lnSpc>
            </a:pP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It is excreted by </a:t>
            </a:r>
            <a:r>
              <a:rPr lang="en-US" sz="3000" dirty="0" err="1" smtClean="0">
                <a:solidFill>
                  <a:schemeClr val="accent5"/>
                </a:solidFill>
                <a:latin typeface="Garamond" pitchFamily="18" charset="0"/>
              </a:rPr>
              <a:t>glomerular</a:t>
            </a:r>
            <a:r>
              <a:rPr lang="en-US" sz="3000" dirty="0" smtClean="0">
                <a:solidFill>
                  <a:schemeClr val="accent5"/>
                </a:solidFill>
                <a:latin typeface="Garamond" pitchFamily="18" charset="0"/>
              </a:rPr>
              <a:t> filtration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3600" b="1" dirty="0" smtClean="0"/>
              <a:t>Mechanism of action</a:t>
            </a:r>
            <a:endParaRPr lang="en-US" sz="3600" b="1" dirty="0" smtClean="0">
              <a:solidFill>
                <a:schemeClr val="accent5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Similar to </a:t>
            </a:r>
            <a:r>
              <a:rPr lang="en-US" dirty="0" err="1" smtClean="0">
                <a:solidFill>
                  <a:schemeClr val="accent5"/>
                </a:solidFill>
                <a:latin typeface="Garamond" pitchFamily="18" charset="0"/>
              </a:rPr>
              <a:t>aminoglycosides</a:t>
            </a:r>
            <a:r>
              <a:rPr lang="en-US" dirty="0" smtClean="0">
                <a:solidFill>
                  <a:schemeClr val="accent5"/>
                </a:solidFill>
                <a:latin typeface="Garamond" pitchFamily="18" charset="0"/>
              </a:rPr>
              <a:t>, inhibits protein synthesis by binding to the 30S ribosomal subunit.</a:t>
            </a:r>
            <a:endParaRPr lang="en-US" dirty="0" smtClean="0">
              <a:solidFill>
                <a:schemeClr val="accent5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Garamond" pitchFamily="18" charset="0"/>
              </a:rPr>
              <a:t>Clinical uses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C00000"/>
                </a:solidFill>
                <a:latin typeface="Garamond" pitchFamily="18" charset="0"/>
              </a:rPr>
              <a:t>Used </a:t>
            </a: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</a:rPr>
              <a:t>only as an alternative agent</a:t>
            </a:r>
            <a:r>
              <a:rPr lang="en-US" sz="2800" dirty="0" smtClean="0">
                <a:solidFill>
                  <a:srgbClr val="C00000"/>
                </a:solidFill>
                <a:latin typeface="Garamond" pitchFamily="18" charset="0"/>
              </a:rPr>
              <a:t> for infections caused by N. gonorrhea in patients who cannot tolerate </a:t>
            </a:r>
            <a:r>
              <a:rPr lang="en-US" sz="2800" dirty="0" err="1" smtClean="0">
                <a:solidFill>
                  <a:srgbClr val="C00000"/>
                </a:solidFill>
                <a:latin typeface="Garamond" pitchFamily="18" charset="0"/>
              </a:rPr>
              <a:t>ceftriaxone</a:t>
            </a:r>
            <a:r>
              <a:rPr lang="en-US" sz="2800" dirty="0" smtClean="0">
                <a:solidFill>
                  <a:srgbClr val="C00000"/>
                </a:solidFill>
                <a:latin typeface="Garamond" pitchFamily="18" charset="0"/>
              </a:rPr>
              <a:t> or </a:t>
            </a:r>
            <a:r>
              <a:rPr lang="en-US" sz="2800" dirty="0" err="1" smtClean="0">
                <a:solidFill>
                  <a:srgbClr val="C00000"/>
                </a:solidFill>
                <a:latin typeface="Garamond" pitchFamily="18" charset="0"/>
              </a:rPr>
              <a:t>quinolones</a:t>
            </a:r>
            <a:r>
              <a:rPr lang="en-US" sz="2800" dirty="0" smtClean="0">
                <a:solidFill>
                  <a:srgbClr val="C00000"/>
                </a:solidFill>
                <a:latin typeface="Garamond" pitchFamily="18" charset="0"/>
              </a:rPr>
              <a:t> .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Garamond" pitchFamily="18" charset="0"/>
              </a:rPr>
              <a:t>Adverse effects:</a:t>
            </a:r>
            <a:endParaRPr lang="en-US" sz="2800" dirty="0" smtClean="0">
              <a:latin typeface="Garamond" pitchFamily="18" charset="0"/>
            </a:endParaRP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C00000"/>
                </a:solidFill>
              </a:rPr>
              <a:t>Pain at the site of injection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rgbClr val="C00000"/>
                </a:solidFill>
              </a:rPr>
              <a:t>Rash, headache, dizziness, vomiting &amp; nervousness</a:t>
            </a:r>
          </a:p>
          <a:p>
            <a:pPr marL="596646" indent="-514350">
              <a:lnSpc>
                <a:spcPct val="90000"/>
              </a:lnSpc>
              <a:buFont typeface="+mj-lt"/>
              <a:buAutoNum type="arabicPeriod"/>
            </a:pPr>
            <a:r>
              <a:rPr lang="en-US" sz="2800" dirty="0" err="1" smtClean="0">
                <a:solidFill>
                  <a:srgbClr val="C00000"/>
                </a:solidFill>
              </a:rPr>
              <a:t>Nephrotoxicity</a:t>
            </a:r>
            <a:r>
              <a:rPr lang="en-US" sz="2800" dirty="0" smtClean="0">
                <a:solidFill>
                  <a:srgbClr val="C00000"/>
                </a:solidFill>
              </a:rPr>
              <a:t> &amp; anemia  are rarely observed</a:t>
            </a:r>
            <a:endParaRPr lang="ar-SA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274</TotalTime>
  <Words>516</Words>
  <Application>Microsoft Office PowerPoint</Application>
  <PresentationFormat>عرض على الشاشة (3:4)‏</PresentationFormat>
  <Paragraphs>86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الشريحة 1</vt:lpstr>
      <vt:lpstr>Protein synthesis inhibitor</vt:lpstr>
      <vt:lpstr>Cont’d</vt:lpstr>
      <vt:lpstr>Cont’d</vt:lpstr>
      <vt:lpstr>Cont’d</vt:lpstr>
      <vt:lpstr>الشريحة 6</vt:lpstr>
      <vt:lpstr>Cont’d</vt:lpstr>
      <vt:lpstr>SPECTINOMYCIN</vt:lpstr>
      <vt:lpstr>Cont’d</vt:lpstr>
      <vt:lpstr>الشريحة 10</vt:lpstr>
      <vt:lpstr>POLYMIXIN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Antibiotics</dc:title>
  <dc:creator>Toshiba</dc:creator>
  <cp:lastModifiedBy>xp</cp:lastModifiedBy>
  <cp:revision>30</cp:revision>
  <dcterms:created xsi:type="dcterms:W3CDTF">2010-10-12T14:17:44Z</dcterms:created>
  <dcterms:modified xsi:type="dcterms:W3CDTF">2010-10-15T07:13:28Z</dcterms:modified>
</cp:coreProperties>
</file>