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2" r:id="rId5"/>
    <p:sldId id="259" r:id="rId6"/>
    <p:sldId id="275" r:id="rId7"/>
    <p:sldId id="260" r:id="rId8"/>
    <p:sldId id="261" r:id="rId9"/>
    <p:sldId id="263" r:id="rId10"/>
    <p:sldId id="273" r:id="rId11"/>
    <p:sldId id="27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2" r:id="rId22"/>
    <p:sldId id="276" r:id="rId23"/>
    <p:sldId id="277" r:id="rId24"/>
    <p:sldId id="278" r:id="rId25"/>
    <p:sldId id="279" r:id="rId26"/>
    <p:sldId id="280" r:id="rId27"/>
    <p:sldId id="288" r:id="rId28"/>
    <p:sldId id="281" r:id="rId29"/>
    <p:sldId id="283" r:id="rId30"/>
    <p:sldId id="289" r:id="rId31"/>
    <p:sldId id="290" r:id="rId32"/>
    <p:sldId id="284" r:id="rId33"/>
    <p:sldId id="285" r:id="rId34"/>
    <p:sldId id="286" r:id="rId35"/>
    <p:sldId id="287" r:id="rId36"/>
    <p:sldId id="293" r:id="rId37"/>
    <p:sldId id="294" r:id="rId3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603A9-DD87-4437-9E22-7AFFFFCA35E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42763AD-02B1-4980-A159-8825585AA1D9}">
      <dgm:prSet phldrT="[نص]"/>
      <dgm:spPr/>
      <dgm:t>
        <a:bodyPr/>
        <a:lstStyle/>
        <a:p>
          <a:pPr rtl="1"/>
          <a:r>
            <a:rPr lang="en-US" dirty="0" smtClean="0"/>
            <a:t>MACROLIDES</a:t>
          </a:r>
          <a:endParaRPr lang="ar-SA" dirty="0"/>
        </a:p>
      </dgm:t>
    </dgm:pt>
    <dgm:pt modelId="{C8D33BA2-9DBD-47E8-ADAB-EE171F0985CA}" type="parTrans" cxnId="{760E72EA-5DD9-4F0E-8E10-56A6366ACD5D}">
      <dgm:prSet/>
      <dgm:spPr/>
      <dgm:t>
        <a:bodyPr/>
        <a:lstStyle/>
        <a:p>
          <a:pPr rtl="1"/>
          <a:endParaRPr lang="ar-SA"/>
        </a:p>
      </dgm:t>
    </dgm:pt>
    <dgm:pt modelId="{97197EF1-4CEB-4ABD-92B8-ECEBCE84CDDD}" type="sibTrans" cxnId="{760E72EA-5DD9-4F0E-8E10-56A6366ACD5D}">
      <dgm:prSet/>
      <dgm:spPr/>
      <dgm:t>
        <a:bodyPr/>
        <a:lstStyle/>
        <a:p>
          <a:pPr rtl="1"/>
          <a:endParaRPr lang="ar-SA"/>
        </a:p>
      </dgm:t>
    </dgm:pt>
    <dgm:pt modelId="{8ADF6044-1C36-4C41-BAA2-FDB4C04E35D3}">
      <dgm:prSet phldrT="[نص]"/>
      <dgm:spPr/>
      <dgm:t>
        <a:bodyPr/>
        <a:lstStyle/>
        <a:p>
          <a:pPr rtl="1"/>
          <a:r>
            <a:rPr lang="en-US" dirty="0" err="1" smtClean="0"/>
            <a:t>Clarithromycin</a:t>
          </a:r>
          <a:endParaRPr lang="ar-SA" dirty="0"/>
        </a:p>
      </dgm:t>
    </dgm:pt>
    <dgm:pt modelId="{2AB70B37-B1F4-4FFD-AC04-6DA231113513}" type="parTrans" cxnId="{40AFC2F7-1EF8-4EF8-95A3-77C7B4AA4A36}">
      <dgm:prSet/>
      <dgm:spPr/>
      <dgm:t>
        <a:bodyPr/>
        <a:lstStyle/>
        <a:p>
          <a:pPr rtl="1"/>
          <a:endParaRPr lang="ar-SA"/>
        </a:p>
      </dgm:t>
    </dgm:pt>
    <dgm:pt modelId="{DB1AE2AE-56E1-4BCA-846A-59C850C9D342}" type="sibTrans" cxnId="{40AFC2F7-1EF8-4EF8-95A3-77C7B4AA4A36}">
      <dgm:prSet/>
      <dgm:spPr/>
      <dgm:t>
        <a:bodyPr/>
        <a:lstStyle/>
        <a:p>
          <a:pPr rtl="1"/>
          <a:endParaRPr lang="ar-SA"/>
        </a:p>
      </dgm:t>
    </dgm:pt>
    <dgm:pt modelId="{2179F83E-CAC1-48E5-9949-615A74DE1CDE}">
      <dgm:prSet phldrT="[نص]"/>
      <dgm:spPr/>
      <dgm:t>
        <a:bodyPr/>
        <a:lstStyle/>
        <a:p>
          <a:pPr rtl="1"/>
          <a:r>
            <a:rPr lang="en-US" dirty="0" err="1" smtClean="0"/>
            <a:t>Azithromycin</a:t>
          </a:r>
          <a:endParaRPr lang="ar-SA" dirty="0"/>
        </a:p>
      </dgm:t>
    </dgm:pt>
    <dgm:pt modelId="{09567C3C-C891-423A-B99D-9EB6D5D67EBB}" type="parTrans" cxnId="{1A57240B-73B7-4C37-9205-9CCDFD2BF509}">
      <dgm:prSet/>
      <dgm:spPr/>
      <dgm:t>
        <a:bodyPr/>
        <a:lstStyle/>
        <a:p>
          <a:pPr rtl="1"/>
          <a:endParaRPr lang="ar-SA"/>
        </a:p>
      </dgm:t>
    </dgm:pt>
    <dgm:pt modelId="{B8BFF857-8CF8-46C7-88CC-A487BC2F3B60}" type="sibTrans" cxnId="{1A57240B-73B7-4C37-9205-9CCDFD2BF509}">
      <dgm:prSet/>
      <dgm:spPr/>
      <dgm:t>
        <a:bodyPr/>
        <a:lstStyle/>
        <a:p>
          <a:pPr rtl="1"/>
          <a:endParaRPr lang="ar-SA"/>
        </a:p>
      </dgm:t>
    </dgm:pt>
    <dgm:pt modelId="{95669200-DA74-4FFE-9519-82302CB5F706}">
      <dgm:prSet/>
      <dgm:spPr/>
      <dgm:t>
        <a:bodyPr/>
        <a:lstStyle/>
        <a:p>
          <a:pPr rtl="1"/>
          <a:r>
            <a:rPr lang="en-US" dirty="0" smtClean="0"/>
            <a:t>Erythromycin</a:t>
          </a:r>
          <a:endParaRPr lang="ar-SA" dirty="0"/>
        </a:p>
      </dgm:t>
    </dgm:pt>
    <dgm:pt modelId="{C1E7C389-8C9A-4628-8716-6B2C57B413D1}" type="parTrans" cxnId="{B7EDC565-1BD5-492E-A1FA-E2F52FDE3946}">
      <dgm:prSet/>
      <dgm:spPr/>
    </dgm:pt>
    <dgm:pt modelId="{0DBE0AE2-A6B2-4EBA-B845-CD7461F59503}" type="sibTrans" cxnId="{B7EDC565-1BD5-492E-A1FA-E2F52FDE3946}">
      <dgm:prSet/>
      <dgm:spPr/>
    </dgm:pt>
    <dgm:pt modelId="{A61F2EF6-C1B9-48DA-96C9-129F3C3B23CA}" type="pres">
      <dgm:prSet presAssocID="{006603A9-DD87-4437-9E22-7AFFFFCA35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D67A1E1-95B8-44F2-959D-5AF012A021DB}" type="pres">
      <dgm:prSet presAssocID="{842763AD-02B1-4980-A159-8825585AA1D9}" presName="hierRoot1" presStyleCnt="0"/>
      <dgm:spPr/>
    </dgm:pt>
    <dgm:pt modelId="{46105A95-57EB-4101-96F5-71622E3A8CCD}" type="pres">
      <dgm:prSet presAssocID="{842763AD-02B1-4980-A159-8825585AA1D9}" presName="composite" presStyleCnt="0"/>
      <dgm:spPr/>
    </dgm:pt>
    <dgm:pt modelId="{4EC99B5D-A5D5-4219-AA8B-102D22821A7D}" type="pres">
      <dgm:prSet presAssocID="{842763AD-02B1-4980-A159-8825585AA1D9}" presName="background" presStyleLbl="node0" presStyleIdx="0" presStyleCnt="1"/>
      <dgm:spPr/>
    </dgm:pt>
    <dgm:pt modelId="{B15B9160-6B34-4A36-AD3A-F93D00CB9555}" type="pres">
      <dgm:prSet presAssocID="{842763AD-02B1-4980-A159-8825585AA1D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944E3AE-2332-4022-8AB1-37F00381F2EB}" type="pres">
      <dgm:prSet presAssocID="{842763AD-02B1-4980-A159-8825585AA1D9}" presName="hierChild2" presStyleCnt="0"/>
      <dgm:spPr/>
    </dgm:pt>
    <dgm:pt modelId="{55FD6921-240B-44B0-AA03-610E1413C81C}" type="pres">
      <dgm:prSet presAssocID="{C1E7C389-8C9A-4628-8716-6B2C57B413D1}" presName="Name10" presStyleLbl="parChTrans1D2" presStyleIdx="0" presStyleCnt="3"/>
      <dgm:spPr/>
    </dgm:pt>
    <dgm:pt modelId="{0215E743-E8AB-4673-AC2D-45EC4C58C437}" type="pres">
      <dgm:prSet presAssocID="{95669200-DA74-4FFE-9519-82302CB5F706}" presName="hierRoot2" presStyleCnt="0"/>
      <dgm:spPr/>
    </dgm:pt>
    <dgm:pt modelId="{3E2991C3-9345-4186-844C-C5CC09C4AAF9}" type="pres">
      <dgm:prSet presAssocID="{95669200-DA74-4FFE-9519-82302CB5F706}" presName="composite2" presStyleCnt="0"/>
      <dgm:spPr/>
    </dgm:pt>
    <dgm:pt modelId="{3A9E7629-6FF2-41A4-B3CC-3D9F840C0B80}" type="pres">
      <dgm:prSet presAssocID="{95669200-DA74-4FFE-9519-82302CB5F706}" presName="background2" presStyleLbl="node2" presStyleIdx="0" presStyleCnt="3"/>
      <dgm:spPr/>
    </dgm:pt>
    <dgm:pt modelId="{DD2ACBE1-7238-4067-B8B5-CB1F92E7C17C}" type="pres">
      <dgm:prSet presAssocID="{95669200-DA74-4FFE-9519-82302CB5F70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D492DFA-1BA8-40DC-87E4-93D5CB6B2998}" type="pres">
      <dgm:prSet presAssocID="{95669200-DA74-4FFE-9519-82302CB5F706}" presName="hierChild3" presStyleCnt="0"/>
      <dgm:spPr/>
    </dgm:pt>
    <dgm:pt modelId="{39FCB42D-D865-457A-A09B-12FF708DD868}" type="pres">
      <dgm:prSet presAssocID="{2AB70B37-B1F4-4FFD-AC04-6DA231113513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F462D0D8-E4EB-49CA-8AD0-61BEA5E57BD8}" type="pres">
      <dgm:prSet presAssocID="{8ADF6044-1C36-4C41-BAA2-FDB4C04E35D3}" presName="hierRoot2" presStyleCnt="0"/>
      <dgm:spPr/>
    </dgm:pt>
    <dgm:pt modelId="{0A598B58-2370-4AD1-8427-187E439E02BC}" type="pres">
      <dgm:prSet presAssocID="{8ADF6044-1C36-4C41-BAA2-FDB4C04E35D3}" presName="composite2" presStyleCnt="0"/>
      <dgm:spPr/>
    </dgm:pt>
    <dgm:pt modelId="{4E8F576C-D278-4CF7-A0D0-973AA1AE3AE6}" type="pres">
      <dgm:prSet presAssocID="{8ADF6044-1C36-4C41-BAA2-FDB4C04E35D3}" presName="background2" presStyleLbl="node2" presStyleIdx="1" presStyleCnt="3"/>
      <dgm:spPr/>
    </dgm:pt>
    <dgm:pt modelId="{2ABD10F9-F508-486D-A621-87A6E68EADD8}" type="pres">
      <dgm:prSet presAssocID="{8ADF6044-1C36-4C41-BAA2-FDB4C04E35D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7175DA2-5052-4A22-8C84-2675C89CF8C2}" type="pres">
      <dgm:prSet presAssocID="{8ADF6044-1C36-4C41-BAA2-FDB4C04E35D3}" presName="hierChild3" presStyleCnt="0"/>
      <dgm:spPr/>
    </dgm:pt>
    <dgm:pt modelId="{5AFEF9D1-D4E7-49AF-A9FE-2706757C0F20}" type="pres">
      <dgm:prSet presAssocID="{09567C3C-C891-423A-B99D-9EB6D5D67EBB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97715CB8-A7B6-4B1A-8AE3-CAE2440CDFCC}" type="pres">
      <dgm:prSet presAssocID="{2179F83E-CAC1-48E5-9949-615A74DE1CDE}" presName="hierRoot2" presStyleCnt="0"/>
      <dgm:spPr/>
    </dgm:pt>
    <dgm:pt modelId="{D25A4E26-7C95-43B0-84A9-9B89215ECECB}" type="pres">
      <dgm:prSet presAssocID="{2179F83E-CAC1-48E5-9949-615A74DE1CDE}" presName="composite2" presStyleCnt="0"/>
      <dgm:spPr/>
    </dgm:pt>
    <dgm:pt modelId="{AE826F49-C07E-4934-A6F0-6683CD9DD81F}" type="pres">
      <dgm:prSet presAssocID="{2179F83E-CAC1-48E5-9949-615A74DE1CDE}" presName="background2" presStyleLbl="node2" presStyleIdx="2" presStyleCnt="3"/>
      <dgm:spPr/>
    </dgm:pt>
    <dgm:pt modelId="{14CBE0A3-7036-4E54-8F21-F08E8BBB421C}" type="pres">
      <dgm:prSet presAssocID="{2179F83E-CAC1-48E5-9949-615A74DE1CD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F0E8E0B-0557-4A7A-8082-1ED200F425C4}" type="pres">
      <dgm:prSet presAssocID="{2179F83E-CAC1-48E5-9949-615A74DE1CDE}" presName="hierChild3" presStyleCnt="0"/>
      <dgm:spPr/>
    </dgm:pt>
  </dgm:ptLst>
  <dgm:cxnLst>
    <dgm:cxn modelId="{40AFC2F7-1EF8-4EF8-95A3-77C7B4AA4A36}" srcId="{842763AD-02B1-4980-A159-8825585AA1D9}" destId="{8ADF6044-1C36-4C41-BAA2-FDB4C04E35D3}" srcOrd="1" destOrd="0" parTransId="{2AB70B37-B1F4-4FFD-AC04-6DA231113513}" sibTransId="{DB1AE2AE-56E1-4BCA-846A-59C850C9D342}"/>
    <dgm:cxn modelId="{2010D4A5-95E9-4056-AC63-9841C76F6746}" type="presOf" srcId="{8ADF6044-1C36-4C41-BAA2-FDB4C04E35D3}" destId="{2ABD10F9-F508-486D-A621-87A6E68EADD8}" srcOrd="0" destOrd="0" presId="urn:microsoft.com/office/officeart/2005/8/layout/hierarchy1"/>
    <dgm:cxn modelId="{1A57240B-73B7-4C37-9205-9CCDFD2BF509}" srcId="{842763AD-02B1-4980-A159-8825585AA1D9}" destId="{2179F83E-CAC1-48E5-9949-615A74DE1CDE}" srcOrd="2" destOrd="0" parTransId="{09567C3C-C891-423A-B99D-9EB6D5D67EBB}" sibTransId="{B8BFF857-8CF8-46C7-88CC-A487BC2F3B60}"/>
    <dgm:cxn modelId="{DEFC8E67-8CF4-4660-A1B9-77BB5E004EB4}" type="presOf" srcId="{006603A9-DD87-4437-9E22-7AFFFFCA35E7}" destId="{A61F2EF6-C1B9-48DA-96C9-129F3C3B23CA}" srcOrd="0" destOrd="0" presId="urn:microsoft.com/office/officeart/2005/8/layout/hierarchy1"/>
    <dgm:cxn modelId="{F9315F93-8777-4B11-B737-C10E2AD698F6}" type="presOf" srcId="{2179F83E-CAC1-48E5-9949-615A74DE1CDE}" destId="{14CBE0A3-7036-4E54-8F21-F08E8BBB421C}" srcOrd="0" destOrd="0" presId="urn:microsoft.com/office/officeart/2005/8/layout/hierarchy1"/>
    <dgm:cxn modelId="{A4232836-1CF6-417B-BCFA-BED9178C1092}" type="presOf" srcId="{2AB70B37-B1F4-4FFD-AC04-6DA231113513}" destId="{39FCB42D-D865-457A-A09B-12FF708DD868}" srcOrd="0" destOrd="0" presId="urn:microsoft.com/office/officeart/2005/8/layout/hierarchy1"/>
    <dgm:cxn modelId="{D2B2325F-D262-4FD0-A5D9-5A0081DBE1A7}" type="presOf" srcId="{842763AD-02B1-4980-A159-8825585AA1D9}" destId="{B15B9160-6B34-4A36-AD3A-F93D00CB9555}" srcOrd="0" destOrd="0" presId="urn:microsoft.com/office/officeart/2005/8/layout/hierarchy1"/>
    <dgm:cxn modelId="{018605AB-BE63-4C4C-936E-F981E86026FD}" type="presOf" srcId="{C1E7C389-8C9A-4628-8716-6B2C57B413D1}" destId="{55FD6921-240B-44B0-AA03-610E1413C81C}" srcOrd="0" destOrd="0" presId="urn:microsoft.com/office/officeart/2005/8/layout/hierarchy1"/>
    <dgm:cxn modelId="{760E72EA-5DD9-4F0E-8E10-56A6366ACD5D}" srcId="{006603A9-DD87-4437-9E22-7AFFFFCA35E7}" destId="{842763AD-02B1-4980-A159-8825585AA1D9}" srcOrd="0" destOrd="0" parTransId="{C8D33BA2-9DBD-47E8-ADAB-EE171F0985CA}" sibTransId="{97197EF1-4CEB-4ABD-92B8-ECEBCE84CDDD}"/>
    <dgm:cxn modelId="{B007A5EA-78F0-41CC-989B-20207B754F29}" type="presOf" srcId="{09567C3C-C891-423A-B99D-9EB6D5D67EBB}" destId="{5AFEF9D1-D4E7-49AF-A9FE-2706757C0F20}" srcOrd="0" destOrd="0" presId="urn:microsoft.com/office/officeart/2005/8/layout/hierarchy1"/>
    <dgm:cxn modelId="{E73352D5-46B9-4EC0-98CC-92840D0302AE}" type="presOf" srcId="{95669200-DA74-4FFE-9519-82302CB5F706}" destId="{DD2ACBE1-7238-4067-B8B5-CB1F92E7C17C}" srcOrd="0" destOrd="0" presId="urn:microsoft.com/office/officeart/2005/8/layout/hierarchy1"/>
    <dgm:cxn modelId="{B7EDC565-1BD5-492E-A1FA-E2F52FDE3946}" srcId="{842763AD-02B1-4980-A159-8825585AA1D9}" destId="{95669200-DA74-4FFE-9519-82302CB5F706}" srcOrd="0" destOrd="0" parTransId="{C1E7C389-8C9A-4628-8716-6B2C57B413D1}" sibTransId="{0DBE0AE2-A6B2-4EBA-B845-CD7461F59503}"/>
    <dgm:cxn modelId="{B0FA475C-C8CB-49BD-9036-FBE419AD08BD}" type="presParOf" srcId="{A61F2EF6-C1B9-48DA-96C9-129F3C3B23CA}" destId="{DD67A1E1-95B8-44F2-959D-5AF012A021DB}" srcOrd="0" destOrd="0" presId="urn:microsoft.com/office/officeart/2005/8/layout/hierarchy1"/>
    <dgm:cxn modelId="{18AC85E5-4494-4530-9AB8-82C98A4553C3}" type="presParOf" srcId="{DD67A1E1-95B8-44F2-959D-5AF012A021DB}" destId="{46105A95-57EB-4101-96F5-71622E3A8CCD}" srcOrd="0" destOrd="0" presId="urn:microsoft.com/office/officeart/2005/8/layout/hierarchy1"/>
    <dgm:cxn modelId="{CECAAD6B-6D7A-42EA-AFF3-C63B35DC746A}" type="presParOf" srcId="{46105A95-57EB-4101-96F5-71622E3A8CCD}" destId="{4EC99B5D-A5D5-4219-AA8B-102D22821A7D}" srcOrd="0" destOrd="0" presId="urn:microsoft.com/office/officeart/2005/8/layout/hierarchy1"/>
    <dgm:cxn modelId="{8A419482-53B2-4A34-AA75-D442562D819C}" type="presParOf" srcId="{46105A95-57EB-4101-96F5-71622E3A8CCD}" destId="{B15B9160-6B34-4A36-AD3A-F93D00CB9555}" srcOrd="1" destOrd="0" presId="urn:microsoft.com/office/officeart/2005/8/layout/hierarchy1"/>
    <dgm:cxn modelId="{F315D304-0F9A-4ABD-A587-DE579ACDB572}" type="presParOf" srcId="{DD67A1E1-95B8-44F2-959D-5AF012A021DB}" destId="{6944E3AE-2332-4022-8AB1-37F00381F2EB}" srcOrd="1" destOrd="0" presId="urn:microsoft.com/office/officeart/2005/8/layout/hierarchy1"/>
    <dgm:cxn modelId="{D893E85C-A9D4-4000-9056-D11E488FAC61}" type="presParOf" srcId="{6944E3AE-2332-4022-8AB1-37F00381F2EB}" destId="{55FD6921-240B-44B0-AA03-610E1413C81C}" srcOrd="0" destOrd="0" presId="urn:microsoft.com/office/officeart/2005/8/layout/hierarchy1"/>
    <dgm:cxn modelId="{3ECEE169-B2A1-4E60-BFBD-0EEECF79549F}" type="presParOf" srcId="{6944E3AE-2332-4022-8AB1-37F00381F2EB}" destId="{0215E743-E8AB-4673-AC2D-45EC4C58C437}" srcOrd="1" destOrd="0" presId="urn:microsoft.com/office/officeart/2005/8/layout/hierarchy1"/>
    <dgm:cxn modelId="{B3E1A774-A4CD-47F2-882D-B0457A188809}" type="presParOf" srcId="{0215E743-E8AB-4673-AC2D-45EC4C58C437}" destId="{3E2991C3-9345-4186-844C-C5CC09C4AAF9}" srcOrd="0" destOrd="0" presId="urn:microsoft.com/office/officeart/2005/8/layout/hierarchy1"/>
    <dgm:cxn modelId="{1F85F0A0-15AA-4D88-A9D2-E92096A60F49}" type="presParOf" srcId="{3E2991C3-9345-4186-844C-C5CC09C4AAF9}" destId="{3A9E7629-6FF2-41A4-B3CC-3D9F840C0B80}" srcOrd="0" destOrd="0" presId="urn:microsoft.com/office/officeart/2005/8/layout/hierarchy1"/>
    <dgm:cxn modelId="{4774E06C-7BF2-4215-A54F-7D38056ADF4F}" type="presParOf" srcId="{3E2991C3-9345-4186-844C-C5CC09C4AAF9}" destId="{DD2ACBE1-7238-4067-B8B5-CB1F92E7C17C}" srcOrd="1" destOrd="0" presId="urn:microsoft.com/office/officeart/2005/8/layout/hierarchy1"/>
    <dgm:cxn modelId="{96A8E06E-D0C3-4A9F-8083-C437E1261A3D}" type="presParOf" srcId="{0215E743-E8AB-4673-AC2D-45EC4C58C437}" destId="{DD492DFA-1BA8-40DC-87E4-93D5CB6B2998}" srcOrd="1" destOrd="0" presId="urn:microsoft.com/office/officeart/2005/8/layout/hierarchy1"/>
    <dgm:cxn modelId="{9D30FF93-E2D9-4016-AEE1-E7F16D14E36F}" type="presParOf" srcId="{6944E3AE-2332-4022-8AB1-37F00381F2EB}" destId="{39FCB42D-D865-457A-A09B-12FF708DD868}" srcOrd="2" destOrd="0" presId="urn:microsoft.com/office/officeart/2005/8/layout/hierarchy1"/>
    <dgm:cxn modelId="{F7FDB77D-162A-4E4D-BA22-D61F7FFB0E6C}" type="presParOf" srcId="{6944E3AE-2332-4022-8AB1-37F00381F2EB}" destId="{F462D0D8-E4EB-49CA-8AD0-61BEA5E57BD8}" srcOrd="3" destOrd="0" presId="urn:microsoft.com/office/officeart/2005/8/layout/hierarchy1"/>
    <dgm:cxn modelId="{A24ACDFE-B247-48D4-9896-4B4A99F8401B}" type="presParOf" srcId="{F462D0D8-E4EB-49CA-8AD0-61BEA5E57BD8}" destId="{0A598B58-2370-4AD1-8427-187E439E02BC}" srcOrd="0" destOrd="0" presId="urn:microsoft.com/office/officeart/2005/8/layout/hierarchy1"/>
    <dgm:cxn modelId="{FA1F41EA-ED04-4B83-A755-5398E5848DD9}" type="presParOf" srcId="{0A598B58-2370-4AD1-8427-187E439E02BC}" destId="{4E8F576C-D278-4CF7-A0D0-973AA1AE3AE6}" srcOrd="0" destOrd="0" presId="urn:microsoft.com/office/officeart/2005/8/layout/hierarchy1"/>
    <dgm:cxn modelId="{FFC13F46-ACB3-430D-A98E-D973C4366CA4}" type="presParOf" srcId="{0A598B58-2370-4AD1-8427-187E439E02BC}" destId="{2ABD10F9-F508-486D-A621-87A6E68EADD8}" srcOrd="1" destOrd="0" presId="urn:microsoft.com/office/officeart/2005/8/layout/hierarchy1"/>
    <dgm:cxn modelId="{ECC8734A-8ED4-4C7A-92D4-81E44AF036DA}" type="presParOf" srcId="{F462D0D8-E4EB-49CA-8AD0-61BEA5E57BD8}" destId="{F7175DA2-5052-4A22-8C84-2675C89CF8C2}" srcOrd="1" destOrd="0" presId="urn:microsoft.com/office/officeart/2005/8/layout/hierarchy1"/>
    <dgm:cxn modelId="{38B36969-AAFF-4577-916D-A853986D8829}" type="presParOf" srcId="{6944E3AE-2332-4022-8AB1-37F00381F2EB}" destId="{5AFEF9D1-D4E7-49AF-A9FE-2706757C0F20}" srcOrd="4" destOrd="0" presId="urn:microsoft.com/office/officeart/2005/8/layout/hierarchy1"/>
    <dgm:cxn modelId="{423A5ADC-91C7-434A-9CB0-11D4073D25AF}" type="presParOf" srcId="{6944E3AE-2332-4022-8AB1-37F00381F2EB}" destId="{97715CB8-A7B6-4B1A-8AE3-CAE2440CDFCC}" srcOrd="5" destOrd="0" presId="urn:microsoft.com/office/officeart/2005/8/layout/hierarchy1"/>
    <dgm:cxn modelId="{6D60CD96-A44A-4BB6-BC3E-35DB3130FEE9}" type="presParOf" srcId="{97715CB8-A7B6-4B1A-8AE3-CAE2440CDFCC}" destId="{D25A4E26-7C95-43B0-84A9-9B89215ECECB}" srcOrd="0" destOrd="0" presId="urn:microsoft.com/office/officeart/2005/8/layout/hierarchy1"/>
    <dgm:cxn modelId="{8620CD79-EF25-4332-AAC7-110105433FA3}" type="presParOf" srcId="{D25A4E26-7C95-43B0-84A9-9B89215ECECB}" destId="{AE826F49-C07E-4934-A6F0-6683CD9DD81F}" srcOrd="0" destOrd="0" presId="urn:microsoft.com/office/officeart/2005/8/layout/hierarchy1"/>
    <dgm:cxn modelId="{00D75B2A-C846-49D8-8657-2366ACA556ED}" type="presParOf" srcId="{D25A4E26-7C95-43B0-84A9-9B89215ECECB}" destId="{14CBE0A3-7036-4E54-8F21-F08E8BBB421C}" srcOrd="1" destOrd="0" presId="urn:microsoft.com/office/officeart/2005/8/layout/hierarchy1"/>
    <dgm:cxn modelId="{5BA63CBE-53E3-4F32-A02B-9574620B3029}" type="presParOf" srcId="{97715CB8-A7B6-4B1A-8AE3-CAE2440CDFCC}" destId="{9F0E8E0B-0557-4A7A-8082-1ED200F425C4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230A7-7018-4162-B9CF-9557752A7CE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D5AB443-DFAA-481C-8A1C-88CA3A0E33D0}">
      <dgm:prSet phldrT="[نص]"/>
      <dgm:spPr/>
      <dgm:t>
        <a:bodyPr/>
        <a:lstStyle/>
        <a:p>
          <a:pPr rtl="1"/>
          <a:r>
            <a:rPr lang="en-US" dirty="0" smtClean="0"/>
            <a:t>Intracellular pathogens </a:t>
          </a:r>
          <a:endParaRPr lang="ar-SA" dirty="0"/>
        </a:p>
      </dgm:t>
    </dgm:pt>
    <dgm:pt modelId="{CC3F191A-5E90-4920-8E5F-09E2CE0D79D8}" type="parTrans" cxnId="{DDDFD8BA-CFCE-47C2-8785-DB811DEAF5F4}">
      <dgm:prSet/>
      <dgm:spPr/>
      <dgm:t>
        <a:bodyPr/>
        <a:lstStyle/>
        <a:p>
          <a:pPr rtl="1"/>
          <a:endParaRPr lang="ar-SA"/>
        </a:p>
      </dgm:t>
    </dgm:pt>
    <dgm:pt modelId="{FC257F3B-C323-4B1D-B126-C0F091F54EF2}" type="sibTrans" cxnId="{DDDFD8BA-CFCE-47C2-8785-DB811DEAF5F4}">
      <dgm:prSet/>
      <dgm:spPr/>
      <dgm:t>
        <a:bodyPr/>
        <a:lstStyle/>
        <a:p>
          <a:pPr rtl="1"/>
          <a:endParaRPr lang="ar-SA"/>
        </a:p>
      </dgm:t>
    </dgm:pt>
    <dgm:pt modelId="{F93B0515-91A5-4A70-B1EC-6362992401EC}">
      <dgm:prSet phldrT="[نص]"/>
      <dgm:spPr/>
      <dgm:t>
        <a:bodyPr/>
        <a:lstStyle/>
        <a:p>
          <a:pPr rtl="1"/>
          <a:r>
            <a:rPr lang="en-US" b="0" dirty="0" smtClean="0">
              <a:latin typeface="Garamond" pitchFamily="18" charset="0"/>
            </a:rPr>
            <a:t>L. </a:t>
          </a:r>
          <a:r>
            <a:rPr lang="en-US" b="0" dirty="0" err="1" smtClean="0">
              <a:latin typeface="Garamond" pitchFamily="18" charset="0"/>
            </a:rPr>
            <a:t>Pneumophila</a:t>
          </a:r>
          <a:r>
            <a:rPr lang="en-US" b="0" dirty="0" smtClean="0">
              <a:latin typeface="Garamond" pitchFamily="18" charset="0"/>
            </a:rPr>
            <a:t>                   </a:t>
          </a:r>
        </a:p>
      </dgm:t>
    </dgm:pt>
    <dgm:pt modelId="{F05F845A-906C-46F2-BC0C-5AFBCAE72EF2}" type="parTrans" cxnId="{813036DE-37AF-4D03-B33F-CCCF8EC8BAF2}">
      <dgm:prSet/>
      <dgm:spPr/>
      <dgm:t>
        <a:bodyPr/>
        <a:lstStyle/>
        <a:p>
          <a:pPr rtl="1"/>
          <a:endParaRPr lang="ar-SA"/>
        </a:p>
      </dgm:t>
    </dgm:pt>
    <dgm:pt modelId="{71B2811D-C110-4297-A817-682297B79DC9}" type="sibTrans" cxnId="{813036DE-37AF-4D03-B33F-CCCF8EC8BAF2}">
      <dgm:prSet/>
      <dgm:spPr/>
      <dgm:t>
        <a:bodyPr/>
        <a:lstStyle/>
        <a:p>
          <a:pPr rtl="1"/>
          <a:endParaRPr lang="ar-SA"/>
        </a:p>
      </dgm:t>
    </dgm:pt>
    <dgm:pt modelId="{F2BCD0BD-668E-475B-B5FB-0E17EBF3BADA}">
      <dgm:prSet phldrT="[نص]"/>
      <dgm:spPr/>
      <dgm:t>
        <a:bodyPr/>
        <a:lstStyle/>
        <a:p>
          <a:pPr rtl="1"/>
          <a:r>
            <a:rPr lang="en-US" b="0" dirty="0" smtClean="0">
              <a:latin typeface="Garamond" pitchFamily="18" charset="0"/>
            </a:rPr>
            <a:t>M. </a:t>
          </a:r>
          <a:r>
            <a:rPr lang="en-US" b="0" dirty="0" err="1" smtClean="0">
              <a:latin typeface="Garamond" pitchFamily="18" charset="0"/>
            </a:rPr>
            <a:t>pneumoniae</a:t>
          </a:r>
          <a:endParaRPr lang="ar-SA" b="0" dirty="0">
            <a:latin typeface="Garamond" pitchFamily="18" charset="0"/>
          </a:endParaRPr>
        </a:p>
      </dgm:t>
    </dgm:pt>
    <dgm:pt modelId="{5413C91A-5715-4658-8314-863DD4CC229B}" type="parTrans" cxnId="{CEF121F1-18CA-4E7D-A53F-42B944372BBC}">
      <dgm:prSet/>
      <dgm:spPr/>
      <dgm:t>
        <a:bodyPr/>
        <a:lstStyle/>
        <a:p>
          <a:pPr rtl="1"/>
          <a:endParaRPr lang="ar-SA"/>
        </a:p>
      </dgm:t>
    </dgm:pt>
    <dgm:pt modelId="{8B9CDF63-D8F8-456B-AB43-975BB679260C}" type="sibTrans" cxnId="{CEF121F1-18CA-4E7D-A53F-42B944372BBC}">
      <dgm:prSet/>
      <dgm:spPr/>
      <dgm:t>
        <a:bodyPr/>
        <a:lstStyle/>
        <a:p>
          <a:pPr rtl="1"/>
          <a:endParaRPr lang="ar-SA"/>
        </a:p>
      </dgm:t>
    </dgm:pt>
    <dgm:pt modelId="{D26F4BA2-9250-40AB-87B1-F12F17FA79B5}">
      <dgm:prSet/>
      <dgm:spPr/>
      <dgm:t>
        <a:bodyPr/>
        <a:lstStyle/>
        <a:p>
          <a:pPr rtl="1"/>
          <a:r>
            <a:rPr lang="en-US" b="0" dirty="0" smtClean="0">
              <a:latin typeface="Garamond" pitchFamily="18" charset="0"/>
            </a:rPr>
            <a:t>Chlamydia species</a:t>
          </a:r>
          <a:endParaRPr lang="ar-SA" b="0" dirty="0">
            <a:latin typeface="Garamond" pitchFamily="18" charset="0"/>
          </a:endParaRPr>
        </a:p>
      </dgm:t>
    </dgm:pt>
    <dgm:pt modelId="{447CC0AB-F085-4EEF-A6B4-77DEC5682B3C}" type="parTrans" cxnId="{6A8301E6-403F-4E7A-9465-91E0C70A19C2}">
      <dgm:prSet/>
      <dgm:spPr/>
      <dgm:t>
        <a:bodyPr/>
        <a:lstStyle/>
        <a:p>
          <a:pPr rtl="1"/>
          <a:endParaRPr lang="ar-SA"/>
        </a:p>
      </dgm:t>
    </dgm:pt>
    <dgm:pt modelId="{42997622-5927-4D55-A11F-D402C0F68DED}" type="sibTrans" cxnId="{6A8301E6-403F-4E7A-9465-91E0C70A19C2}">
      <dgm:prSet/>
      <dgm:spPr/>
      <dgm:t>
        <a:bodyPr/>
        <a:lstStyle/>
        <a:p>
          <a:pPr rtl="1"/>
          <a:endParaRPr lang="ar-SA"/>
        </a:p>
      </dgm:t>
    </dgm:pt>
    <dgm:pt modelId="{630C0974-21EA-4A29-A297-14A986FE221E}" type="pres">
      <dgm:prSet presAssocID="{903230A7-7018-4162-B9CF-9557752A7CEA}" presName="list" presStyleCnt="0">
        <dgm:presLayoutVars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EA2DC8DA-7425-4231-A581-C53DE83F0C8C}" type="pres">
      <dgm:prSet presAssocID="{8D5AB443-DFAA-481C-8A1C-88CA3A0E33D0}" presName="posSpace" presStyleCnt="0"/>
      <dgm:spPr/>
    </dgm:pt>
    <dgm:pt modelId="{71CDFE9F-F94A-4D35-8A35-1D0B22E5818B}" type="pres">
      <dgm:prSet presAssocID="{8D5AB443-DFAA-481C-8A1C-88CA3A0E33D0}" presName="vertFlow" presStyleCnt="0"/>
      <dgm:spPr/>
    </dgm:pt>
    <dgm:pt modelId="{9F431313-CCFB-4AFD-92C5-A480592BE4F7}" type="pres">
      <dgm:prSet presAssocID="{8D5AB443-DFAA-481C-8A1C-88CA3A0E33D0}" presName="topSpace" presStyleCnt="0"/>
      <dgm:spPr/>
    </dgm:pt>
    <dgm:pt modelId="{C241CA31-DE8C-4445-A1D6-C3CB0EF61D46}" type="pres">
      <dgm:prSet presAssocID="{8D5AB443-DFAA-481C-8A1C-88CA3A0E33D0}" presName="firstComp" presStyleCnt="0"/>
      <dgm:spPr/>
    </dgm:pt>
    <dgm:pt modelId="{CD4D2EE6-D992-4E4F-9D55-48FD1B84A92D}" type="pres">
      <dgm:prSet presAssocID="{8D5AB443-DFAA-481C-8A1C-88CA3A0E33D0}" presName="firstChild" presStyleLbl="bgAccFollowNode1" presStyleIdx="0" presStyleCnt="3"/>
      <dgm:spPr/>
      <dgm:t>
        <a:bodyPr/>
        <a:lstStyle/>
        <a:p>
          <a:pPr rtl="1"/>
          <a:endParaRPr lang="ar-SA"/>
        </a:p>
      </dgm:t>
    </dgm:pt>
    <dgm:pt modelId="{8F83D102-7F99-4248-912F-DBD69F9727BB}" type="pres">
      <dgm:prSet presAssocID="{8D5AB443-DFAA-481C-8A1C-88CA3A0E33D0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D7CABE-6F37-4918-B544-F8198108AA01}" type="pres">
      <dgm:prSet presAssocID="{F2BCD0BD-668E-475B-B5FB-0E17EBF3BADA}" presName="comp" presStyleCnt="0"/>
      <dgm:spPr/>
    </dgm:pt>
    <dgm:pt modelId="{07A29131-B899-40BB-A06B-9A172FF986D3}" type="pres">
      <dgm:prSet presAssocID="{F2BCD0BD-668E-475B-B5FB-0E17EBF3BADA}" presName="child" presStyleLbl="bgAccFollowNode1" presStyleIdx="1" presStyleCnt="3"/>
      <dgm:spPr/>
      <dgm:t>
        <a:bodyPr/>
        <a:lstStyle/>
        <a:p>
          <a:pPr rtl="1"/>
          <a:endParaRPr lang="ar-SA"/>
        </a:p>
      </dgm:t>
    </dgm:pt>
    <dgm:pt modelId="{96DA4C37-9C68-4E98-92AD-25A44C48ADBF}" type="pres">
      <dgm:prSet presAssocID="{F2BCD0BD-668E-475B-B5FB-0E17EBF3BADA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C61F6A-03A7-45C3-9067-6643C7797198}" type="pres">
      <dgm:prSet presAssocID="{D26F4BA2-9250-40AB-87B1-F12F17FA79B5}" presName="comp" presStyleCnt="0"/>
      <dgm:spPr/>
    </dgm:pt>
    <dgm:pt modelId="{5830BA63-7DEF-42F3-9487-315090565D32}" type="pres">
      <dgm:prSet presAssocID="{D26F4BA2-9250-40AB-87B1-F12F17FA79B5}" presName="child" presStyleLbl="bgAccFollowNode1" presStyleIdx="2" presStyleCnt="3"/>
      <dgm:spPr/>
      <dgm:t>
        <a:bodyPr/>
        <a:lstStyle/>
        <a:p>
          <a:pPr rtl="1"/>
          <a:endParaRPr lang="ar-SA"/>
        </a:p>
      </dgm:t>
    </dgm:pt>
    <dgm:pt modelId="{575A25C5-2695-41A5-93F7-E52580A34F46}" type="pres">
      <dgm:prSet presAssocID="{D26F4BA2-9250-40AB-87B1-F12F17FA79B5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A6ACFDE-2FD4-436D-9E98-F6F46C6261CD}" type="pres">
      <dgm:prSet presAssocID="{8D5AB443-DFAA-481C-8A1C-88CA3A0E33D0}" presName="negSpace" presStyleCnt="0"/>
      <dgm:spPr/>
    </dgm:pt>
    <dgm:pt modelId="{E7585DF9-02E9-4C03-B0D5-5E2FC5E6B406}" type="pres">
      <dgm:prSet presAssocID="{8D5AB443-DFAA-481C-8A1C-88CA3A0E33D0}" presName="circle" presStyleLbl="node1" presStyleIdx="0" presStyleCnt="1"/>
      <dgm:spPr/>
      <dgm:t>
        <a:bodyPr/>
        <a:lstStyle/>
        <a:p>
          <a:pPr rtl="1"/>
          <a:endParaRPr lang="ar-SA"/>
        </a:p>
      </dgm:t>
    </dgm:pt>
  </dgm:ptLst>
  <dgm:cxnLst>
    <dgm:cxn modelId="{12305FEB-2B7A-4816-B351-F3CC1CAA3867}" type="presOf" srcId="{F2BCD0BD-668E-475B-B5FB-0E17EBF3BADA}" destId="{96DA4C37-9C68-4E98-92AD-25A44C48ADBF}" srcOrd="1" destOrd="0" presId="urn:microsoft.com/office/officeart/2005/8/layout/hList9"/>
    <dgm:cxn modelId="{813036DE-37AF-4D03-B33F-CCCF8EC8BAF2}" srcId="{8D5AB443-DFAA-481C-8A1C-88CA3A0E33D0}" destId="{F93B0515-91A5-4A70-B1EC-6362992401EC}" srcOrd="0" destOrd="0" parTransId="{F05F845A-906C-46F2-BC0C-5AFBCAE72EF2}" sibTransId="{71B2811D-C110-4297-A817-682297B79DC9}"/>
    <dgm:cxn modelId="{CEF121F1-18CA-4E7D-A53F-42B944372BBC}" srcId="{8D5AB443-DFAA-481C-8A1C-88CA3A0E33D0}" destId="{F2BCD0BD-668E-475B-B5FB-0E17EBF3BADA}" srcOrd="1" destOrd="0" parTransId="{5413C91A-5715-4658-8314-863DD4CC229B}" sibTransId="{8B9CDF63-D8F8-456B-AB43-975BB679260C}"/>
    <dgm:cxn modelId="{EB4A0732-7E19-4A34-B572-E77611A13C9D}" type="presOf" srcId="{903230A7-7018-4162-B9CF-9557752A7CEA}" destId="{630C0974-21EA-4A29-A297-14A986FE221E}" srcOrd="0" destOrd="0" presId="urn:microsoft.com/office/officeart/2005/8/layout/hList9"/>
    <dgm:cxn modelId="{629ECE60-3308-448B-9019-E5EF33EE1903}" type="presOf" srcId="{8D5AB443-DFAA-481C-8A1C-88CA3A0E33D0}" destId="{E7585DF9-02E9-4C03-B0D5-5E2FC5E6B406}" srcOrd="0" destOrd="0" presId="urn:microsoft.com/office/officeart/2005/8/layout/hList9"/>
    <dgm:cxn modelId="{DDDFD8BA-CFCE-47C2-8785-DB811DEAF5F4}" srcId="{903230A7-7018-4162-B9CF-9557752A7CEA}" destId="{8D5AB443-DFAA-481C-8A1C-88CA3A0E33D0}" srcOrd="0" destOrd="0" parTransId="{CC3F191A-5E90-4920-8E5F-09E2CE0D79D8}" sibTransId="{FC257F3B-C323-4B1D-B126-C0F091F54EF2}"/>
    <dgm:cxn modelId="{745367BB-4E9B-4341-96D0-7A0F870CC96B}" type="presOf" srcId="{F2BCD0BD-668E-475B-B5FB-0E17EBF3BADA}" destId="{07A29131-B899-40BB-A06B-9A172FF986D3}" srcOrd="0" destOrd="0" presId="urn:microsoft.com/office/officeart/2005/8/layout/hList9"/>
    <dgm:cxn modelId="{FBEE9B32-CF70-45D8-9579-16CB747411B0}" type="presOf" srcId="{D26F4BA2-9250-40AB-87B1-F12F17FA79B5}" destId="{575A25C5-2695-41A5-93F7-E52580A34F46}" srcOrd="1" destOrd="0" presId="urn:microsoft.com/office/officeart/2005/8/layout/hList9"/>
    <dgm:cxn modelId="{A8D56CF9-42ED-49FB-B964-2001DB5F08DC}" type="presOf" srcId="{F93B0515-91A5-4A70-B1EC-6362992401EC}" destId="{CD4D2EE6-D992-4E4F-9D55-48FD1B84A92D}" srcOrd="0" destOrd="0" presId="urn:microsoft.com/office/officeart/2005/8/layout/hList9"/>
    <dgm:cxn modelId="{6E81D52C-C3A7-440B-87F5-AD2109E16A94}" type="presOf" srcId="{F93B0515-91A5-4A70-B1EC-6362992401EC}" destId="{8F83D102-7F99-4248-912F-DBD69F9727BB}" srcOrd="1" destOrd="0" presId="urn:microsoft.com/office/officeart/2005/8/layout/hList9"/>
    <dgm:cxn modelId="{6A8301E6-403F-4E7A-9465-91E0C70A19C2}" srcId="{8D5AB443-DFAA-481C-8A1C-88CA3A0E33D0}" destId="{D26F4BA2-9250-40AB-87B1-F12F17FA79B5}" srcOrd="2" destOrd="0" parTransId="{447CC0AB-F085-4EEF-A6B4-77DEC5682B3C}" sibTransId="{42997622-5927-4D55-A11F-D402C0F68DED}"/>
    <dgm:cxn modelId="{F90D5256-1207-4582-8F46-F0AA6B8148CF}" type="presOf" srcId="{D26F4BA2-9250-40AB-87B1-F12F17FA79B5}" destId="{5830BA63-7DEF-42F3-9487-315090565D32}" srcOrd="0" destOrd="0" presId="urn:microsoft.com/office/officeart/2005/8/layout/hList9"/>
    <dgm:cxn modelId="{0AFD26A7-BB57-4523-930B-2A885F4AD297}" type="presParOf" srcId="{630C0974-21EA-4A29-A297-14A986FE221E}" destId="{EA2DC8DA-7425-4231-A581-C53DE83F0C8C}" srcOrd="0" destOrd="0" presId="urn:microsoft.com/office/officeart/2005/8/layout/hList9"/>
    <dgm:cxn modelId="{BB101EB6-7C30-47A6-B11A-2EAC436D2B8E}" type="presParOf" srcId="{630C0974-21EA-4A29-A297-14A986FE221E}" destId="{71CDFE9F-F94A-4D35-8A35-1D0B22E5818B}" srcOrd="1" destOrd="0" presId="urn:microsoft.com/office/officeart/2005/8/layout/hList9"/>
    <dgm:cxn modelId="{4EB586FA-DA3D-4A7C-8069-22B25037F293}" type="presParOf" srcId="{71CDFE9F-F94A-4D35-8A35-1D0B22E5818B}" destId="{9F431313-CCFB-4AFD-92C5-A480592BE4F7}" srcOrd="0" destOrd="0" presId="urn:microsoft.com/office/officeart/2005/8/layout/hList9"/>
    <dgm:cxn modelId="{2B2B5B84-F8EB-40CA-A474-7B34DD0CD37C}" type="presParOf" srcId="{71CDFE9F-F94A-4D35-8A35-1D0B22E5818B}" destId="{C241CA31-DE8C-4445-A1D6-C3CB0EF61D46}" srcOrd="1" destOrd="0" presId="urn:microsoft.com/office/officeart/2005/8/layout/hList9"/>
    <dgm:cxn modelId="{801124F5-33BE-4648-9F24-A092327D933B}" type="presParOf" srcId="{C241CA31-DE8C-4445-A1D6-C3CB0EF61D46}" destId="{CD4D2EE6-D992-4E4F-9D55-48FD1B84A92D}" srcOrd="0" destOrd="0" presId="urn:microsoft.com/office/officeart/2005/8/layout/hList9"/>
    <dgm:cxn modelId="{CE058276-BBAE-426B-8A0D-873986FA8771}" type="presParOf" srcId="{C241CA31-DE8C-4445-A1D6-C3CB0EF61D46}" destId="{8F83D102-7F99-4248-912F-DBD69F9727BB}" srcOrd="1" destOrd="0" presId="urn:microsoft.com/office/officeart/2005/8/layout/hList9"/>
    <dgm:cxn modelId="{1B05A2AB-D7F0-4C13-8514-3EB049DA5596}" type="presParOf" srcId="{71CDFE9F-F94A-4D35-8A35-1D0B22E5818B}" destId="{FCD7CABE-6F37-4918-B544-F8198108AA01}" srcOrd="2" destOrd="0" presId="urn:microsoft.com/office/officeart/2005/8/layout/hList9"/>
    <dgm:cxn modelId="{42D55D08-633B-4390-A432-73C7E2359E69}" type="presParOf" srcId="{FCD7CABE-6F37-4918-B544-F8198108AA01}" destId="{07A29131-B899-40BB-A06B-9A172FF986D3}" srcOrd="0" destOrd="0" presId="urn:microsoft.com/office/officeart/2005/8/layout/hList9"/>
    <dgm:cxn modelId="{307283EE-9781-4C49-B09E-D3143FB1212B}" type="presParOf" srcId="{FCD7CABE-6F37-4918-B544-F8198108AA01}" destId="{96DA4C37-9C68-4E98-92AD-25A44C48ADBF}" srcOrd="1" destOrd="0" presId="urn:microsoft.com/office/officeart/2005/8/layout/hList9"/>
    <dgm:cxn modelId="{B0DD6904-53AA-42E7-9784-190A94612AB5}" type="presParOf" srcId="{71CDFE9F-F94A-4D35-8A35-1D0B22E5818B}" destId="{ACC61F6A-03A7-45C3-9067-6643C7797198}" srcOrd="3" destOrd="0" presId="urn:microsoft.com/office/officeart/2005/8/layout/hList9"/>
    <dgm:cxn modelId="{ECB9B19C-906C-4CEF-A8D2-9C35C3EE5CEB}" type="presParOf" srcId="{ACC61F6A-03A7-45C3-9067-6643C7797198}" destId="{5830BA63-7DEF-42F3-9487-315090565D32}" srcOrd="0" destOrd="0" presId="urn:microsoft.com/office/officeart/2005/8/layout/hList9"/>
    <dgm:cxn modelId="{E4CEE65A-5544-4B36-A283-FD4332F278BE}" type="presParOf" srcId="{ACC61F6A-03A7-45C3-9067-6643C7797198}" destId="{575A25C5-2695-41A5-93F7-E52580A34F46}" srcOrd="1" destOrd="0" presId="urn:microsoft.com/office/officeart/2005/8/layout/hList9"/>
    <dgm:cxn modelId="{FC6B33A9-03A9-4021-ACDE-1E7AB73C1456}" type="presParOf" srcId="{630C0974-21EA-4A29-A297-14A986FE221E}" destId="{5A6ACFDE-2FD4-436D-9E98-F6F46C6261CD}" srcOrd="2" destOrd="0" presId="urn:microsoft.com/office/officeart/2005/8/layout/hList9"/>
    <dgm:cxn modelId="{DE8224EE-2496-42C7-9328-02902C7405D1}" type="presParOf" srcId="{630C0974-21EA-4A29-A297-14A986FE221E}" destId="{E7585DF9-02E9-4C03-B0D5-5E2FC5E6B406}" srcOrd="3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F16C70-BDD2-47ED-ACAE-57A5A3C53CD4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B871D6C-E734-4951-B4A3-6482A989965C}">
      <dgm:prSet phldrT="[Text]" custT="1"/>
      <dgm:spPr/>
      <dgm:t>
        <a:bodyPr/>
        <a:lstStyle/>
        <a:p>
          <a:r>
            <a:rPr lang="en-US" sz="2800" dirty="0" smtClean="0"/>
            <a:t>Both erythromycin and </a:t>
          </a:r>
          <a:r>
            <a:rPr lang="en-US" sz="2800" dirty="0" err="1" smtClean="0"/>
            <a:t>clarithromycin</a:t>
          </a:r>
          <a:r>
            <a:rPr lang="en-US" sz="2800" dirty="0" smtClean="0"/>
            <a:t> inhibit </a:t>
          </a:r>
          <a:r>
            <a:rPr lang="en-US" sz="2800" dirty="0" err="1" smtClean="0"/>
            <a:t>cytochrome</a:t>
          </a:r>
          <a:r>
            <a:rPr lang="en-US" sz="2800" dirty="0" smtClean="0"/>
            <a:t> P450 enzymes</a:t>
          </a:r>
          <a:endParaRPr lang="en-US" sz="2800" dirty="0"/>
        </a:p>
      </dgm:t>
    </dgm:pt>
    <dgm:pt modelId="{EDB750EB-27AA-437C-A8EF-44E366C69146}" type="parTrans" cxnId="{4F949E1C-D215-49AA-AA5A-05CDBB09DC56}">
      <dgm:prSet/>
      <dgm:spPr/>
      <dgm:t>
        <a:bodyPr/>
        <a:lstStyle/>
        <a:p>
          <a:endParaRPr lang="en-US"/>
        </a:p>
      </dgm:t>
    </dgm:pt>
    <dgm:pt modelId="{7E7BE7BF-20ED-4DD7-A499-A647397CCB10}" type="sibTrans" cxnId="{4F949E1C-D215-49AA-AA5A-05CDBB09DC56}">
      <dgm:prSet/>
      <dgm:spPr/>
      <dgm:t>
        <a:bodyPr/>
        <a:lstStyle/>
        <a:p>
          <a:endParaRPr lang="en-US"/>
        </a:p>
      </dgm:t>
    </dgm:pt>
    <dgm:pt modelId="{07E78551-E515-465D-8802-5DFAB1551A0D}" type="pres">
      <dgm:prSet presAssocID="{70F16C70-BDD2-47ED-ACAE-57A5A3C53C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6114CD1-57FA-4674-A5B1-7A45C4E5249A}" type="pres">
      <dgm:prSet presAssocID="{1B871D6C-E734-4951-B4A3-6482A989965C}" presName="parentText" presStyleLbl="node1" presStyleIdx="0" presStyleCnt="1" custLinFactY="74274" custLinFactNeighborX="1692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6F125-A1A5-468A-B6F1-A6717E78140D}" type="presOf" srcId="{70F16C70-BDD2-47ED-ACAE-57A5A3C53CD4}" destId="{07E78551-E515-465D-8802-5DFAB1551A0D}" srcOrd="0" destOrd="0" presId="urn:microsoft.com/office/officeart/2005/8/layout/vList2"/>
    <dgm:cxn modelId="{4F949E1C-D215-49AA-AA5A-05CDBB09DC56}" srcId="{70F16C70-BDD2-47ED-ACAE-57A5A3C53CD4}" destId="{1B871D6C-E734-4951-B4A3-6482A989965C}" srcOrd="0" destOrd="0" parTransId="{EDB750EB-27AA-437C-A8EF-44E366C69146}" sibTransId="{7E7BE7BF-20ED-4DD7-A499-A647397CCB10}"/>
    <dgm:cxn modelId="{C16C2E86-A4D3-4980-80D2-D138FDB7AEEA}" type="presOf" srcId="{1B871D6C-E734-4951-B4A3-6482A989965C}" destId="{B6114CD1-57FA-4674-A5B1-7A45C4E5249A}" srcOrd="0" destOrd="0" presId="urn:microsoft.com/office/officeart/2005/8/layout/vList2"/>
    <dgm:cxn modelId="{752A69AF-89F3-4566-82BF-CA4B66951A47}" type="presParOf" srcId="{07E78551-E515-465D-8802-5DFAB1551A0D}" destId="{B6114CD1-57FA-4674-A5B1-7A45C4E5249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EB7A1D-3CEA-4B1C-9236-3FC87DE70DC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69D81D0-4300-4B82-AF19-8E40C763C7EB}">
      <dgm:prSet phldrT="[نص]"/>
      <dgm:spPr/>
      <dgm:t>
        <a:bodyPr/>
        <a:lstStyle/>
        <a:p>
          <a:pPr rtl="1"/>
          <a:r>
            <a:rPr lang="en-US" dirty="0" smtClean="0"/>
            <a:t>G +</a:t>
          </a:r>
          <a:r>
            <a:rPr lang="en-US" dirty="0" err="1" smtClean="0"/>
            <a:t>ve</a:t>
          </a:r>
          <a:endParaRPr lang="ar-SA" dirty="0"/>
        </a:p>
      </dgm:t>
    </dgm:pt>
    <dgm:pt modelId="{53402173-EDA9-4059-AD52-8B01DB935792}" type="parTrans" cxnId="{B643838A-F553-4E98-9912-7FF6CB60FCA2}">
      <dgm:prSet/>
      <dgm:spPr/>
      <dgm:t>
        <a:bodyPr/>
        <a:lstStyle/>
        <a:p>
          <a:pPr rtl="1"/>
          <a:endParaRPr lang="ar-SA"/>
        </a:p>
      </dgm:t>
    </dgm:pt>
    <dgm:pt modelId="{32606C78-FF5C-4AAA-9ABD-47D4A5E44ECF}" type="sibTrans" cxnId="{B643838A-F553-4E98-9912-7FF6CB60FCA2}">
      <dgm:prSet/>
      <dgm:spPr/>
      <dgm:t>
        <a:bodyPr/>
        <a:lstStyle/>
        <a:p>
          <a:pPr rtl="1"/>
          <a:endParaRPr lang="ar-SA"/>
        </a:p>
      </dgm:t>
    </dgm:pt>
    <dgm:pt modelId="{45970EEC-00B6-4E50-B510-381EC2FF4B03}">
      <dgm:prSet phldrT="[نص]"/>
      <dgm:spPr/>
      <dgm:t>
        <a:bodyPr/>
        <a:lstStyle/>
        <a:p>
          <a:pPr rtl="1"/>
          <a:r>
            <a:rPr lang="en-US" dirty="0" smtClean="0"/>
            <a:t>S. </a:t>
          </a:r>
          <a:r>
            <a:rPr lang="en-US" dirty="0" err="1" smtClean="0"/>
            <a:t>Pneumoniae</a:t>
          </a:r>
          <a:r>
            <a:rPr lang="en-US" dirty="0" smtClean="0"/>
            <a:t> </a:t>
          </a:r>
          <a:endParaRPr lang="ar-SA" dirty="0"/>
        </a:p>
      </dgm:t>
    </dgm:pt>
    <dgm:pt modelId="{01F30C44-820C-4859-A57E-9EC7F9B8246C}" type="parTrans" cxnId="{8F3FD9D9-94D2-48D7-9675-A4F80C65BD5F}">
      <dgm:prSet/>
      <dgm:spPr/>
      <dgm:t>
        <a:bodyPr/>
        <a:lstStyle/>
        <a:p>
          <a:pPr rtl="1"/>
          <a:endParaRPr lang="ar-SA"/>
        </a:p>
      </dgm:t>
    </dgm:pt>
    <dgm:pt modelId="{532BA2D2-47C4-4D78-BC2C-D0760A136461}" type="sibTrans" cxnId="{8F3FD9D9-94D2-48D7-9675-A4F80C65BD5F}">
      <dgm:prSet/>
      <dgm:spPr/>
      <dgm:t>
        <a:bodyPr/>
        <a:lstStyle/>
        <a:p>
          <a:pPr rtl="1"/>
          <a:endParaRPr lang="ar-SA"/>
        </a:p>
      </dgm:t>
    </dgm:pt>
    <dgm:pt modelId="{139CD70C-46EC-4A34-9C8D-21EF79F392C3}">
      <dgm:prSet phldrT="[نص]"/>
      <dgm:spPr/>
      <dgm:t>
        <a:bodyPr/>
        <a:lstStyle/>
        <a:p>
          <a:pPr rtl="1"/>
          <a:r>
            <a:rPr lang="en-US" dirty="0" smtClean="0"/>
            <a:t>C. diphtheria  </a:t>
          </a:r>
          <a:endParaRPr lang="ar-SA" dirty="0"/>
        </a:p>
      </dgm:t>
    </dgm:pt>
    <dgm:pt modelId="{564A0DC7-2FE3-4BE8-8852-1A6E4CC95805}" type="parTrans" cxnId="{D3E5695E-DB54-4815-B883-161EFDF353A9}">
      <dgm:prSet/>
      <dgm:spPr/>
      <dgm:t>
        <a:bodyPr/>
        <a:lstStyle/>
        <a:p>
          <a:pPr rtl="1"/>
          <a:endParaRPr lang="ar-SA"/>
        </a:p>
      </dgm:t>
    </dgm:pt>
    <dgm:pt modelId="{FAC8BD7E-20A2-46A2-AABB-9D98971C454F}" type="sibTrans" cxnId="{D3E5695E-DB54-4815-B883-161EFDF353A9}">
      <dgm:prSet/>
      <dgm:spPr/>
      <dgm:t>
        <a:bodyPr/>
        <a:lstStyle/>
        <a:p>
          <a:pPr rtl="1"/>
          <a:endParaRPr lang="ar-SA"/>
        </a:p>
      </dgm:t>
    </dgm:pt>
    <dgm:pt modelId="{BF0B1F67-624D-494E-B1A3-3C41AA3FD73B}">
      <dgm:prSet phldrT="[نص]"/>
      <dgm:spPr/>
      <dgm:t>
        <a:bodyPr/>
        <a:lstStyle/>
        <a:p>
          <a:pPr rtl="1"/>
          <a:r>
            <a:rPr lang="en-US" dirty="0" smtClean="0"/>
            <a:t>G          –</a:t>
          </a:r>
          <a:r>
            <a:rPr lang="en-US" dirty="0" err="1" smtClean="0"/>
            <a:t>ve</a:t>
          </a:r>
          <a:r>
            <a:rPr lang="en-US" dirty="0" smtClean="0"/>
            <a:t> </a:t>
          </a:r>
          <a:endParaRPr lang="ar-SA" dirty="0"/>
        </a:p>
      </dgm:t>
    </dgm:pt>
    <dgm:pt modelId="{067D609A-2005-49C9-BE1F-20B34A8E9407}" type="parTrans" cxnId="{D6736B11-C23C-4147-8EAD-2281D9BB6FC0}">
      <dgm:prSet/>
      <dgm:spPr/>
      <dgm:t>
        <a:bodyPr/>
        <a:lstStyle/>
        <a:p>
          <a:pPr rtl="1"/>
          <a:endParaRPr lang="ar-SA"/>
        </a:p>
      </dgm:t>
    </dgm:pt>
    <dgm:pt modelId="{57995ACF-5DE0-4966-A83A-9008D65D0CB5}" type="sibTrans" cxnId="{D6736B11-C23C-4147-8EAD-2281D9BB6FC0}">
      <dgm:prSet/>
      <dgm:spPr/>
      <dgm:t>
        <a:bodyPr/>
        <a:lstStyle/>
        <a:p>
          <a:pPr rtl="1"/>
          <a:endParaRPr lang="ar-SA"/>
        </a:p>
      </dgm:t>
    </dgm:pt>
    <dgm:pt modelId="{BEDBAD15-1EEC-474A-9E34-9CEA5D9F2325}">
      <dgm:prSet phldrT="[نص]"/>
      <dgm:spPr/>
      <dgm:t>
        <a:bodyPr/>
        <a:lstStyle/>
        <a:p>
          <a:pPr rtl="1"/>
          <a:r>
            <a:rPr lang="en-US" dirty="0" smtClean="0"/>
            <a:t>H. </a:t>
          </a:r>
          <a:r>
            <a:rPr lang="en-US" dirty="0" err="1" smtClean="0"/>
            <a:t>influenzae</a:t>
          </a:r>
          <a:endParaRPr lang="ar-SA" dirty="0"/>
        </a:p>
      </dgm:t>
    </dgm:pt>
    <dgm:pt modelId="{C92A778F-FFF9-49C3-BCE3-D627260B0C0D}" type="parTrans" cxnId="{895CFCBA-7967-490B-BEA4-120C843174C0}">
      <dgm:prSet/>
      <dgm:spPr/>
      <dgm:t>
        <a:bodyPr/>
        <a:lstStyle/>
        <a:p>
          <a:pPr rtl="1"/>
          <a:endParaRPr lang="ar-SA"/>
        </a:p>
      </dgm:t>
    </dgm:pt>
    <dgm:pt modelId="{36A95F70-9EAE-4584-BF86-0DECC318AD9C}" type="sibTrans" cxnId="{895CFCBA-7967-490B-BEA4-120C843174C0}">
      <dgm:prSet/>
      <dgm:spPr/>
      <dgm:t>
        <a:bodyPr/>
        <a:lstStyle/>
        <a:p>
          <a:pPr rtl="1"/>
          <a:endParaRPr lang="ar-SA"/>
        </a:p>
      </dgm:t>
    </dgm:pt>
    <dgm:pt modelId="{DCAFD33D-A776-47CD-9CEF-27836F014D30}">
      <dgm:prSet/>
      <dgm:spPr/>
      <dgm:t>
        <a:bodyPr/>
        <a:lstStyle/>
        <a:p>
          <a:pPr rtl="1"/>
          <a:r>
            <a:rPr lang="en-US" dirty="0" smtClean="0"/>
            <a:t>Staph. </a:t>
          </a:r>
          <a:r>
            <a:rPr lang="en-US" dirty="0" err="1" smtClean="0"/>
            <a:t>Aureus</a:t>
          </a:r>
          <a:endParaRPr lang="ar-SA" dirty="0"/>
        </a:p>
      </dgm:t>
    </dgm:pt>
    <dgm:pt modelId="{684BC6C8-7178-425E-8680-6C3D5A967981}" type="parTrans" cxnId="{0AC98B78-A159-427E-9997-8BBC94D1FA15}">
      <dgm:prSet/>
      <dgm:spPr/>
      <dgm:t>
        <a:bodyPr/>
        <a:lstStyle/>
        <a:p>
          <a:pPr rtl="1"/>
          <a:endParaRPr lang="ar-SA"/>
        </a:p>
      </dgm:t>
    </dgm:pt>
    <dgm:pt modelId="{29AD52B6-954D-4F60-9837-7B4D33E15DD4}" type="sibTrans" cxnId="{0AC98B78-A159-427E-9997-8BBC94D1FA15}">
      <dgm:prSet/>
      <dgm:spPr/>
      <dgm:t>
        <a:bodyPr/>
        <a:lstStyle/>
        <a:p>
          <a:pPr rtl="1"/>
          <a:endParaRPr lang="ar-SA"/>
        </a:p>
      </dgm:t>
    </dgm:pt>
    <dgm:pt modelId="{EE83AF1F-DF15-49EE-B194-7A6311C8BF6A}">
      <dgm:prSet/>
      <dgm:spPr/>
      <dgm:t>
        <a:bodyPr/>
        <a:lstStyle/>
        <a:p>
          <a:pPr rtl="1"/>
          <a:r>
            <a:rPr lang="en-US" dirty="0" smtClean="0"/>
            <a:t>S. </a:t>
          </a:r>
          <a:r>
            <a:rPr lang="en-US" dirty="0" err="1" smtClean="0"/>
            <a:t>Pyogens</a:t>
          </a:r>
          <a:endParaRPr lang="ar-SA" dirty="0"/>
        </a:p>
      </dgm:t>
    </dgm:pt>
    <dgm:pt modelId="{933FD4C7-174F-42E3-A701-299104F11194}" type="parTrans" cxnId="{FB768D19-B481-412C-8DFF-C306B4B7480C}">
      <dgm:prSet/>
      <dgm:spPr/>
      <dgm:t>
        <a:bodyPr/>
        <a:lstStyle/>
        <a:p>
          <a:pPr rtl="1"/>
          <a:endParaRPr lang="ar-SA"/>
        </a:p>
      </dgm:t>
    </dgm:pt>
    <dgm:pt modelId="{8163C7D6-6585-4472-A50B-48C8F6036FD4}" type="sibTrans" cxnId="{FB768D19-B481-412C-8DFF-C306B4B7480C}">
      <dgm:prSet/>
      <dgm:spPr/>
      <dgm:t>
        <a:bodyPr/>
        <a:lstStyle/>
        <a:p>
          <a:pPr rtl="1"/>
          <a:endParaRPr lang="ar-SA"/>
        </a:p>
      </dgm:t>
    </dgm:pt>
    <dgm:pt modelId="{CC9BCF5B-CE98-4110-80CD-EE7476E5E9E4}">
      <dgm:prSet/>
      <dgm:spPr/>
      <dgm:t>
        <a:bodyPr/>
        <a:lstStyle/>
        <a:p>
          <a:pPr rtl="1"/>
          <a:r>
            <a:rPr lang="en-US" dirty="0" smtClean="0"/>
            <a:t>H. Pylori     </a:t>
          </a:r>
        </a:p>
        <a:p>
          <a:pPr rtl="1"/>
          <a:endParaRPr lang="ar-SA" dirty="0"/>
        </a:p>
      </dgm:t>
    </dgm:pt>
    <dgm:pt modelId="{A19B649C-F4F9-443B-ADB6-AA7829815E17}" type="parTrans" cxnId="{57473AF4-D2EF-4447-80B0-B9B961C1665B}">
      <dgm:prSet/>
      <dgm:spPr/>
    </dgm:pt>
    <dgm:pt modelId="{747D3901-700F-4819-8F3F-9C764ECFA5BE}" type="sibTrans" cxnId="{57473AF4-D2EF-4447-80B0-B9B961C1665B}">
      <dgm:prSet/>
      <dgm:spPr/>
    </dgm:pt>
    <dgm:pt modelId="{995B15EA-FA22-48E9-80D1-76C549312138}">
      <dgm:prSet/>
      <dgm:spPr/>
      <dgm:t>
        <a:bodyPr/>
        <a:lstStyle/>
        <a:p>
          <a:pPr rtl="1"/>
          <a:r>
            <a:rPr lang="en-US" dirty="0" smtClean="0"/>
            <a:t>M. </a:t>
          </a:r>
          <a:r>
            <a:rPr lang="en-US" dirty="0" err="1" smtClean="0"/>
            <a:t>catarrhalis</a:t>
          </a:r>
          <a:endParaRPr lang="ar-SA" dirty="0"/>
        </a:p>
      </dgm:t>
    </dgm:pt>
    <dgm:pt modelId="{76B2121C-AA98-4011-B0BB-3BB53A1CD1B5}" type="parTrans" cxnId="{6700FCF6-91A9-46FD-BC18-98EE15FCB97A}">
      <dgm:prSet/>
      <dgm:spPr/>
    </dgm:pt>
    <dgm:pt modelId="{0FCEF0BF-D5CE-4031-A830-3CC3ED86CD5E}" type="sibTrans" cxnId="{6700FCF6-91A9-46FD-BC18-98EE15FCB97A}">
      <dgm:prSet/>
      <dgm:spPr/>
    </dgm:pt>
    <dgm:pt modelId="{F66F0487-488E-4735-8B22-1510B3A40CA4}" type="pres">
      <dgm:prSet presAssocID="{55EB7A1D-3CEA-4B1C-9236-3FC87DE70DC4}" presName="list" presStyleCnt="0">
        <dgm:presLayoutVars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A3E624B5-2B1A-49B8-B8B4-5AE669BEF347}" type="pres">
      <dgm:prSet presAssocID="{669D81D0-4300-4B82-AF19-8E40C763C7EB}" presName="posSpace" presStyleCnt="0"/>
      <dgm:spPr/>
    </dgm:pt>
    <dgm:pt modelId="{874484C2-7391-48B3-BB94-0643CC7959D5}" type="pres">
      <dgm:prSet presAssocID="{669D81D0-4300-4B82-AF19-8E40C763C7EB}" presName="vertFlow" presStyleCnt="0"/>
      <dgm:spPr/>
    </dgm:pt>
    <dgm:pt modelId="{34B4EA59-954D-4285-B07B-31C7A82FC9F2}" type="pres">
      <dgm:prSet presAssocID="{669D81D0-4300-4B82-AF19-8E40C763C7EB}" presName="topSpace" presStyleCnt="0"/>
      <dgm:spPr/>
    </dgm:pt>
    <dgm:pt modelId="{2F6B2358-8515-4A29-B2B7-E18C43D869BA}" type="pres">
      <dgm:prSet presAssocID="{669D81D0-4300-4B82-AF19-8E40C763C7EB}" presName="firstComp" presStyleCnt="0"/>
      <dgm:spPr/>
    </dgm:pt>
    <dgm:pt modelId="{F3DC84D3-A862-4DB5-AD7F-4711CA27F689}" type="pres">
      <dgm:prSet presAssocID="{669D81D0-4300-4B82-AF19-8E40C763C7EB}" presName="firstChild" presStyleLbl="bgAccFollowNode1" presStyleIdx="0" presStyleCnt="7"/>
      <dgm:spPr/>
      <dgm:t>
        <a:bodyPr/>
        <a:lstStyle/>
        <a:p>
          <a:pPr rtl="1"/>
          <a:endParaRPr lang="ar-SA"/>
        </a:p>
      </dgm:t>
    </dgm:pt>
    <dgm:pt modelId="{2209079D-C112-4F1C-835F-B905E5B53215}" type="pres">
      <dgm:prSet presAssocID="{669D81D0-4300-4B82-AF19-8E40C763C7EB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AB40A9-2FA6-4A76-AAE7-D597CD91AF52}" type="pres">
      <dgm:prSet presAssocID="{45970EEC-00B6-4E50-B510-381EC2FF4B03}" presName="comp" presStyleCnt="0"/>
      <dgm:spPr/>
    </dgm:pt>
    <dgm:pt modelId="{0CC30F2C-24D7-4172-8279-E826E0866C5B}" type="pres">
      <dgm:prSet presAssocID="{45970EEC-00B6-4E50-B510-381EC2FF4B03}" presName="child" presStyleLbl="bgAccFollowNode1" presStyleIdx="1" presStyleCnt="7"/>
      <dgm:spPr/>
      <dgm:t>
        <a:bodyPr/>
        <a:lstStyle/>
        <a:p>
          <a:pPr rtl="1"/>
          <a:endParaRPr lang="ar-SA"/>
        </a:p>
      </dgm:t>
    </dgm:pt>
    <dgm:pt modelId="{87B479B6-0D8C-4EF3-ACA7-95133C939BA9}" type="pres">
      <dgm:prSet presAssocID="{45970EEC-00B6-4E50-B510-381EC2FF4B03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B519AAA-7DCE-4449-AE3A-3129BA806EDC}" type="pres">
      <dgm:prSet presAssocID="{EE83AF1F-DF15-49EE-B194-7A6311C8BF6A}" presName="comp" presStyleCnt="0"/>
      <dgm:spPr/>
    </dgm:pt>
    <dgm:pt modelId="{030EE3D3-2F75-4ECD-9471-A75BC631FA88}" type="pres">
      <dgm:prSet presAssocID="{EE83AF1F-DF15-49EE-B194-7A6311C8BF6A}" presName="child" presStyleLbl="bgAccFollowNode1" presStyleIdx="2" presStyleCnt="7"/>
      <dgm:spPr/>
      <dgm:t>
        <a:bodyPr/>
        <a:lstStyle/>
        <a:p>
          <a:pPr rtl="1"/>
          <a:endParaRPr lang="ar-SA"/>
        </a:p>
      </dgm:t>
    </dgm:pt>
    <dgm:pt modelId="{B7E291CC-F1E6-4DA8-B705-08847F90F19E}" type="pres">
      <dgm:prSet presAssocID="{EE83AF1F-DF15-49EE-B194-7A6311C8BF6A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9ACED5C-488E-4849-B29B-DC92162F9382}" type="pres">
      <dgm:prSet presAssocID="{139CD70C-46EC-4A34-9C8D-21EF79F392C3}" presName="comp" presStyleCnt="0"/>
      <dgm:spPr/>
    </dgm:pt>
    <dgm:pt modelId="{0C6750FE-97F8-4895-9B4A-90A995712F66}" type="pres">
      <dgm:prSet presAssocID="{139CD70C-46EC-4A34-9C8D-21EF79F392C3}" presName="child" presStyleLbl="bgAccFollowNode1" presStyleIdx="3" presStyleCnt="7"/>
      <dgm:spPr/>
      <dgm:t>
        <a:bodyPr/>
        <a:lstStyle/>
        <a:p>
          <a:pPr rtl="1"/>
          <a:endParaRPr lang="ar-SA"/>
        </a:p>
      </dgm:t>
    </dgm:pt>
    <dgm:pt modelId="{2B9E455E-70C5-41BB-9A3F-F9801E9F868F}" type="pres">
      <dgm:prSet presAssocID="{139CD70C-46EC-4A34-9C8D-21EF79F392C3}" presName="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DA2426A-1AC1-40D9-9F31-6329875DEF52}" type="pres">
      <dgm:prSet presAssocID="{669D81D0-4300-4B82-AF19-8E40C763C7EB}" presName="negSpace" presStyleCnt="0"/>
      <dgm:spPr/>
    </dgm:pt>
    <dgm:pt modelId="{37B750A5-E852-42F3-AA1E-11C3AB291BFD}" type="pres">
      <dgm:prSet presAssocID="{669D81D0-4300-4B82-AF19-8E40C763C7EB}" presName="circle" presStyleLbl="node1" presStyleIdx="0" presStyleCnt="2"/>
      <dgm:spPr/>
      <dgm:t>
        <a:bodyPr/>
        <a:lstStyle/>
        <a:p>
          <a:pPr rtl="1"/>
          <a:endParaRPr lang="ar-SA"/>
        </a:p>
      </dgm:t>
    </dgm:pt>
    <dgm:pt modelId="{81E95E37-F670-4F7A-B954-A76E6D43EB96}" type="pres">
      <dgm:prSet presAssocID="{32606C78-FF5C-4AAA-9ABD-47D4A5E44ECF}" presName="transSpace" presStyleCnt="0"/>
      <dgm:spPr/>
    </dgm:pt>
    <dgm:pt modelId="{0505BCC0-BDB8-4BE9-AE02-E0E194186CB0}" type="pres">
      <dgm:prSet presAssocID="{BF0B1F67-624D-494E-B1A3-3C41AA3FD73B}" presName="posSpace" presStyleCnt="0"/>
      <dgm:spPr/>
    </dgm:pt>
    <dgm:pt modelId="{6E662603-54EF-4B3A-A30F-2D6E6E8E3F38}" type="pres">
      <dgm:prSet presAssocID="{BF0B1F67-624D-494E-B1A3-3C41AA3FD73B}" presName="vertFlow" presStyleCnt="0"/>
      <dgm:spPr/>
    </dgm:pt>
    <dgm:pt modelId="{3B9A11FB-2F86-48A6-B8D2-458C3672E0DB}" type="pres">
      <dgm:prSet presAssocID="{BF0B1F67-624D-494E-B1A3-3C41AA3FD73B}" presName="topSpace" presStyleCnt="0"/>
      <dgm:spPr/>
    </dgm:pt>
    <dgm:pt modelId="{60C491F7-57D4-4720-B57E-2812F3F8A1D1}" type="pres">
      <dgm:prSet presAssocID="{BF0B1F67-624D-494E-B1A3-3C41AA3FD73B}" presName="firstComp" presStyleCnt="0"/>
      <dgm:spPr/>
    </dgm:pt>
    <dgm:pt modelId="{37388BE1-A0C3-4C77-BB0C-748F53833A7E}" type="pres">
      <dgm:prSet presAssocID="{BF0B1F67-624D-494E-B1A3-3C41AA3FD73B}" presName="firstChild" presStyleLbl="bgAccFollowNode1" presStyleIdx="4" presStyleCnt="7"/>
      <dgm:spPr/>
      <dgm:t>
        <a:bodyPr/>
        <a:lstStyle/>
        <a:p>
          <a:pPr rtl="1"/>
          <a:endParaRPr lang="ar-SA"/>
        </a:p>
      </dgm:t>
    </dgm:pt>
    <dgm:pt modelId="{5BD02ADA-21F4-48B3-962E-E0EA2358C9DA}" type="pres">
      <dgm:prSet presAssocID="{BF0B1F67-624D-494E-B1A3-3C41AA3FD73B}" presName="first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07817ED-B21C-4D0B-9F8B-F4788F6F3811}" type="pres">
      <dgm:prSet presAssocID="{995B15EA-FA22-48E9-80D1-76C549312138}" presName="comp" presStyleCnt="0"/>
      <dgm:spPr/>
    </dgm:pt>
    <dgm:pt modelId="{899C1912-878F-4C90-B70F-887DCCA6F35B}" type="pres">
      <dgm:prSet presAssocID="{995B15EA-FA22-48E9-80D1-76C549312138}" presName="child" presStyleLbl="bgAccFollowNode1" presStyleIdx="5" presStyleCnt="7"/>
      <dgm:spPr/>
      <dgm:t>
        <a:bodyPr/>
        <a:lstStyle/>
        <a:p>
          <a:pPr rtl="1"/>
          <a:endParaRPr lang="ar-SA"/>
        </a:p>
      </dgm:t>
    </dgm:pt>
    <dgm:pt modelId="{5692B6B1-1BFB-4E50-B151-042DFBC53847}" type="pres">
      <dgm:prSet presAssocID="{995B15EA-FA22-48E9-80D1-76C549312138}" presName="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D3B404-0455-4F10-A1D7-F81048F31F60}" type="pres">
      <dgm:prSet presAssocID="{BEDBAD15-1EEC-474A-9E34-9CEA5D9F2325}" presName="comp" presStyleCnt="0"/>
      <dgm:spPr/>
    </dgm:pt>
    <dgm:pt modelId="{3D11A81A-3765-4403-88EC-7E847AB8E205}" type="pres">
      <dgm:prSet presAssocID="{BEDBAD15-1EEC-474A-9E34-9CEA5D9F2325}" presName="child" presStyleLbl="bgAccFollowNode1" presStyleIdx="6" presStyleCnt="7"/>
      <dgm:spPr/>
      <dgm:t>
        <a:bodyPr/>
        <a:lstStyle/>
        <a:p>
          <a:pPr rtl="1"/>
          <a:endParaRPr lang="ar-SA"/>
        </a:p>
      </dgm:t>
    </dgm:pt>
    <dgm:pt modelId="{BC1E4F36-1129-4D95-B319-D80337908160}" type="pres">
      <dgm:prSet presAssocID="{BEDBAD15-1EEC-474A-9E34-9CEA5D9F2325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E041A99-7382-43DC-AFDA-4C247E66D680}" type="pres">
      <dgm:prSet presAssocID="{BF0B1F67-624D-494E-B1A3-3C41AA3FD73B}" presName="negSpace" presStyleCnt="0"/>
      <dgm:spPr/>
    </dgm:pt>
    <dgm:pt modelId="{9005A725-032B-43FB-95E3-9EE1BAC98D6C}" type="pres">
      <dgm:prSet presAssocID="{BF0B1F67-624D-494E-B1A3-3C41AA3FD73B}" presName="circle" presStyleLbl="node1" presStyleIdx="1" presStyleCnt="2"/>
      <dgm:spPr/>
      <dgm:t>
        <a:bodyPr/>
        <a:lstStyle/>
        <a:p>
          <a:pPr rtl="1"/>
          <a:endParaRPr lang="ar-SA"/>
        </a:p>
      </dgm:t>
    </dgm:pt>
  </dgm:ptLst>
  <dgm:cxnLst>
    <dgm:cxn modelId="{7CA7C3BA-1354-4291-96B1-9FC1315B161A}" type="presOf" srcId="{BEDBAD15-1EEC-474A-9E34-9CEA5D9F2325}" destId="{3D11A81A-3765-4403-88EC-7E847AB8E205}" srcOrd="0" destOrd="0" presId="urn:microsoft.com/office/officeart/2005/8/layout/hList9"/>
    <dgm:cxn modelId="{84444550-9B50-4033-8922-1F04103D2A87}" type="presOf" srcId="{DCAFD33D-A776-47CD-9CEF-27836F014D30}" destId="{F3DC84D3-A862-4DB5-AD7F-4711CA27F689}" srcOrd="0" destOrd="0" presId="urn:microsoft.com/office/officeart/2005/8/layout/hList9"/>
    <dgm:cxn modelId="{FB768D19-B481-412C-8DFF-C306B4B7480C}" srcId="{669D81D0-4300-4B82-AF19-8E40C763C7EB}" destId="{EE83AF1F-DF15-49EE-B194-7A6311C8BF6A}" srcOrd="2" destOrd="0" parTransId="{933FD4C7-174F-42E3-A701-299104F11194}" sibTransId="{8163C7D6-6585-4472-A50B-48C8F6036FD4}"/>
    <dgm:cxn modelId="{F18C3A8C-874B-4E29-B913-B60EF411899D}" type="presOf" srcId="{BF0B1F67-624D-494E-B1A3-3C41AA3FD73B}" destId="{9005A725-032B-43FB-95E3-9EE1BAC98D6C}" srcOrd="0" destOrd="0" presId="urn:microsoft.com/office/officeart/2005/8/layout/hList9"/>
    <dgm:cxn modelId="{D6736B11-C23C-4147-8EAD-2281D9BB6FC0}" srcId="{55EB7A1D-3CEA-4B1C-9236-3FC87DE70DC4}" destId="{BF0B1F67-624D-494E-B1A3-3C41AA3FD73B}" srcOrd="1" destOrd="0" parTransId="{067D609A-2005-49C9-BE1F-20B34A8E9407}" sibTransId="{57995ACF-5DE0-4966-A83A-9008D65D0CB5}"/>
    <dgm:cxn modelId="{8F3FD9D9-94D2-48D7-9675-A4F80C65BD5F}" srcId="{669D81D0-4300-4B82-AF19-8E40C763C7EB}" destId="{45970EEC-00B6-4E50-B510-381EC2FF4B03}" srcOrd="1" destOrd="0" parTransId="{01F30C44-820C-4859-A57E-9EC7F9B8246C}" sibTransId="{532BA2D2-47C4-4D78-BC2C-D0760A136461}"/>
    <dgm:cxn modelId="{ACD9E976-4006-4BC7-8BC5-DCFE5BAB5E89}" type="presOf" srcId="{BEDBAD15-1EEC-474A-9E34-9CEA5D9F2325}" destId="{BC1E4F36-1129-4D95-B319-D80337908160}" srcOrd="1" destOrd="0" presId="urn:microsoft.com/office/officeart/2005/8/layout/hList9"/>
    <dgm:cxn modelId="{57AE0C3E-1FDA-4406-BD58-50A0E21C7973}" type="presOf" srcId="{DCAFD33D-A776-47CD-9CEF-27836F014D30}" destId="{2209079D-C112-4F1C-835F-B905E5B53215}" srcOrd="1" destOrd="0" presId="urn:microsoft.com/office/officeart/2005/8/layout/hList9"/>
    <dgm:cxn modelId="{7CB4624C-7A13-4D39-B153-709312772C3D}" type="presOf" srcId="{55EB7A1D-3CEA-4B1C-9236-3FC87DE70DC4}" destId="{F66F0487-488E-4735-8B22-1510B3A40CA4}" srcOrd="0" destOrd="0" presId="urn:microsoft.com/office/officeart/2005/8/layout/hList9"/>
    <dgm:cxn modelId="{D1E94943-55CF-4A16-9606-3FBCBB20FAF8}" type="presOf" srcId="{EE83AF1F-DF15-49EE-B194-7A6311C8BF6A}" destId="{030EE3D3-2F75-4ECD-9471-A75BC631FA88}" srcOrd="0" destOrd="0" presId="urn:microsoft.com/office/officeart/2005/8/layout/hList9"/>
    <dgm:cxn modelId="{5C4FB99D-320D-4986-BB10-AF8C703C288B}" type="presOf" srcId="{CC9BCF5B-CE98-4110-80CD-EE7476E5E9E4}" destId="{5BD02ADA-21F4-48B3-962E-E0EA2358C9DA}" srcOrd="1" destOrd="0" presId="urn:microsoft.com/office/officeart/2005/8/layout/hList9"/>
    <dgm:cxn modelId="{652E1101-FC87-41A7-BF09-1D6D49149183}" type="presOf" srcId="{CC9BCF5B-CE98-4110-80CD-EE7476E5E9E4}" destId="{37388BE1-A0C3-4C77-BB0C-748F53833A7E}" srcOrd="0" destOrd="0" presId="urn:microsoft.com/office/officeart/2005/8/layout/hList9"/>
    <dgm:cxn modelId="{895CFCBA-7967-490B-BEA4-120C843174C0}" srcId="{BF0B1F67-624D-494E-B1A3-3C41AA3FD73B}" destId="{BEDBAD15-1EEC-474A-9E34-9CEA5D9F2325}" srcOrd="2" destOrd="0" parTransId="{C92A778F-FFF9-49C3-BCE3-D627260B0C0D}" sibTransId="{36A95F70-9EAE-4584-BF86-0DECC318AD9C}"/>
    <dgm:cxn modelId="{CBEF75F9-D804-4C3A-A519-7BA57CAACADB}" type="presOf" srcId="{45970EEC-00B6-4E50-B510-381EC2FF4B03}" destId="{87B479B6-0D8C-4EF3-ACA7-95133C939BA9}" srcOrd="1" destOrd="0" presId="urn:microsoft.com/office/officeart/2005/8/layout/hList9"/>
    <dgm:cxn modelId="{FE487D59-7B2B-4263-AE34-96BC242C871B}" type="presOf" srcId="{995B15EA-FA22-48E9-80D1-76C549312138}" destId="{5692B6B1-1BFB-4E50-B151-042DFBC53847}" srcOrd="1" destOrd="0" presId="urn:microsoft.com/office/officeart/2005/8/layout/hList9"/>
    <dgm:cxn modelId="{6700FCF6-91A9-46FD-BC18-98EE15FCB97A}" srcId="{BF0B1F67-624D-494E-B1A3-3C41AA3FD73B}" destId="{995B15EA-FA22-48E9-80D1-76C549312138}" srcOrd="1" destOrd="0" parTransId="{76B2121C-AA98-4011-B0BB-3BB53A1CD1B5}" sibTransId="{0FCEF0BF-D5CE-4031-A830-3CC3ED86CD5E}"/>
    <dgm:cxn modelId="{B47F5EB4-238E-4C6B-B588-918B128B7476}" type="presOf" srcId="{669D81D0-4300-4B82-AF19-8E40C763C7EB}" destId="{37B750A5-E852-42F3-AA1E-11C3AB291BFD}" srcOrd="0" destOrd="0" presId="urn:microsoft.com/office/officeart/2005/8/layout/hList9"/>
    <dgm:cxn modelId="{ACDB25CA-5026-4F46-B28E-09E67EE82F9D}" type="presOf" srcId="{139CD70C-46EC-4A34-9C8D-21EF79F392C3}" destId="{0C6750FE-97F8-4895-9B4A-90A995712F66}" srcOrd="0" destOrd="0" presId="urn:microsoft.com/office/officeart/2005/8/layout/hList9"/>
    <dgm:cxn modelId="{57473AF4-D2EF-4447-80B0-B9B961C1665B}" srcId="{BF0B1F67-624D-494E-B1A3-3C41AA3FD73B}" destId="{CC9BCF5B-CE98-4110-80CD-EE7476E5E9E4}" srcOrd="0" destOrd="0" parTransId="{A19B649C-F4F9-443B-ADB6-AA7829815E17}" sibTransId="{747D3901-700F-4819-8F3F-9C764ECFA5BE}"/>
    <dgm:cxn modelId="{0E89A4F1-A4E5-4BC3-9498-C3597F24A864}" type="presOf" srcId="{995B15EA-FA22-48E9-80D1-76C549312138}" destId="{899C1912-878F-4C90-B70F-887DCCA6F35B}" srcOrd="0" destOrd="0" presId="urn:microsoft.com/office/officeart/2005/8/layout/hList9"/>
    <dgm:cxn modelId="{0AC98B78-A159-427E-9997-8BBC94D1FA15}" srcId="{669D81D0-4300-4B82-AF19-8E40C763C7EB}" destId="{DCAFD33D-A776-47CD-9CEF-27836F014D30}" srcOrd="0" destOrd="0" parTransId="{684BC6C8-7178-425E-8680-6C3D5A967981}" sibTransId="{29AD52B6-954D-4F60-9837-7B4D33E15DD4}"/>
    <dgm:cxn modelId="{D68B589F-07CF-49B5-8F42-9460D3C26D3E}" type="presOf" srcId="{45970EEC-00B6-4E50-B510-381EC2FF4B03}" destId="{0CC30F2C-24D7-4172-8279-E826E0866C5B}" srcOrd="0" destOrd="0" presId="urn:microsoft.com/office/officeart/2005/8/layout/hList9"/>
    <dgm:cxn modelId="{D3E5695E-DB54-4815-B883-161EFDF353A9}" srcId="{669D81D0-4300-4B82-AF19-8E40C763C7EB}" destId="{139CD70C-46EC-4A34-9C8D-21EF79F392C3}" srcOrd="3" destOrd="0" parTransId="{564A0DC7-2FE3-4BE8-8852-1A6E4CC95805}" sibTransId="{FAC8BD7E-20A2-46A2-AABB-9D98971C454F}"/>
    <dgm:cxn modelId="{3DBAD7A8-9284-49A8-B5C5-66F463FA6996}" type="presOf" srcId="{EE83AF1F-DF15-49EE-B194-7A6311C8BF6A}" destId="{B7E291CC-F1E6-4DA8-B705-08847F90F19E}" srcOrd="1" destOrd="0" presId="urn:microsoft.com/office/officeart/2005/8/layout/hList9"/>
    <dgm:cxn modelId="{B643838A-F553-4E98-9912-7FF6CB60FCA2}" srcId="{55EB7A1D-3CEA-4B1C-9236-3FC87DE70DC4}" destId="{669D81D0-4300-4B82-AF19-8E40C763C7EB}" srcOrd="0" destOrd="0" parTransId="{53402173-EDA9-4059-AD52-8B01DB935792}" sibTransId="{32606C78-FF5C-4AAA-9ABD-47D4A5E44ECF}"/>
    <dgm:cxn modelId="{5B74F046-B0CF-4D4D-840B-FFFEC22EBEAB}" type="presOf" srcId="{139CD70C-46EC-4A34-9C8D-21EF79F392C3}" destId="{2B9E455E-70C5-41BB-9A3F-F9801E9F868F}" srcOrd="1" destOrd="0" presId="urn:microsoft.com/office/officeart/2005/8/layout/hList9"/>
    <dgm:cxn modelId="{E871D65F-30D0-40C0-9484-2612466AB187}" type="presParOf" srcId="{F66F0487-488E-4735-8B22-1510B3A40CA4}" destId="{A3E624B5-2B1A-49B8-B8B4-5AE669BEF347}" srcOrd="0" destOrd="0" presId="urn:microsoft.com/office/officeart/2005/8/layout/hList9"/>
    <dgm:cxn modelId="{057B4B3B-3C11-4835-AC32-80EBDE98482F}" type="presParOf" srcId="{F66F0487-488E-4735-8B22-1510B3A40CA4}" destId="{874484C2-7391-48B3-BB94-0643CC7959D5}" srcOrd="1" destOrd="0" presId="urn:microsoft.com/office/officeart/2005/8/layout/hList9"/>
    <dgm:cxn modelId="{5A3714BC-80C5-4995-91A3-3D3AEB068D17}" type="presParOf" srcId="{874484C2-7391-48B3-BB94-0643CC7959D5}" destId="{34B4EA59-954D-4285-B07B-31C7A82FC9F2}" srcOrd="0" destOrd="0" presId="urn:microsoft.com/office/officeart/2005/8/layout/hList9"/>
    <dgm:cxn modelId="{D555A8D0-4CC2-475B-8AD5-6930A80C95D5}" type="presParOf" srcId="{874484C2-7391-48B3-BB94-0643CC7959D5}" destId="{2F6B2358-8515-4A29-B2B7-E18C43D869BA}" srcOrd="1" destOrd="0" presId="urn:microsoft.com/office/officeart/2005/8/layout/hList9"/>
    <dgm:cxn modelId="{0A87C032-A0E0-44BE-AF33-AD00E6B75476}" type="presParOf" srcId="{2F6B2358-8515-4A29-B2B7-E18C43D869BA}" destId="{F3DC84D3-A862-4DB5-AD7F-4711CA27F689}" srcOrd="0" destOrd="0" presId="urn:microsoft.com/office/officeart/2005/8/layout/hList9"/>
    <dgm:cxn modelId="{F9271B29-0AAC-425B-A3C2-210162F3AA38}" type="presParOf" srcId="{2F6B2358-8515-4A29-B2B7-E18C43D869BA}" destId="{2209079D-C112-4F1C-835F-B905E5B53215}" srcOrd="1" destOrd="0" presId="urn:microsoft.com/office/officeart/2005/8/layout/hList9"/>
    <dgm:cxn modelId="{A2ABD8EC-5C8B-4C3F-BF5B-428332076458}" type="presParOf" srcId="{874484C2-7391-48B3-BB94-0643CC7959D5}" destId="{CAAB40A9-2FA6-4A76-AAE7-D597CD91AF52}" srcOrd="2" destOrd="0" presId="urn:microsoft.com/office/officeart/2005/8/layout/hList9"/>
    <dgm:cxn modelId="{47CEB83C-2DD6-40CB-BFE5-BF210B28BA05}" type="presParOf" srcId="{CAAB40A9-2FA6-4A76-AAE7-D597CD91AF52}" destId="{0CC30F2C-24D7-4172-8279-E826E0866C5B}" srcOrd="0" destOrd="0" presId="urn:microsoft.com/office/officeart/2005/8/layout/hList9"/>
    <dgm:cxn modelId="{5901F654-E4BE-4B29-8003-355668CD82E5}" type="presParOf" srcId="{CAAB40A9-2FA6-4A76-AAE7-D597CD91AF52}" destId="{87B479B6-0D8C-4EF3-ACA7-95133C939BA9}" srcOrd="1" destOrd="0" presId="urn:microsoft.com/office/officeart/2005/8/layout/hList9"/>
    <dgm:cxn modelId="{D604EE77-9CF0-4C9F-8B09-2F19806C5CBB}" type="presParOf" srcId="{874484C2-7391-48B3-BB94-0643CC7959D5}" destId="{9B519AAA-7DCE-4449-AE3A-3129BA806EDC}" srcOrd="3" destOrd="0" presId="urn:microsoft.com/office/officeart/2005/8/layout/hList9"/>
    <dgm:cxn modelId="{03704660-8DEB-4BB8-832C-006D8CCC080A}" type="presParOf" srcId="{9B519AAA-7DCE-4449-AE3A-3129BA806EDC}" destId="{030EE3D3-2F75-4ECD-9471-A75BC631FA88}" srcOrd="0" destOrd="0" presId="urn:microsoft.com/office/officeart/2005/8/layout/hList9"/>
    <dgm:cxn modelId="{74B782A9-9ED7-407E-9FEA-351AB7D37709}" type="presParOf" srcId="{9B519AAA-7DCE-4449-AE3A-3129BA806EDC}" destId="{B7E291CC-F1E6-4DA8-B705-08847F90F19E}" srcOrd="1" destOrd="0" presId="urn:microsoft.com/office/officeart/2005/8/layout/hList9"/>
    <dgm:cxn modelId="{5D8CFCEA-444B-4A2E-9929-1B89289194FE}" type="presParOf" srcId="{874484C2-7391-48B3-BB94-0643CC7959D5}" destId="{49ACED5C-488E-4849-B29B-DC92162F9382}" srcOrd="4" destOrd="0" presId="urn:microsoft.com/office/officeart/2005/8/layout/hList9"/>
    <dgm:cxn modelId="{5844BB17-CC32-46F1-BB52-EF5733F6E480}" type="presParOf" srcId="{49ACED5C-488E-4849-B29B-DC92162F9382}" destId="{0C6750FE-97F8-4895-9B4A-90A995712F66}" srcOrd="0" destOrd="0" presId="urn:microsoft.com/office/officeart/2005/8/layout/hList9"/>
    <dgm:cxn modelId="{0F6AD45E-70E5-4FAE-A4AA-DD0178A429D3}" type="presParOf" srcId="{49ACED5C-488E-4849-B29B-DC92162F9382}" destId="{2B9E455E-70C5-41BB-9A3F-F9801E9F868F}" srcOrd="1" destOrd="0" presId="urn:microsoft.com/office/officeart/2005/8/layout/hList9"/>
    <dgm:cxn modelId="{B8137337-1FFE-4DBC-A9D3-7E41912D04B0}" type="presParOf" srcId="{F66F0487-488E-4735-8B22-1510B3A40CA4}" destId="{CDA2426A-1AC1-40D9-9F31-6329875DEF52}" srcOrd="2" destOrd="0" presId="urn:microsoft.com/office/officeart/2005/8/layout/hList9"/>
    <dgm:cxn modelId="{73C944A9-AEDE-44B9-94F1-0518DF2F1817}" type="presParOf" srcId="{F66F0487-488E-4735-8B22-1510B3A40CA4}" destId="{37B750A5-E852-42F3-AA1E-11C3AB291BFD}" srcOrd="3" destOrd="0" presId="urn:microsoft.com/office/officeart/2005/8/layout/hList9"/>
    <dgm:cxn modelId="{ECC032A7-09D8-4B69-90BC-7CB8AE9EF203}" type="presParOf" srcId="{F66F0487-488E-4735-8B22-1510B3A40CA4}" destId="{81E95E37-F670-4F7A-B954-A76E6D43EB96}" srcOrd="4" destOrd="0" presId="urn:microsoft.com/office/officeart/2005/8/layout/hList9"/>
    <dgm:cxn modelId="{12783097-A39C-45F3-A64A-BE7298A60B92}" type="presParOf" srcId="{F66F0487-488E-4735-8B22-1510B3A40CA4}" destId="{0505BCC0-BDB8-4BE9-AE02-E0E194186CB0}" srcOrd="5" destOrd="0" presId="urn:microsoft.com/office/officeart/2005/8/layout/hList9"/>
    <dgm:cxn modelId="{73FA1126-26DC-4185-AEDF-76BCDCF517E2}" type="presParOf" srcId="{F66F0487-488E-4735-8B22-1510B3A40CA4}" destId="{6E662603-54EF-4B3A-A30F-2D6E6E8E3F38}" srcOrd="6" destOrd="0" presId="urn:microsoft.com/office/officeart/2005/8/layout/hList9"/>
    <dgm:cxn modelId="{0DEBF682-04B1-4869-BC2F-A3C72FF9C170}" type="presParOf" srcId="{6E662603-54EF-4B3A-A30F-2D6E6E8E3F38}" destId="{3B9A11FB-2F86-48A6-B8D2-458C3672E0DB}" srcOrd="0" destOrd="0" presId="urn:microsoft.com/office/officeart/2005/8/layout/hList9"/>
    <dgm:cxn modelId="{3AF6B757-23D6-4890-A8ED-1F561B3E2FA7}" type="presParOf" srcId="{6E662603-54EF-4B3A-A30F-2D6E6E8E3F38}" destId="{60C491F7-57D4-4720-B57E-2812F3F8A1D1}" srcOrd="1" destOrd="0" presId="urn:microsoft.com/office/officeart/2005/8/layout/hList9"/>
    <dgm:cxn modelId="{749987E6-BEA1-4122-A8C5-1A961DB70FF7}" type="presParOf" srcId="{60C491F7-57D4-4720-B57E-2812F3F8A1D1}" destId="{37388BE1-A0C3-4C77-BB0C-748F53833A7E}" srcOrd="0" destOrd="0" presId="urn:microsoft.com/office/officeart/2005/8/layout/hList9"/>
    <dgm:cxn modelId="{A039FDBD-BCF6-4EB6-A18B-3D50749E87E0}" type="presParOf" srcId="{60C491F7-57D4-4720-B57E-2812F3F8A1D1}" destId="{5BD02ADA-21F4-48B3-962E-E0EA2358C9DA}" srcOrd="1" destOrd="0" presId="urn:microsoft.com/office/officeart/2005/8/layout/hList9"/>
    <dgm:cxn modelId="{5674552A-6A59-4FC8-BFBC-4FB22F6E89DC}" type="presParOf" srcId="{6E662603-54EF-4B3A-A30F-2D6E6E8E3F38}" destId="{607817ED-B21C-4D0B-9F8B-F4788F6F3811}" srcOrd="2" destOrd="0" presId="urn:microsoft.com/office/officeart/2005/8/layout/hList9"/>
    <dgm:cxn modelId="{247E7B92-7C13-4688-83A8-13B120F77006}" type="presParOf" srcId="{607817ED-B21C-4D0B-9F8B-F4788F6F3811}" destId="{899C1912-878F-4C90-B70F-887DCCA6F35B}" srcOrd="0" destOrd="0" presId="urn:microsoft.com/office/officeart/2005/8/layout/hList9"/>
    <dgm:cxn modelId="{1BB8A6BC-4C71-49E1-9654-F835115F5CCE}" type="presParOf" srcId="{607817ED-B21C-4D0B-9F8B-F4788F6F3811}" destId="{5692B6B1-1BFB-4E50-B151-042DFBC53847}" srcOrd="1" destOrd="0" presId="urn:microsoft.com/office/officeart/2005/8/layout/hList9"/>
    <dgm:cxn modelId="{077095B1-796B-446A-A9FC-D6E3E30821C6}" type="presParOf" srcId="{6E662603-54EF-4B3A-A30F-2D6E6E8E3F38}" destId="{37D3B404-0455-4F10-A1D7-F81048F31F60}" srcOrd="3" destOrd="0" presId="urn:microsoft.com/office/officeart/2005/8/layout/hList9"/>
    <dgm:cxn modelId="{7F2A742A-3733-4B62-970B-D2479CA58F24}" type="presParOf" srcId="{37D3B404-0455-4F10-A1D7-F81048F31F60}" destId="{3D11A81A-3765-4403-88EC-7E847AB8E205}" srcOrd="0" destOrd="0" presId="urn:microsoft.com/office/officeart/2005/8/layout/hList9"/>
    <dgm:cxn modelId="{75372D0C-78CD-4F3E-AAC6-EC4965526ACB}" type="presParOf" srcId="{37D3B404-0455-4F10-A1D7-F81048F31F60}" destId="{BC1E4F36-1129-4D95-B319-D80337908160}" srcOrd="1" destOrd="0" presId="urn:microsoft.com/office/officeart/2005/8/layout/hList9"/>
    <dgm:cxn modelId="{2D82FE12-22A9-4D62-A346-5425893AA529}" type="presParOf" srcId="{F66F0487-488E-4735-8B22-1510B3A40CA4}" destId="{FE041A99-7382-43DC-AFDA-4C247E66D680}" srcOrd="7" destOrd="0" presId="urn:microsoft.com/office/officeart/2005/8/layout/hList9"/>
    <dgm:cxn modelId="{62845404-52F1-4CCD-93FE-27D0809F571F}" type="presParOf" srcId="{F66F0487-488E-4735-8B22-1510B3A40CA4}" destId="{9005A725-032B-43FB-95E3-9EE1BAC98D6C}" srcOrd="8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5BF435-B021-4242-9A83-C49335C71A9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E83255B-5C9B-4EF2-98EA-0A7F1453CA92}">
      <dgm:prSet phldrT="[نص]"/>
      <dgm:spPr/>
      <dgm:t>
        <a:bodyPr/>
        <a:lstStyle/>
        <a:p>
          <a:pPr rtl="1"/>
          <a:r>
            <a:rPr lang="en-US" dirty="0" smtClean="0"/>
            <a:t>Intracellular organisms</a:t>
          </a:r>
          <a:endParaRPr lang="ar-SA" dirty="0"/>
        </a:p>
      </dgm:t>
    </dgm:pt>
    <dgm:pt modelId="{273BAFDC-F084-477C-9445-EB59E2687FBE}" type="parTrans" cxnId="{105A0E30-F39B-4765-9A31-9B4BC20EE0BF}">
      <dgm:prSet/>
      <dgm:spPr/>
      <dgm:t>
        <a:bodyPr/>
        <a:lstStyle/>
        <a:p>
          <a:pPr rtl="1"/>
          <a:endParaRPr lang="ar-SA"/>
        </a:p>
      </dgm:t>
    </dgm:pt>
    <dgm:pt modelId="{528697D3-77CB-4EB2-89B4-AFC35EC82C29}" type="sibTrans" cxnId="{105A0E30-F39B-4765-9A31-9B4BC20EE0BF}">
      <dgm:prSet/>
      <dgm:spPr/>
      <dgm:t>
        <a:bodyPr/>
        <a:lstStyle/>
        <a:p>
          <a:pPr rtl="1"/>
          <a:endParaRPr lang="ar-SA"/>
        </a:p>
      </dgm:t>
    </dgm:pt>
    <dgm:pt modelId="{B2D0CEA4-FF64-4F05-AC12-822E561D0A55}">
      <dgm:prSet phldrT="[نص]"/>
      <dgm:spPr/>
      <dgm:t>
        <a:bodyPr/>
        <a:lstStyle/>
        <a:p>
          <a:pPr rtl="1"/>
          <a:r>
            <a:rPr lang="en-US" dirty="0" smtClean="0"/>
            <a:t>L. </a:t>
          </a:r>
          <a:r>
            <a:rPr lang="en-US" dirty="0" err="1" smtClean="0"/>
            <a:t>Pneumophila</a:t>
          </a:r>
          <a:r>
            <a:rPr lang="en-US" dirty="0" smtClean="0"/>
            <a:t> </a:t>
          </a:r>
          <a:endParaRPr lang="ar-SA" dirty="0"/>
        </a:p>
      </dgm:t>
    </dgm:pt>
    <dgm:pt modelId="{5A558939-AF70-453A-925A-C7F258633C97}" type="parTrans" cxnId="{BD86848F-FE77-4EB9-AA2A-E87E40F42BAE}">
      <dgm:prSet/>
      <dgm:spPr/>
      <dgm:t>
        <a:bodyPr/>
        <a:lstStyle/>
        <a:p>
          <a:pPr rtl="1"/>
          <a:endParaRPr lang="ar-SA"/>
        </a:p>
      </dgm:t>
    </dgm:pt>
    <dgm:pt modelId="{50137185-2599-4DA9-8A42-1FBBBE6F37B4}" type="sibTrans" cxnId="{BD86848F-FE77-4EB9-AA2A-E87E40F42BAE}">
      <dgm:prSet/>
      <dgm:spPr/>
      <dgm:t>
        <a:bodyPr/>
        <a:lstStyle/>
        <a:p>
          <a:pPr rtl="1"/>
          <a:endParaRPr lang="ar-SA"/>
        </a:p>
      </dgm:t>
    </dgm:pt>
    <dgm:pt modelId="{DF89A5FC-0895-43AB-8F29-907E1DA2D232}">
      <dgm:prSet phldrT="[نص]"/>
      <dgm:spPr/>
      <dgm:t>
        <a:bodyPr/>
        <a:lstStyle/>
        <a:p>
          <a:pPr rtl="1"/>
          <a:r>
            <a:rPr lang="en-US" dirty="0" smtClean="0"/>
            <a:t>M. </a:t>
          </a:r>
          <a:r>
            <a:rPr lang="en-US" dirty="0" err="1" smtClean="0"/>
            <a:t>pneumoniae</a:t>
          </a:r>
          <a:endParaRPr lang="ar-SA" dirty="0"/>
        </a:p>
      </dgm:t>
    </dgm:pt>
    <dgm:pt modelId="{65688251-D10A-477A-A8B2-84B4FA6B0908}" type="parTrans" cxnId="{DF44D7F8-60C9-44E8-A7DC-A5F5DF37A2DF}">
      <dgm:prSet/>
      <dgm:spPr/>
      <dgm:t>
        <a:bodyPr/>
        <a:lstStyle/>
        <a:p>
          <a:pPr rtl="1"/>
          <a:endParaRPr lang="ar-SA"/>
        </a:p>
      </dgm:t>
    </dgm:pt>
    <dgm:pt modelId="{A98E956E-D112-494A-BA8C-6389D54BFBA5}" type="sibTrans" cxnId="{DF44D7F8-60C9-44E8-A7DC-A5F5DF37A2DF}">
      <dgm:prSet/>
      <dgm:spPr/>
      <dgm:t>
        <a:bodyPr/>
        <a:lstStyle/>
        <a:p>
          <a:pPr rtl="1"/>
          <a:endParaRPr lang="ar-SA"/>
        </a:p>
      </dgm:t>
    </dgm:pt>
    <dgm:pt modelId="{748478DD-F342-478D-A426-C87D8C406BE9}" type="pres">
      <dgm:prSet presAssocID="{8C5BF435-B021-4242-9A83-C49335C71A9E}" presName="list" presStyleCnt="0">
        <dgm:presLayoutVars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DBC83F76-015A-4702-A8EF-6E93DB09995A}" type="pres">
      <dgm:prSet presAssocID="{0E83255B-5C9B-4EF2-98EA-0A7F1453CA92}" presName="posSpace" presStyleCnt="0"/>
      <dgm:spPr/>
    </dgm:pt>
    <dgm:pt modelId="{FCA31C1F-4C70-4FBD-AFD2-38EA9741DA1D}" type="pres">
      <dgm:prSet presAssocID="{0E83255B-5C9B-4EF2-98EA-0A7F1453CA92}" presName="vertFlow" presStyleCnt="0"/>
      <dgm:spPr/>
    </dgm:pt>
    <dgm:pt modelId="{B81A8A41-4749-4CC9-AA7D-D92F7C426AEC}" type="pres">
      <dgm:prSet presAssocID="{0E83255B-5C9B-4EF2-98EA-0A7F1453CA92}" presName="topSpace" presStyleCnt="0"/>
      <dgm:spPr/>
    </dgm:pt>
    <dgm:pt modelId="{C03A86E1-662F-4432-BA06-349970E52385}" type="pres">
      <dgm:prSet presAssocID="{0E83255B-5C9B-4EF2-98EA-0A7F1453CA92}" presName="firstComp" presStyleCnt="0"/>
      <dgm:spPr/>
    </dgm:pt>
    <dgm:pt modelId="{720115A0-34C7-46DE-B635-0AE29CAD5285}" type="pres">
      <dgm:prSet presAssocID="{0E83255B-5C9B-4EF2-98EA-0A7F1453CA92}" presName="firstChild" presStyleLbl="bgAccFollowNode1" presStyleIdx="0" presStyleCnt="2"/>
      <dgm:spPr/>
      <dgm:t>
        <a:bodyPr/>
        <a:lstStyle/>
        <a:p>
          <a:pPr rtl="1"/>
          <a:endParaRPr lang="ar-SA"/>
        </a:p>
      </dgm:t>
    </dgm:pt>
    <dgm:pt modelId="{A3C51530-81A7-4A44-8EB1-96CBB1554F9A}" type="pres">
      <dgm:prSet presAssocID="{0E83255B-5C9B-4EF2-98EA-0A7F1453CA92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05EF4D-1559-47B3-89D0-F3EC82481700}" type="pres">
      <dgm:prSet presAssocID="{DF89A5FC-0895-43AB-8F29-907E1DA2D232}" presName="comp" presStyleCnt="0"/>
      <dgm:spPr/>
    </dgm:pt>
    <dgm:pt modelId="{991B7B42-A75D-4038-9510-B138E7C6AAF6}" type="pres">
      <dgm:prSet presAssocID="{DF89A5FC-0895-43AB-8F29-907E1DA2D232}" presName="child" presStyleLbl="bgAccFollowNode1" presStyleIdx="1" presStyleCnt="2"/>
      <dgm:spPr/>
      <dgm:t>
        <a:bodyPr/>
        <a:lstStyle/>
        <a:p>
          <a:pPr rtl="1"/>
          <a:endParaRPr lang="ar-SA"/>
        </a:p>
      </dgm:t>
    </dgm:pt>
    <dgm:pt modelId="{117FE91C-04EE-45DB-8A72-B5F58C2FF025}" type="pres">
      <dgm:prSet presAssocID="{DF89A5FC-0895-43AB-8F29-907E1DA2D232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B2210DD-E5CB-45D2-B9E6-B6D60C319658}" type="pres">
      <dgm:prSet presAssocID="{0E83255B-5C9B-4EF2-98EA-0A7F1453CA92}" presName="negSpace" presStyleCnt="0"/>
      <dgm:spPr/>
    </dgm:pt>
    <dgm:pt modelId="{076C4110-D632-4100-850B-2041D1D94A5A}" type="pres">
      <dgm:prSet presAssocID="{0E83255B-5C9B-4EF2-98EA-0A7F1453CA92}" presName="circle" presStyleLbl="node1" presStyleIdx="0" presStyleCnt="1"/>
      <dgm:spPr/>
      <dgm:t>
        <a:bodyPr/>
        <a:lstStyle/>
        <a:p>
          <a:pPr rtl="1"/>
          <a:endParaRPr lang="ar-SA"/>
        </a:p>
      </dgm:t>
    </dgm:pt>
  </dgm:ptLst>
  <dgm:cxnLst>
    <dgm:cxn modelId="{DF44D7F8-60C9-44E8-A7DC-A5F5DF37A2DF}" srcId="{0E83255B-5C9B-4EF2-98EA-0A7F1453CA92}" destId="{DF89A5FC-0895-43AB-8F29-907E1DA2D232}" srcOrd="1" destOrd="0" parTransId="{65688251-D10A-477A-A8B2-84B4FA6B0908}" sibTransId="{A98E956E-D112-494A-BA8C-6389D54BFBA5}"/>
    <dgm:cxn modelId="{7C490E37-1FD3-4131-95A2-AEC3D6F9DF66}" type="presOf" srcId="{DF89A5FC-0895-43AB-8F29-907E1DA2D232}" destId="{117FE91C-04EE-45DB-8A72-B5F58C2FF025}" srcOrd="1" destOrd="0" presId="urn:microsoft.com/office/officeart/2005/8/layout/hList9"/>
    <dgm:cxn modelId="{CEEA6D84-B647-4047-BDDB-EAF645482710}" type="presOf" srcId="{8C5BF435-B021-4242-9A83-C49335C71A9E}" destId="{748478DD-F342-478D-A426-C87D8C406BE9}" srcOrd="0" destOrd="0" presId="urn:microsoft.com/office/officeart/2005/8/layout/hList9"/>
    <dgm:cxn modelId="{77AC3F8F-545D-4C06-9350-E6A5E81FE3CC}" type="presOf" srcId="{B2D0CEA4-FF64-4F05-AC12-822E561D0A55}" destId="{A3C51530-81A7-4A44-8EB1-96CBB1554F9A}" srcOrd="1" destOrd="0" presId="urn:microsoft.com/office/officeart/2005/8/layout/hList9"/>
    <dgm:cxn modelId="{683E58E1-F8D5-4EDB-A5C3-BA44D18D9F81}" type="presOf" srcId="{B2D0CEA4-FF64-4F05-AC12-822E561D0A55}" destId="{720115A0-34C7-46DE-B635-0AE29CAD5285}" srcOrd="0" destOrd="0" presId="urn:microsoft.com/office/officeart/2005/8/layout/hList9"/>
    <dgm:cxn modelId="{BD86848F-FE77-4EB9-AA2A-E87E40F42BAE}" srcId="{0E83255B-5C9B-4EF2-98EA-0A7F1453CA92}" destId="{B2D0CEA4-FF64-4F05-AC12-822E561D0A55}" srcOrd="0" destOrd="0" parTransId="{5A558939-AF70-453A-925A-C7F258633C97}" sibTransId="{50137185-2599-4DA9-8A42-1FBBBE6F37B4}"/>
    <dgm:cxn modelId="{4B4446E6-502E-4EA5-9386-B8D145791DAD}" type="presOf" srcId="{0E83255B-5C9B-4EF2-98EA-0A7F1453CA92}" destId="{076C4110-D632-4100-850B-2041D1D94A5A}" srcOrd="0" destOrd="0" presId="urn:microsoft.com/office/officeart/2005/8/layout/hList9"/>
    <dgm:cxn modelId="{0AE623C6-93CC-4801-8944-7EDE53AE3FB9}" type="presOf" srcId="{DF89A5FC-0895-43AB-8F29-907E1DA2D232}" destId="{991B7B42-A75D-4038-9510-B138E7C6AAF6}" srcOrd="0" destOrd="0" presId="urn:microsoft.com/office/officeart/2005/8/layout/hList9"/>
    <dgm:cxn modelId="{105A0E30-F39B-4765-9A31-9B4BC20EE0BF}" srcId="{8C5BF435-B021-4242-9A83-C49335C71A9E}" destId="{0E83255B-5C9B-4EF2-98EA-0A7F1453CA92}" srcOrd="0" destOrd="0" parTransId="{273BAFDC-F084-477C-9445-EB59E2687FBE}" sibTransId="{528697D3-77CB-4EB2-89B4-AFC35EC82C29}"/>
    <dgm:cxn modelId="{16B3B5D0-9523-4120-A8B3-4F3BCBBC9C27}" type="presParOf" srcId="{748478DD-F342-478D-A426-C87D8C406BE9}" destId="{DBC83F76-015A-4702-A8EF-6E93DB09995A}" srcOrd="0" destOrd="0" presId="urn:microsoft.com/office/officeart/2005/8/layout/hList9"/>
    <dgm:cxn modelId="{9AA64F1E-2421-475C-8D43-FBD45F045E38}" type="presParOf" srcId="{748478DD-F342-478D-A426-C87D8C406BE9}" destId="{FCA31C1F-4C70-4FBD-AFD2-38EA9741DA1D}" srcOrd="1" destOrd="0" presId="urn:microsoft.com/office/officeart/2005/8/layout/hList9"/>
    <dgm:cxn modelId="{3021E26D-A937-4969-AB53-C2D518AE1052}" type="presParOf" srcId="{FCA31C1F-4C70-4FBD-AFD2-38EA9741DA1D}" destId="{B81A8A41-4749-4CC9-AA7D-D92F7C426AEC}" srcOrd="0" destOrd="0" presId="urn:microsoft.com/office/officeart/2005/8/layout/hList9"/>
    <dgm:cxn modelId="{8D16E79B-7527-4B1B-A088-765205F82E4B}" type="presParOf" srcId="{FCA31C1F-4C70-4FBD-AFD2-38EA9741DA1D}" destId="{C03A86E1-662F-4432-BA06-349970E52385}" srcOrd="1" destOrd="0" presId="urn:microsoft.com/office/officeart/2005/8/layout/hList9"/>
    <dgm:cxn modelId="{052D0A34-6F55-4302-961B-2EF9EEF4312B}" type="presParOf" srcId="{C03A86E1-662F-4432-BA06-349970E52385}" destId="{720115A0-34C7-46DE-B635-0AE29CAD5285}" srcOrd="0" destOrd="0" presId="urn:microsoft.com/office/officeart/2005/8/layout/hList9"/>
    <dgm:cxn modelId="{7EFD37A5-DA8A-4C51-8AE3-30AE41CAFA50}" type="presParOf" srcId="{C03A86E1-662F-4432-BA06-349970E52385}" destId="{A3C51530-81A7-4A44-8EB1-96CBB1554F9A}" srcOrd="1" destOrd="0" presId="urn:microsoft.com/office/officeart/2005/8/layout/hList9"/>
    <dgm:cxn modelId="{85D7E4C5-78C7-49D3-BB96-7A0EA7DAD64E}" type="presParOf" srcId="{FCA31C1F-4C70-4FBD-AFD2-38EA9741DA1D}" destId="{BF05EF4D-1559-47B3-89D0-F3EC82481700}" srcOrd="2" destOrd="0" presId="urn:microsoft.com/office/officeart/2005/8/layout/hList9"/>
    <dgm:cxn modelId="{B7AE8D4C-7611-4AA0-8390-2C2C193A1B24}" type="presParOf" srcId="{BF05EF4D-1559-47B3-89D0-F3EC82481700}" destId="{991B7B42-A75D-4038-9510-B138E7C6AAF6}" srcOrd="0" destOrd="0" presId="urn:microsoft.com/office/officeart/2005/8/layout/hList9"/>
    <dgm:cxn modelId="{7A1E1BBE-D579-4A34-9528-A69EFCF643CE}" type="presParOf" srcId="{BF05EF4D-1559-47B3-89D0-F3EC82481700}" destId="{117FE91C-04EE-45DB-8A72-B5F58C2FF025}" srcOrd="1" destOrd="0" presId="urn:microsoft.com/office/officeart/2005/8/layout/hList9"/>
    <dgm:cxn modelId="{274B67B5-17D2-4356-A1F2-E4E21979940A}" type="presParOf" srcId="{748478DD-F342-478D-A426-C87D8C406BE9}" destId="{9B2210DD-E5CB-45D2-B9E6-B6D60C319658}" srcOrd="2" destOrd="0" presId="urn:microsoft.com/office/officeart/2005/8/layout/hList9"/>
    <dgm:cxn modelId="{43A2DF2C-B9F7-4997-AD44-4F78B2C72DE8}" type="presParOf" srcId="{748478DD-F342-478D-A426-C87D8C406BE9}" destId="{076C4110-D632-4100-850B-2041D1D94A5A}" srcOrd="3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61553B-3FC3-4BAC-8CA8-C24B6EB89FC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D5A6448-1172-4772-BFDA-25BA03FB2375}">
      <dgm:prSet phldrT="[نص]"/>
      <dgm:spPr/>
      <dgm:t>
        <a:bodyPr/>
        <a:lstStyle/>
        <a:p>
          <a:pPr rtl="1"/>
          <a:r>
            <a:rPr lang="en-US" dirty="0" smtClean="0"/>
            <a:t>G +</a:t>
          </a:r>
          <a:r>
            <a:rPr lang="en-US" dirty="0" err="1" smtClean="0"/>
            <a:t>ve</a:t>
          </a:r>
          <a:endParaRPr lang="ar-SA" dirty="0"/>
        </a:p>
      </dgm:t>
    </dgm:pt>
    <dgm:pt modelId="{5B74F410-6B1E-4A3B-827C-1A79DAB1D7B2}" type="parTrans" cxnId="{2BBBA95D-307B-4434-B91F-1F37C9FEF13C}">
      <dgm:prSet/>
      <dgm:spPr/>
      <dgm:t>
        <a:bodyPr/>
        <a:lstStyle/>
        <a:p>
          <a:pPr rtl="1"/>
          <a:endParaRPr lang="ar-SA"/>
        </a:p>
      </dgm:t>
    </dgm:pt>
    <dgm:pt modelId="{CE85001E-5763-4240-8156-82FCDD538BBC}" type="sibTrans" cxnId="{2BBBA95D-307B-4434-B91F-1F37C9FEF13C}">
      <dgm:prSet/>
      <dgm:spPr/>
      <dgm:t>
        <a:bodyPr/>
        <a:lstStyle/>
        <a:p>
          <a:pPr rtl="1"/>
          <a:endParaRPr lang="ar-SA"/>
        </a:p>
      </dgm:t>
    </dgm:pt>
    <dgm:pt modelId="{0696C56D-F24F-4297-BD92-5572AE76B419}">
      <dgm:prSet phldrT="[نص]"/>
      <dgm:spPr/>
      <dgm:t>
        <a:bodyPr/>
        <a:lstStyle/>
        <a:p>
          <a:pPr rtl="1"/>
          <a:r>
            <a:rPr lang="en-US" b="0" dirty="0" smtClean="0">
              <a:latin typeface="Garamond" pitchFamily="18" charset="0"/>
            </a:rPr>
            <a:t>Staph. </a:t>
          </a:r>
          <a:r>
            <a:rPr lang="en-US" b="0" dirty="0" err="1" smtClean="0">
              <a:latin typeface="Garamond" pitchFamily="18" charset="0"/>
            </a:rPr>
            <a:t>Aureus</a:t>
          </a:r>
          <a:endParaRPr lang="en-US" b="0" dirty="0" smtClean="0">
            <a:latin typeface="Garamond" pitchFamily="18" charset="0"/>
          </a:endParaRPr>
        </a:p>
      </dgm:t>
    </dgm:pt>
    <dgm:pt modelId="{D1816CDA-6135-46D9-90F8-C9EC7CD8FCFE}" type="parTrans" cxnId="{07E22734-2250-4579-A015-B48E129FEB05}">
      <dgm:prSet/>
      <dgm:spPr/>
      <dgm:t>
        <a:bodyPr/>
        <a:lstStyle/>
        <a:p>
          <a:pPr rtl="1"/>
          <a:endParaRPr lang="ar-SA"/>
        </a:p>
      </dgm:t>
    </dgm:pt>
    <dgm:pt modelId="{17B98CCE-E6D7-4C36-A541-2DFF6F5952CA}" type="sibTrans" cxnId="{07E22734-2250-4579-A015-B48E129FEB05}">
      <dgm:prSet/>
      <dgm:spPr/>
      <dgm:t>
        <a:bodyPr/>
        <a:lstStyle/>
        <a:p>
          <a:pPr rtl="1"/>
          <a:endParaRPr lang="ar-SA"/>
        </a:p>
      </dgm:t>
    </dgm:pt>
    <dgm:pt modelId="{E90950A4-BBEA-48F9-9735-D3629E3E6844}">
      <dgm:prSet phldrT="[نص]"/>
      <dgm:spPr/>
      <dgm:t>
        <a:bodyPr/>
        <a:lstStyle/>
        <a:p>
          <a:pPr rtl="1"/>
          <a:r>
            <a:rPr lang="en-US" b="0" dirty="0" smtClean="0">
              <a:latin typeface="Garamond" pitchFamily="18" charset="0"/>
            </a:rPr>
            <a:t>S. </a:t>
          </a:r>
          <a:r>
            <a:rPr lang="en-US" b="0" dirty="0" err="1" smtClean="0">
              <a:latin typeface="Garamond" pitchFamily="18" charset="0"/>
            </a:rPr>
            <a:t>Pneumoniae</a:t>
          </a:r>
          <a:r>
            <a:rPr lang="en-US" b="0" dirty="0" smtClean="0">
              <a:latin typeface="Garamond" pitchFamily="18" charset="0"/>
            </a:rPr>
            <a:t>   </a:t>
          </a:r>
          <a:endParaRPr lang="ar-SA" b="0" dirty="0">
            <a:latin typeface="Garamond" pitchFamily="18" charset="0"/>
          </a:endParaRPr>
        </a:p>
      </dgm:t>
    </dgm:pt>
    <dgm:pt modelId="{1A592697-547C-4D01-8D79-471231C5A534}" type="parTrans" cxnId="{56410AFC-83A4-4A4A-AC18-CB13B329BC16}">
      <dgm:prSet/>
      <dgm:spPr/>
      <dgm:t>
        <a:bodyPr/>
        <a:lstStyle/>
        <a:p>
          <a:pPr rtl="1"/>
          <a:endParaRPr lang="ar-SA"/>
        </a:p>
      </dgm:t>
    </dgm:pt>
    <dgm:pt modelId="{D8A8875D-C372-47D7-8508-76E24C520ABB}" type="sibTrans" cxnId="{56410AFC-83A4-4A4A-AC18-CB13B329BC16}">
      <dgm:prSet/>
      <dgm:spPr/>
      <dgm:t>
        <a:bodyPr/>
        <a:lstStyle/>
        <a:p>
          <a:pPr rtl="1"/>
          <a:endParaRPr lang="ar-SA"/>
        </a:p>
      </dgm:t>
    </dgm:pt>
    <dgm:pt modelId="{939E3D28-265C-46F6-A34D-0D3715E25907}">
      <dgm:prSet phldrT="[نص]"/>
      <dgm:spPr/>
      <dgm:t>
        <a:bodyPr/>
        <a:lstStyle/>
        <a:p>
          <a:pPr rtl="1"/>
          <a:r>
            <a:rPr lang="en-US" dirty="0" smtClean="0"/>
            <a:t>G –</a:t>
          </a:r>
          <a:r>
            <a:rPr lang="en-US" dirty="0" err="1" smtClean="0"/>
            <a:t>ve</a:t>
          </a:r>
          <a:r>
            <a:rPr lang="en-US" dirty="0" smtClean="0"/>
            <a:t> </a:t>
          </a:r>
          <a:endParaRPr lang="ar-SA" dirty="0"/>
        </a:p>
      </dgm:t>
    </dgm:pt>
    <dgm:pt modelId="{2E8059F5-4C37-464F-89C2-898F139C1B83}" type="parTrans" cxnId="{D28348FE-8461-4584-94E3-760B5B791816}">
      <dgm:prSet/>
      <dgm:spPr/>
      <dgm:t>
        <a:bodyPr/>
        <a:lstStyle/>
        <a:p>
          <a:pPr rtl="1"/>
          <a:endParaRPr lang="ar-SA"/>
        </a:p>
      </dgm:t>
    </dgm:pt>
    <dgm:pt modelId="{05DCC472-2C7C-4EAA-86F1-F6021C84DD53}" type="sibTrans" cxnId="{D28348FE-8461-4584-94E3-760B5B791816}">
      <dgm:prSet/>
      <dgm:spPr/>
      <dgm:t>
        <a:bodyPr/>
        <a:lstStyle/>
        <a:p>
          <a:pPr rtl="1"/>
          <a:endParaRPr lang="ar-SA"/>
        </a:p>
      </dgm:t>
    </dgm:pt>
    <dgm:pt modelId="{B73ABBF7-5312-4CF5-B984-75B92F34E91B}">
      <dgm:prSet phldrT="[نص]"/>
      <dgm:spPr/>
      <dgm:t>
        <a:bodyPr/>
        <a:lstStyle/>
        <a:p>
          <a:pPr rtl="1"/>
          <a:r>
            <a:rPr lang="en-US" b="0" dirty="0" smtClean="0">
              <a:latin typeface="Garamond" pitchFamily="18" charset="0"/>
            </a:rPr>
            <a:t>H. </a:t>
          </a:r>
          <a:r>
            <a:rPr lang="en-US" b="0" dirty="0" err="1" smtClean="0">
              <a:latin typeface="Garamond" pitchFamily="18" charset="0"/>
            </a:rPr>
            <a:t>influenzae</a:t>
          </a:r>
          <a:endParaRPr lang="ar-SA" b="0" dirty="0">
            <a:latin typeface="Garamond" pitchFamily="18" charset="0"/>
          </a:endParaRPr>
        </a:p>
      </dgm:t>
    </dgm:pt>
    <dgm:pt modelId="{348D12CF-FB8A-465E-ACD5-27D8E4F0038B}" type="parTrans" cxnId="{FDBC5BA3-5AB9-482E-B02C-65B1FA4EE28F}">
      <dgm:prSet/>
      <dgm:spPr/>
      <dgm:t>
        <a:bodyPr/>
        <a:lstStyle/>
        <a:p>
          <a:pPr rtl="1"/>
          <a:endParaRPr lang="ar-SA"/>
        </a:p>
      </dgm:t>
    </dgm:pt>
    <dgm:pt modelId="{DBA474DA-99EC-43E9-AD66-6CF0BB3571BF}" type="sibTrans" cxnId="{FDBC5BA3-5AB9-482E-B02C-65B1FA4EE28F}">
      <dgm:prSet/>
      <dgm:spPr/>
      <dgm:t>
        <a:bodyPr/>
        <a:lstStyle/>
        <a:p>
          <a:pPr rtl="1"/>
          <a:endParaRPr lang="ar-SA"/>
        </a:p>
      </dgm:t>
    </dgm:pt>
    <dgm:pt modelId="{BE56AD5B-8CFA-4A12-B66A-FF2FACEB3FD6}">
      <dgm:prSet phldrT="[نص]"/>
      <dgm:spPr/>
      <dgm:t>
        <a:bodyPr/>
        <a:lstStyle/>
        <a:p>
          <a:pPr rtl="1"/>
          <a:r>
            <a:rPr lang="en-US" b="0" dirty="0" smtClean="0">
              <a:latin typeface="Garamond" pitchFamily="18" charset="0"/>
            </a:rPr>
            <a:t>M. </a:t>
          </a:r>
          <a:r>
            <a:rPr lang="en-US" b="0" dirty="0" err="1" smtClean="0">
              <a:latin typeface="Garamond" pitchFamily="18" charset="0"/>
            </a:rPr>
            <a:t>catarrhalis</a:t>
          </a:r>
          <a:endParaRPr lang="en-US" b="0" dirty="0" smtClean="0">
            <a:latin typeface="Garamond" pitchFamily="18" charset="0"/>
          </a:endParaRPr>
        </a:p>
      </dgm:t>
    </dgm:pt>
    <dgm:pt modelId="{8002B2A8-F675-46D7-92C7-1E2A9CE2E000}" type="parTrans" cxnId="{351E951A-FE75-4C5F-959C-AB3DD7BDB39E}">
      <dgm:prSet/>
      <dgm:spPr/>
      <dgm:t>
        <a:bodyPr/>
        <a:lstStyle/>
        <a:p>
          <a:pPr rtl="1"/>
          <a:endParaRPr lang="ar-SA"/>
        </a:p>
      </dgm:t>
    </dgm:pt>
    <dgm:pt modelId="{6EC0BCA7-B364-4492-9A15-55E8C303DD46}" type="sibTrans" cxnId="{351E951A-FE75-4C5F-959C-AB3DD7BDB39E}">
      <dgm:prSet/>
      <dgm:spPr/>
      <dgm:t>
        <a:bodyPr/>
        <a:lstStyle/>
        <a:p>
          <a:pPr rtl="1"/>
          <a:endParaRPr lang="ar-SA"/>
        </a:p>
      </dgm:t>
    </dgm:pt>
    <dgm:pt modelId="{9CEEC42F-85D6-448C-BD71-01FB815B545D}">
      <dgm:prSet/>
      <dgm:spPr/>
      <dgm:t>
        <a:bodyPr/>
        <a:lstStyle/>
        <a:p>
          <a:pPr rtl="1"/>
          <a:r>
            <a:rPr lang="en-US" b="0" dirty="0" smtClean="0">
              <a:latin typeface="Garamond" pitchFamily="18" charset="0"/>
            </a:rPr>
            <a:t>S. </a:t>
          </a:r>
          <a:r>
            <a:rPr lang="en-US" b="0" dirty="0" err="1" smtClean="0">
              <a:latin typeface="Garamond" pitchFamily="18" charset="0"/>
            </a:rPr>
            <a:t>Pyogens</a:t>
          </a:r>
          <a:r>
            <a:rPr lang="en-US" b="0" dirty="0" smtClean="0">
              <a:latin typeface="Garamond" pitchFamily="18" charset="0"/>
            </a:rPr>
            <a:t> </a:t>
          </a:r>
          <a:endParaRPr lang="ar-SA" b="0" dirty="0">
            <a:latin typeface="Garamond" pitchFamily="18" charset="0"/>
          </a:endParaRPr>
        </a:p>
      </dgm:t>
    </dgm:pt>
    <dgm:pt modelId="{34CE03F1-F43C-4E62-BC97-755064C465E1}" type="parTrans" cxnId="{E2F8A442-33C2-4338-8B2A-0ECC05289924}">
      <dgm:prSet/>
      <dgm:spPr/>
      <dgm:t>
        <a:bodyPr/>
        <a:lstStyle/>
        <a:p>
          <a:pPr rtl="1"/>
          <a:endParaRPr lang="ar-SA"/>
        </a:p>
      </dgm:t>
    </dgm:pt>
    <dgm:pt modelId="{C7A3326D-F1F5-4A47-8999-858280F25E5A}" type="sibTrans" cxnId="{E2F8A442-33C2-4338-8B2A-0ECC05289924}">
      <dgm:prSet/>
      <dgm:spPr/>
      <dgm:t>
        <a:bodyPr/>
        <a:lstStyle/>
        <a:p>
          <a:pPr rtl="1"/>
          <a:endParaRPr lang="ar-SA"/>
        </a:p>
      </dgm:t>
    </dgm:pt>
    <dgm:pt modelId="{7CA1664D-CCAF-4E36-A4CC-FBEBDF428958}" type="pres">
      <dgm:prSet presAssocID="{FC61553B-3FC3-4BAC-8CA8-C24B6EB89FC8}" presName="list" presStyleCnt="0">
        <dgm:presLayoutVars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7480FB95-2157-48F4-B86D-C976F744F2F0}" type="pres">
      <dgm:prSet presAssocID="{8D5A6448-1172-4772-BFDA-25BA03FB2375}" presName="posSpace" presStyleCnt="0"/>
      <dgm:spPr/>
    </dgm:pt>
    <dgm:pt modelId="{9A4A9E14-87C2-482B-8255-558ACA6BCA9C}" type="pres">
      <dgm:prSet presAssocID="{8D5A6448-1172-4772-BFDA-25BA03FB2375}" presName="vertFlow" presStyleCnt="0"/>
      <dgm:spPr/>
    </dgm:pt>
    <dgm:pt modelId="{DD59952D-54FF-4CEA-9986-E0F318E9EB08}" type="pres">
      <dgm:prSet presAssocID="{8D5A6448-1172-4772-BFDA-25BA03FB2375}" presName="topSpace" presStyleCnt="0"/>
      <dgm:spPr/>
    </dgm:pt>
    <dgm:pt modelId="{78384B5F-0603-4A47-8AED-9852E984AD44}" type="pres">
      <dgm:prSet presAssocID="{8D5A6448-1172-4772-BFDA-25BA03FB2375}" presName="firstComp" presStyleCnt="0"/>
      <dgm:spPr/>
    </dgm:pt>
    <dgm:pt modelId="{0754AEF7-243D-4DFB-87A8-BFCC51D07081}" type="pres">
      <dgm:prSet presAssocID="{8D5A6448-1172-4772-BFDA-25BA03FB2375}" presName="firstChild" presStyleLbl="bgAccFollowNode1" presStyleIdx="0" presStyleCnt="5"/>
      <dgm:spPr/>
      <dgm:t>
        <a:bodyPr/>
        <a:lstStyle/>
        <a:p>
          <a:pPr rtl="1"/>
          <a:endParaRPr lang="ar-SA"/>
        </a:p>
      </dgm:t>
    </dgm:pt>
    <dgm:pt modelId="{5F329B79-1A86-46E4-9030-2E3AA26530A2}" type="pres">
      <dgm:prSet presAssocID="{8D5A6448-1172-4772-BFDA-25BA03FB2375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498883D-9471-4776-B5BA-AB3C6D140C85}" type="pres">
      <dgm:prSet presAssocID="{9CEEC42F-85D6-448C-BD71-01FB815B545D}" presName="comp" presStyleCnt="0"/>
      <dgm:spPr/>
    </dgm:pt>
    <dgm:pt modelId="{DBBA860A-F811-4475-A238-296771B270F5}" type="pres">
      <dgm:prSet presAssocID="{9CEEC42F-85D6-448C-BD71-01FB815B545D}" presName="child" presStyleLbl="bgAccFollowNode1" presStyleIdx="1" presStyleCnt="5"/>
      <dgm:spPr/>
      <dgm:t>
        <a:bodyPr/>
        <a:lstStyle/>
        <a:p>
          <a:pPr rtl="1"/>
          <a:endParaRPr lang="ar-SA"/>
        </a:p>
      </dgm:t>
    </dgm:pt>
    <dgm:pt modelId="{D572343F-E172-4DD8-A6DE-85F633ACEC65}" type="pres">
      <dgm:prSet presAssocID="{9CEEC42F-85D6-448C-BD71-01FB815B545D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E7EEC0E-516B-4FE5-BF8D-538FBB2F69DE}" type="pres">
      <dgm:prSet presAssocID="{E90950A4-BBEA-48F9-9735-D3629E3E6844}" presName="comp" presStyleCnt="0"/>
      <dgm:spPr/>
    </dgm:pt>
    <dgm:pt modelId="{935A30EC-B5F3-4886-B62E-02D3CF232DE5}" type="pres">
      <dgm:prSet presAssocID="{E90950A4-BBEA-48F9-9735-D3629E3E6844}" presName="child" presStyleLbl="bgAccFollowNode1" presStyleIdx="2" presStyleCnt="5"/>
      <dgm:spPr/>
      <dgm:t>
        <a:bodyPr/>
        <a:lstStyle/>
        <a:p>
          <a:pPr rtl="1"/>
          <a:endParaRPr lang="ar-SA"/>
        </a:p>
      </dgm:t>
    </dgm:pt>
    <dgm:pt modelId="{DE506E2A-92D7-43F3-B9E8-4D66E5E733D5}" type="pres">
      <dgm:prSet presAssocID="{E90950A4-BBEA-48F9-9735-D3629E3E6844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8996B27-8784-4E57-9FFA-E8CB9937BF16}" type="pres">
      <dgm:prSet presAssocID="{8D5A6448-1172-4772-BFDA-25BA03FB2375}" presName="negSpace" presStyleCnt="0"/>
      <dgm:spPr/>
    </dgm:pt>
    <dgm:pt modelId="{336432C9-06F5-4CFC-8711-2D43BB1F1B44}" type="pres">
      <dgm:prSet presAssocID="{8D5A6448-1172-4772-BFDA-25BA03FB2375}" presName="circle" presStyleLbl="node1" presStyleIdx="0" presStyleCnt="2"/>
      <dgm:spPr/>
      <dgm:t>
        <a:bodyPr/>
        <a:lstStyle/>
        <a:p>
          <a:pPr rtl="1"/>
          <a:endParaRPr lang="ar-SA"/>
        </a:p>
      </dgm:t>
    </dgm:pt>
    <dgm:pt modelId="{EC2BA26D-0B60-4FD1-8F77-7ADFD2D9546C}" type="pres">
      <dgm:prSet presAssocID="{CE85001E-5763-4240-8156-82FCDD538BBC}" presName="transSpace" presStyleCnt="0"/>
      <dgm:spPr/>
    </dgm:pt>
    <dgm:pt modelId="{94C22DCE-DB84-4ED1-A404-1C5CA7333231}" type="pres">
      <dgm:prSet presAssocID="{939E3D28-265C-46F6-A34D-0D3715E25907}" presName="posSpace" presStyleCnt="0"/>
      <dgm:spPr/>
    </dgm:pt>
    <dgm:pt modelId="{1EB34953-D8CE-48A4-9764-2D9BCF479920}" type="pres">
      <dgm:prSet presAssocID="{939E3D28-265C-46F6-A34D-0D3715E25907}" presName="vertFlow" presStyleCnt="0"/>
      <dgm:spPr/>
    </dgm:pt>
    <dgm:pt modelId="{123798E1-02E1-401E-BECD-A0DEDFEB08D3}" type="pres">
      <dgm:prSet presAssocID="{939E3D28-265C-46F6-A34D-0D3715E25907}" presName="topSpace" presStyleCnt="0"/>
      <dgm:spPr/>
    </dgm:pt>
    <dgm:pt modelId="{42C6D178-D9B4-4575-BD0A-6BA67EC7839A}" type="pres">
      <dgm:prSet presAssocID="{939E3D28-265C-46F6-A34D-0D3715E25907}" presName="firstComp" presStyleCnt="0"/>
      <dgm:spPr/>
    </dgm:pt>
    <dgm:pt modelId="{58633983-78EF-4B74-A282-C907C9A3FA00}" type="pres">
      <dgm:prSet presAssocID="{939E3D28-265C-46F6-A34D-0D3715E25907}" presName="firstChild" presStyleLbl="bgAccFollowNode1" presStyleIdx="3" presStyleCnt="5"/>
      <dgm:spPr/>
      <dgm:t>
        <a:bodyPr/>
        <a:lstStyle/>
        <a:p>
          <a:pPr rtl="1"/>
          <a:endParaRPr lang="ar-SA"/>
        </a:p>
      </dgm:t>
    </dgm:pt>
    <dgm:pt modelId="{F4F776DE-B6C9-4135-84A5-1F0B70F59E0A}" type="pres">
      <dgm:prSet presAssocID="{939E3D28-265C-46F6-A34D-0D3715E25907}" presName="first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92B07D-B071-4BE6-B8B4-D44E863F08F2}" type="pres">
      <dgm:prSet presAssocID="{BE56AD5B-8CFA-4A12-B66A-FF2FACEB3FD6}" presName="comp" presStyleCnt="0"/>
      <dgm:spPr/>
    </dgm:pt>
    <dgm:pt modelId="{688F775E-2935-43B6-8387-2211D9EC8F5A}" type="pres">
      <dgm:prSet presAssocID="{BE56AD5B-8CFA-4A12-B66A-FF2FACEB3FD6}" presName="child" presStyleLbl="bgAccFollowNode1" presStyleIdx="4" presStyleCnt="5"/>
      <dgm:spPr/>
      <dgm:t>
        <a:bodyPr/>
        <a:lstStyle/>
        <a:p>
          <a:pPr rtl="1"/>
          <a:endParaRPr lang="ar-SA"/>
        </a:p>
      </dgm:t>
    </dgm:pt>
    <dgm:pt modelId="{893C5D67-3A2E-43C5-8A9D-88927D6D736C}" type="pres">
      <dgm:prSet presAssocID="{BE56AD5B-8CFA-4A12-B66A-FF2FACEB3FD6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D691FF-5434-4786-B997-43E70E6FC13C}" type="pres">
      <dgm:prSet presAssocID="{939E3D28-265C-46F6-A34D-0D3715E25907}" presName="negSpace" presStyleCnt="0"/>
      <dgm:spPr/>
    </dgm:pt>
    <dgm:pt modelId="{0ADAFB32-28A2-4713-A369-E2C1B426C2EB}" type="pres">
      <dgm:prSet presAssocID="{939E3D28-265C-46F6-A34D-0D3715E25907}" presName="circle" presStyleLbl="node1" presStyleIdx="1" presStyleCnt="2"/>
      <dgm:spPr/>
      <dgm:t>
        <a:bodyPr/>
        <a:lstStyle/>
        <a:p>
          <a:pPr rtl="1"/>
          <a:endParaRPr lang="ar-SA"/>
        </a:p>
      </dgm:t>
    </dgm:pt>
  </dgm:ptLst>
  <dgm:cxnLst>
    <dgm:cxn modelId="{E2F8A442-33C2-4338-8B2A-0ECC05289924}" srcId="{8D5A6448-1172-4772-BFDA-25BA03FB2375}" destId="{9CEEC42F-85D6-448C-BD71-01FB815B545D}" srcOrd="1" destOrd="0" parTransId="{34CE03F1-F43C-4E62-BC97-755064C465E1}" sibTransId="{C7A3326D-F1F5-4A47-8999-858280F25E5A}"/>
    <dgm:cxn modelId="{5C2217C2-33B0-4F56-BA3E-90C4A8B79276}" type="presOf" srcId="{FC61553B-3FC3-4BAC-8CA8-C24B6EB89FC8}" destId="{7CA1664D-CCAF-4E36-A4CC-FBEBDF428958}" srcOrd="0" destOrd="0" presId="urn:microsoft.com/office/officeart/2005/8/layout/hList9"/>
    <dgm:cxn modelId="{2BBBA95D-307B-4434-B91F-1F37C9FEF13C}" srcId="{FC61553B-3FC3-4BAC-8CA8-C24B6EB89FC8}" destId="{8D5A6448-1172-4772-BFDA-25BA03FB2375}" srcOrd="0" destOrd="0" parTransId="{5B74F410-6B1E-4A3B-827C-1A79DAB1D7B2}" sibTransId="{CE85001E-5763-4240-8156-82FCDD538BBC}"/>
    <dgm:cxn modelId="{FD326BA8-65D9-4BEE-AE7B-87949E8735A4}" type="presOf" srcId="{BE56AD5B-8CFA-4A12-B66A-FF2FACEB3FD6}" destId="{688F775E-2935-43B6-8387-2211D9EC8F5A}" srcOrd="0" destOrd="0" presId="urn:microsoft.com/office/officeart/2005/8/layout/hList9"/>
    <dgm:cxn modelId="{FDBC5BA3-5AB9-482E-B02C-65B1FA4EE28F}" srcId="{939E3D28-265C-46F6-A34D-0D3715E25907}" destId="{B73ABBF7-5312-4CF5-B984-75B92F34E91B}" srcOrd="0" destOrd="0" parTransId="{348D12CF-FB8A-465E-ACD5-27D8E4F0038B}" sibTransId="{DBA474DA-99EC-43E9-AD66-6CF0BB3571BF}"/>
    <dgm:cxn modelId="{56410AFC-83A4-4A4A-AC18-CB13B329BC16}" srcId="{8D5A6448-1172-4772-BFDA-25BA03FB2375}" destId="{E90950A4-BBEA-48F9-9735-D3629E3E6844}" srcOrd="2" destOrd="0" parTransId="{1A592697-547C-4D01-8D79-471231C5A534}" sibTransId="{D8A8875D-C372-47D7-8508-76E24C520ABB}"/>
    <dgm:cxn modelId="{1AA194C0-1B7B-4B21-BC07-E65C44BF223B}" type="presOf" srcId="{E90950A4-BBEA-48F9-9735-D3629E3E6844}" destId="{DE506E2A-92D7-43F3-B9E8-4D66E5E733D5}" srcOrd="1" destOrd="0" presId="urn:microsoft.com/office/officeart/2005/8/layout/hList9"/>
    <dgm:cxn modelId="{D28348FE-8461-4584-94E3-760B5B791816}" srcId="{FC61553B-3FC3-4BAC-8CA8-C24B6EB89FC8}" destId="{939E3D28-265C-46F6-A34D-0D3715E25907}" srcOrd="1" destOrd="0" parTransId="{2E8059F5-4C37-464F-89C2-898F139C1B83}" sibTransId="{05DCC472-2C7C-4EAA-86F1-F6021C84DD53}"/>
    <dgm:cxn modelId="{047CACF0-90A8-4C5B-8B5B-424A7A8E2BEA}" type="presOf" srcId="{9CEEC42F-85D6-448C-BD71-01FB815B545D}" destId="{D572343F-E172-4DD8-A6DE-85F633ACEC65}" srcOrd="1" destOrd="0" presId="urn:microsoft.com/office/officeart/2005/8/layout/hList9"/>
    <dgm:cxn modelId="{5FFE83D7-210B-41BF-BB38-AD96AF7276B4}" type="presOf" srcId="{BE56AD5B-8CFA-4A12-B66A-FF2FACEB3FD6}" destId="{893C5D67-3A2E-43C5-8A9D-88927D6D736C}" srcOrd="1" destOrd="0" presId="urn:microsoft.com/office/officeart/2005/8/layout/hList9"/>
    <dgm:cxn modelId="{07E22734-2250-4579-A015-B48E129FEB05}" srcId="{8D5A6448-1172-4772-BFDA-25BA03FB2375}" destId="{0696C56D-F24F-4297-BD92-5572AE76B419}" srcOrd="0" destOrd="0" parTransId="{D1816CDA-6135-46D9-90F8-C9EC7CD8FCFE}" sibTransId="{17B98CCE-E6D7-4C36-A541-2DFF6F5952CA}"/>
    <dgm:cxn modelId="{E4CA99E5-9991-47D7-A7C5-AC197A80D0F0}" type="presOf" srcId="{0696C56D-F24F-4297-BD92-5572AE76B419}" destId="{5F329B79-1A86-46E4-9030-2E3AA26530A2}" srcOrd="1" destOrd="0" presId="urn:microsoft.com/office/officeart/2005/8/layout/hList9"/>
    <dgm:cxn modelId="{6D4B30F7-6A2E-45DB-BFED-99DECC75B390}" type="presOf" srcId="{9CEEC42F-85D6-448C-BD71-01FB815B545D}" destId="{DBBA860A-F811-4475-A238-296771B270F5}" srcOrd="0" destOrd="0" presId="urn:microsoft.com/office/officeart/2005/8/layout/hList9"/>
    <dgm:cxn modelId="{998481BD-0E4D-4DE3-8E9B-01651D1A6F25}" type="presOf" srcId="{B73ABBF7-5312-4CF5-B984-75B92F34E91B}" destId="{58633983-78EF-4B74-A282-C907C9A3FA00}" srcOrd="0" destOrd="0" presId="urn:microsoft.com/office/officeart/2005/8/layout/hList9"/>
    <dgm:cxn modelId="{B56EB931-7CA1-4722-8C9A-D35E18F62E8D}" type="presOf" srcId="{B73ABBF7-5312-4CF5-B984-75B92F34E91B}" destId="{F4F776DE-B6C9-4135-84A5-1F0B70F59E0A}" srcOrd="1" destOrd="0" presId="urn:microsoft.com/office/officeart/2005/8/layout/hList9"/>
    <dgm:cxn modelId="{351E951A-FE75-4C5F-959C-AB3DD7BDB39E}" srcId="{939E3D28-265C-46F6-A34D-0D3715E25907}" destId="{BE56AD5B-8CFA-4A12-B66A-FF2FACEB3FD6}" srcOrd="1" destOrd="0" parTransId="{8002B2A8-F675-46D7-92C7-1E2A9CE2E000}" sibTransId="{6EC0BCA7-B364-4492-9A15-55E8C303DD46}"/>
    <dgm:cxn modelId="{A1F1768C-2368-4CDB-B3F5-21566981F3EE}" type="presOf" srcId="{939E3D28-265C-46F6-A34D-0D3715E25907}" destId="{0ADAFB32-28A2-4713-A369-E2C1B426C2EB}" srcOrd="0" destOrd="0" presId="urn:microsoft.com/office/officeart/2005/8/layout/hList9"/>
    <dgm:cxn modelId="{3C1F0E16-AA66-4242-AEB7-D2188AA4A0D8}" type="presOf" srcId="{E90950A4-BBEA-48F9-9735-D3629E3E6844}" destId="{935A30EC-B5F3-4886-B62E-02D3CF232DE5}" srcOrd="0" destOrd="0" presId="urn:microsoft.com/office/officeart/2005/8/layout/hList9"/>
    <dgm:cxn modelId="{2021A038-7F1A-44BC-B5A8-C2C839EE11B1}" type="presOf" srcId="{0696C56D-F24F-4297-BD92-5572AE76B419}" destId="{0754AEF7-243D-4DFB-87A8-BFCC51D07081}" srcOrd="0" destOrd="0" presId="urn:microsoft.com/office/officeart/2005/8/layout/hList9"/>
    <dgm:cxn modelId="{AF5D0274-BB04-4B63-A185-86763D37E785}" type="presOf" srcId="{8D5A6448-1172-4772-BFDA-25BA03FB2375}" destId="{336432C9-06F5-4CFC-8711-2D43BB1F1B44}" srcOrd="0" destOrd="0" presId="urn:microsoft.com/office/officeart/2005/8/layout/hList9"/>
    <dgm:cxn modelId="{09277D12-E2AC-46DB-A903-85AF05D00927}" type="presParOf" srcId="{7CA1664D-CCAF-4E36-A4CC-FBEBDF428958}" destId="{7480FB95-2157-48F4-B86D-C976F744F2F0}" srcOrd="0" destOrd="0" presId="urn:microsoft.com/office/officeart/2005/8/layout/hList9"/>
    <dgm:cxn modelId="{62B05A9B-E563-4C0B-B7F0-AB59BFD17092}" type="presParOf" srcId="{7CA1664D-CCAF-4E36-A4CC-FBEBDF428958}" destId="{9A4A9E14-87C2-482B-8255-558ACA6BCA9C}" srcOrd="1" destOrd="0" presId="urn:microsoft.com/office/officeart/2005/8/layout/hList9"/>
    <dgm:cxn modelId="{76E2AEB5-9402-47EB-8D2A-A8227966E49F}" type="presParOf" srcId="{9A4A9E14-87C2-482B-8255-558ACA6BCA9C}" destId="{DD59952D-54FF-4CEA-9986-E0F318E9EB08}" srcOrd="0" destOrd="0" presId="urn:microsoft.com/office/officeart/2005/8/layout/hList9"/>
    <dgm:cxn modelId="{170936A7-1A61-45C0-96CC-7B7D8155D3D9}" type="presParOf" srcId="{9A4A9E14-87C2-482B-8255-558ACA6BCA9C}" destId="{78384B5F-0603-4A47-8AED-9852E984AD44}" srcOrd="1" destOrd="0" presId="urn:microsoft.com/office/officeart/2005/8/layout/hList9"/>
    <dgm:cxn modelId="{E098E3A8-C93A-4EDB-A5C4-89B2CFB4DE3D}" type="presParOf" srcId="{78384B5F-0603-4A47-8AED-9852E984AD44}" destId="{0754AEF7-243D-4DFB-87A8-BFCC51D07081}" srcOrd="0" destOrd="0" presId="urn:microsoft.com/office/officeart/2005/8/layout/hList9"/>
    <dgm:cxn modelId="{6341F5E7-B188-4533-8C9B-9265B5F76B95}" type="presParOf" srcId="{78384B5F-0603-4A47-8AED-9852E984AD44}" destId="{5F329B79-1A86-46E4-9030-2E3AA26530A2}" srcOrd="1" destOrd="0" presId="urn:microsoft.com/office/officeart/2005/8/layout/hList9"/>
    <dgm:cxn modelId="{522277BA-0777-4FBD-84CE-A656349116FA}" type="presParOf" srcId="{9A4A9E14-87C2-482B-8255-558ACA6BCA9C}" destId="{A498883D-9471-4776-B5BA-AB3C6D140C85}" srcOrd="2" destOrd="0" presId="urn:microsoft.com/office/officeart/2005/8/layout/hList9"/>
    <dgm:cxn modelId="{FC9AE6A5-7FEA-4CBB-BA26-40D4CF48BE96}" type="presParOf" srcId="{A498883D-9471-4776-B5BA-AB3C6D140C85}" destId="{DBBA860A-F811-4475-A238-296771B270F5}" srcOrd="0" destOrd="0" presId="urn:microsoft.com/office/officeart/2005/8/layout/hList9"/>
    <dgm:cxn modelId="{F6B50218-5F85-4ED5-A7BB-185496143AF9}" type="presParOf" srcId="{A498883D-9471-4776-B5BA-AB3C6D140C85}" destId="{D572343F-E172-4DD8-A6DE-85F633ACEC65}" srcOrd="1" destOrd="0" presId="urn:microsoft.com/office/officeart/2005/8/layout/hList9"/>
    <dgm:cxn modelId="{5AEECCC8-77FD-427D-9F5C-FAD4D05D7232}" type="presParOf" srcId="{9A4A9E14-87C2-482B-8255-558ACA6BCA9C}" destId="{DE7EEC0E-516B-4FE5-BF8D-538FBB2F69DE}" srcOrd="3" destOrd="0" presId="urn:microsoft.com/office/officeart/2005/8/layout/hList9"/>
    <dgm:cxn modelId="{13BF38B4-9A48-427A-AFE0-78EFC0CEEF73}" type="presParOf" srcId="{DE7EEC0E-516B-4FE5-BF8D-538FBB2F69DE}" destId="{935A30EC-B5F3-4886-B62E-02D3CF232DE5}" srcOrd="0" destOrd="0" presId="urn:microsoft.com/office/officeart/2005/8/layout/hList9"/>
    <dgm:cxn modelId="{F74AE4FF-139C-4EAA-AC1C-F46704FEA1CD}" type="presParOf" srcId="{DE7EEC0E-516B-4FE5-BF8D-538FBB2F69DE}" destId="{DE506E2A-92D7-43F3-B9E8-4D66E5E733D5}" srcOrd="1" destOrd="0" presId="urn:microsoft.com/office/officeart/2005/8/layout/hList9"/>
    <dgm:cxn modelId="{F5555C61-8F83-4383-A66D-FBAAF5D289F5}" type="presParOf" srcId="{7CA1664D-CCAF-4E36-A4CC-FBEBDF428958}" destId="{68996B27-8784-4E57-9FFA-E8CB9937BF16}" srcOrd="2" destOrd="0" presId="urn:microsoft.com/office/officeart/2005/8/layout/hList9"/>
    <dgm:cxn modelId="{EE7F4D69-1706-4592-9949-D3FE5FD51E38}" type="presParOf" srcId="{7CA1664D-CCAF-4E36-A4CC-FBEBDF428958}" destId="{336432C9-06F5-4CFC-8711-2D43BB1F1B44}" srcOrd="3" destOrd="0" presId="urn:microsoft.com/office/officeart/2005/8/layout/hList9"/>
    <dgm:cxn modelId="{F4553910-047A-4BC4-8EA4-259A0A1CB22F}" type="presParOf" srcId="{7CA1664D-CCAF-4E36-A4CC-FBEBDF428958}" destId="{EC2BA26D-0B60-4FD1-8F77-7ADFD2D9546C}" srcOrd="4" destOrd="0" presId="urn:microsoft.com/office/officeart/2005/8/layout/hList9"/>
    <dgm:cxn modelId="{3CD12404-D39D-4596-B0C4-8BEB742D2625}" type="presParOf" srcId="{7CA1664D-CCAF-4E36-A4CC-FBEBDF428958}" destId="{94C22DCE-DB84-4ED1-A404-1C5CA7333231}" srcOrd="5" destOrd="0" presId="urn:microsoft.com/office/officeart/2005/8/layout/hList9"/>
    <dgm:cxn modelId="{EF24B97D-F596-41C9-87AB-30E3B5B03DAB}" type="presParOf" srcId="{7CA1664D-CCAF-4E36-A4CC-FBEBDF428958}" destId="{1EB34953-D8CE-48A4-9764-2D9BCF479920}" srcOrd="6" destOrd="0" presId="urn:microsoft.com/office/officeart/2005/8/layout/hList9"/>
    <dgm:cxn modelId="{09501718-E814-4EAB-AAE2-FD89C9DEE076}" type="presParOf" srcId="{1EB34953-D8CE-48A4-9764-2D9BCF479920}" destId="{123798E1-02E1-401E-BECD-A0DEDFEB08D3}" srcOrd="0" destOrd="0" presId="urn:microsoft.com/office/officeart/2005/8/layout/hList9"/>
    <dgm:cxn modelId="{680820C7-54BE-41A5-BDDF-E504BAD2EB26}" type="presParOf" srcId="{1EB34953-D8CE-48A4-9764-2D9BCF479920}" destId="{42C6D178-D9B4-4575-BD0A-6BA67EC7839A}" srcOrd="1" destOrd="0" presId="urn:microsoft.com/office/officeart/2005/8/layout/hList9"/>
    <dgm:cxn modelId="{38C199F5-7C11-4505-8E73-FF30EE340D6B}" type="presParOf" srcId="{42C6D178-D9B4-4575-BD0A-6BA67EC7839A}" destId="{58633983-78EF-4B74-A282-C907C9A3FA00}" srcOrd="0" destOrd="0" presId="urn:microsoft.com/office/officeart/2005/8/layout/hList9"/>
    <dgm:cxn modelId="{9A551D44-918C-418A-9197-FDD45AF07ADF}" type="presParOf" srcId="{42C6D178-D9B4-4575-BD0A-6BA67EC7839A}" destId="{F4F776DE-B6C9-4135-84A5-1F0B70F59E0A}" srcOrd="1" destOrd="0" presId="urn:microsoft.com/office/officeart/2005/8/layout/hList9"/>
    <dgm:cxn modelId="{46C175DD-1703-4FE1-BD9B-C3F480D5E9B2}" type="presParOf" srcId="{1EB34953-D8CE-48A4-9764-2D9BCF479920}" destId="{3692B07D-B071-4BE6-B8B4-D44E863F08F2}" srcOrd="2" destOrd="0" presId="urn:microsoft.com/office/officeart/2005/8/layout/hList9"/>
    <dgm:cxn modelId="{5A307FF5-9BBD-4602-A3D2-C1BE2A7F9851}" type="presParOf" srcId="{3692B07D-B071-4BE6-B8B4-D44E863F08F2}" destId="{688F775E-2935-43B6-8387-2211D9EC8F5A}" srcOrd="0" destOrd="0" presId="urn:microsoft.com/office/officeart/2005/8/layout/hList9"/>
    <dgm:cxn modelId="{65D522BA-8F37-4F87-B370-26E27AFCE484}" type="presParOf" srcId="{3692B07D-B071-4BE6-B8B4-D44E863F08F2}" destId="{893C5D67-3A2E-43C5-8A9D-88927D6D736C}" srcOrd="1" destOrd="0" presId="urn:microsoft.com/office/officeart/2005/8/layout/hList9"/>
    <dgm:cxn modelId="{031AFAA2-5837-469C-9635-4E51E1C8F39C}" type="presParOf" srcId="{7CA1664D-CCAF-4E36-A4CC-FBEBDF428958}" destId="{E3D691FF-5434-4786-B997-43E70E6FC13C}" srcOrd="7" destOrd="0" presId="urn:microsoft.com/office/officeart/2005/8/layout/hList9"/>
    <dgm:cxn modelId="{A51F5657-A4AD-4C9C-B830-7FB2CF7FF3CF}" type="presParOf" srcId="{7CA1664D-CCAF-4E36-A4CC-FBEBDF428958}" destId="{0ADAFB32-28A2-4713-A369-E2C1B426C2EB}" srcOrd="8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C58F18-D120-48BC-BD11-D1F2C44FD96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71AAE00-A191-425F-B1EE-02990F2E9085}">
      <dgm:prSet phldrT="[نص]"/>
      <dgm:spPr/>
      <dgm:t>
        <a:bodyPr/>
        <a:lstStyle/>
        <a:p>
          <a:pPr rtl="1"/>
          <a:r>
            <a:rPr lang="en-US" dirty="0" smtClean="0"/>
            <a:t>Short acting</a:t>
          </a:r>
          <a:endParaRPr lang="ar-SA" dirty="0"/>
        </a:p>
      </dgm:t>
    </dgm:pt>
    <dgm:pt modelId="{8955779C-FC1B-419F-81D2-995E0D78474B}" type="parTrans" cxnId="{86EF9F3F-E63D-4077-A6F6-43CD1C29C547}">
      <dgm:prSet/>
      <dgm:spPr/>
      <dgm:t>
        <a:bodyPr/>
        <a:lstStyle/>
        <a:p>
          <a:pPr rtl="1"/>
          <a:endParaRPr lang="ar-SA"/>
        </a:p>
      </dgm:t>
    </dgm:pt>
    <dgm:pt modelId="{4CD18914-5FB6-442C-A740-661A9DCE6E46}" type="sibTrans" cxnId="{86EF9F3F-E63D-4077-A6F6-43CD1C29C547}">
      <dgm:prSet/>
      <dgm:spPr/>
      <dgm:t>
        <a:bodyPr/>
        <a:lstStyle/>
        <a:p>
          <a:pPr rtl="1"/>
          <a:endParaRPr lang="ar-SA"/>
        </a:p>
      </dgm:t>
    </dgm:pt>
    <dgm:pt modelId="{10881637-3DAB-4DB2-9FFB-9016FC3AAB14}">
      <dgm:prSet phldrT="[نص]"/>
      <dgm:spPr/>
      <dgm:t>
        <a:bodyPr/>
        <a:lstStyle/>
        <a:p>
          <a:pPr algn="l" rtl="0"/>
          <a:r>
            <a:rPr lang="en-US" dirty="0" smtClean="0"/>
            <a:t>Tetracycline</a:t>
          </a:r>
          <a:endParaRPr lang="ar-SA" dirty="0"/>
        </a:p>
      </dgm:t>
    </dgm:pt>
    <dgm:pt modelId="{7E30E1D6-930B-45F0-9B3B-78E415317BF2}" type="parTrans" cxnId="{FF067005-D5C8-4B18-A1AE-0F0C62BAFE7C}">
      <dgm:prSet/>
      <dgm:spPr/>
      <dgm:t>
        <a:bodyPr/>
        <a:lstStyle/>
        <a:p>
          <a:pPr rtl="1"/>
          <a:endParaRPr lang="ar-SA"/>
        </a:p>
      </dgm:t>
    </dgm:pt>
    <dgm:pt modelId="{035DC1F6-1AAD-4C18-B71A-34AABA49B7CB}" type="sibTrans" cxnId="{FF067005-D5C8-4B18-A1AE-0F0C62BAFE7C}">
      <dgm:prSet/>
      <dgm:spPr/>
      <dgm:t>
        <a:bodyPr/>
        <a:lstStyle/>
        <a:p>
          <a:pPr rtl="1"/>
          <a:endParaRPr lang="ar-SA"/>
        </a:p>
      </dgm:t>
    </dgm:pt>
    <dgm:pt modelId="{0C23B2D2-6650-4A27-95CD-1E5D2A063596}">
      <dgm:prSet phldrT="[نص]"/>
      <dgm:spPr/>
      <dgm:t>
        <a:bodyPr/>
        <a:lstStyle/>
        <a:p>
          <a:pPr rtl="1"/>
          <a:r>
            <a:rPr lang="en-US" dirty="0" smtClean="0"/>
            <a:t>Intermediate</a:t>
          </a:r>
          <a:endParaRPr lang="ar-SA" dirty="0"/>
        </a:p>
      </dgm:t>
    </dgm:pt>
    <dgm:pt modelId="{93B38B91-7CEC-4AFA-8FF0-CD20F122D222}" type="parTrans" cxnId="{091F07CA-3268-492D-ADEA-390E4401F078}">
      <dgm:prSet/>
      <dgm:spPr/>
      <dgm:t>
        <a:bodyPr/>
        <a:lstStyle/>
        <a:p>
          <a:pPr rtl="1"/>
          <a:endParaRPr lang="ar-SA"/>
        </a:p>
      </dgm:t>
    </dgm:pt>
    <dgm:pt modelId="{E5B7C75A-5678-46F1-AF60-91DD44BD666A}" type="sibTrans" cxnId="{091F07CA-3268-492D-ADEA-390E4401F078}">
      <dgm:prSet/>
      <dgm:spPr/>
      <dgm:t>
        <a:bodyPr/>
        <a:lstStyle/>
        <a:p>
          <a:pPr rtl="1"/>
          <a:endParaRPr lang="ar-SA"/>
        </a:p>
      </dgm:t>
    </dgm:pt>
    <dgm:pt modelId="{2D95EAEA-1B0E-4BD4-9433-6014867A2DC5}">
      <dgm:prSet phldrT="[نص]"/>
      <dgm:spPr/>
      <dgm:t>
        <a:bodyPr/>
        <a:lstStyle/>
        <a:p>
          <a:pPr algn="l" rtl="0"/>
          <a:r>
            <a:rPr lang="en-US" dirty="0" err="1" smtClean="0"/>
            <a:t>Demeclocycline</a:t>
          </a:r>
          <a:endParaRPr lang="ar-SA" dirty="0"/>
        </a:p>
      </dgm:t>
    </dgm:pt>
    <dgm:pt modelId="{15B142A8-AD05-4B04-AB32-4C58CA3C6D06}" type="parTrans" cxnId="{44B5D840-437C-4FE1-A550-0AD45621314B}">
      <dgm:prSet/>
      <dgm:spPr/>
      <dgm:t>
        <a:bodyPr/>
        <a:lstStyle/>
        <a:p>
          <a:pPr rtl="1"/>
          <a:endParaRPr lang="ar-SA"/>
        </a:p>
      </dgm:t>
    </dgm:pt>
    <dgm:pt modelId="{65DC7FB1-57A3-4E24-8B77-8C4BB44CBC4F}" type="sibTrans" cxnId="{44B5D840-437C-4FE1-A550-0AD45621314B}">
      <dgm:prSet/>
      <dgm:spPr/>
      <dgm:t>
        <a:bodyPr/>
        <a:lstStyle/>
        <a:p>
          <a:pPr rtl="1"/>
          <a:endParaRPr lang="ar-SA"/>
        </a:p>
      </dgm:t>
    </dgm:pt>
    <dgm:pt modelId="{2ED25FCF-D395-4D8D-82E0-EBD356A6BE66}">
      <dgm:prSet phldrT="[نص]"/>
      <dgm:spPr/>
      <dgm:t>
        <a:bodyPr/>
        <a:lstStyle/>
        <a:p>
          <a:pPr rtl="1"/>
          <a:r>
            <a:rPr lang="en-US" dirty="0" smtClean="0"/>
            <a:t>Long</a:t>
          </a:r>
          <a:endParaRPr lang="ar-SA" dirty="0"/>
        </a:p>
      </dgm:t>
    </dgm:pt>
    <dgm:pt modelId="{9C2DEB5F-E8B3-40BD-B4AB-175B05395641}" type="parTrans" cxnId="{3B53A79B-0F58-4258-A4CB-5CD0BB56DFF9}">
      <dgm:prSet/>
      <dgm:spPr/>
      <dgm:t>
        <a:bodyPr/>
        <a:lstStyle/>
        <a:p>
          <a:pPr rtl="1"/>
          <a:endParaRPr lang="ar-SA"/>
        </a:p>
      </dgm:t>
    </dgm:pt>
    <dgm:pt modelId="{649A1477-ACD4-43F5-B9BE-E5234889D80C}" type="sibTrans" cxnId="{3B53A79B-0F58-4258-A4CB-5CD0BB56DFF9}">
      <dgm:prSet/>
      <dgm:spPr/>
      <dgm:t>
        <a:bodyPr/>
        <a:lstStyle/>
        <a:p>
          <a:pPr rtl="1"/>
          <a:endParaRPr lang="ar-SA"/>
        </a:p>
      </dgm:t>
    </dgm:pt>
    <dgm:pt modelId="{B9CF8796-E22B-4FDF-A2C4-6C2F045E3DF6}">
      <dgm:prSet phldrT="[نص]"/>
      <dgm:spPr/>
      <dgm:t>
        <a:bodyPr/>
        <a:lstStyle/>
        <a:p>
          <a:pPr algn="l" rtl="0"/>
          <a:r>
            <a:rPr lang="en-US" dirty="0" err="1" smtClean="0"/>
            <a:t>Doxycycline</a:t>
          </a:r>
          <a:endParaRPr lang="ar-SA" dirty="0"/>
        </a:p>
      </dgm:t>
    </dgm:pt>
    <dgm:pt modelId="{C0B454C1-477D-4D57-B2BC-48E5A52A930D}" type="parTrans" cxnId="{4408A935-FF94-4AD8-A774-7FF68E849CE6}">
      <dgm:prSet/>
      <dgm:spPr/>
      <dgm:t>
        <a:bodyPr/>
        <a:lstStyle/>
        <a:p>
          <a:pPr rtl="1"/>
          <a:endParaRPr lang="ar-SA"/>
        </a:p>
      </dgm:t>
    </dgm:pt>
    <dgm:pt modelId="{FF22971A-16B4-406F-A666-E75338ACA68E}" type="sibTrans" cxnId="{4408A935-FF94-4AD8-A774-7FF68E849CE6}">
      <dgm:prSet/>
      <dgm:spPr/>
      <dgm:t>
        <a:bodyPr/>
        <a:lstStyle/>
        <a:p>
          <a:pPr rtl="1"/>
          <a:endParaRPr lang="ar-SA"/>
        </a:p>
      </dgm:t>
    </dgm:pt>
    <dgm:pt modelId="{28AE9D0F-D788-468E-9282-5FE715AB5856}">
      <dgm:prSet/>
      <dgm:spPr/>
      <dgm:t>
        <a:bodyPr/>
        <a:lstStyle/>
        <a:p>
          <a:pPr algn="l" rtl="0"/>
          <a:r>
            <a:rPr lang="en-US" dirty="0" err="1" smtClean="0"/>
            <a:t>Oxytetracycline</a:t>
          </a:r>
          <a:endParaRPr lang="en-US" dirty="0"/>
        </a:p>
      </dgm:t>
    </dgm:pt>
    <dgm:pt modelId="{260322A1-4C23-43CD-904B-9A051C61C6DA}" type="parTrans" cxnId="{888E6993-F2FF-4C44-9D22-82D387297429}">
      <dgm:prSet/>
      <dgm:spPr/>
      <dgm:t>
        <a:bodyPr/>
        <a:lstStyle/>
        <a:p>
          <a:pPr rtl="1"/>
          <a:endParaRPr lang="ar-SA"/>
        </a:p>
      </dgm:t>
    </dgm:pt>
    <dgm:pt modelId="{3FBDF229-F449-4C84-95AD-AA30FD826C03}" type="sibTrans" cxnId="{888E6993-F2FF-4C44-9D22-82D387297429}">
      <dgm:prSet/>
      <dgm:spPr/>
      <dgm:t>
        <a:bodyPr/>
        <a:lstStyle/>
        <a:p>
          <a:pPr rtl="1"/>
          <a:endParaRPr lang="ar-SA"/>
        </a:p>
      </dgm:t>
    </dgm:pt>
    <dgm:pt modelId="{CD427519-3A21-4871-8508-A335A41E23E7}">
      <dgm:prSet/>
      <dgm:spPr/>
      <dgm:t>
        <a:bodyPr/>
        <a:lstStyle/>
        <a:p>
          <a:pPr algn="l" rtl="0"/>
          <a:r>
            <a:rPr lang="en-US" dirty="0" smtClean="0"/>
            <a:t>T</a:t>
          </a:r>
          <a:r>
            <a:rPr lang="en-US" baseline="-25000" dirty="0" smtClean="0"/>
            <a:t>1/2</a:t>
          </a:r>
          <a:r>
            <a:rPr lang="en-US" dirty="0" smtClean="0"/>
            <a:t>: </a:t>
          </a:r>
          <a:r>
            <a:rPr lang="en-US" dirty="0" smtClean="0"/>
            <a:t>6-8 hr</a:t>
          </a:r>
          <a:endParaRPr lang="en-US" dirty="0"/>
        </a:p>
      </dgm:t>
    </dgm:pt>
    <dgm:pt modelId="{8AB00C8B-578B-4B13-BBEC-3388F8CE35BF}" type="parTrans" cxnId="{8D34866A-19B7-4725-AB11-FBA447ACAE3B}">
      <dgm:prSet/>
      <dgm:spPr/>
      <dgm:t>
        <a:bodyPr/>
        <a:lstStyle/>
        <a:p>
          <a:pPr rtl="1"/>
          <a:endParaRPr lang="ar-SA"/>
        </a:p>
      </dgm:t>
    </dgm:pt>
    <dgm:pt modelId="{2D401B59-4B31-4587-B89C-5653209AF552}" type="sibTrans" cxnId="{8D34866A-19B7-4725-AB11-FBA447ACAE3B}">
      <dgm:prSet/>
      <dgm:spPr/>
      <dgm:t>
        <a:bodyPr/>
        <a:lstStyle/>
        <a:p>
          <a:pPr rtl="1"/>
          <a:endParaRPr lang="ar-SA"/>
        </a:p>
      </dgm:t>
    </dgm:pt>
    <dgm:pt modelId="{C4640ABC-A0ED-45CA-8DBA-472F410D942E}">
      <dgm:prSet/>
      <dgm:spPr/>
      <dgm:t>
        <a:bodyPr/>
        <a:lstStyle/>
        <a:p>
          <a:pPr algn="l" rtl="0"/>
          <a:r>
            <a:rPr lang="en-US" dirty="0" err="1" smtClean="0"/>
            <a:t>Methacycline</a:t>
          </a:r>
          <a:endParaRPr lang="en-US" dirty="0"/>
        </a:p>
      </dgm:t>
    </dgm:pt>
    <dgm:pt modelId="{A6DE226D-11C4-4624-802D-75C4866DC7C0}" type="parTrans" cxnId="{64A766BE-F76F-4D6E-AB55-D17F4E2EB4DC}">
      <dgm:prSet/>
      <dgm:spPr/>
      <dgm:t>
        <a:bodyPr/>
        <a:lstStyle/>
        <a:p>
          <a:pPr rtl="1"/>
          <a:endParaRPr lang="ar-SA"/>
        </a:p>
      </dgm:t>
    </dgm:pt>
    <dgm:pt modelId="{600C0451-81E0-412A-859B-80CF8A5B3CA0}" type="sibTrans" cxnId="{64A766BE-F76F-4D6E-AB55-D17F4E2EB4DC}">
      <dgm:prSet/>
      <dgm:spPr/>
      <dgm:t>
        <a:bodyPr/>
        <a:lstStyle/>
        <a:p>
          <a:pPr rtl="1"/>
          <a:endParaRPr lang="ar-SA"/>
        </a:p>
      </dgm:t>
    </dgm:pt>
    <dgm:pt modelId="{157739AE-FCB9-4361-B7D4-E58CCDEBC77C}">
      <dgm:prSet/>
      <dgm:spPr/>
      <dgm:t>
        <a:bodyPr/>
        <a:lstStyle/>
        <a:p>
          <a:pPr algn="l" rtl="0"/>
          <a:r>
            <a:rPr lang="en-US" dirty="0" smtClean="0"/>
            <a:t>T</a:t>
          </a:r>
          <a:r>
            <a:rPr lang="en-US" baseline="-25000" dirty="0" smtClean="0"/>
            <a:t>1/2</a:t>
          </a:r>
          <a:r>
            <a:rPr lang="en-US" dirty="0" smtClean="0"/>
            <a:t>: </a:t>
          </a:r>
          <a:r>
            <a:rPr lang="en-US" dirty="0" smtClean="0"/>
            <a:t>12 hr</a:t>
          </a:r>
          <a:endParaRPr lang="en-US" dirty="0"/>
        </a:p>
      </dgm:t>
    </dgm:pt>
    <dgm:pt modelId="{64C5B137-A5D1-4223-AD23-CA80F2E41A6E}" type="parTrans" cxnId="{27C4B46D-246F-43B9-A5EB-67A86B8759B1}">
      <dgm:prSet/>
      <dgm:spPr/>
      <dgm:t>
        <a:bodyPr/>
        <a:lstStyle/>
        <a:p>
          <a:pPr rtl="1"/>
          <a:endParaRPr lang="ar-SA"/>
        </a:p>
      </dgm:t>
    </dgm:pt>
    <dgm:pt modelId="{8DEBEAC4-CB1D-4974-B557-90CF479EB0CB}" type="sibTrans" cxnId="{27C4B46D-246F-43B9-A5EB-67A86B8759B1}">
      <dgm:prSet/>
      <dgm:spPr/>
      <dgm:t>
        <a:bodyPr/>
        <a:lstStyle/>
        <a:p>
          <a:pPr rtl="1"/>
          <a:endParaRPr lang="ar-SA"/>
        </a:p>
      </dgm:t>
    </dgm:pt>
    <dgm:pt modelId="{B40D15CE-0713-46C1-AA21-9859117D1B70}">
      <dgm:prSet/>
      <dgm:spPr/>
      <dgm:t>
        <a:bodyPr/>
        <a:lstStyle/>
        <a:p>
          <a:pPr algn="l" rtl="0"/>
          <a:r>
            <a:rPr lang="en-US" dirty="0" err="1" smtClean="0"/>
            <a:t>Minocycline</a:t>
          </a:r>
          <a:endParaRPr lang="en-US" dirty="0"/>
        </a:p>
      </dgm:t>
    </dgm:pt>
    <dgm:pt modelId="{71E48B3C-4768-44ED-9485-BB7C07F095F0}" type="parTrans" cxnId="{EA61B361-6C65-401D-8AE0-9A9FE75517EA}">
      <dgm:prSet/>
      <dgm:spPr/>
      <dgm:t>
        <a:bodyPr/>
        <a:lstStyle/>
        <a:p>
          <a:pPr rtl="1"/>
          <a:endParaRPr lang="ar-SA"/>
        </a:p>
      </dgm:t>
    </dgm:pt>
    <dgm:pt modelId="{2CD8821B-B72F-469F-A56D-951142B67B4D}" type="sibTrans" cxnId="{EA61B361-6C65-401D-8AE0-9A9FE75517EA}">
      <dgm:prSet/>
      <dgm:spPr/>
      <dgm:t>
        <a:bodyPr/>
        <a:lstStyle/>
        <a:p>
          <a:pPr rtl="1"/>
          <a:endParaRPr lang="ar-SA"/>
        </a:p>
      </dgm:t>
    </dgm:pt>
    <dgm:pt modelId="{79284BAD-9C2A-4C43-8EA7-8D16100B8934}">
      <dgm:prSet/>
      <dgm:spPr/>
      <dgm:t>
        <a:bodyPr/>
        <a:lstStyle/>
        <a:p>
          <a:pPr algn="l" rtl="0"/>
          <a:r>
            <a:rPr lang="en-US" dirty="0" smtClean="0"/>
            <a:t>T</a:t>
          </a:r>
          <a:r>
            <a:rPr lang="en-US" baseline="-25000" dirty="0" smtClean="0"/>
            <a:t>1/2</a:t>
          </a:r>
          <a:r>
            <a:rPr lang="en-US" dirty="0" smtClean="0"/>
            <a:t>: </a:t>
          </a:r>
          <a:r>
            <a:rPr lang="en-US" dirty="0" smtClean="0"/>
            <a:t>16-18 hr</a:t>
          </a:r>
          <a:endParaRPr lang="en-US" dirty="0"/>
        </a:p>
      </dgm:t>
    </dgm:pt>
    <dgm:pt modelId="{31094CEF-E38C-4CEB-8FAC-345CB3F9DBDC}" type="parTrans" cxnId="{77DAA2FD-FEF9-438F-9C68-07A388D835ED}">
      <dgm:prSet/>
      <dgm:spPr/>
      <dgm:t>
        <a:bodyPr/>
        <a:lstStyle/>
        <a:p>
          <a:pPr rtl="1"/>
          <a:endParaRPr lang="ar-SA"/>
        </a:p>
      </dgm:t>
    </dgm:pt>
    <dgm:pt modelId="{58CBD0CB-4F3F-43C8-8FEB-E2DD2DFCFA58}" type="sibTrans" cxnId="{77DAA2FD-FEF9-438F-9C68-07A388D835ED}">
      <dgm:prSet/>
      <dgm:spPr/>
      <dgm:t>
        <a:bodyPr/>
        <a:lstStyle/>
        <a:p>
          <a:pPr rtl="1"/>
          <a:endParaRPr lang="ar-SA"/>
        </a:p>
      </dgm:t>
    </dgm:pt>
    <dgm:pt modelId="{72A29557-2CB3-439B-ADEF-76A5F9A07BC3}" type="pres">
      <dgm:prSet presAssocID="{BEC58F18-D120-48BC-BD11-D1F2C44FD9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EEBF313-6DF5-4D00-A6A0-0CB06493A440}" type="pres">
      <dgm:prSet presAssocID="{271AAE00-A191-425F-B1EE-02990F2E9085}" presName="composite" presStyleCnt="0"/>
      <dgm:spPr/>
    </dgm:pt>
    <dgm:pt modelId="{CEB00670-8424-414F-A5B5-2035A4041103}" type="pres">
      <dgm:prSet presAssocID="{271AAE00-A191-425F-B1EE-02990F2E9085}" presName="parTx" presStyleLbl="alignNode1" presStyleIdx="0" presStyleCnt="3" custScaleY="100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59CEA21-49FD-4411-A06C-1BB909C85E06}" type="pres">
      <dgm:prSet presAssocID="{271AAE00-A191-425F-B1EE-02990F2E908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F75498-C5A4-45FF-B3C0-74BD6891D101}" type="pres">
      <dgm:prSet presAssocID="{4CD18914-5FB6-442C-A740-661A9DCE6E46}" presName="space" presStyleCnt="0"/>
      <dgm:spPr/>
    </dgm:pt>
    <dgm:pt modelId="{A0862839-1918-4688-AE93-46AA090B7315}" type="pres">
      <dgm:prSet presAssocID="{0C23B2D2-6650-4A27-95CD-1E5D2A063596}" presName="composite" presStyleCnt="0"/>
      <dgm:spPr/>
    </dgm:pt>
    <dgm:pt modelId="{A7EE92C3-7A8E-42D0-8663-AE96D27B914C}" type="pres">
      <dgm:prSet presAssocID="{0C23B2D2-6650-4A27-95CD-1E5D2A06359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E7DB52C-7512-45A1-AD34-842603452023}" type="pres">
      <dgm:prSet presAssocID="{0C23B2D2-6650-4A27-95CD-1E5D2A06359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6D50A9-5E74-4E07-95E3-2276BF898E68}" type="pres">
      <dgm:prSet presAssocID="{E5B7C75A-5678-46F1-AF60-91DD44BD666A}" presName="space" presStyleCnt="0"/>
      <dgm:spPr/>
    </dgm:pt>
    <dgm:pt modelId="{0F76731B-71AA-48B2-B253-97B65AF9EC87}" type="pres">
      <dgm:prSet presAssocID="{2ED25FCF-D395-4D8D-82E0-EBD356A6BE66}" presName="composite" presStyleCnt="0"/>
      <dgm:spPr/>
    </dgm:pt>
    <dgm:pt modelId="{E48E36D1-7EAD-41B0-9835-9DC286EC9096}" type="pres">
      <dgm:prSet presAssocID="{2ED25FCF-D395-4D8D-82E0-EBD356A6BE6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0E53899-A8B1-46A3-B170-D89CDE5D0E90}" type="pres">
      <dgm:prSet presAssocID="{2ED25FCF-D395-4D8D-82E0-EBD356A6BE6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4D1E6F2-D150-4E64-9E56-E5FF766E317F}" type="presOf" srcId="{271AAE00-A191-425F-B1EE-02990F2E9085}" destId="{CEB00670-8424-414F-A5B5-2035A4041103}" srcOrd="0" destOrd="0" presId="urn:microsoft.com/office/officeart/2005/8/layout/hList1"/>
    <dgm:cxn modelId="{2D0DECFD-C059-4E0D-A3C0-6BAA6FCF2029}" type="presOf" srcId="{10881637-3DAB-4DB2-9FFB-9016FC3AAB14}" destId="{259CEA21-49FD-4411-A06C-1BB909C85E06}" srcOrd="0" destOrd="0" presId="urn:microsoft.com/office/officeart/2005/8/layout/hList1"/>
    <dgm:cxn modelId="{8D34866A-19B7-4725-AB11-FBA447ACAE3B}" srcId="{271AAE00-A191-425F-B1EE-02990F2E9085}" destId="{CD427519-3A21-4871-8508-A335A41E23E7}" srcOrd="2" destOrd="0" parTransId="{8AB00C8B-578B-4B13-BBEC-3388F8CE35BF}" sibTransId="{2D401B59-4B31-4587-B89C-5653209AF552}"/>
    <dgm:cxn modelId="{0B9151E3-47C7-40A4-983A-56F5BF285757}" type="presOf" srcId="{28AE9D0F-D788-468E-9282-5FE715AB5856}" destId="{259CEA21-49FD-4411-A06C-1BB909C85E06}" srcOrd="0" destOrd="1" presId="urn:microsoft.com/office/officeart/2005/8/layout/hList1"/>
    <dgm:cxn modelId="{44B5D840-437C-4FE1-A550-0AD45621314B}" srcId="{0C23B2D2-6650-4A27-95CD-1E5D2A063596}" destId="{2D95EAEA-1B0E-4BD4-9433-6014867A2DC5}" srcOrd="0" destOrd="0" parTransId="{15B142A8-AD05-4B04-AB32-4C58CA3C6D06}" sibTransId="{65DC7FB1-57A3-4E24-8B77-8C4BB44CBC4F}"/>
    <dgm:cxn modelId="{49BF6C6B-8A8E-43F1-BF62-D007766678D9}" type="presOf" srcId="{0C23B2D2-6650-4A27-95CD-1E5D2A063596}" destId="{A7EE92C3-7A8E-42D0-8663-AE96D27B914C}" srcOrd="0" destOrd="0" presId="urn:microsoft.com/office/officeart/2005/8/layout/hList1"/>
    <dgm:cxn modelId="{95EC9FF3-CC7A-4CF0-AE82-B549A6BB2E3B}" type="presOf" srcId="{157739AE-FCB9-4361-B7D4-E58CCDEBC77C}" destId="{4E7DB52C-7512-45A1-AD34-842603452023}" srcOrd="0" destOrd="2" presId="urn:microsoft.com/office/officeart/2005/8/layout/hList1"/>
    <dgm:cxn modelId="{E2A9A124-3FF4-4BA8-B016-5AA0E256E537}" type="presOf" srcId="{2ED25FCF-D395-4D8D-82E0-EBD356A6BE66}" destId="{E48E36D1-7EAD-41B0-9835-9DC286EC9096}" srcOrd="0" destOrd="0" presId="urn:microsoft.com/office/officeart/2005/8/layout/hList1"/>
    <dgm:cxn modelId="{5F8FA378-2FCE-48A2-810B-F69A17E5A0F7}" type="presOf" srcId="{CD427519-3A21-4871-8508-A335A41E23E7}" destId="{259CEA21-49FD-4411-A06C-1BB909C85E06}" srcOrd="0" destOrd="2" presId="urn:microsoft.com/office/officeart/2005/8/layout/hList1"/>
    <dgm:cxn modelId="{86EF9F3F-E63D-4077-A6F6-43CD1C29C547}" srcId="{BEC58F18-D120-48BC-BD11-D1F2C44FD966}" destId="{271AAE00-A191-425F-B1EE-02990F2E9085}" srcOrd="0" destOrd="0" parTransId="{8955779C-FC1B-419F-81D2-995E0D78474B}" sibTransId="{4CD18914-5FB6-442C-A740-661A9DCE6E46}"/>
    <dgm:cxn modelId="{4408A935-FF94-4AD8-A774-7FF68E849CE6}" srcId="{2ED25FCF-D395-4D8D-82E0-EBD356A6BE66}" destId="{B9CF8796-E22B-4FDF-A2C4-6C2F045E3DF6}" srcOrd="0" destOrd="0" parTransId="{C0B454C1-477D-4D57-B2BC-48E5A52A930D}" sibTransId="{FF22971A-16B4-406F-A666-E75338ACA68E}"/>
    <dgm:cxn modelId="{1C934CBB-A226-4261-A296-46AE3DAC96C8}" type="presOf" srcId="{2D95EAEA-1B0E-4BD4-9433-6014867A2DC5}" destId="{4E7DB52C-7512-45A1-AD34-842603452023}" srcOrd="0" destOrd="0" presId="urn:microsoft.com/office/officeart/2005/8/layout/hList1"/>
    <dgm:cxn modelId="{FF067005-D5C8-4B18-A1AE-0F0C62BAFE7C}" srcId="{271AAE00-A191-425F-B1EE-02990F2E9085}" destId="{10881637-3DAB-4DB2-9FFB-9016FC3AAB14}" srcOrd="0" destOrd="0" parTransId="{7E30E1D6-930B-45F0-9B3B-78E415317BF2}" sibTransId="{035DC1F6-1AAD-4C18-B71A-34AABA49B7CB}"/>
    <dgm:cxn modelId="{888E6993-F2FF-4C44-9D22-82D387297429}" srcId="{271AAE00-A191-425F-B1EE-02990F2E9085}" destId="{28AE9D0F-D788-468E-9282-5FE715AB5856}" srcOrd="1" destOrd="0" parTransId="{260322A1-4C23-43CD-904B-9A051C61C6DA}" sibTransId="{3FBDF229-F449-4C84-95AD-AA30FD826C03}"/>
    <dgm:cxn modelId="{7CD191D2-741E-4B15-A6C3-9D77BADE1A25}" type="presOf" srcId="{B9CF8796-E22B-4FDF-A2C4-6C2F045E3DF6}" destId="{A0E53899-A8B1-46A3-B170-D89CDE5D0E90}" srcOrd="0" destOrd="0" presId="urn:microsoft.com/office/officeart/2005/8/layout/hList1"/>
    <dgm:cxn modelId="{091F07CA-3268-492D-ADEA-390E4401F078}" srcId="{BEC58F18-D120-48BC-BD11-D1F2C44FD966}" destId="{0C23B2D2-6650-4A27-95CD-1E5D2A063596}" srcOrd="1" destOrd="0" parTransId="{93B38B91-7CEC-4AFA-8FF0-CD20F122D222}" sibTransId="{E5B7C75A-5678-46F1-AF60-91DD44BD666A}"/>
    <dgm:cxn modelId="{9C818D25-BFB2-4383-9D01-C6CB3783C9BB}" type="presOf" srcId="{BEC58F18-D120-48BC-BD11-D1F2C44FD966}" destId="{72A29557-2CB3-439B-ADEF-76A5F9A07BC3}" srcOrd="0" destOrd="0" presId="urn:microsoft.com/office/officeart/2005/8/layout/hList1"/>
    <dgm:cxn modelId="{77DAA2FD-FEF9-438F-9C68-07A388D835ED}" srcId="{2ED25FCF-D395-4D8D-82E0-EBD356A6BE66}" destId="{79284BAD-9C2A-4C43-8EA7-8D16100B8934}" srcOrd="2" destOrd="0" parTransId="{31094CEF-E38C-4CEB-8FAC-345CB3F9DBDC}" sibTransId="{58CBD0CB-4F3F-43C8-8FEB-E2DD2DFCFA58}"/>
    <dgm:cxn modelId="{27C4B46D-246F-43B9-A5EB-67A86B8759B1}" srcId="{0C23B2D2-6650-4A27-95CD-1E5D2A063596}" destId="{157739AE-FCB9-4361-B7D4-E58CCDEBC77C}" srcOrd="2" destOrd="0" parTransId="{64C5B137-A5D1-4223-AD23-CA80F2E41A6E}" sibTransId="{8DEBEAC4-CB1D-4974-B557-90CF479EB0CB}"/>
    <dgm:cxn modelId="{AF7EAFBA-70AC-480F-862E-6E6EB6387520}" type="presOf" srcId="{C4640ABC-A0ED-45CA-8DBA-472F410D942E}" destId="{4E7DB52C-7512-45A1-AD34-842603452023}" srcOrd="0" destOrd="1" presId="urn:microsoft.com/office/officeart/2005/8/layout/hList1"/>
    <dgm:cxn modelId="{CA6EED4E-9D30-421C-8239-F2B978E2A54D}" type="presOf" srcId="{B40D15CE-0713-46C1-AA21-9859117D1B70}" destId="{A0E53899-A8B1-46A3-B170-D89CDE5D0E90}" srcOrd="0" destOrd="1" presId="urn:microsoft.com/office/officeart/2005/8/layout/hList1"/>
    <dgm:cxn modelId="{64A766BE-F76F-4D6E-AB55-D17F4E2EB4DC}" srcId="{0C23B2D2-6650-4A27-95CD-1E5D2A063596}" destId="{C4640ABC-A0ED-45CA-8DBA-472F410D942E}" srcOrd="1" destOrd="0" parTransId="{A6DE226D-11C4-4624-802D-75C4866DC7C0}" sibTransId="{600C0451-81E0-412A-859B-80CF8A5B3CA0}"/>
    <dgm:cxn modelId="{EA61B361-6C65-401D-8AE0-9A9FE75517EA}" srcId="{2ED25FCF-D395-4D8D-82E0-EBD356A6BE66}" destId="{B40D15CE-0713-46C1-AA21-9859117D1B70}" srcOrd="1" destOrd="0" parTransId="{71E48B3C-4768-44ED-9485-BB7C07F095F0}" sibTransId="{2CD8821B-B72F-469F-A56D-951142B67B4D}"/>
    <dgm:cxn modelId="{5E1AFBE6-1E0F-472F-A56C-5606E0183AC1}" type="presOf" srcId="{79284BAD-9C2A-4C43-8EA7-8D16100B8934}" destId="{A0E53899-A8B1-46A3-B170-D89CDE5D0E90}" srcOrd="0" destOrd="2" presId="urn:microsoft.com/office/officeart/2005/8/layout/hList1"/>
    <dgm:cxn modelId="{3B53A79B-0F58-4258-A4CB-5CD0BB56DFF9}" srcId="{BEC58F18-D120-48BC-BD11-D1F2C44FD966}" destId="{2ED25FCF-D395-4D8D-82E0-EBD356A6BE66}" srcOrd="2" destOrd="0" parTransId="{9C2DEB5F-E8B3-40BD-B4AB-175B05395641}" sibTransId="{649A1477-ACD4-43F5-B9BE-E5234889D80C}"/>
    <dgm:cxn modelId="{1883BE2B-902E-40BA-AD5C-DE16D6066616}" type="presParOf" srcId="{72A29557-2CB3-439B-ADEF-76A5F9A07BC3}" destId="{7EEBF313-6DF5-4D00-A6A0-0CB06493A440}" srcOrd="0" destOrd="0" presId="urn:microsoft.com/office/officeart/2005/8/layout/hList1"/>
    <dgm:cxn modelId="{246A0EF7-E6C8-424E-93B6-C82ADE6CAD85}" type="presParOf" srcId="{7EEBF313-6DF5-4D00-A6A0-0CB06493A440}" destId="{CEB00670-8424-414F-A5B5-2035A4041103}" srcOrd="0" destOrd="0" presId="urn:microsoft.com/office/officeart/2005/8/layout/hList1"/>
    <dgm:cxn modelId="{B6EFC70D-B986-4AC4-9C46-33419C016F90}" type="presParOf" srcId="{7EEBF313-6DF5-4D00-A6A0-0CB06493A440}" destId="{259CEA21-49FD-4411-A06C-1BB909C85E06}" srcOrd="1" destOrd="0" presId="urn:microsoft.com/office/officeart/2005/8/layout/hList1"/>
    <dgm:cxn modelId="{C78D96AA-BB8F-4C3F-8614-D2D7C992E485}" type="presParOf" srcId="{72A29557-2CB3-439B-ADEF-76A5F9A07BC3}" destId="{BFF75498-C5A4-45FF-B3C0-74BD6891D101}" srcOrd="1" destOrd="0" presId="urn:microsoft.com/office/officeart/2005/8/layout/hList1"/>
    <dgm:cxn modelId="{EB77759B-9668-42BD-9FC5-837D8648D8C6}" type="presParOf" srcId="{72A29557-2CB3-439B-ADEF-76A5F9A07BC3}" destId="{A0862839-1918-4688-AE93-46AA090B7315}" srcOrd="2" destOrd="0" presId="urn:microsoft.com/office/officeart/2005/8/layout/hList1"/>
    <dgm:cxn modelId="{8BBE0A5E-9D39-4F96-B6F3-8AB871656DA6}" type="presParOf" srcId="{A0862839-1918-4688-AE93-46AA090B7315}" destId="{A7EE92C3-7A8E-42D0-8663-AE96D27B914C}" srcOrd="0" destOrd="0" presId="urn:microsoft.com/office/officeart/2005/8/layout/hList1"/>
    <dgm:cxn modelId="{65DA8131-C626-4960-852E-A0237261AA73}" type="presParOf" srcId="{A0862839-1918-4688-AE93-46AA090B7315}" destId="{4E7DB52C-7512-45A1-AD34-842603452023}" srcOrd="1" destOrd="0" presId="urn:microsoft.com/office/officeart/2005/8/layout/hList1"/>
    <dgm:cxn modelId="{9E32F93F-38EC-42FF-AFA0-6E44095B9AE3}" type="presParOf" srcId="{72A29557-2CB3-439B-ADEF-76A5F9A07BC3}" destId="{936D50A9-5E74-4E07-95E3-2276BF898E68}" srcOrd="3" destOrd="0" presId="urn:microsoft.com/office/officeart/2005/8/layout/hList1"/>
    <dgm:cxn modelId="{C90A1E5D-59DD-4E9B-9089-4E3A9EC8DED5}" type="presParOf" srcId="{72A29557-2CB3-439B-ADEF-76A5F9A07BC3}" destId="{0F76731B-71AA-48B2-B253-97B65AF9EC87}" srcOrd="4" destOrd="0" presId="urn:microsoft.com/office/officeart/2005/8/layout/hList1"/>
    <dgm:cxn modelId="{3B1D820C-364C-4D03-973B-E3F64359B521}" type="presParOf" srcId="{0F76731B-71AA-48B2-B253-97B65AF9EC87}" destId="{E48E36D1-7EAD-41B0-9835-9DC286EC9096}" srcOrd="0" destOrd="0" presId="urn:microsoft.com/office/officeart/2005/8/layout/hList1"/>
    <dgm:cxn modelId="{C104BF09-B0F1-4F54-A463-CB133825475F}" type="presParOf" srcId="{0F76731B-71AA-48B2-B253-97B65AF9EC87}" destId="{A0E53899-A8B1-46A3-B170-D89CDE5D0E90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EF9D1-D4E7-49AF-A9FE-2706757C0F20}">
      <dsp:nvSpPr>
        <dsp:cNvPr id="0" name=""/>
        <dsp:cNvSpPr/>
      </dsp:nvSpPr>
      <dsp:spPr>
        <a:xfrm>
          <a:off x="3644596" y="1843558"/>
          <a:ext cx="2586487" cy="615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422"/>
              </a:lnTo>
              <a:lnTo>
                <a:pt x="2586487" y="419422"/>
              </a:lnTo>
              <a:lnTo>
                <a:pt x="2586487" y="615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CB42D-D865-457A-A09B-12FF708DD868}">
      <dsp:nvSpPr>
        <dsp:cNvPr id="0" name=""/>
        <dsp:cNvSpPr/>
      </dsp:nvSpPr>
      <dsp:spPr>
        <a:xfrm>
          <a:off x="3598876" y="1843558"/>
          <a:ext cx="91440" cy="6154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5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D6921-240B-44B0-AA03-610E1413C81C}">
      <dsp:nvSpPr>
        <dsp:cNvPr id="0" name=""/>
        <dsp:cNvSpPr/>
      </dsp:nvSpPr>
      <dsp:spPr>
        <a:xfrm>
          <a:off x="1058108" y="1843558"/>
          <a:ext cx="2586487" cy="615466"/>
        </a:xfrm>
        <a:custGeom>
          <a:avLst/>
          <a:gdLst/>
          <a:ahLst/>
          <a:cxnLst/>
          <a:rect l="0" t="0" r="0" b="0"/>
          <a:pathLst>
            <a:path>
              <a:moveTo>
                <a:pt x="2586487" y="0"/>
              </a:moveTo>
              <a:lnTo>
                <a:pt x="2586487" y="419422"/>
              </a:lnTo>
              <a:lnTo>
                <a:pt x="0" y="419422"/>
              </a:lnTo>
              <a:lnTo>
                <a:pt x="0" y="615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99B5D-A5D5-4219-AA8B-102D22821A7D}">
      <dsp:nvSpPr>
        <dsp:cNvPr id="0" name=""/>
        <dsp:cNvSpPr/>
      </dsp:nvSpPr>
      <dsp:spPr>
        <a:xfrm>
          <a:off x="2586487" y="499761"/>
          <a:ext cx="2116217" cy="1343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B9160-6B34-4A36-AD3A-F93D00CB9555}">
      <dsp:nvSpPr>
        <dsp:cNvPr id="0" name=""/>
        <dsp:cNvSpPr/>
      </dsp:nvSpPr>
      <dsp:spPr>
        <a:xfrm>
          <a:off x="2821623" y="723139"/>
          <a:ext cx="2116217" cy="1343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MACROLIDES</a:t>
          </a:r>
          <a:endParaRPr lang="ar-SA" sz="2400" kern="1200" dirty="0"/>
        </a:p>
      </dsp:txBody>
      <dsp:txXfrm>
        <a:off x="2821623" y="723139"/>
        <a:ext cx="2116217" cy="1343797"/>
      </dsp:txXfrm>
    </dsp:sp>
    <dsp:sp modelId="{3A9E7629-6FF2-41A4-B3CC-3D9F840C0B80}">
      <dsp:nvSpPr>
        <dsp:cNvPr id="0" name=""/>
        <dsp:cNvSpPr/>
      </dsp:nvSpPr>
      <dsp:spPr>
        <a:xfrm>
          <a:off x="0" y="2459025"/>
          <a:ext cx="2116217" cy="1343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ACBE1-7238-4067-B8B5-CB1F92E7C17C}">
      <dsp:nvSpPr>
        <dsp:cNvPr id="0" name=""/>
        <dsp:cNvSpPr/>
      </dsp:nvSpPr>
      <dsp:spPr>
        <a:xfrm>
          <a:off x="235135" y="2682404"/>
          <a:ext cx="2116217" cy="1343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Erythromycin</a:t>
          </a:r>
          <a:endParaRPr lang="ar-SA" sz="2400" kern="1200" dirty="0"/>
        </a:p>
      </dsp:txBody>
      <dsp:txXfrm>
        <a:off x="235135" y="2682404"/>
        <a:ext cx="2116217" cy="1343797"/>
      </dsp:txXfrm>
    </dsp:sp>
    <dsp:sp modelId="{4E8F576C-D278-4CF7-A0D0-973AA1AE3AE6}">
      <dsp:nvSpPr>
        <dsp:cNvPr id="0" name=""/>
        <dsp:cNvSpPr/>
      </dsp:nvSpPr>
      <dsp:spPr>
        <a:xfrm>
          <a:off x="2586487" y="2459025"/>
          <a:ext cx="2116217" cy="1343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D10F9-F508-486D-A621-87A6E68EADD8}">
      <dsp:nvSpPr>
        <dsp:cNvPr id="0" name=""/>
        <dsp:cNvSpPr/>
      </dsp:nvSpPr>
      <dsp:spPr>
        <a:xfrm>
          <a:off x="2821623" y="2682404"/>
          <a:ext cx="2116217" cy="1343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Clarithromycin</a:t>
          </a:r>
          <a:endParaRPr lang="ar-SA" sz="2400" kern="1200" dirty="0"/>
        </a:p>
      </dsp:txBody>
      <dsp:txXfrm>
        <a:off x="2821623" y="2682404"/>
        <a:ext cx="2116217" cy="1343797"/>
      </dsp:txXfrm>
    </dsp:sp>
    <dsp:sp modelId="{AE826F49-C07E-4934-A6F0-6683CD9DD81F}">
      <dsp:nvSpPr>
        <dsp:cNvPr id="0" name=""/>
        <dsp:cNvSpPr/>
      </dsp:nvSpPr>
      <dsp:spPr>
        <a:xfrm>
          <a:off x="5172975" y="2459025"/>
          <a:ext cx="2116217" cy="1343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BE0A3-7036-4E54-8F21-F08E8BBB421C}">
      <dsp:nvSpPr>
        <dsp:cNvPr id="0" name=""/>
        <dsp:cNvSpPr/>
      </dsp:nvSpPr>
      <dsp:spPr>
        <a:xfrm>
          <a:off x="5408110" y="2682404"/>
          <a:ext cx="2116217" cy="1343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Azithromycin</a:t>
          </a:r>
          <a:endParaRPr lang="ar-SA" sz="2400" kern="1200" dirty="0"/>
        </a:p>
      </dsp:txBody>
      <dsp:txXfrm>
        <a:off x="5408110" y="2682404"/>
        <a:ext cx="2116217" cy="13437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4D2EE6-D992-4E4F-9D55-48FD1B84A92D}">
      <dsp:nvSpPr>
        <dsp:cNvPr id="0" name=""/>
        <dsp:cNvSpPr/>
      </dsp:nvSpPr>
      <dsp:spPr>
        <a:xfrm>
          <a:off x="3313289" y="554677"/>
          <a:ext cx="2078050" cy="13860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Garamond" pitchFamily="18" charset="0"/>
            </a:rPr>
            <a:t>L. </a:t>
          </a:r>
          <a:r>
            <a:rPr lang="en-US" sz="2400" b="0" kern="1200" dirty="0" err="1" smtClean="0">
              <a:latin typeface="Garamond" pitchFamily="18" charset="0"/>
            </a:rPr>
            <a:t>Pneumophila</a:t>
          </a:r>
          <a:r>
            <a:rPr lang="en-US" sz="2400" b="0" kern="1200" dirty="0" smtClean="0">
              <a:latin typeface="Garamond" pitchFamily="18" charset="0"/>
            </a:rPr>
            <a:t>                   </a:t>
          </a:r>
        </a:p>
      </dsp:txBody>
      <dsp:txXfrm>
        <a:off x="3645777" y="554677"/>
        <a:ext cx="1745562" cy="1386059"/>
      </dsp:txXfrm>
    </dsp:sp>
    <dsp:sp modelId="{07A29131-B899-40BB-A06B-9A172FF986D3}">
      <dsp:nvSpPr>
        <dsp:cNvPr id="0" name=""/>
        <dsp:cNvSpPr/>
      </dsp:nvSpPr>
      <dsp:spPr>
        <a:xfrm>
          <a:off x="3313289" y="1940737"/>
          <a:ext cx="2078050" cy="13860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Garamond" pitchFamily="18" charset="0"/>
            </a:rPr>
            <a:t>M. </a:t>
          </a:r>
          <a:r>
            <a:rPr lang="en-US" sz="2400" b="0" kern="1200" dirty="0" err="1" smtClean="0">
              <a:latin typeface="Garamond" pitchFamily="18" charset="0"/>
            </a:rPr>
            <a:t>pneumoniae</a:t>
          </a:r>
          <a:endParaRPr lang="ar-SA" sz="2400" b="0" kern="1200" dirty="0">
            <a:latin typeface="Garamond" pitchFamily="18" charset="0"/>
          </a:endParaRPr>
        </a:p>
      </dsp:txBody>
      <dsp:txXfrm>
        <a:off x="3645777" y="1940737"/>
        <a:ext cx="1745562" cy="1386059"/>
      </dsp:txXfrm>
    </dsp:sp>
    <dsp:sp modelId="{5830BA63-7DEF-42F3-9487-315090565D32}">
      <dsp:nvSpPr>
        <dsp:cNvPr id="0" name=""/>
        <dsp:cNvSpPr/>
      </dsp:nvSpPr>
      <dsp:spPr>
        <a:xfrm>
          <a:off x="3313289" y="3326796"/>
          <a:ext cx="2078050" cy="13860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Garamond" pitchFamily="18" charset="0"/>
            </a:rPr>
            <a:t>Chlamydia species</a:t>
          </a:r>
          <a:endParaRPr lang="ar-SA" sz="2400" b="0" kern="1200" dirty="0">
            <a:latin typeface="Garamond" pitchFamily="18" charset="0"/>
          </a:endParaRPr>
        </a:p>
      </dsp:txBody>
      <dsp:txXfrm>
        <a:off x="3645777" y="3326796"/>
        <a:ext cx="1745562" cy="1386059"/>
      </dsp:txXfrm>
    </dsp:sp>
    <dsp:sp modelId="{E7585DF9-02E9-4C03-B0D5-5E2FC5E6B406}">
      <dsp:nvSpPr>
        <dsp:cNvPr id="0" name=""/>
        <dsp:cNvSpPr/>
      </dsp:nvSpPr>
      <dsp:spPr>
        <a:xfrm>
          <a:off x="2204996" y="530"/>
          <a:ext cx="1385366" cy="1385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Intracellular pathogens </a:t>
          </a:r>
          <a:endParaRPr lang="ar-SA" sz="1500" kern="1200" dirty="0"/>
        </a:p>
      </dsp:txBody>
      <dsp:txXfrm>
        <a:off x="2204996" y="530"/>
        <a:ext cx="1385366" cy="13853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114CD1-57FA-4674-A5B1-7A45C4E5249A}">
      <dsp:nvSpPr>
        <dsp:cNvPr id="0" name=""/>
        <dsp:cNvSpPr/>
      </dsp:nvSpPr>
      <dsp:spPr>
        <a:xfrm>
          <a:off x="0" y="2847200"/>
          <a:ext cx="6096000" cy="121680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Both erythromycin and </a:t>
          </a:r>
          <a:r>
            <a:rPr lang="en-US" sz="2800" kern="1200" dirty="0" err="1" smtClean="0"/>
            <a:t>clarithromycin</a:t>
          </a:r>
          <a:r>
            <a:rPr lang="en-US" sz="2800" kern="1200" dirty="0" smtClean="0"/>
            <a:t> inhibit </a:t>
          </a:r>
          <a:r>
            <a:rPr lang="en-US" sz="2800" kern="1200" dirty="0" err="1" smtClean="0"/>
            <a:t>cytochrome</a:t>
          </a:r>
          <a:r>
            <a:rPr lang="en-US" sz="2800" kern="1200" dirty="0" smtClean="0"/>
            <a:t> P450 enzymes</a:t>
          </a:r>
          <a:endParaRPr lang="en-US" sz="2800" kern="1200" dirty="0"/>
        </a:p>
      </dsp:txBody>
      <dsp:txXfrm>
        <a:off x="0" y="2847200"/>
        <a:ext cx="6096000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DC84D3-A862-4DB5-AD7F-4711CA27F689}">
      <dsp:nvSpPr>
        <dsp:cNvPr id="0" name=""/>
        <dsp:cNvSpPr/>
      </dsp:nvSpPr>
      <dsp:spPr>
        <a:xfrm>
          <a:off x="1781647" y="480041"/>
          <a:ext cx="1789215" cy="1193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Staph. </a:t>
          </a:r>
          <a:r>
            <a:rPr lang="en-US" sz="2000" kern="1200" dirty="0" err="1" smtClean="0"/>
            <a:t>Aureus</a:t>
          </a:r>
          <a:endParaRPr lang="ar-SA" sz="2000" kern="1200" dirty="0"/>
        </a:p>
      </dsp:txBody>
      <dsp:txXfrm>
        <a:off x="2067921" y="480041"/>
        <a:ext cx="1502940" cy="1193406"/>
      </dsp:txXfrm>
    </dsp:sp>
    <dsp:sp modelId="{0CC30F2C-24D7-4172-8279-E826E0866C5B}">
      <dsp:nvSpPr>
        <dsp:cNvPr id="0" name=""/>
        <dsp:cNvSpPr/>
      </dsp:nvSpPr>
      <dsp:spPr>
        <a:xfrm>
          <a:off x="1781647" y="1673447"/>
          <a:ext cx="1789215" cy="1193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S. </a:t>
          </a:r>
          <a:r>
            <a:rPr lang="en-US" sz="2000" kern="1200" dirty="0" err="1" smtClean="0"/>
            <a:t>Pneumoniae</a:t>
          </a:r>
          <a:r>
            <a:rPr lang="en-US" sz="2000" kern="1200" dirty="0" smtClean="0"/>
            <a:t> </a:t>
          </a:r>
          <a:endParaRPr lang="ar-SA" sz="2000" kern="1200" dirty="0"/>
        </a:p>
      </dsp:txBody>
      <dsp:txXfrm>
        <a:off x="2067921" y="1673447"/>
        <a:ext cx="1502940" cy="1193406"/>
      </dsp:txXfrm>
    </dsp:sp>
    <dsp:sp modelId="{030EE3D3-2F75-4ECD-9471-A75BC631FA88}">
      <dsp:nvSpPr>
        <dsp:cNvPr id="0" name=""/>
        <dsp:cNvSpPr/>
      </dsp:nvSpPr>
      <dsp:spPr>
        <a:xfrm>
          <a:off x="1781647" y="2866854"/>
          <a:ext cx="1789215" cy="1193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S. </a:t>
          </a:r>
          <a:r>
            <a:rPr lang="en-US" sz="2000" kern="1200" dirty="0" err="1" smtClean="0"/>
            <a:t>Pyogens</a:t>
          </a:r>
          <a:endParaRPr lang="ar-SA" sz="2000" kern="1200" dirty="0"/>
        </a:p>
      </dsp:txBody>
      <dsp:txXfrm>
        <a:off x="2067921" y="2866854"/>
        <a:ext cx="1502940" cy="1193406"/>
      </dsp:txXfrm>
    </dsp:sp>
    <dsp:sp modelId="{0C6750FE-97F8-4895-9B4A-90A995712F66}">
      <dsp:nvSpPr>
        <dsp:cNvPr id="0" name=""/>
        <dsp:cNvSpPr/>
      </dsp:nvSpPr>
      <dsp:spPr>
        <a:xfrm>
          <a:off x="1781647" y="4060260"/>
          <a:ext cx="1789215" cy="1193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C. diphtheria  </a:t>
          </a:r>
          <a:endParaRPr lang="ar-SA" sz="2000" kern="1200" dirty="0"/>
        </a:p>
      </dsp:txBody>
      <dsp:txXfrm>
        <a:off x="2067921" y="4060260"/>
        <a:ext cx="1502940" cy="1193406"/>
      </dsp:txXfrm>
    </dsp:sp>
    <dsp:sp modelId="{37B750A5-E852-42F3-AA1E-11C3AB291BFD}">
      <dsp:nvSpPr>
        <dsp:cNvPr id="0" name=""/>
        <dsp:cNvSpPr/>
      </dsp:nvSpPr>
      <dsp:spPr>
        <a:xfrm>
          <a:off x="827399" y="2917"/>
          <a:ext cx="1192810" cy="1192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 +</a:t>
          </a:r>
          <a:r>
            <a:rPr lang="en-US" sz="3000" kern="1200" dirty="0" err="1" smtClean="0"/>
            <a:t>ve</a:t>
          </a:r>
          <a:endParaRPr lang="ar-SA" sz="3000" kern="1200" dirty="0"/>
        </a:p>
      </dsp:txBody>
      <dsp:txXfrm>
        <a:off x="827399" y="2917"/>
        <a:ext cx="1192810" cy="1192810"/>
      </dsp:txXfrm>
    </dsp:sp>
    <dsp:sp modelId="{37388BE1-A0C3-4C77-BB0C-748F53833A7E}">
      <dsp:nvSpPr>
        <dsp:cNvPr id="0" name=""/>
        <dsp:cNvSpPr/>
      </dsp:nvSpPr>
      <dsp:spPr>
        <a:xfrm>
          <a:off x="4763672" y="480041"/>
          <a:ext cx="1789215" cy="1193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H. Pylori    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kern="1200" dirty="0"/>
        </a:p>
      </dsp:txBody>
      <dsp:txXfrm>
        <a:off x="5049946" y="480041"/>
        <a:ext cx="1502940" cy="1193406"/>
      </dsp:txXfrm>
    </dsp:sp>
    <dsp:sp modelId="{899C1912-878F-4C90-B70F-887DCCA6F35B}">
      <dsp:nvSpPr>
        <dsp:cNvPr id="0" name=""/>
        <dsp:cNvSpPr/>
      </dsp:nvSpPr>
      <dsp:spPr>
        <a:xfrm>
          <a:off x="4763672" y="1673447"/>
          <a:ext cx="1789215" cy="1193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M. </a:t>
          </a:r>
          <a:r>
            <a:rPr lang="en-US" sz="2000" kern="1200" dirty="0" err="1" smtClean="0"/>
            <a:t>catarrhalis</a:t>
          </a:r>
          <a:endParaRPr lang="ar-SA" sz="2000" kern="1200" dirty="0"/>
        </a:p>
      </dsp:txBody>
      <dsp:txXfrm>
        <a:off x="5049946" y="1673447"/>
        <a:ext cx="1502940" cy="1193406"/>
      </dsp:txXfrm>
    </dsp:sp>
    <dsp:sp modelId="{3D11A81A-3765-4403-88EC-7E847AB8E205}">
      <dsp:nvSpPr>
        <dsp:cNvPr id="0" name=""/>
        <dsp:cNvSpPr/>
      </dsp:nvSpPr>
      <dsp:spPr>
        <a:xfrm>
          <a:off x="4763672" y="2866854"/>
          <a:ext cx="1789215" cy="1193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H. </a:t>
          </a:r>
          <a:r>
            <a:rPr lang="en-US" sz="2000" kern="1200" dirty="0" err="1" smtClean="0"/>
            <a:t>influenzae</a:t>
          </a:r>
          <a:endParaRPr lang="ar-SA" sz="2000" kern="1200" dirty="0"/>
        </a:p>
      </dsp:txBody>
      <dsp:txXfrm>
        <a:off x="5049946" y="2866854"/>
        <a:ext cx="1502940" cy="1193406"/>
      </dsp:txXfrm>
    </dsp:sp>
    <dsp:sp modelId="{9005A725-032B-43FB-95E3-9EE1BAC98D6C}">
      <dsp:nvSpPr>
        <dsp:cNvPr id="0" name=""/>
        <dsp:cNvSpPr/>
      </dsp:nvSpPr>
      <dsp:spPr>
        <a:xfrm>
          <a:off x="3809424" y="2917"/>
          <a:ext cx="1192810" cy="1192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          –</a:t>
          </a:r>
          <a:r>
            <a:rPr lang="en-US" sz="3000" kern="1200" dirty="0" err="1" smtClean="0"/>
            <a:t>ve</a:t>
          </a:r>
          <a:r>
            <a:rPr lang="en-US" sz="3000" kern="1200" dirty="0" smtClean="0"/>
            <a:t> </a:t>
          </a:r>
          <a:endParaRPr lang="ar-SA" sz="3000" kern="1200" dirty="0"/>
        </a:p>
      </dsp:txBody>
      <dsp:txXfrm>
        <a:off x="3809424" y="2917"/>
        <a:ext cx="1192810" cy="11928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0115A0-34C7-46DE-B635-0AE29CAD5285}">
      <dsp:nvSpPr>
        <dsp:cNvPr id="0" name=""/>
        <dsp:cNvSpPr/>
      </dsp:nvSpPr>
      <dsp:spPr>
        <a:xfrm>
          <a:off x="1277623" y="1314762"/>
          <a:ext cx="2393862" cy="1596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L. </a:t>
          </a:r>
          <a:r>
            <a:rPr lang="en-US" sz="2600" kern="1200" dirty="0" err="1" smtClean="0"/>
            <a:t>Pneumophila</a:t>
          </a:r>
          <a:r>
            <a:rPr lang="en-US" sz="2600" kern="1200" dirty="0" smtClean="0"/>
            <a:t> </a:t>
          </a:r>
          <a:endParaRPr lang="ar-SA" sz="2600" kern="1200" dirty="0"/>
        </a:p>
      </dsp:txBody>
      <dsp:txXfrm>
        <a:off x="1660641" y="1314762"/>
        <a:ext cx="2010844" cy="1596706"/>
      </dsp:txXfrm>
    </dsp:sp>
    <dsp:sp modelId="{991B7B42-A75D-4038-9510-B138E7C6AAF6}">
      <dsp:nvSpPr>
        <dsp:cNvPr id="0" name=""/>
        <dsp:cNvSpPr/>
      </dsp:nvSpPr>
      <dsp:spPr>
        <a:xfrm>
          <a:off x="1277623" y="2911469"/>
          <a:ext cx="2393862" cy="1596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M. </a:t>
          </a:r>
          <a:r>
            <a:rPr lang="en-US" sz="2600" kern="1200" dirty="0" err="1" smtClean="0"/>
            <a:t>pneumoniae</a:t>
          </a:r>
          <a:endParaRPr lang="ar-SA" sz="2600" kern="1200" dirty="0"/>
        </a:p>
      </dsp:txBody>
      <dsp:txXfrm>
        <a:off x="1660641" y="2911469"/>
        <a:ext cx="2010844" cy="1596706"/>
      </dsp:txXfrm>
    </dsp:sp>
    <dsp:sp modelId="{076C4110-D632-4100-850B-2041D1D94A5A}">
      <dsp:nvSpPr>
        <dsp:cNvPr id="0" name=""/>
        <dsp:cNvSpPr/>
      </dsp:nvSpPr>
      <dsp:spPr>
        <a:xfrm>
          <a:off x="896" y="676399"/>
          <a:ext cx="1595908" cy="159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Intracellular organisms</a:t>
          </a:r>
          <a:endParaRPr lang="ar-SA" sz="1800" kern="1200" dirty="0"/>
        </a:p>
      </dsp:txBody>
      <dsp:txXfrm>
        <a:off x="896" y="676399"/>
        <a:ext cx="1595908" cy="159590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54AEF7-243D-4DFB-87A8-BFCC51D07081}">
      <dsp:nvSpPr>
        <dsp:cNvPr id="0" name=""/>
        <dsp:cNvSpPr/>
      </dsp:nvSpPr>
      <dsp:spPr>
        <a:xfrm>
          <a:off x="1214244" y="563580"/>
          <a:ext cx="2106842" cy="14052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Garamond" pitchFamily="18" charset="0"/>
            </a:rPr>
            <a:t>Staph. </a:t>
          </a:r>
          <a:r>
            <a:rPr lang="en-US" sz="2500" b="0" kern="1200" dirty="0" err="1" smtClean="0">
              <a:latin typeface="Garamond" pitchFamily="18" charset="0"/>
            </a:rPr>
            <a:t>Aureus</a:t>
          </a:r>
          <a:endParaRPr lang="en-US" sz="2500" b="0" kern="1200" dirty="0" smtClean="0">
            <a:latin typeface="Garamond" pitchFamily="18" charset="0"/>
          </a:endParaRPr>
        </a:p>
      </dsp:txBody>
      <dsp:txXfrm>
        <a:off x="1551339" y="563580"/>
        <a:ext cx="1769747" cy="1405264"/>
      </dsp:txXfrm>
    </dsp:sp>
    <dsp:sp modelId="{DBBA860A-F811-4475-A238-296771B270F5}">
      <dsp:nvSpPr>
        <dsp:cNvPr id="0" name=""/>
        <dsp:cNvSpPr/>
      </dsp:nvSpPr>
      <dsp:spPr>
        <a:xfrm>
          <a:off x="1214244" y="1968844"/>
          <a:ext cx="2106842" cy="14052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Garamond" pitchFamily="18" charset="0"/>
            </a:rPr>
            <a:t>S. </a:t>
          </a:r>
          <a:r>
            <a:rPr lang="en-US" sz="2500" b="0" kern="1200" dirty="0" err="1" smtClean="0">
              <a:latin typeface="Garamond" pitchFamily="18" charset="0"/>
            </a:rPr>
            <a:t>Pyogens</a:t>
          </a:r>
          <a:r>
            <a:rPr lang="en-US" sz="2500" b="0" kern="1200" dirty="0" smtClean="0">
              <a:latin typeface="Garamond" pitchFamily="18" charset="0"/>
            </a:rPr>
            <a:t> </a:t>
          </a:r>
          <a:endParaRPr lang="ar-SA" sz="2500" b="0" kern="1200" dirty="0">
            <a:latin typeface="Garamond" pitchFamily="18" charset="0"/>
          </a:endParaRPr>
        </a:p>
      </dsp:txBody>
      <dsp:txXfrm>
        <a:off x="1551339" y="1968844"/>
        <a:ext cx="1769747" cy="1405264"/>
      </dsp:txXfrm>
    </dsp:sp>
    <dsp:sp modelId="{935A30EC-B5F3-4886-B62E-02D3CF232DE5}">
      <dsp:nvSpPr>
        <dsp:cNvPr id="0" name=""/>
        <dsp:cNvSpPr/>
      </dsp:nvSpPr>
      <dsp:spPr>
        <a:xfrm>
          <a:off x="1214244" y="3374108"/>
          <a:ext cx="2106842" cy="14052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Garamond" pitchFamily="18" charset="0"/>
            </a:rPr>
            <a:t>S. </a:t>
          </a:r>
          <a:r>
            <a:rPr lang="en-US" sz="2500" b="0" kern="1200" dirty="0" err="1" smtClean="0">
              <a:latin typeface="Garamond" pitchFamily="18" charset="0"/>
            </a:rPr>
            <a:t>Pneumoniae</a:t>
          </a:r>
          <a:r>
            <a:rPr lang="en-US" sz="2500" b="0" kern="1200" dirty="0" smtClean="0">
              <a:latin typeface="Garamond" pitchFamily="18" charset="0"/>
            </a:rPr>
            <a:t>   </a:t>
          </a:r>
          <a:endParaRPr lang="ar-SA" sz="2500" b="0" kern="1200" dirty="0">
            <a:latin typeface="Garamond" pitchFamily="18" charset="0"/>
          </a:endParaRPr>
        </a:p>
      </dsp:txBody>
      <dsp:txXfrm>
        <a:off x="1551339" y="3374108"/>
        <a:ext cx="1769747" cy="1405264"/>
      </dsp:txXfrm>
    </dsp:sp>
    <dsp:sp modelId="{336432C9-06F5-4CFC-8711-2D43BB1F1B44}">
      <dsp:nvSpPr>
        <dsp:cNvPr id="0" name=""/>
        <dsp:cNvSpPr/>
      </dsp:nvSpPr>
      <dsp:spPr>
        <a:xfrm>
          <a:off x="90595" y="1755"/>
          <a:ext cx="1404561" cy="1404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 +</a:t>
          </a:r>
          <a:r>
            <a:rPr lang="en-US" sz="3500" kern="1200" dirty="0" err="1" smtClean="0"/>
            <a:t>ve</a:t>
          </a:r>
          <a:endParaRPr lang="ar-SA" sz="3500" kern="1200" dirty="0"/>
        </a:p>
      </dsp:txBody>
      <dsp:txXfrm>
        <a:off x="90595" y="1755"/>
        <a:ext cx="1404561" cy="1404561"/>
      </dsp:txXfrm>
    </dsp:sp>
    <dsp:sp modelId="{58633983-78EF-4B74-A282-C907C9A3FA00}">
      <dsp:nvSpPr>
        <dsp:cNvPr id="0" name=""/>
        <dsp:cNvSpPr/>
      </dsp:nvSpPr>
      <dsp:spPr>
        <a:xfrm>
          <a:off x="4725649" y="563580"/>
          <a:ext cx="2106842" cy="14052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Garamond" pitchFamily="18" charset="0"/>
            </a:rPr>
            <a:t>H. </a:t>
          </a:r>
          <a:r>
            <a:rPr lang="en-US" sz="2500" b="0" kern="1200" dirty="0" err="1" smtClean="0">
              <a:latin typeface="Garamond" pitchFamily="18" charset="0"/>
            </a:rPr>
            <a:t>influenzae</a:t>
          </a:r>
          <a:endParaRPr lang="ar-SA" sz="2500" b="0" kern="1200" dirty="0">
            <a:latin typeface="Garamond" pitchFamily="18" charset="0"/>
          </a:endParaRPr>
        </a:p>
      </dsp:txBody>
      <dsp:txXfrm>
        <a:off x="5062743" y="563580"/>
        <a:ext cx="1769747" cy="1405264"/>
      </dsp:txXfrm>
    </dsp:sp>
    <dsp:sp modelId="{688F775E-2935-43B6-8387-2211D9EC8F5A}">
      <dsp:nvSpPr>
        <dsp:cNvPr id="0" name=""/>
        <dsp:cNvSpPr/>
      </dsp:nvSpPr>
      <dsp:spPr>
        <a:xfrm>
          <a:off x="4725649" y="1968844"/>
          <a:ext cx="2106842" cy="14052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Garamond" pitchFamily="18" charset="0"/>
            </a:rPr>
            <a:t>M. </a:t>
          </a:r>
          <a:r>
            <a:rPr lang="en-US" sz="2500" b="0" kern="1200" dirty="0" err="1" smtClean="0">
              <a:latin typeface="Garamond" pitchFamily="18" charset="0"/>
            </a:rPr>
            <a:t>catarrhalis</a:t>
          </a:r>
          <a:endParaRPr lang="en-US" sz="2500" b="0" kern="1200" dirty="0" smtClean="0">
            <a:latin typeface="Garamond" pitchFamily="18" charset="0"/>
          </a:endParaRPr>
        </a:p>
      </dsp:txBody>
      <dsp:txXfrm>
        <a:off x="5062743" y="1968844"/>
        <a:ext cx="1769747" cy="1405264"/>
      </dsp:txXfrm>
    </dsp:sp>
    <dsp:sp modelId="{0ADAFB32-28A2-4713-A369-E2C1B426C2EB}">
      <dsp:nvSpPr>
        <dsp:cNvPr id="0" name=""/>
        <dsp:cNvSpPr/>
      </dsp:nvSpPr>
      <dsp:spPr>
        <a:xfrm>
          <a:off x="3601999" y="1755"/>
          <a:ext cx="1404561" cy="1404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 –</a:t>
          </a:r>
          <a:r>
            <a:rPr lang="en-US" sz="3500" kern="1200" dirty="0" err="1" smtClean="0"/>
            <a:t>ve</a:t>
          </a:r>
          <a:r>
            <a:rPr lang="en-US" sz="3500" kern="1200" dirty="0" smtClean="0"/>
            <a:t> </a:t>
          </a:r>
          <a:endParaRPr lang="ar-SA" sz="3500" kern="1200" dirty="0"/>
        </a:p>
      </dsp:txBody>
      <dsp:txXfrm>
        <a:off x="3601999" y="1755"/>
        <a:ext cx="1404561" cy="140456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B00670-8424-414F-A5B5-2035A4041103}">
      <dsp:nvSpPr>
        <dsp:cNvPr id="0" name=""/>
        <dsp:cNvSpPr/>
      </dsp:nvSpPr>
      <dsp:spPr>
        <a:xfrm>
          <a:off x="2163" y="1417157"/>
          <a:ext cx="2109378" cy="576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Short acting</a:t>
          </a:r>
          <a:endParaRPr lang="ar-SA" sz="2000" kern="1200" dirty="0"/>
        </a:p>
      </dsp:txBody>
      <dsp:txXfrm>
        <a:off x="2163" y="1417157"/>
        <a:ext cx="2109378" cy="576789"/>
      </dsp:txXfrm>
    </dsp:sp>
    <dsp:sp modelId="{259CEA21-49FD-4411-A06C-1BB909C85E06}">
      <dsp:nvSpPr>
        <dsp:cNvPr id="0" name=""/>
        <dsp:cNvSpPr/>
      </dsp:nvSpPr>
      <dsp:spPr>
        <a:xfrm>
          <a:off x="2163" y="1993552"/>
          <a:ext cx="2109378" cy="12592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Tetracycline</a:t>
          </a:r>
          <a:endParaRPr lang="ar-S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Oxytetracycline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t1/2: </a:t>
          </a:r>
          <a:r>
            <a:rPr lang="en-US" sz="2000" kern="1200" dirty="0" smtClean="0"/>
            <a:t>6-8 hr</a:t>
          </a:r>
          <a:endParaRPr lang="en-US" sz="2000" kern="1200" dirty="0"/>
        </a:p>
      </dsp:txBody>
      <dsp:txXfrm>
        <a:off x="2163" y="1993552"/>
        <a:ext cx="2109378" cy="1259268"/>
      </dsp:txXfrm>
    </dsp:sp>
    <dsp:sp modelId="{A7EE92C3-7A8E-42D0-8663-AE96D27B914C}">
      <dsp:nvSpPr>
        <dsp:cNvPr id="0" name=""/>
        <dsp:cNvSpPr/>
      </dsp:nvSpPr>
      <dsp:spPr>
        <a:xfrm>
          <a:off x="2406854" y="1417355"/>
          <a:ext cx="2109378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Intermediate</a:t>
          </a:r>
          <a:endParaRPr lang="ar-SA" sz="2000" kern="1200" dirty="0"/>
        </a:p>
      </dsp:txBody>
      <dsp:txXfrm>
        <a:off x="2406854" y="1417355"/>
        <a:ext cx="2109378" cy="576000"/>
      </dsp:txXfrm>
    </dsp:sp>
    <dsp:sp modelId="{4E7DB52C-7512-45A1-AD34-842603452023}">
      <dsp:nvSpPr>
        <dsp:cNvPr id="0" name=""/>
        <dsp:cNvSpPr/>
      </dsp:nvSpPr>
      <dsp:spPr>
        <a:xfrm>
          <a:off x="2406854" y="1993355"/>
          <a:ext cx="2109378" cy="12592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Demeclocycline</a:t>
          </a:r>
          <a:endParaRPr lang="ar-S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Methacycline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t1/2: </a:t>
          </a:r>
          <a:r>
            <a:rPr lang="en-US" sz="2000" kern="1200" dirty="0" smtClean="0"/>
            <a:t>12 hr</a:t>
          </a:r>
          <a:endParaRPr lang="en-US" sz="2000" kern="1200" dirty="0"/>
        </a:p>
      </dsp:txBody>
      <dsp:txXfrm>
        <a:off x="2406854" y="1993355"/>
        <a:ext cx="2109378" cy="1259268"/>
      </dsp:txXfrm>
    </dsp:sp>
    <dsp:sp modelId="{E48E36D1-7EAD-41B0-9835-9DC286EC9096}">
      <dsp:nvSpPr>
        <dsp:cNvPr id="0" name=""/>
        <dsp:cNvSpPr/>
      </dsp:nvSpPr>
      <dsp:spPr>
        <a:xfrm>
          <a:off x="4811545" y="1417355"/>
          <a:ext cx="2109378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Long</a:t>
          </a:r>
          <a:endParaRPr lang="ar-SA" sz="2000" kern="1200" dirty="0"/>
        </a:p>
      </dsp:txBody>
      <dsp:txXfrm>
        <a:off x="4811545" y="1417355"/>
        <a:ext cx="2109378" cy="576000"/>
      </dsp:txXfrm>
    </dsp:sp>
    <dsp:sp modelId="{A0E53899-A8B1-46A3-B170-D89CDE5D0E90}">
      <dsp:nvSpPr>
        <dsp:cNvPr id="0" name=""/>
        <dsp:cNvSpPr/>
      </dsp:nvSpPr>
      <dsp:spPr>
        <a:xfrm>
          <a:off x="4811545" y="1993355"/>
          <a:ext cx="2109378" cy="12592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Doxycycline</a:t>
          </a:r>
          <a:endParaRPr lang="ar-S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Minocycline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t1/2: </a:t>
          </a:r>
          <a:r>
            <a:rPr lang="en-US" sz="2000" kern="1200" dirty="0" smtClean="0"/>
            <a:t>16-18 hr</a:t>
          </a:r>
          <a:endParaRPr lang="en-US" sz="2000" kern="1200" dirty="0"/>
        </a:p>
      </dsp:txBody>
      <dsp:txXfrm>
        <a:off x="4811545" y="1993355"/>
        <a:ext cx="2109378" cy="1259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52B23C-26B3-431E-A502-E4E8B06440C6}" type="datetimeFigureOut">
              <a:rPr lang="ar-SA" smtClean="0"/>
              <a:pPr/>
              <a:t>14/11/1431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D63C2CE-55F0-436F-8DEB-252FC3D5DF0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outherninjurylawyer.com/media/2009/06/e-coli-bacter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6785-C9D3-493D-A808-858AE379F2A8}" type="datetime1">
              <a:rPr lang="ar-SA" smtClean="0"/>
              <a:pPr/>
              <a:t>14/11/1431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DFB3-BEE3-49AE-975E-84C595603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F6D7-1339-4CC6-8D02-E8082BA1651F}" type="datetime1">
              <a:rPr lang="ar-SA" smtClean="0"/>
              <a:pPr/>
              <a:t>14/11/1431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DFB3-BEE3-49AE-975E-84C595603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DB74-692B-4ECB-8DE3-6789CB11403D}" type="datetime1">
              <a:rPr lang="ar-SA" smtClean="0"/>
              <a:pPr/>
              <a:t>14/11/1431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DFB3-BEE3-49AE-975E-84C595603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ar-SA" dirty="0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C210-C50B-497F-98F6-48B45B93FBFD}" type="datetime1">
              <a:rPr lang="ar-SA" smtClean="0"/>
              <a:pPr/>
              <a:t>14/11/1431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Pharma</a:t>
            </a:r>
            <a:r>
              <a:rPr lang="en-US" dirty="0" smtClean="0"/>
              <a:t> Team 428</a:t>
            </a:r>
            <a:endParaRPr lang="ar-SA" dirty="0"/>
          </a:p>
        </p:txBody>
      </p:sp>
      <p:pic>
        <p:nvPicPr>
          <p:cNvPr id="10242" name="Picture 2" descr="http://www.southerninjurylawyer.com/media/2009/06/e-coli-bacter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913" y="0"/>
            <a:ext cx="1609577" cy="68579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D7C0-CD57-44DC-8865-83163635C730}" type="datetime1">
              <a:rPr lang="ar-SA" smtClean="0"/>
              <a:pPr/>
              <a:t>14/11/1431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DFB3-BEE3-49AE-975E-84C595603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E71F-C826-46AB-8097-D17238B6BC13}" type="datetime1">
              <a:rPr lang="ar-SA" smtClean="0"/>
              <a:pPr/>
              <a:t>14/11/1431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DFB3-BEE3-49AE-975E-84C595603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9004-2C22-403A-AB03-74A687363C49}" type="datetime1">
              <a:rPr lang="ar-SA" smtClean="0"/>
              <a:pPr/>
              <a:t>14/11/1431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DFB3-BEE3-49AE-975E-84C595603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FAC8-8813-463A-9E43-2CD35DCE3A3C}" type="datetime1">
              <a:rPr lang="ar-SA" smtClean="0"/>
              <a:pPr/>
              <a:t>14/11/1431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DFB3-BEE3-49AE-975E-84C595603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D1E0-29FE-4E7D-965E-EBCF85B2644C}" type="datetime1">
              <a:rPr lang="ar-SA" smtClean="0"/>
              <a:pPr/>
              <a:t>14/11/1431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DFB3-BEE3-49AE-975E-84C595603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B0EB-CA12-4D4C-9100-75F32383CAD4}" type="datetime1">
              <a:rPr lang="ar-SA" smtClean="0"/>
              <a:pPr/>
              <a:t>14/11/1431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DFB3-BEE3-49AE-975E-84C595603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859F-88FD-40AC-9830-18807A144922}" type="datetime1">
              <a:rPr lang="ar-SA" smtClean="0"/>
              <a:pPr/>
              <a:t>14/11/1431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DFB3-BEE3-49AE-975E-84C595603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7931-D33F-44E4-A2F3-54BABCBE563E}" type="datetime1">
              <a:rPr lang="ar-SA" smtClean="0"/>
              <a:pPr/>
              <a:t>14/11/1431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Pharma Team 428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5DFB3-BEE3-49AE-975E-84C595603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20717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PHARMA TEAM 428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85852" y="2928934"/>
            <a:ext cx="6400800" cy="900122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ANTIBIOTICS(4)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usage </a:t>
            </a:r>
            <a:endParaRPr lang="ar-SA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1763713" y="1196752"/>
          <a:ext cx="738028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Cont’d</a:t>
            </a:r>
            <a:endParaRPr lang="ar-SA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1763713" y="1340768"/>
          <a:ext cx="3672383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012160" y="2060848"/>
            <a:ext cx="2592288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09600" indent="-609600" algn="l">
              <a:lnSpc>
                <a:spcPct val="8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Garamond" pitchFamily="18" charset="0"/>
              </a:rPr>
              <a:t>Indications:</a:t>
            </a:r>
            <a:endParaRPr lang="en-US" sz="4000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609600" indent="-609600" algn="l" rtl="0">
              <a:lnSpc>
                <a:spcPct val="80000"/>
              </a:lnSpc>
              <a:buFont typeface="+mj-lt"/>
              <a:buAutoNum type="arabicPeriod"/>
            </a:pPr>
            <a:r>
              <a:rPr lang="en-US" sz="2400" dirty="0" err="1" smtClean="0">
                <a:latin typeface="Garamond" pitchFamily="18" charset="0"/>
              </a:rPr>
              <a:t>Pharyngitis</a:t>
            </a:r>
            <a:r>
              <a:rPr lang="en-US" sz="2400" dirty="0" smtClean="0">
                <a:latin typeface="Garamond" pitchFamily="18" charset="0"/>
              </a:rPr>
              <a:t> / </a:t>
            </a:r>
            <a:r>
              <a:rPr lang="en-US" sz="2400" dirty="0" err="1" smtClean="0">
                <a:latin typeface="Garamond" pitchFamily="18" charset="0"/>
              </a:rPr>
              <a:t>tonsilitis</a:t>
            </a:r>
            <a:r>
              <a:rPr lang="en-US" sz="2400" dirty="0" smtClean="0">
                <a:latin typeface="Garamond" pitchFamily="18" charset="0"/>
              </a:rPr>
              <a:t>, </a:t>
            </a:r>
            <a:r>
              <a:rPr lang="en-US" sz="2400" dirty="0" err="1" smtClean="0">
                <a:latin typeface="Garamond" pitchFamily="18" charset="0"/>
              </a:rPr>
              <a:t>Otitis</a:t>
            </a:r>
            <a:r>
              <a:rPr lang="en-US" sz="2400" dirty="0" smtClean="0">
                <a:latin typeface="Garamond" pitchFamily="18" charset="0"/>
              </a:rPr>
              <a:t> media,&amp; sinusitis.</a:t>
            </a:r>
          </a:p>
          <a:p>
            <a:pPr marL="609600" indent="-609600" algn="l" rtl="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Pneumonia</a:t>
            </a:r>
          </a:p>
          <a:p>
            <a:pPr marL="609600" indent="-609600" algn="l" rtl="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Diphtheria</a:t>
            </a:r>
          </a:p>
          <a:p>
            <a:pPr marL="609600" indent="-609600" algn="l" rtl="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Legionnaires disease</a:t>
            </a:r>
          </a:p>
          <a:p>
            <a:pPr marL="609600" indent="-609600" algn="l" rtl="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Adjunct in treatment of duodenal ulcer ( H. pylori</a:t>
            </a:r>
            <a:r>
              <a:rPr lang="en-US" dirty="0" smtClean="0"/>
              <a:t>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63688" y="1268760"/>
            <a:ext cx="6923112" cy="511256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Azithromycin</a:t>
            </a:r>
            <a:endParaRPr lang="en-US" sz="4800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4200" dirty="0" smtClean="0">
                <a:solidFill>
                  <a:srgbClr val="C00000"/>
                </a:solidFill>
                <a:latin typeface="Garamond" pitchFamily="18" charset="0"/>
              </a:rPr>
              <a:t>PK: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Rapidly absorbed from GI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Food delays its absorption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Widely distributed (extensive tissue distribution), except to the CSF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Protein binding 51%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Doesn’t undergo significant hepatic metabolism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Garamond" pitchFamily="18" charset="0"/>
              </a:rPr>
              <a:t>Mainly active against G-</a:t>
            </a:r>
            <a:r>
              <a:rPr lang="en-US" sz="3000" dirty="0" err="1" smtClean="0">
                <a:latin typeface="Garamond" pitchFamily="18" charset="0"/>
              </a:rPr>
              <a:t>ve</a:t>
            </a:r>
            <a:r>
              <a:rPr lang="en-US" sz="3000" dirty="0" smtClean="0">
                <a:latin typeface="Garamond" pitchFamily="18" charset="0"/>
              </a:rPr>
              <a:t> bacteria but less effective against </a:t>
            </a:r>
            <a:r>
              <a:rPr lang="en-US" sz="3000" dirty="0" err="1" smtClean="0">
                <a:latin typeface="Garamond" pitchFamily="18" charset="0"/>
              </a:rPr>
              <a:t>G+ve</a:t>
            </a:r>
            <a:r>
              <a:rPr lang="en-US" sz="3000" dirty="0" smtClean="0">
                <a:latin typeface="Garamond" pitchFamily="18" charset="0"/>
              </a:rPr>
              <a:t> (</a:t>
            </a:r>
            <a:r>
              <a:rPr lang="en-US" sz="3000" dirty="0" err="1" smtClean="0">
                <a:latin typeface="Garamond" pitchFamily="18" charset="0"/>
              </a:rPr>
              <a:t>S.pneumoniae</a:t>
            </a:r>
            <a:r>
              <a:rPr lang="en-US" sz="3000" dirty="0" smtClean="0">
                <a:latin typeface="Garamond" pitchFamily="18" charset="0"/>
              </a:rPr>
              <a:t> &amp; </a:t>
            </a:r>
            <a:r>
              <a:rPr lang="en-US" sz="3000" dirty="0" err="1" smtClean="0">
                <a:latin typeface="Garamond" pitchFamily="18" charset="0"/>
              </a:rPr>
              <a:t>S.pyogenes</a:t>
            </a:r>
            <a:r>
              <a:rPr lang="en-US" sz="3000" dirty="0" smtClean="0">
                <a:latin typeface="Garamond" pitchFamily="18" charset="0"/>
              </a:rPr>
              <a:t>) than erythromycin</a:t>
            </a:r>
          </a:p>
          <a:p>
            <a:pPr marL="514350" indent="-514350">
              <a:buFont typeface="+mj-lt"/>
              <a:buAutoNum type="arabicPeriod"/>
            </a:pPr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None/>
            </a:pPr>
            <a:endParaRPr lang="en-US" sz="3000" b="1" dirty="0" smtClean="0">
              <a:solidFill>
                <a:schemeClr val="folHlink"/>
              </a:solidFill>
              <a:latin typeface="Garamond" pitchFamily="18" charset="0"/>
            </a:endParaRPr>
          </a:p>
          <a:p>
            <a:pPr marL="514350" indent="-514350">
              <a:lnSpc>
                <a:spcPct val="80000"/>
              </a:lnSpc>
              <a:buNone/>
            </a:pPr>
            <a:r>
              <a:rPr lang="en-US" sz="3000" dirty="0">
                <a:latin typeface="Garamond" pitchFamily="18" charset="0"/>
              </a:rPr>
              <a:t>7</a:t>
            </a:r>
            <a:r>
              <a:rPr lang="en-US" sz="3000" dirty="0" smtClean="0">
                <a:latin typeface="Garamond" pitchFamily="18" charset="0"/>
              </a:rPr>
              <a:t>.   Biliary route is the major route of elimination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en-US" sz="3000" dirty="0">
                <a:latin typeface="Garamond" pitchFamily="18" charset="0"/>
              </a:rPr>
              <a:t>8</a:t>
            </a:r>
            <a:r>
              <a:rPr lang="en-US" sz="3000" dirty="0" smtClean="0">
                <a:latin typeface="Garamond" pitchFamily="18" charset="0"/>
              </a:rPr>
              <a:t>.   Only 10-15% excreted unchanged in the urine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en-US" sz="3000" dirty="0">
                <a:latin typeface="Garamond" pitchFamily="18" charset="0"/>
              </a:rPr>
              <a:t>9</a:t>
            </a:r>
            <a:r>
              <a:rPr lang="en-US" sz="3000" dirty="0" smtClean="0">
                <a:latin typeface="Garamond" pitchFamily="18" charset="0"/>
              </a:rPr>
              <a:t>.   Half- life approx 3 days</a:t>
            </a:r>
          </a:p>
          <a:p>
            <a:pPr>
              <a:lnSpc>
                <a:spcPct val="80000"/>
              </a:lnSpc>
              <a:buNone/>
            </a:pPr>
            <a:endParaRPr lang="en-US" sz="3600" b="1" dirty="0">
              <a:solidFill>
                <a:schemeClr val="folHlink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C00000"/>
                </a:solidFill>
                <a:latin typeface="Garamond" pitchFamily="18" charset="0"/>
              </a:rPr>
              <a:t>Advantage over erythromycin &amp; </a:t>
            </a:r>
            <a:r>
              <a:rPr lang="en-US" sz="3600" dirty="0" err="1" smtClean="0">
                <a:solidFill>
                  <a:srgbClr val="C00000"/>
                </a:solidFill>
                <a:latin typeface="Garamond" pitchFamily="18" charset="0"/>
              </a:rPr>
              <a:t>clarithromycin</a:t>
            </a:r>
            <a:r>
              <a:rPr lang="en-US" sz="3600" dirty="0" smtClean="0">
                <a:solidFill>
                  <a:srgbClr val="C00000"/>
                </a:solidFill>
                <a:latin typeface="Garamond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en-US" sz="3000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>
                <a:latin typeface="Garamond" pitchFamily="18" charset="0"/>
              </a:rPr>
              <a:t>Once daily dosing.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>
                <a:latin typeface="Garamond" pitchFamily="18" charset="0"/>
              </a:rPr>
              <a:t>No inhibition of </a:t>
            </a:r>
            <a:r>
              <a:rPr lang="en-US" sz="3000" dirty="0" err="1" smtClean="0">
                <a:latin typeface="Garamond" pitchFamily="18" charset="0"/>
              </a:rPr>
              <a:t>cytochrome</a:t>
            </a:r>
            <a:r>
              <a:rPr lang="en-US" sz="3000" dirty="0" smtClean="0">
                <a:latin typeface="Garamond" pitchFamily="18" charset="0"/>
              </a:rPr>
              <a:t> P450, in other word, doesn’t affect metabolism of another drugs.</a:t>
            </a:r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usage</a:t>
            </a:r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  <p:graphicFrame>
        <p:nvGraphicFramePr>
          <p:cNvPr id="9" name="عنصر نائب للمحتوى 8"/>
          <p:cNvGraphicFramePr>
            <a:graphicFrameLocks noGrp="1"/>
          </p:cNvGraphicFramePr>
          <p:nvPr>
            <p:ph idx="1"/>
          </p:nvPr>
        </p:nvGraphicFramePr>
        <p:xfrm>
          <a:off x="1763713" y="1600200"/>
          <a:ext cx="6923087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63688" y="1600200"/>
            <a:ext cx="72008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Indications for </a:t>
            </a:r>
            <a:r>
              <a:rPr lang="en-US" dirty="0" err="1" smtClean="0">
                <a:solidFill>
                  <a:srgbClr val="C00000"/>
                </a:solidFill>
                <a:latin typeface="Garamond" pitchFamily="18" charset="0"/>
              </a:rPr>
              <a:t>azithromycin</a:t>
            </a:r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:</a:t>
            </a:r>
            <a:endParaRPr lang="en-US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>
                <a:latin typeface="Garamond" pitchFamily="18" charset="0"/>
              </a:rPr>
              <a:t>Pharyngitis</a:t>
            </a:r>
            <a:r>
              <a:rPr lang="en-US" dirty="0" smtClean="0">
                <a:latin typeface="Garamond" pitchFamily="18" charset="0"/>
              </a:rPr>
              <a:t>/</a:t>
            </a:r>
            <a:r>
              <a:rPr lang="en-US" dirty="0" err="1" smtClean="0">
                <a:latin typeface="Garamond" pitchFamily="18" charset="0"/>
              </a:rPr>
              <a:t>tonsilitis</a:t>
            </a:r>
            <a:r>
              <a:rPr lang="en-US" dirty="0" smtClean="0">
                <a:latin typeface="Garamond" pitchFamily="18" charset="0"/>
              </a:rPr>
              <a:t>(</a:t>
            </a:r>
            <a:r>
              <a:rPr lang="en-US" dirty="0" err="1" smtClean="0">
                <a:latin typeface="Garamond" pitchFamily="18" charset="0"/>
              </a:rPr>
              <a:t>S.pyogens</a:t>
            </a:r>
            <a:r>
              <a:rPr lang="en-US" dirty="0" smtClean="0">
                <a:latin typeface="Garamond" pitchFamily="18" charset="0"/>
              </a:rPr>
              <a:t>), </a:t>
            </a:r>
            <a:r>
              <a:rPr lang="en-US" dirty="0" err="1" smtClean="0">
                <a:latin typeface="Garamond" pitchFamily="18" charset="0"/>
              </a:rPr>
              <a:t>otitis</a:t>
            </a:r>
            <a:r>
              <a:rPr lang="en-US" dirty="0" smtClean="0">
                <a:latin typeface="Garamond" pitchFamily="18" charset="0"/>
              </a:rPr>
              <a:t>, sinusitis (Staph </a:t>
            </a:r>
            <a:r>
              <a:rPr lang="en-US" dirty="0" err="1" smtClean="0">
                <a:latin typeface="Garamond" pitchFamily="18" charset="0"/>
              </a:rPr>
              <a:t>aureus</a:t>
            </a:r>
            <a:r>
              <a:rPr lang="en-US" dirty="0" smtClean="0">
                <a:latin typeface="Garamond" pitchFamily="18" charset="0"/>
              </a:rPr>
              <a:t> &amp; H. </a:t>
            </a:r>
            <a:r>
              <a:rPr lang="en-US" dirty="0" err="1" smtClean="0">
                <a:latin typeface="Garamond" pitchFamily="18" charset="0"/>
              </a:rPr>
              <a:t>influenzae</a:t>
            </a:r>
            <a:r>
              <a:rPr lang="en-US" dirty="0" smtClean="0">
                <a:latin typeface="Garamond" pitchFamily="18" charset="0"/>
              </a:rPr>
              <a:t>)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Legionnaires’ disease</a:t>
            </a:r>
            <a:r>
              <a:rPr lang="en-US" dirty="0" smtClean="0">
                <a:latin typeface="Garamond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Garamond" pitchFamily="18" charset="0"/>
              </a:rPr>
              <a:t> drug of choice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Pneumonia(M. </a:t>
            </a:r>
            <a:r>
              <a:rPr lang="en-US" dirty="0" err="1" smtClean="0">
                <a:latin typeface="Garamond" pitchFamily="18" charset="0"/>
              </a:rPr>
              <a:t>pneumoniae</a:t>
            </a:r>
            <a:r>
              <a:rPr lang="en-US" dirty="0" smtClean="0">
                <a:latin typeface="Garamond" pitchFamily="18" charset="0"/>
              </a:rPr>
              <a:t>)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Uncomplicated genital </a:t>
            </a:r>
            <a:r>
              <a:rPr lang="en-US" dirty="0" err="1" smtClean="0">
                <a:latin typeface="Garamond" pitchFamily="18" charset="0"/>
              </a:rPr>
              <a:t>chlamydial</a:t>
            </a:r>
            <a:r>
              <a:rPr lang="en-US" dirty="0" smtClean="0">
                <a:latin typeface="Garamond" pitchFamily="18" charset="0"/>
              </a:rPr>
              <a:t> infections</a:t>
            </a:r>
            <a:r>
              <a:rPr lang="en-US" sz="1600" dirty="0" smtClean="0">
                <a:latin typeface="Garamond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Acne</a:t>
            </a:r>
            <a:endParaRPr lang="ar-SA" dirty="0">
              <a:latin typeface="Garamond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Drugs used to treat acne: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Garamond" pitchFamily="18" charset="0"/>
              </a:rPr>
              <a:t>Clindamycin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  <a:sym typeface="Wingdings" pitchFamily="2" charset="2"/>
              </a:rPr>
              <a:t> topically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Garamond" pitchFamily="18" charset="0"/>
                <a:sym typeface="Wingdings" pitchFamily="2" charset="2"/>
              </a:rPr>
              <a:t>Azithromycin</a:t>
            </a:r>
            <a:r>
              <a:rPr lang="en-US" dirty="0" smtClean="0">
                <a:latin typeface="Garamond" pitchFamily="18" charset="0"/>
                <a:sym typeface="Wingdings" pitchFamily="2" charset="2"/>
              </a:rPr>
              <a:t>  capsules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Garamond" pitchFamily="18" charset="0"/>
                <a:sym typeface="Wingdings" pitchFamily="2" charset="2"/>
              </a:rPr>
              <a:t>Tetracyclins</a:t>
            </a:r>
            <a:r>
              <a:rPr lang="en-US" dirty="0" smtClean="0">
                <a:latin typeface="Garamond" pitchFamily="18" charset="0"/>
                <a:sym typeface="Wingdings" pitchFamily="2" charset="2"/>
              </a:rPr>
              <a:t>.</a:t>
            </a:r>
            <a:endParaRPr lang="ar-SA" dirty="0">
              <a:latin typeface="Garamond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Side effects of </a:t>
            </a:r>
            <a:r>
              <a:rPr lang="en-US" dirty="0" err="1" smtClean="0">
                <a:solidFill>
                  <a:srgbClr val="C00000"/>
                </a:solidFill>
                <a:latin typeface="Garamond" pitchFamily="18" charset="0"/>
              </a:rPr>
              <a:t>macrolides</a:t>
            </a:r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Nausea, vomiting, abdominal pain &amp; diarrhea(antibiotic-associated colitis)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Allergic reactions- </a:t>
            </a:r>
            <a:r>
              <a:rPr lang="en-US" sz="2800" dirty="0" err="1" smtClean="0">
                <a:latin typeface="Garamond" pitchFamily="18" charset="0"/>
              </a:rPr>
              <a:t>urticaria</a:t>
            </a:r>
            <a:r>
              <a:rPr lang="en-US" sz="2800" dirty="0" smtClean="0">
                <a:latin typeface="Garamond" pitchFamily="18" charset="0"/>
              </a:rPr>
              <a:t>, mild skin rashes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Sore mouth</a:t>
            </a:r>
            <a:endParaRPr lang="ar-SA" dirty="0">
              <a:latin typeface="Garamond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Chloramphenicol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63688" y="1600200"/>
            <a:ext cx="7056784" cy="452596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3500" dirty="0" smtClean="0">
                <a:solidFill>
                  <a:srgbClr val="C00000"/>
                </a:solidFill>
                <a:latin typeface="Garamond" pitchFamily="18" charset="0"/>
              </a:rPr>
              <a:t>Mechanism of action:</a:t>
            </a:r>
          </a:p>
          <a:p>
            <a:pPr>
              <a:lnSpc>
                <a:spcPct val="90000"/>
              </a:lnSpc>
            </a:pPr>
            <a:r>
              <a:rPr lang="en-US" sz="3300" dirty="0" smtClean="0">
                <a:latin typeface="Garamond" pitchFamily="18" charset="0"/>
              </a:rPr>
              <a:t>Inhibits protein synthesis (50S subunit)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3500" dirty="0" smtClean="0">
                <a:solidFill>
                  <a:srgbClr val="C00000"/>
                </a:solidFill>
                <a:latin typeface="Garamond" pitchFamily="18" charset="0"/>
              </a:rPr>
              <a:t>Antibacterial activity, wide spectrum:</a:t>
            </a:r>
            <a:r>
              <a:rPr lang="en-US" sz="2200" dirty="0" smtClean="0">
                <a:solidFill>
                  <a:srgbClr val="C00000"/>
                </a:solidFill>
                <a:latin typeface="Garamond" pitchFamily="18" charset="0"/>
              </a:rPr>
              <a:t>          </a:t>
            </a:r>
            <a:endParaRPr lang="en-US" sz="3000" dirty="0" smtClean="0">
              <a:solidFill>
                <a:srgbClr val="C00000"/>
              </a:solidFill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Garamond" pitchFamily="18" charset="0"/>
              </a:rPr>
              <a:t>H. </a:t>
            </a:r>
            <a:r>
              <a:rPr lang="en-US" sz="3000" dirty="0" err="1" smtClean="0">
                <a:latin typeface="Garamond" pitchFamily="18" charset="0"/>
              </a:rPr>
              <a:t>Influenzae</a:t>
            </a:r>
            <a:r>
              <a:rPr lang="en-US" sz="3000" dirty="0" smtClean="0">
                <a:latin typeface="Garamond" pitchFamily="18" charset="0"/>
              </a:rPr>
              <a:t>                     Salmonella </a:t>
            </a:r>
            <a:r>
              <a:rPr lang="en-US" sz="3000" dirty="0" err="1" smtClean="0">
                <a:latin typeface="Garamond" pitchFamily="18" charset="0"/>
              </a:rPr>
              <a:t>typhi</a:t>
            </a:r>
            <a:endParaRPr lang="en-US" sz="3000" dirty="0" smtClean="0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Garamond" pitchFamily="18" charset="0"/>
              </a:rPr>
              <a:t>N. </a:t>
            </a:r>
            <a:r>
              <a:rPr lang="en-US" sz="3000" dirty="0" err="1" smtClean="0">
                <a:latin typeface="Garamond" pitchFamily="18" charset="0"/>
              </a:rPr>
              <a:t>Meningitidis</a:t>
            </a:r>
            <a:r>
              <a:rPr lang="en-US" sz="3000" dirty="0" smtClean="0">
                <a:latin typeface="Garamond" pitchFamily="18" charset="0"/>
              </a:rPr>
              <a:t>                  E. coli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Garamond" pitchFamily="18" charset="0"/>
              </a:rPr>
              <a:t>S. </a:t>
            </a:r>
            <a:r>
              <a:rPr lang="en-US" sz="3000" dirty="0" err="1" smtClean="0">
                <a:latin typeface="Garamond" pitchFamily="18" charset="0"/>
              </a:rPr>
              <a:t>Pneumoniae</a:t>
            </a:r>
            <a:r>
              <a:rPr lang="en-US" sz="3000" dirty="0" smtClean="0">
                <a:latin typeface="Garamond" pitchFamily="18" charset="0"/>
              </a:rPr>
              <a:t>                   </a:t>
            </a:r>
            <a:r>
              <a:rPr lang="en-US" sz="3000" dirty="0" err="1" smtClean="0">
                <a:latin typeface="Garamond" pitchFamily="18" charset="0"/>
              </a:rPr>
              <a:t>V.cholera</a:t>
            </a:r>
            <a:endParaRPr lang="en-US" sz="3000" dirty="0" smtClean="0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000" dirty="0" err="1" smtClean="0">
                <a:latin typeface="Garamond" pitchFamily="18" charset="0"/>
              </a:rPr>
              <a:t>Rickettsiae</a:t>
            </a:r>
            <a:r>
              <a:rPr lang="en-US" sz="3000" dirty="0" smtClean="0">
                <a:latin typeface="Garamond" pitchFamily="18" charset="0"/>
              </a:rPr>
              <a:t>                           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Garamond" pitchFamily="18" charset="0"/>
              </a:rPr>
              <a:t>Anaerobes-clostridium  &amp;  B. </a:t>
            </a:r>
            <a:r>
              <a:rPr lang="en-US" sz="3000" dirty="0" err="1" smtClean="0">
                <a:latin typeface="Garamond" pitchFamily="18" charset="0"/>
              </a:rPr>
              <a:t>fragilis</a:t>
            </a:r>
            <a:endParaRPr lang="ar-SA" dirty="0">
              <a:latin typeface="Garamond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DA7C32FF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60648"/>
            <a:ext cx="3240360" cy="6111667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MACROLIDES</a:t>
            </a:r>
            <a:endParaRPr lang="ar-SA" dirty="0">
              <a:latin typeface="Garamond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</p:nvPr>
        </p:nvGraphicFramePr>
        <p:xfrm>
          <a:off x="1619673" y="1600200"/>
          <a:ext cx="75243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19672" y="1600200"/>
            <a:ext cx="7380312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500" dirty="0" smtClean="0">
                <a:solidFill>
                  <a:srgbClr val="C00000"/>
                </a:solidFill>
                <a:latin typeface="Garamond" pitchFamily="18" charset="0"/>
              </a:rPr>
              <a:t>PK:</a:t>
            </a:r>
            <a:endParaRPr lang="en-US" sz="3000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Garamond" pitchFamily="18" charset="0"/>
              </a:rPr>
              <a:t>Rapidly &amp; completely absorbed from GIT.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Garamond" pitchFamily="18" charset="0"/>
              </a:rPr>
              <a:t>30 % protein bound.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Garamond" pitchFamily="18" charset="0"/>
              </a:rPr>
              <a:t>Well distributed, including CNS and CSF.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Garamond" pitchFamily="18" charset="0"/>
              </a:rPr>
              <a:t>Metabolized in the liver – </a:t>
            </a:r>
            <a:r>
              <a:rPr lang="en-US" sz="3000" dirty="0" err="1" smtClean="0">
                <a:latin typeface="Garamond" pitchFamily="18" charset="0"/>
              </a:rPr>
              <a:t>glucuronidation</a:t>
            </a:r>
            <a:r>
              <a:rPr lang="en-US" sz="3000" dirty="0" smtClean="0">
                <a:latin typeface="Garamond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Garamond" pitchFamily="18" charset="0"/>
              </a:rPr>
              <a:t>Excreted in urine.</a:t>
            </a:r>
            <a:endParaRPr lang="ar-SA" sz="3000" dirty="0">
              <a:latin typeface="Garamond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pic>
        <p:nvPicPr>
          <p:cNvPr id="5" name="عنصر نائب للمحتوى 4" descr="DA7C32FF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268760"/>
            <a:ext cx="4104455" cy="5112568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Clinical usage</a:t>
            </a:r>
            <a:endParaRPr lang="ar-SA" dirty="0">
              <a:latin typeface="Garamond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47664" y="1196752"/>
            <a:ext cx="7596336" cy="5256584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Limited because of potential toxicities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(</a:t>
            </a:r>
            <a:r>
              <a:rPr lang="en-US" dirty="0" err="1" smtClean="0">
                <a:latin typeface="Garamond" pitchFamily="18" charset="0"/>
              </a:rPr>
              <a:t>aplastic</a:t>
            </a:r>
            <a:r>
              <a:rPr lang="en-US" dirty="0" smtClean="0">
                <a:latin typeface="Garamond" pitchFamily="18" charset="0"/>
              </a:rPr>
              <a:t> anemia 1:24,000 pts &amp; circulatory collapse in neonates</a:t>
            </a:r>
            <a:r>
              <a:rPr lang="en-US" sz="2800" dirty="0" smtClean="0">
                <a:latin typeface="Garamond" pitchFamily="18" charset="0"/>
              </a:rPr>
              <a:t>)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1. Typhoid fever- S. </a:t>
            </a:r>
            <a:r>
              <a:rPr lang="en-US" sz="2800" dirty="0" err="1" smtClean="0">
                <a:latin typeface="Garamond" pitchFamily="18" charset="0"/>
              </a:rPr>
              <a:t>typhi</a:t>
            </a:r>
            <a:r>
              <a:rPr lang="en-US" sz="2800" dirty="0" smtClean="0">
                <a:latin typeface="Garamond" pitchFamily="18" charset="0"/>
              </a:rPr>
              <a:t> (</a:t>
            </a:r>
            <a:r>
              <a:rPr lang="en-US" sz="2800" dirty="0" err="1" smtClean="0">
                <a:latin typeface="Garamond" pitchFamily="18" charset="0"/>
              </a:rPr>
              <a:t>quinolones</a:t>
            </a:r>
            <a:r>
              <a:rPr lang="en-US" sz="2800" dirty="0" smtClean="0">
                <a:latin typeface="Garamond" pitchFamily="18" charset="0"/>
              </a:rPr>
              <a:t> are </a:t>
            </a:r>
            <a:r>
              <a:rPr lang="en-US" sz="2800" dirty="0" smtClean="0">
                <a:latin typeface="Garamond" pitchFamily="18" charset="0"/>
              </a:rPr>
              <a:t>preferred)</a:t>
            </a:r>
            <a:endParaRPr lang="en-US" sz="2800" dirty="0" smtClean="0">
              <a:latin typeface="Garamond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2. Excellent drug against meningitis. </a:t>
            </a:r>
            <a:r>
              <a:rPr lang="en-US" sz="2800" dirty="0" err="1" smtClean="0">
                <a:latin typeface="Garamond" pitchFamily="18" charset="0"/>
              </a:rPr>
              <a:t>H.influenzae</a:t>
            </a:r>
            <a:r>
              <a:rPr lang="en-US" sz="2800" dirty="0" smtClean="0">
                <a:latin typeface="Garamond" pitchFamily="18" charset="0"/>
              </a:rPr>
              <a:t>, </a:t>
            </a:r>
            <a:r>
              <a:rPr lang="en-US" sz="2800" dirty="0" err="1" smtClean="0">
                <a:latin typeface="Garamond" pitchFamily="18" charset="0"/>
              </a:rPr>
              <a:t>N.meningitidis</a:t>
            </a:r>
            <a:r>
              <a:rPr lang="en-US" sz="2800" dirty="0" smtClean="0">
                <a:latin typeface="Garamond" pitchFamily="18" charset="0"/>
              </a:rPr>
              <a:t>, &amp; </a:t>
            </a:r>
            <a:r>
              <a:rPr lang="en-US" sz="2800" dirty="0" err="1" smtClean="0">
                <a:latin typeface="Garamond" pitchFamily="18" charset="0"/>
              </a:rPr>
              <a:t>S.pneumoniae</a:t>
            </a:r>
            <a:r>
              <a:rPr lang="en-US" sz="2800" dirty="0" smtClean="0">
                <a:latin typeface="Garamond" pitchFamily="18" charset="0"/>
              </a:rPr>
              <a:t>. </a:t>
            </a:r>
            <a:r>
              <a:rPr lang="en-US" sz="2800" dirty="0" err="1" smtClean="0">
                <a:latin typeface="Garamond" pitchFamily="18" charset="0"/>
              </a:rPr>
              <a:t>Conc</a:t>
            </a:r>
            <a:r>
              <a:rPr lang="en-US" sz="2800" dirty="0" smtClean="0">
                <a:latin typeface="Garamond" pitchFamily="18" charset="0"/>
              </a:rPr>
              <a:t> in plasma to CSF 1:1.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   ( </a:t>
            </a:r>
            <a:r>
              <a:rPr lang="en-US" sz="2800" dirty="0" err="1" smtClean="0">
                <a:latin typeface="Garamond" pitchFamily="18" charset="0"/>
              </a:rPr>
              <a:t>Ceftriaxone</a:t>
            </a:r>
            <a:r>
              <a:rPr lang="en-US" sz="2800" dirty="0" smtClean="0">
                <a:latin typeface="Garamond" pitchFamily="18" charset="0"/>
              </a:rPr>
              <a:t> is the drug of choice for meningitis)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3. Anaerobic infections- B. </a:t>
            </a:r>
            <a:r>
              <a:rPr lang="en-US" sz="2800" dirty="0" err="1" smtClean="0">
                <a:latin typeface="Garamond" pitchFamily="18" charset="0"/>
              </a:rPr>
              <a:t>fragilis</a:t>
            </a:r>
            <a:endParaRPr lang="en-US" sz="2800" dirty="0" smtClean="0">
              <a:latin typeface="Garamond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     (</a:t>
            </a:r>
            <a:r>
              <a:rPr lang="en-US" sz="2800" dirty="0" err="1" smtClean="0">
                <a:latin typeface="Garamond" pitchFamily="18" charset="0"/>
              </a:rPr>
              <a:t>Metronidazole</a:t>
            </a:r>
            <a:r>
              <a:rPr lang="en-US" sz="2800" dirty="0" smtClean="0">
                <a:latin typeface="Garamond" pitchFamily="18" charset="0"/>
              </a:rPr>
              <a:t> is the drug of choice)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4. </a:t>
            </a:r>
            <a:r>
              <a:rPr lang="en-US" sz="2800" dirty="0" err="1" smtClean="0">
                <a:latin typeface="Garamond" pitchFamily="18" charset="0"/>
              </a:rPr>
              <a:t>Rickettsial</a:t>
            </a:r>
            <a:r>
              <a:rPr lang="en-US" sz="2800" dirty="0" smtClean="0">
                <a:latin typeface="Garamond" pitchFamily="18" charset="0"/>
              </a:rPr>
              <a:t> infections – </a:t>
            </a:r>
            <a:r>
              <a:rPr lang="en-US" sz="2800" dirty="0" err="1" smtClean="0">
                <a:latin typeface="Garamond" pitchFamily="18" charset="0"/>
              </a:rPr>
              <a:t>Doxycycline</a:t>
            </a:r>
            <a:r>
              <a:rPr lang="en-US" sz="2800" dirty="0" smtClean="0">
                <a:latin typeface="Garamond" pitchFamily="18" charset="0"/>
              </a:rPr>
              <a:t> is </a:t>
            </a:r>
            <a:r>
              <a:rPr lang="en-US" sz="2800" dirty="0" smtClean="0">
                <a:latin typeface="Garamond" pitchFamily="18" charset="0"/>
              </a:rPr>
              <a:t>preferred</a:t>
            </a:r>
            <a:endParaRPr lang="en-US" sz="2800" dirty="0" smtClean="0">
              <a:latin typeface="Garamond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5. Bacterial conjunctivitis (topical, no side effect)</a:t>
            </a:r>
            <a:endParaRPr lang="ar-SA" sz="2800" dirty="0">
              <a:latin typeface="Garamond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63688" y="1196752"/>
            <a:ext cx="7380312" cy="525658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Garamond" pitchFamily="18" charset="0"/>
              </a:rPr>
              <a:t>Side effects:</a:t>
            </a:r>
            <a:endParaRPr lang="en-US" dirty="0" smtClean="0">
              <a:solidFill>
                <a:schemeClr val="accent2"/>
              </a:solidFill>
              <a:latin typeface="Garamond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 smtClean="0">
                <a:latin typeface="Garamond" pitchFamily="18" charset="0"/>
              </a:rPr>
              <a:t>1.Hypersensitivity- low incidence of hemolytic anemia in G6PD deficient patients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 smtClean="0">
                <a:latin typeface="Garamond" pitchFamily="18" charset="0"/>
              </a:rPr>
              <a:t>2. </a:t>
            </a:r>
            <a:r>
              <a:rPr lang="en-US" sz="2400" dirty="0" err="1" smtClean="0">
                <a:latin typeface="Garamond" pitchFamily="18" charset="0"/>
              </a:rPr>
              <a:t>Aplastic</a:t>
            </a:r>
            <a:r>
              <a:rPr lang="en-US" sz="2400" dirty="0" smtClean="0">
                <a:latin typeface="Garamond" pitchFamily="18" charset="0"/>
              </a:rPr>
              <a:t> anemia (rare but fatal)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 smtClean="0">
                <a:latin typeface="Garamond" pitchFamily="18" charset="0"/>
              </a:rPr>
              <a:t>3.Gray-baby syndrome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 smtClean="0">
                <a:latin typeface="Garamond" pitchFamily="18" charset="0"/>
              </a:rPr>
              <a:t>4.Superinfections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 smtClean="0">
                <a:latin typeface="Garamond" pitchFamily="18" charset="0"/>
              </a:rPr>
              <a:t>5. Interaction with other drugs: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 smtClean="0">
                <a:latin typeface="Garamond" pitchFamily="18" charset="0"/>
              </a:rPr>
              <a:t>           Inhibits liver </a:t>
            </a:r>
            <a:r>
              <a:rPr lang="en-US" sz="2400" dirty="0" err="1" smtClean="0">
                <a:latin typeface="Garamond" pitchFamily="18" charset="0"/>
              </a:rPr>
              <a:t>microsomal</a:t>
            </a:r>
            <a:r>
              <a:rPr lang="en-US" sz="2400" dirty="0" smtClean="0">
                <a:latin typeface="Garamond" pitchFamily="18" charset="0"/>
              </a:rPr>
              <a:t> enzymes thus there will be increase half-life of P450-dependent drugs: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 smtClean="0">
                <a:latin typeface="Garamond" pitchFamily="18" charset="0"/>
              </a:rPr>
              <a:t>                 </a:t>
            </a:r>
            <a:r>
              <a:rPr lang="en-US" sz="2400" dirty="0" err="1" smtClean="0">
                <a:latin typeface="Garamond" pitchFamily="18" charset="0"/>
              </a:rPr>
              <a:t>Phenytoin</a:t>
            </a:r>
            <a:endParaRPr lang="en-US" sz="2400" dirty="0" smtClean="0">
              <a:latin typeface="Garamond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 smtClean="0">
                <a:latin typeface="Garamond" pitchFamily="18" charset="0"/>
              </a:rPr>
              <a:t>                 </a:t>
            </a:r>
            <a:r>
              <a:rPr lang="en-US" sz="2400" dirty="0" err="1" smtClean="0">
                <a:latin typeface="Garamond" pitchFamily="18" charset="0"/>
              </a:rPr>
              <a:t>Tolbutamide</a:t>
            </a:r>
            <a:endParaRPr lang="en-US" sz="2400" dirty="0" smtClean="0">
              <a:latin typeface="Garamond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 smtClean="0">
                <a:latin typeface="Garamond" pitchFamily="18" charset="0"/>
              </a:rPr>
              <a:t>                 </a:t>
            </a:r>
            <a:r>
              <a:rPr lang="en-US" sz="2400" dirty="0" err="1" smtClean="0">
                <a:latin typeface="Garamond" pitchFamily="18" charset="0"/>
              </a:rPr>
              <a:t>Chlorpropamide</a:t>
            </a:r>
            <a:endParaRPr lang="en-US" sz="2400" dirty="0" smtClean="0">
              <a:latin typeface="Garamond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 smtClean="0">
                <a:latin typeface="Garamond" pitchFamily="18" charset="0"/>
              </a:rPr>
              <a:t>                 Oral Anticoagulants</a:t>
            </a:r>
            <a:endParaRPr lang="ar-SA" sz="2400" dirty="0">
              <a:latin typeface="Garamond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pic>
        <p:nvPicPr>
          <p:cNvPr id="5" name="عنصر نائب للمحتوى 4" descr="DA7C32FF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6336" y="1556792"/>
            <a:ext cx="5603968" cy="4464496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Tetracyclines</a:t>
            </a:r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</p:nvPr>
        </p:nvGraphicFramePr>
        <p:xfrm>
          <a:off x="1835696" y="332656"/>
          <a:ext cx="6923087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1835696" y="4293096"/>
            <a:ext cx="6984776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Garamond" pitchFamily="18" charset="0"/>
              </a:rPr>
              <a:t>Mechanism of action: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Inhibition of protein synthesis by binding reversibly to 30S subunit, </a:t>
            </a:r>
            <a:r>
              <a:rPr lang="en-US" sz="2800" dirty="0" err="1" smtClean="0">
                <a:latin typeface="Garamond" pitchFamily="18" charset="0"/>
              </a:rPr>
              <a:t>bacteriostatic</a:t>
            </a:r>
            <a:r>
              <a:rPr lang="en-US" sz="2800" dirty="0" smtClean="0">
                <a:latin typeface="Garamond" pitchFamily="18" charset="0"/>
              </a:rPr>
              <a:t>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63688" y="1412776"/>
            <a:ext cx="6923112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Antibacterial activity:</a:t>
            </a:r>
            <a:endParaRPr lang="en-US" sz="2800" dirty="0" smtClean="0">
              <a:solidFill>
                <a:srgbClr val="C00000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Broad spectrum antibiotics more active against G +</a:t>
            </a:r>
            <a:r>
              <a:rPr lang="en-US" sz="2800" dirty="0" err="1" smtClean="0">
                <a:latin typeface="Garamond" pitchFamily="18" charset="0"/>
              </a:rPr>
              <a:t>ve</a:t>
            </a:r>
            <a:r>
              <a:rPr lang="en-US" sz="2800" dirty="0" smtClean="0">
                <a:latin typeface="Garamond" pitchFamily="18" charset="0"/>
              </a:rPr>
              <a:t> bacteria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Chlamydia (approved by WHO)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Garamond" pitchFamily="18" charset="0"/>
              </a:rPr>
              <a:t>Rickettsiae</a:t>
            </a:r>
            <a:r>
              <a:rPr lang="en-US" sz="2800" dirty="0" smtClean="0">
                <a:latin typeface="Garamond" pitchFamily="18" charset="0"/>
              </a:rPr>
              <a:t>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Garamond" pitchFamily="18" charset="0"/>
              </a:rPr>
              <a:t>Brucella</a:t>
            </a:r>
            <a:r>
              <a:rPr lang="en-US" sz="2800" dirty="0" smtClean="0">
                <a:latin typeface="Garamond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Garamond" pitchFamily="18" charset="0"/>
              </a:rPr>
              <a:t>Mycoplasma</a:t>
            </a:r>
            <a:r>
              <a:rPr lang="en-US" sz="2800" dirty="0" smtClean="0">
                <a:latin typeface="Garamond" pitchFamily="18" charset="0"/>
              </a:rPr>
              <a:t>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H. pylori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V. cholera</a:t>
            </a:r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DA7C32FF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7596336" cy="6453336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PK</a:t>
            </a:r>
            <a:endParaRPr lang="en-US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Garamond" pitchFamily="18" charset="0"/>
              </a:rPr>
              <a:t>Usually given orally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Absorption adequate but incomplete (except </a:t>
            </a:r>
            <a:r>
              <a:rPr lang="en-US" dirty="0" err="1" smtClean="0">
                <a:latin typeface="Garamond" pitchFamily="18" charset="0"/>
              </a:rPr>
              <a:t>doxycycline</a:t>
            </a:r>
            <a:r>
              <a:rPr lang="en-US" dirty="0" smtClean="0">
                <a:latin typeface="Garamond" pitchFamily="18" charset="0"/>
              </a:rPr>
              <a:t> &amp; </a:t>
            </a:r>
            <a:r>
              <a:rPr lang="en-US" dirty="0" err="1" smtClean="0">
                <a:latin typeface="Garamond" pitchFamily="18" charset="0"/>
              </a:rPr>
              <a:t>minocycline</a:t>
            </a:r>
            <a:r>
              <a:rPr lang="en-US" dirty="0" smtClean="0">
                <a:latin typeface="Garamond" pitchFamily="18" charset="0"/>
              </a:rPr>
              <a:t> 90-100%)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Modifies intestinal flora </a:t>
            </a:r>
            <a:r>
              <a:rPr lang="en-US" dirty="0" smtClean="0">
                <a:latin typeface="Garamond" pitchFamily="18" charset="0"/>
              </a:rPr>
              <a:t>because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of its incomplete absorption.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Absorbed in the upper small intestine. Absorption is better in the absence of food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Food &amp; </a:t>
            </a:r>
            <a:r>
              <a:rPr lang="en-US" dirty="0" err="1" smtClean="0">
                <a:latin typeface="Garamond" pitchFamily="18" charset="0"/>
              </a:rPr>
              <a:t>di</a:t>
            </a:r>
            <a:r>
              <a:rPr lang="en-US" dirty="0" smtClean="0">
                <a:latin typeface="Garamond" pitchFamily="18" charset="0"/>
              </a:rPr>
              <a:t>/trivalent </a:t>
            </a:r>
            <a:r>
              <a:rPr lang="en-US" dirty="0" err="1" smtClean="0">
                <a:latin typeface="Garamond" pitchFamily="18" charset="0"/>
              </a:rPr>
              <a:t>cations</a:t>
            </a:r>
            <a:r>
              <a:rPr lang="en-US" dirty="0" smtClean="0">
                <a:latin typeface="Garamond" pitchFamily="18" charset="0"/>
              </a:rPr>
              <a:t>: Ca, Mg, Fe, Al impair absorption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Protein binding 40-80 %</a:t>
            </a:r>
          </a:p>
          <a:p>
            <a:pPr marL="514350" indent="-514350">
              <a:buNone/>
            </a:pPr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70912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>
                <a:latin typeface="Garamond" pitchFamily="18" charset="0"/>
              </a:rPr>
              <a:t>7</a:t>
            </a:r>
            <a:r>
              <a:rPr lang="en-US" sz="2800" dirty="0" smtClean="0">
                <a:latin typeface="Garamond" pitchFamily="18" charset="0"/>
              </a:rPr>
              <a:t>.   Distributed well, except to the CSF. Exception : </a:t>
            </a:r>
            <a:r>
              <a:rPr lang="en-US" sz="2800" dirty="0" err="1" smtClean="0">
                <a:latin typeface="Garamond" pitchFamily="18" charset="0"/>
              </a:rPr>
              <a:t>minocycline,doxycycline</a:t>
            </a:r>
            <a:r>
              <a:rPr lang="en-US" sz="2800" dirty="0" smtClean="0">
                <a:latin typeface="Garamond" pitchFamily="18" charset="0"/>
              </a:rPr>
              <a:t> penetrate BBB into the CSF</a:t>
            </a:r>
          </a:p>
          <a:p>
            <a:pPr marL="514350" indent="-514350">
              <a:buNone/>
            </a:pPr>
            <a:r>
              <a:rPr lang="en-US" sz="2800" dirty="0">
                <a:latin typeface="Garamond" pitchFamily="18" charset="0"/>
              </a:rPr>
              <a:t>8</a:t>
            </a:r>
            <a:r>
              <a:rPr lang="en-US" sz="2800" dirty="0" smtClean="0">
                <a:latin typeface="Garamond" pitchFamily="18" charset="0"/>
              </a:rPr>
              <a:t>.   Cross the placenta and excreted in milk</a:t>
            </a:r>
          </a:p>
          <a:p>
            <a:pPr marL="514350" indent="-514350">
              <a:buAutoNum type="arabicPeriod" startAt="9"/>
            </a:pPr>
            <a:r>
              <a:rPr lang="en-US" sz="2800" dirty="0" smtClean="0">
                <a:latin typeface="Garamond" pitchFamily="18" charset="0"/>
              </a:rPr>
              <a:t>Excretion: bile-10-40% (</a:t>
            </a:r>
            <a:r>
              <a:rPr lang="en-US" sz="2800" dirty="0" err="1" smtClean="0">
                <a:latin typeface="Garamond" pitchFamily="18" charset="0"/>
              </a:rPr>
              <a:t>enterohepatic</a:t>
            </a:r>
            <a:r>
              <a:rPr lang="en-US" sz="2800" dirty="0" smtClean="0">
                <a:latin typeface="Garamond" pitchFamily="18" charset="0"/>
              </a:rPr>
              <a:t>)              and </a:t>
            </a:r>
            <a:r>
              <a:rPr lang="en-US" sz="2800" dirty="0" smtClean="0">
                <a:latin typeface="Garamond" pitchFamily="18" charset="0"/>
              </a:rPr>
              <a:t>kidney-10-50</a:t>
            </a:r>
            <a:r>
              <a:rPr lang="en-US" sz="2800" dirty="0" smtClean="0">
                <a:latin typeface="Garamond" pitchFamily="18" charset="0"/>
              </a:rPr>
              <a:t>%.</a:t>
            </a:r>
          </a:p>
          <a:p>
            <a:pPr marL="514350" indent="-514350">
              <a:buNone/>
            </a:pPr>
            <a:r>
              <a:rPr lang="en-US" sz="2800" dirty="0" smtClean="0">
                <a:latin typeface="Garamond" pitchFamily="18" charset="0"/>
              </a:rPr>
              <a:t>      Exception : </a:t>
            </a:r>
            <a:r>
              <a:rPr lang="en-US" sz="2800" dirty="0" err="1" smtClean="0">
                <a:latin typeface="Garamond" pitchFamily="18" charset="0"/>
              </a:rPr>
              <a:t>doxycycline</a:t>
            </a:r>
            <a:r>
              <a:rPr lang="en-US" sz="2800" dirty="0" smtClean="0">
                <a:latin typeface="Garamond" pitchFamily="18" charset="0"/>
              </a:rPr>
              <a:t> is largely metabolized in the liver and excreted by GI. Thus, doesn’t require dose adjustment in renal failure.</a:t>
            </a:r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Mechanism of action:</a:t>
            </a:r>
          </a:p>
          <a:p>
            <a:r>
              <a:rPr lang="en-US" dirty="0" smtClean="0">
                <a:latin typeface="Garamond" pitchFamily="18" charset="0"/>
              </a:rPr>
              <a:t>Irreversibly inhibit protein synthesis by binding to the 50S subunit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Antibacterial activity:</a:t>
            </a:r>
          </a:p>
          <a:p>
            <a:r>
              <a:rPr lang="en-US" dirty="0" smtClean="0">
                <a:latin typeface="Garamond" pitchFamily="18" charset="0"/>
              </a:rPr>
              <a:t>Bactericidal or </a:t>
            </a:r>
            <a:r>
              <a:rPr lang="en-US" dirty="0" err="1" smtClean="0">
                <a:latin typeface="Garamond" pitchFamily="18" charset="0"/>
              </a:rPr>
              <a:t>bacteriostatic</a:t>
            </a:r>
            <a:r>
              <a:rPr lang="en-US" dirty="0" smtClean="0">
                <a:latin typeface="Garamond" pitchFamily="18" charset="0"/>
              </a:rPr>
              <a:t>, depending on the concentration and type of bacteria.</a:t>
            </a:r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pic>
        <p:nvPicPr>
          <p:cNvPr id="5" name="عنصر نائب للمحتوى 4" descr="DA7C32FF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12776"/>
            <a:ext cx="5040560" cy="4752528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pic>
        <p:nvPicPr>
          <p:cNvPr id="5" name="عنصر نائب للمحتوى 4" descr="DA7C32FF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340768"/>
            <a:ext cx="4824536" cy="4824536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usage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63688" y="1556792"/>
            <a:ext cx="7380312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1. </a:t>
            </a:r>
            <a:r>
              <a:rPr lang="en-US" sz="2800" dirty="0" err="1" smtClean="0">
                <a:latin typeface="Garamond" pitchFamily="18" charset="0"/>
              </a:rPr>
              <a:t>Rickettsial</a:t>
            </a:r>
            <a:r>
              <a:rPr lang="en-US" sz="2800" dirty="0" smtClean="0">
                <a:latin typeface="Garamond" pitchFamily="18" charset="0"/>
              </a:rPr>
              <a:t> infections – Drug of choice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2. </a:t>
            </a:r>
            <a:r>
              <a:rPr lang="en-US" sz="2800" dirty="0" err="1" smtClean="0">
                <a:latin typeface="Garamond" pitchFamily="18" charset="0"/>
              </a:rPr>
              <a:t>Chlamydial</a:t>
            </a:r>
            <a:r>
              <a:rPr lang="en-US" sz="2800" dirty="0" smtClean="0">
                <a:latin typeface="Garamond" pitchFamily="18" charset="0"/>
              </a:rPr>
              <a:t> infection – Drug of choice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3. </a:t>
            </a:r>
            <a:r>
              <a:rPr lang="en-US" sz="2800" dirty="0" err="1" smtClean="0">
                <a:latin typeface="Garamond" pitchFamily="18" charset="0"/>
              </a:rPr>
              <a:t>Mycoplasma</a:t>
            </a:r>
            <a:r>
              <a:rPr lang="en-US" sz="2800" dirty="0" smtClean="0">
                <a:latin typeface="Garamond" pitchFamily="18" charset="0"/>
              </a:rPr>
              <a:t> pneumonia – Drug of choice            (in adults only)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4. Bacillary infections, 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      Brucellosis in combination with </a:t>
            </a:r>
            <a:r>
              <a:rPr lang="en-US" sz="2800" dirty="0" err="1" smtClean="0">
                <a:latin typeface="Garamond" pitchFamily="18" charset="0"/>
              </a:rPr>
              <a:t>rifampin</a:t>
            </a:r>
            <a:r>
              <a:rPr lang="en-US" sz="2800" dirty="0" smtClean="0">
                <a:latin typeface="Garamond" pitchFamily="18" charset="0"/>
              </a:rPr>
              <a:t> or                                               streptomycin - Drug of choice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 5. Cholera  - Drug of choice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>
                <a:latin typeface="Garamond" pitchFamily="18" charset="0"/>
              </a:rPr>
              <a:t>6</a:t>
            </a:r>
            <a:r>
              <a:rPr lang="en-US" sz="2800" dirty="0" smtClean="0">
                <a:latin typeface="Garamond" pitchFamily="18" charset="0"/>
              </a:rPr>
              <a:t>. Legionnaires’ disease (replaced nowadays by </a:t>
            </a:r>
            <a:r>
              <a:rPr lang="en-US" sz="2800" dirty="0" err="1" smtClean="0">
                <a:latin typeface="Garamond" pitchFamily="18" charset="0"/>
              </a:rPr>
              <a:t>azithromycin</a:t>
            </a:r>
            <a:r>
              <a:rPr lang="en-US" sz="2800" dirty="0" smtClean="0">
                <a:latin typeface="Garamond" pitchFamily="18" charset="0"/>
              </a:rPr>
              <a:t> &amp; ciprofloxacin)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Garamond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>
                <a:latin typeface="Garamond" pitchFamily="18" charset="0"/>
              </a:rPr>
              <a:t>7</a:t>
            </a:r>
            <a:r>
              <a:rPr lang="en-US" sz="2800" dirty="0" smtClean="0">
                <a:latin typeface="Garamond" pitchFamily="18" charset="0"/>
              </a:rPr>
              <a:t>. </a:t>
            </a:r>
            <a:r>
              <a:rPr lang="en-US" sz="2800" dirty="0" err="1" smtClean="0">
                <a:latin typeface="Garamond" pitchFamily="18" charset="0"/>
              </a:rPr>
              <a:t>Traveller’s</a:t>
            </a:r>
            <a:r>
              <a:rPr lang="en-US" sz="2800" dirty="0" smtClean="0">
                <a:latin typeface="Garamond" pitchFamily="18" charset="0"/>
              </a:rPr>
              <a:t> diarrhea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Garamond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>
                <a:latin typeface="Garamond" pitchFamily="18" charset="0"/>
              </a:rPr>
              <a:t>8</a:t>
            </a:r>
            <a:r>
              <a:rPr lang="en-US" sz="2800" dirty="0" smtClean="0">
                <a:latin typeface="Garamond" pitchFamily="18" charset="0"/>
              </a:rPr>
              <a:t>. </a:t>
            </a:r>
            <a:r>
              <a:rPr lang="en-US" sz="2800" dirty="0" err="1" smtClean="0">
                <a:latin typeface="Garamond" pitchFamily="18" charset="0"/>
              </a:rPr>
              <a:t>H.pylori</a:t>
            </a:r>
            <a:r>
              <a:rPr lang="en-US" sz="2800" dirty="0" smtClean="0">
                <a:latin typeface="Garamond" pitchFamily="18" charset="0"/>
              </a:rPr>
              <a:t>, in combination with bismuth &amp; </a:t>
            </a:r>
            <a:r>
              <a:rPr lang="en-US" sz="2800" dirty="0" err="1" smtClean="0">
                <a:latin typeface="Garamond" pitchFamily="18" charset="0"/>
              </a:rPr>
              <a:t>metronidazole</a:t>
            </a:r>
            <a:r>
              <a:rPr lang="en-US" sz="2800" dirty="0" smtClean="0">
                <a:latin typeface="Garamond" pitchFamily="18" charset="0"/>
              </a:rPr>
              <a:t> or </a:t>
            </a:r>
            <a:r>
              <a:rPr lang="en-US" sz="2800" dirty="0" err="1" smtClean="0">
                <a:latin typeface="Garamond" pitchFamily="18" charset="0"/>
              </a:rPr>
              <a:t>clarithromycin</a:t>
            </a:r>
            <a:r>
              <a:rPr lang="en-US" sz="2800" dirty="0" smtClean="0">
                <a:latin typeface="Garamond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     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>
                <a:latin typeface="Garamond" pitchFamily="18" charset="0"/>
              </a:rPr>
              <a:t>9</a:t>
            </a:r>
            <a:r>
              <a:rPr lang="en-US" sz="2800" dirty="0" smtClean="0">
                <a:latin typeface="Garamond" pitchFamily="18" charset="0"/>
              </a:rPr>
              <a:t>. Miscellaneous – acne.</a:t>
            </a:r>
            <a:endParaRPr lang="ar-SA" sz="2800" dirty="0">
              <a:latin typeface="Garamond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4600" dirty="0" smtClean="0">
                <a:solidFill>
                  <a:srgbClr val="C00000"/>
                </a:solidFill>
                <a:latin typeface="Garamond" pitchFamily="18" charset="0"/>
              </a:rPr>
              <a:t>Side effects:</a:t>
            </a:r>
            <a:endParaRPr lang="en-US" sz="5100" dirty="0" smtClean="0">
              <a:solidFill>
                <a:srgbClr val="C00000"/>
              </a:solidFill>
              <a:latin typeface="Garamond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5100" dirty="0" smtClean="0">
                <a:latin typeface="Garamond" pitchFamily="18" charset="0"/>
              </a:rPr>
              <a:t>1. nausea, vomiting and diarrhea</a:t>
            </a:r>
          </a:p>
          <a:p>
            <a:pPr>
              <a:lnSpc>
                <a:spcPct val="90000"/>
              </a:lnSpc>
              <a:buNone/>
            </a:pPr>
            <a:r>
              <a:rPr lang="en-US" sz="5100" dirty="0" smtClean="0">
                <a:latin typeface="Garamond" pitchFamily="18" charset="0"/>
              </a:rPr>
              <a:t>2. </a:t>
            </a:r>
            <a:r>
              <a:rPr lang="en-US" sz="5100" dirty="0" err="1" smtClean="0">
                <a:latin typeface="Garamond" pitchFamily="18" charset="0"/>
              </a:rPr>
              <a:t>Thrombophlebitis</a:t>
            </a:r>
            <a:r>
              <a:rPr lang="en-US" sz="5100" dirty="0" smtClean="0">
                <a:latin typeface="Garamond" pitchFamily="18" charset="0"/>
              </a:rPr>
              <a:t> – IV</a:t>
            </a:r>
          </a:p>
          <a:p>
            <a:pPr>
              <a:lnSpc>
                <a:spcPct val="90000"/>
              </a:lnSpc>
              <a:buNone/>
            </a:pPr>
            <a:r>
              <a:rPr lang="en-US" sz="5100" dirty="0" smtClean="0">
                <a:latin typeface="Garamond" pitchFamily="18" charset="0"/>
              </a:rPr>
              <a:t>3. </a:t>
            </a:r>
            <a:r>
              <a:rPr lang="en-US" sz="5100" dirty="0" err="1" smtClean="0">
                <a:latin typeface="Garamond" pitchFamily="18" charset="0"/>
              </a:rPr>
              <a:t>Phototoxicity</a:t>
            </a:r>
            <a:r>
              <a:rPr lang="en-US" sz="5100" dirty="0" smtClean="0">
                <a:latin typeface="Garamond" pitchFamily="18" charset="0"/>
              </a:rPr>
              <a:t> (systemic administration) – low incidence</a:t>
            </a:r>
          </a:p>
          <a:p>
            <a:pPr>
              <a:lnSpc>
                <a:spcPct val="90000"/>
              </a:lnSpc>
              <a:buNone/>
            </a:pPr>
            <a:r>
              <a:rPr lang="en-US" sz="5100" dirty="0" smtClean="0">
                <a:latin typeface="Garamond" pitchFamily="18" charset="0"/>
              </a:rPr>
              <a:t>4. Hepatic toxicity (prolonged therapy with high dose or pregnancy esp. after 4</a:t>
            </a:r>
            <a:r>
              <a:rPr lang="en-US" sz="5100" baseline="30000" dirty="0" smtClean="0">
                <a:latin typeface="Garamond" pitchFamily="18" charset="0"/>
              </a:rPr>
              <a:t>th</a:t>
            </a:r>
            <a:r>
              <a:rPr lang="en-US" sz="5100" dirty="0" smtClean="0">
                <a:latin typeface="Garamond" pitchFamily="18" charset="0"/>
              </a:rPr>
              <a:t> month )</a:t>
            </a:r>
          </a:p>
          <a:p>
            <a:pPr>
              <a:lnSpc>
                <a:spcPct val="90000"/>
              </a:lnSpc>
              <a:buNone/>
            </a:pPr>
            <a:r>
              <a:rPr lang="en-US" sz="5100" dirty="0" smtClean="0">
                <a:latin typeface="Garamond" pitchFamily="18" charset="0"/>
              </a:rPr>
              <a:t>5. Kidney toxicity (duration &amp; dose related), an important exception is </a:t>
            </a:r>
            <a:r>
              <a:rPr lang="en-US" sz="5100" dirty="0" err="1" smtClean="0">
                <a:latin typeface="Garamond" pitchFamily="18" charset="0"/>
              </a:rPr>
              <a:t>doxycycline</a:t>
            </a:r>
            <a:r>
              <a:rPr lang="en-US" sz="5100" dirty="0" smtClean="0">
                <a:latin typeface="Garamond" pitchFamily="18" charset="0"/>
              </a:rPr>
              <a:t> because it isn’t excreted in urine.</a:t>
            </a:r>
          </a:p>
          <a:p>
            <a:pPr>
              <a:lnSpc>
                <a:spcPct val="90000"/>
              </a:lnSpc>
              <a:buNone/>
            </a:pPr>
            <a:r>
              <a:rPr lang="en-US" sz="5100" dirty="0" smtClean="0">
                <a:latin typeface="Garamond" pitchFamily="18" charset="0"/>
              </a:rPr>
              <a:t>6. Brown discoloration of teeth in children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Garamond" pitchFamily="18" charset="0"/>
              </a:rPr>
              <a:t>7. Deformity or growth inhibition of bones in children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Garamond" pitchFamily="18" charset="0"/>
              </a:rPr>
              <a:t>8. Vertigo– </a:t>
            </a:r>
            <a:r>
              <a:rPr lang="en-US" dirty="0" err="1" smtClean="0">
                <a:latin typeface="Garamond" pitchFamily="18" charset="0"/>
              </a:rPr>
              <a:t>minocycline</a:t>
            </a:r>
            <a:r>
              <a:rPr lang="en-US" dirty="0" smtClean="0">
                <a:latin typeface="Garamond" pitchFamily="18" charset="0"/>
              </a:rPr>
              <a:t> 200-400 mg/d    &amp; doxycycline100 mg/d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Garamond" pitchFamily="18" charset="0"/>
              </a:rPr>
              <a:t>9. </a:t>
            </a:r>
            <a:r>
              <a:rPr lang="en-US" dirty="0" err="1" smtClean="0">
                <a:latin typeface="Garamond" pitchFamily="18" charset="0"/>
              </a:rPr>
              <a:t>Superinfections</a:t>
            </a:r>
            <a:endParaRPr lang="ar-SA" dirty="0" smtClean="0">
              <a:latin typeface="Garamond" pitchFamily="18" charset="0"/>
            </a:endParaRPr>
          </a:p>
          <a:p>
            <a:pPr>
              <a:buNone/>
            </a:pPr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pic>
        <p:nvPicPr>
          <p:cNvPr id="5" name="عنصر نائب للمحتوى 4" descr="DA7C32FF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268760"/>
            <a:ext cx="5832647" cy="5040560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63688" y="2647453"/>
            <a:ext cx="6923112" cy="4525963"/>
          </a:xfrm>
        </p:spPr>
        <p:txBody>
          <a:bodyPr/>
          <a:lstStyle/>
          <a:p>
            <a:pPr algn="l"/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itchFamily="18" charset="0"/>
              </a:rPr>
              <a:t>Pharma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itchFamily="18" charset="0"/>
              </a:rPr>
              <a:t> team 428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itchFamily="18" charset="0"/>
              </a:rPr>
              <a:t>congrgulates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itchFamily="18" charset="0"/>
              </a:rPr>
              <a:t> you for finishing the antibiotics! </a:t>
            </a:r>
          </a:p>
          <a:p>
            <a:pPr algn="l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ramond" pitchFamily="18" charset="0"/>
              </a:rPr>
              <a:t>Hope you enjoyed it! </a:t>
            </a:r>
          </a:p>
          <a:p>
            <a:pPr algn="l">
              <a:buNone/>
            </a:pP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</a:t>
            </a:r>
            <a:endParaRPr lang="ar-SA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DA7C32FF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21042"/>
            <a:ext cx="4032448" cy="6132242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Erythromycin</a:t>
            </a:r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rgbClr val="FF0000"/>
                </a:solidFill>
                <a:latin typeface="Garamond" pitchFamily="18" charset="0"/>
              </a:rPr>
              <a:t>Most important one</a:t>
            </a:r>
            <a:r>
              <a:rPr lang="en-US" dirty="0" smtClean="0">
                <a:latin typeface="Garamond" pitchFamily="18" charset="0"/>
              </a:rPr>
              <a:t>.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Not acid stable (acid labile).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Irritating to GI.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Short </a:t>
            </a:r>
            <a:r>
              <a:rPr lang="en-US" dirty="0" smtClean="0">
                <a:latin typeface="Garamond" pitchFamily="18" charset="0"/>
              </a:rPr>
              <a:t>t</a:t>
            </a:r>
            <a:r>
              <a:rPr lang="en-US" baseline="-25000" dirty="0" smtClean="0">
                <a:latin typeface="Garamond" pitchFamily="18" charset="0"/>
              </a:rPr>
              <a:t>1/2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, 4 doses per day.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Works more or less like penicillin G, mainly against G </a:t>
            </a:r>
            <a:r>
              <a:rPr lang="en-US" dirty="0" smtClean="0">
                <a:latin typeface="Garamond" pitchFamily="18" charset="0"/>
              </a:rPr>
              <a:t>+</a:t>
            </a:r>
            <a:r>
              <a:rPr lang="en-US" dirty="0" err="1" smtClean="0">
                <a:latin typeface="Garamond" pitchFamily="18" charset="0"/>
              </a:rPr>
              <a:t>ve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bacteria.</a:t>
            </a:r>
            <a:endParaRPr lang="ar-SA" dirty="0">
              <a:latin typeface="Garamond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usage</a:t>
            </a:r>
            <a:endParaRPr lang="ar-SA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1547665" y="1412776"/>
          <a:ext cx="7596336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63688" y="1556792"/>
            <a:ext cx="699512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4300" dirty="0" err="1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Clarithromycin</a:t>
            </a:r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en-US" sz="4000" dirty="0" smtClean="0">
                <a:solidFill>
                  <a:srgbClr val="C00000"/>
                </a:solidFill>
                <a:latin typeface="Garamond" pitchFamily="18" charset="0"/>
              </a:rPr>
              <a:t>PK: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Acid stable.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Food delays absorption but doesn’t alter its extent.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Metabolized by the liver to active metabolite 14- </a:t>
            </a:r>
            <a:r>
              <a:rPr lang="en-US" dirty="0" err="1" smtClean="0">
                <a:latin typeface="Garamond" pitchFamily="18" charset="0"/>
              </a:rPr>
              <a:t>hydroxy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clarithro</a:t>
            </a:r>
            <a:r>
              <a:rPr lang="en-US" dirty="0" smtClean="0">
                <a:latin typeface="Garamond" pitchFamily="18" charset="0"/>
              </a:rPr>
              <a:t>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Broad spectrum.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Widely distributed, except brain and CSF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Protein binding 40 – 70 %</a:t>
            </a:r>
            <a:endParaRPr lang="ar-SA" dirty="0">
              <a:latin typeface="Garamond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5984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buNone/>
            </a:pPr>
            <a:r>
              <a:rPr lang="en-US" sz="3600" dirty="0">
                <a:latin typeface="Garamond" pitchFamily="18" charset="0"/>
              </a:rPr>
              <a:t>7</a:t>
            </a:r>
            <a:r>
              <a:rPr lang="en-US" sz="3600" dirty="0" smtClean="0">
                <a:latin typeface="Garamond" pitchFamily="18" charset="0"/>
              </a:rPr>
              <a:t> . Excretion: </a:t>
            </a:r>
            <a:endParaRPr lang="en-US" dirty="0" smtClean="0"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aramond" pitchFamily="18" charset="0"/>
              </a:rPr>
              <a:t>Excreted in urine – unchanged </a:t>
            </a:r>
            <a:r>
              <a:rPr lang="en-US" sz="2800" dirty="0" smtClean="0">
                <a:latin typeface="Garamond" pitchFamily="18" charset="0"/>
              </a:rPr>
              <a:t>(20 </a:t>
            </a:r>
            <a:r>
              <a:rPr lang="en-US" sz="2800" dirty="0" smtClean="0">
                <a:latin typeface="Garamond" pitchFamily="18" charset="0"/>
              </a:rPr>
              <a:t>– 40 </a:t>
            </a:r>
            <a:r>
              <a:rPr lang="en-US" sz="2800" dirty="0" smtClean="0">
                <a:latin typeface="Garamond" pitchFamily="18" charset="0"/>
              </a:rPr>
              <a:t>%)</a:t>
            </a:r>
            <a:endParaRPr lang="en-US" sz="2800" dirty="0" smtClean="0"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Garamond" pitchFamily="18" charset="0"/>
              </a:rPr>
              <a:t>14- H. </a:t>
            </a:r>
            <a:r>
              <a:rPr lang="en-US" dirty="0" err="1" smtClean="0">
                <a:latin typeface="Garamond" pitchFamily="18" charset="0"/>
              </a:rPr>
              <a:t>clarithromycin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(10 </a:t>
            </a:r>
            <a:r>
              <a:rPr lang="en-US" dirty="0" smtClean="0">
                <a:latin typeface="Garamond" pitchFamily="18" charset="0"/>
              </a:rPr>
              <a:t>– 15 </a:t>
            </a:r>
            <a:r>
              <a:rPr lang="en-US" dirty="0" smtClean="0">
                <a:latin typeface="Garamond" pitchFamily="18" charset="0"/>
              </a:rPr>
              <a:t>%) </a:t>
            </a:r>
            <a:r>
              <a:rPr lang="en-US" dirty="0" smtClean="0">
                <a:latin typeface="Garamond" pitchFamily="18" charset="0"/>
              </a:rPr>
              <a:t>by </a:t>
            </a:r>
            <a:r>
              <a:rPr lang="en-US" dirty="0" err="1" smtClean="0">
                <a:latin typeface="Garamond" pitchFamily="18" charset="0"/>
              </a:rPr>
              <a:t>biliary</a:t>
            </a:r>
            <a:r>
              <a:rPr lang="en-US" dirty="0" smtClean="0">
                <a:latin typeface="Garamond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Garamond" pitchFamily="18" charset="0"/>
              </a:rPr>
              <a:t>8</a:t>
            </a:r>
            <a:r>
              <a:rPr lang="en-US" dirty="0" smtClean="0">
                <a:latin typeface="Garamond" pitchFamily="18" charset="0"/>
              </a:rPr>
              <a:t> . Half-life   </a:t>
            </a:r>
            <a:r>
              <a:rPr lang="en-US" sz="2800" dirty="0" err="1" smtClean="0">
                <a:latin typeface="Garamond" pitchFamily="18" charset="0"/>
              </a:rPr>
              <a:t>clarithromycin</a:t>
            </a:r>
            <a:r>
              <a:rPr lang="en-US" sz="2800" dirty="0" smtClean="0">
                <a:latin typeface="Garamond" pitchFamily="18" charset="0"/>
              </a:rPr>
              <a:t> 3 – 7 hr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              14 – H. </a:t>
            </a:r>
            <a:r>
              <a:rPr lang="en-US" sz="2800" dirty="0" err="1" smtClean="0">
                <a:latin typeface="Garamond" pitchFamily="18" charset="0"/>
              </a:rPr>
              <a:t>clarithromycin</a:t>
            </a:r>
            <a:r>
              <a:rPr lang="en-US" sz="2800" dirty="0" smtClean="0">
                <a:latin typeface="Garamond" pitchFamily="18" charset="0"/>
              </a:rPr>
              <a:t>  5- 9 hr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Garamond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Garamond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Garamond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Garamond" pitchFamily="18" charset="0"/>
            </a:endParaRPr>
          </a:p>
          <a:p>
            <a:pPr marL="514350" indent="-514350"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ont’d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>Advantages over erythromycin:</a:t>
            </a:r>
            <a:endParaRPr lang="en-US" sz="2800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Lower frequency of GI intolerance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>
                <a:latin typeface="Garamond" pitchFamily="18" charset="0"/>
              </a:rPr>
              <a:t>Less frequent dosing ( twice daily )  </a:t>
            </a:r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Pharma Team 428</a:t>
            </a:r>
            <a:endParaRPr lang="ar-SA" dirty="0"/>
          </a:p>
        </p:txBody>
      </p:sp>
      <p:pic>
        <p:nvPicPr>
          <p:cNvPr id="5" name="صورة 4" descr="Clarithromyc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356992"/>
            <a:ext cx="4572000" cy="309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1213</Words>
  <Application>Microsoft Office PowerPoint</Application>
  <PresentationFormat>عرض على الشاشة (3:4)‏</PresentationFormat>
  <Paragraphs>259</Paragraphs>
  <Slides>37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سمة Office</vt:lpstr>
      <vt:lpstr>PHARMA TEAM 428</vt:lpstr>
      <vt:lpstr>MACROLIDES</vt:lpstr>
      <vt:lpstr>cont’d</vt:lpstr>
      <vt:lpstr>الشريحة 4</vt:lpstr>
      <vt:lpstr>Cont’d</vt:lpstr>
      <vt:lpstr>Clinical usage</vt:lpstr>
      <vt:lpstr>Cont’d</vt:lpstr>
      <vt:lpstr>Cont’d</vt:lpstr>
      <vt:lpstr>Cont’d</vt:lpstr>
      <vt:lpstr>Clinical usage </vt:lpstr>
      <vt:lpstr>Cont’d</vt:lpstr>
      <vt:lpstr>Cont’d</vt:lpstr>
      <vt:lpstr>Cont’d</vt:lpstr>
      <vt:lpstr>Clinical usage</vt:lpstr>
      <vt:lpstr>Cont’d</vt:lpstr>
      <vt:lpstr>Cont’d</vt:lpstr>
      <vt:lpstr>Cont’d</vt:lpstr>
      <vt:lpstr>Chloramphenicol</vt:lpstr>
      <vt:lpstr>الشريحة 19</vt:lpstr>
      <vt:lpstr>Cont’d</vt:lpstr>
      <vt:lpstr>Cont’d</vt:lpstr>
      <vt:lpstr>Clinical usage</vt:lpstr>
      <vt:lpstr>Cont’d</vt:lpstr>
      <vt:lpstr>Cont’d</vt:lpstr>
      <vt:lpstr>Tetracyclines</vt:lpstr>
      <vt:lpstr>Cont’d</vt:lpstr>
      <vt:lpstr>الشريحة 27</vt:lpstr>
      <vt:lpstr>Cont’d</vt:lpstr>
      <vt:lpstr>Cont’d</vt:lpstr>
      <vt:lpstr>Cont’d</vt:lpstr>
      <vt:lpstr>Cont’d</vt:lpstr>
      <vt:lpstr>Clinical usage</vt:lpstr>
      <vt:lpstr>Cont’d</vt:lpstr>
      <vt:lpstr>Cont’d</vt:lpstr>
      <vt:lpstr>Cont’d</vt:lpstr>
      <vt:lpstr>Cont’d</vt:lpstr>
      <vt:lpstr>الشريحة 37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 TEAM 428</dc:title>
  <dc:creator>Toshiba</dc:creator>
  <cp:lastModifiedBy>xp</cp:lastModifiedBy>
  <cp:revision>33</cp:revision>
  <dcterms:created xsi:type="dcterms:W3CDTF">2010-10-19T15:25:49Z</dcterms:created>
  <dcterms:modified xsi:type="dcterms:W3CDTF">2010-10-21T16:07:45Z</dcterms:modified>
</cp:coreProperties>
</file>