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5"/>
  </p:notesMasterIdLst>
  <p:sldIdLst>
    <p:sldId id="256" r:id="rId2"/>
    <p:sldId id="32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326" r:id="rId17"/>
    <p:sldId id="273" r:id="rId18"/>
    <p:sldId id="274" r:id="rId19"/>
    <p:sldId id="275" r:id="rId20"/>
    <p:sldId id="278" r:id="rId21"/>
    <p:sldId id="276" r:id="rId22"/>
    <p:sldId id="280" r:id="rId23"/>
    <p:sldId id="281" r:id="rId24"/>
    <p:sldId id="300" r:id="rId25"/>
    <p:sldId id="302" r:id="rId26"/>
    <p:sldId id="301" r:id="rId27"/>
    <p:sldId id="303" r:id="rId28"/>
    <p:sldId id="282" r:id="rId29"/>
    <p:sldId id="327" r:id="rId30"/>
    <p:sldId id="283" r:id="rId31"/>
    <p:sldId id="328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25" r:id="rId47"/>
    <p:sldId id="299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4" r:id="rId56"/>
    <p:sldId id="315" r:id="rId57"/>
    <p:sldId id="316" r:id="rId58"/>
    <p:sldId id="317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79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93938-DFFF-41D4-BF6C-A13B0AE2B62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B45330B-D7D1-4890-882A-023556CEE486}">
      <dgm:prSet phldrT="[نص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Superficial Mycoses</a:t>
          </a:r>
          <a:endParaRPr lang="ar-SA" dirty="0"/>
        </a:p>
      </dgm:t>
    </dgm:pt>
    <dgm:pt modelId="{F59AF69A-7C48-4654-AFA3-15846B3E7F4E}" type="parTrans" cxnId="{061EFBAE-85F7-4DFB-B591-A4D460C5EA5E}">
      <dgm:prSet/>
      <dgm:spPr/>
      <dgm:t>
        <a:bodyPr/>
        <a:lstStyle/>
        <a:p>
          <a:pPr rtl="1"/>
          <a:endParaRPr lang="ar-SA"/>
        </a:p>
      </dgm:t>
    </dgm:pt>
    <dgm:pt modelId="{E2997CFE-27C4-4567-B74A-1BA71664D39D}" type="sibTrans" cxnId="{061EFBAE-85F7-4DFB-B591-A4D460C5EA5E}">
      <dgm:prSet/>
      <dgm:spPr/>
      <dgm:t>
        <a:bodyPr/>
        <a:lstStyle/>
        <a:p>
          <a:pPr rtl="1"/>
          <a:endParaRPr lang="ar-SA"/>
        </a:p>
      </dgm:t>
    </dgm:pt>
    <dgm:pt modelId="{0D623C3E-1F1D-4F31-936E-3F41E5198BCC}">
      <dgm:prSet phldrT="[نص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Subcutaneous Mycoses</a:t>
          </a:r>
          <a:endParaRPr lang="ar-SA" dirty="0"/>
        </a:p>
      </dgm:t>
    </dgm:pt>
    <dgm:pt modelId="{F60B3266-29E2-44BA-B238-8E89468B2828}" type="parTrans" cxnId="{E687AC57-8969-46B4-AD12-76FF1F7596D6}">
      <dgm:prSet/>
      <dgm:spPr/>
      <dgm:t>
        <a:bodyPr/>
        <a:lstStyle/>
        <a:p>
          <a:pPr rtl="1"/>
          <a:endParaRPr lang="ar-SA"/>
        </a:p>
      </dgm:t>
    </dgm:pt>
    <dgm:pt modelId="{92CC6A94-5BD5-43C5-A1AA-1F7221648E22}" type="sibTrans" cxnId="{E687AC57-8969-46B4-AD12-76FF1F7596D6}">
      <dgm:prSet/>
      <dgm:spPr/>
      <dgm:t>
        <a:bodyPr/>
        <a:lstStyle/>
        <a:p>
          <a:pPr rtl="1"/>
          <a:endParaRPr lang="ar-SA"/>
        </a:p>
      </dgm:t>
    </dgm:pt>
    <dgm:pt modelId="{D4339BEC-0113-4FF0-B815-6CD8366C428E}">
      <dgm:prSet phldrT="[نص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Systemic Mycoses</a:t>
          </a:r>
          <a:endParaRPr lang="ar-SA" dirty="0"/>
        </a:p>
      </dgm:t>
    </dgm:pt>
    <dgm:pt modelId="{617E0161-449A-4E99-9DD0-3CE4B71E8440}" type="parTrans" cxnId="{EA6C5A23-EDAC-4638-A4CB-EB9B5DD206AC}">
      <dgm:prSet/>
      <dgm:spPr/>
      <dgm:t>
        <a:bodyPr/>
        <a:lstStyle/>
        <a:p>
          <a:pPr rtl="1"/>
          <a:endParaRPr lang="ar-SA"/>
        </a:p>
      </dgm:t>
    </dgm:pt>
    <dgm:pt modelId="{291704B2-8D9E-464B-902F-803D5F10353D}" type="sibTrans" cxnId="{EA6C5A23-EDAC-4638-A4CB-EB9B5DD206AC}">
      <dgm:prSet/>
      <dgm:spPr/>
      <dgm:t>
        <a:bodyPr/>
        <a:lstStyle/>
        <a:p>
          <a:pPr rtl="1"/>
          <a:endParaRPr lang="ar-SA"/>
        </a:p>
      </dgm:t>
    </dgm:pt>
    <dgm:pt modelId="{D9423941-3647-429E-A19C-21E5927C74C7}">
      <dgm:prSet phldrT="[نص]"/>
      <dgm:spPr/>
      <dgm:t>
        <a:bodyPr/>
        <a:lstStyle/>
        <a:p>
          <a:pPr rtl="1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Actinomycetous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Infections 	</a:t>
          </a:r>
          <a:endParaRPr lang="ar-SA" dirty="0"/>
        </a:p>
      </dgm:t>
    </dgm:pt>
    <dgm:pt modelId="{B82C0F34-C350-45F6-8749-4153C4ED54D9}" type="parTrans" cxnId="{7F6658D9-7861-43E2-9559-70DE70E150DD}">
      <dgm:prSet/>
      <dgm:spPr/>
      <dgm:t>
        <a:bodyPr/>
        <a:lstStyle/>
        <a:p>
          <a:pPr rtl="1"/>
          <a:endParaRPr lang="ar-SA"/>
        </a:p>
      </dgm:t>
    </dgm:pt>
    <dgm:pt modelId="{0A0FE382-007E-44B7-9939-C06F17153C97}" type="sibTrans" cxnId="{7F6658D9-7861-43E2-9559-70DE70E150DD}">
      <dgm:prSet/>
      <dgm:spPr/>
      <dgm:t>
        <a:bodyPr/>
        <a:lstStyle/>
        <a:p>
          <a:pPr rtl="1"/>
          <a:endParaRPr lang="ar-SA"/>
        </a:p>
      </dgm:t>
    </dgm:pt>
    <dgm:pt modelId="{06FFF9F4-0862-4BA0-8B89-D5BF6F4D72AB}">
      <dgm:prSet phldrT="[نص]"/>
      <dgm:spPr/>
      <dgm:t>
        <a:bodyPr/>
        <a:lstStyle/>
        <a:p>
          <a:pPr rtl="1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Cutaneous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Mycoses</a:t>
          </a:r>
          <a:endParaRPr lang="ar-SA" dirty="0"/>
        </a:p>
      </dgm:t>
    </dgm:pt>
    <dgm:pt modelId="{57F31811-0F7A-4D12-8A7B-09D487DAE1CD}" type="parTrans" cxnId="{E12489B3-921C-4149-83E3-8A18FBAD955B}">
      <dgm:prSet/>
      <dgm:spPr/>
      <dgm:t>
        <a:bodyPr/>
        <a:lstStyle/>
        <a:p>
          <a:pPr rtl="1"/>
          <a:endParaRPr lang="ar-SA"/>
        </a:p>
      </dgm:t>
    </dgm:pt>
    <dgm:pt modelId="{C9C26492-B367-495E-8276-CBEFD1DC0904}" type="sibTrans" cxnId="{E12489B3-921C-4149-83E3-8A18FBAD955B}">
      <dgm:prSet/>
      <dgm:spPr/>
      <dgm:t>
        <a:bodyPr/>
        <a:lstStyle/>
        <a:p>
          <a:pPr rtl="1"/>
          <a:endParaRPr lang="ar-SA"/>
        </a:p>
      </dgm:t>
    </dgm:pt>
    <dgm:pt modelId="{49EEDC16-9A02-4C9D-B612-530AF02E51D3}">
      <dgm:prSet/>
      <dgm:spPr/>
      <dgm:t>
        <a:bodyPr/>
        <a:lstStyle/>
        <a:p>
          <a:pPr rtl="1"/>
          <a:r>
            <a:rPr lang="en-US" smtClean="0">
              <a:latin typeface="Times New Roman" pitchFamily="18" charset="0"/>
              <a:cs typeface="Times New Roman" pitchFamily="18" charset="0"/>
            </a:rPr>
            <a:t>Opportunistic Mycoses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23D0C09-C626-43FD-A612-1B83547AF068}" type="parTrans" cxnId="{3D2A5A9E-971B-4A51-90B5-693491F3CC98}">
      <dgm:prSet/>
      <dgm:spPr/>
      <dgm:t>
        <a:bodyPr/>
        <a:lstStyle/>
        <a:p>
          <a:pPr rtl="1"/>
          <a:endParaRPr lang="ar-SA"/>
        </a:p>
      </dgm:t>
    </dgm:pt>
    <dgm:pt modelId="{7C3FE0A5-54EA-41A3-9022-BC73025EF5C6}" type="sibTrans" cxnId="{3D2A5A9E-971B-4A51-90B5-693491F3CC98}">
      <dgm:prSet/>
      <dgm:spPr/>
      <dgm:t>
        <a:bodyPr/>
        <a:lstStyle/>
        <a:p>
          <a:pPr rtl="1"/>
          <a:endParaRPr lang="ar-SA"/>
        </a:p>
      </dgm:t>
    </dgm:pt>
    <dgm:pt modelId="{6057F302-DEA9-49C4-8871-5AF7929157C9}" type="pres">
      <dgm:prSet presAssocID="{01C93938-DFFF-41D4-BF6C-A13B0AE2B6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EB56CE9-1BB6-44AE-AA22-6EC358048895}" type="pres">
      <dgm:prSet presAssocID="{FB45330B-D7D1-4890-882A-023556CEE4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099C0C-08C5-4FB6-8338-55B5CD1EB5C4}" type="pres">
      <dgm:prSet presAssocID="{FB45330B-D7D1-4890-882A-023556CEE486}" presName="spNode" presStyleCnt="0"/>
      <dgm:spPr/>
    </dgm:pt>
    <dgm:pt modelId="{453A5EDA-F299-4CB5-BEF3-97E3C5388522}" type="pres">
      <dgm:prSet presAssocID="{E2997CFE-27C4-4567-B74A-1BA71664D39D}" presName="sibTrans" presStyleLbl="sibTrans1D1" presStyleIdx="0" presStyleCnt="6"/>
      <dgm:spPr/>
      <dgm:t>
        <a:bodyPr/>
        <a:lstStyle/>
        <a:p>
          <a:pPr rtl="1"/>
          <a:endParaRPr lang="ar-SA"/>
        </a:p>
      </dgm:t>
    </dgm:pt>
    <dgm:pt modelId="{DFB2138C-94B4-4D74-8B31-CF99EE988375}" type="pres">
      <dgm:prSet presAssocID="{0D623C3E-1F1D-4F31-936E-3F41E5198B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72A407-922E-46A1-B4B1-0F766AC7F973}" type="pres">
      <dgm:prSet presAssocID="{0D623C3E-1F1D-4F31-936E-3F41E5198BCC}" presName="spNode" presStyleCnt="0"/>
      <dgm:spPr/>
    </dgm:pt>
    <dgm:pt modelId="{4092CC4F-3452-424F-99C8-5F4D38AC1C9F}" type="pres">
      <dgm:prSet presAssocID="{92CC6A94-5BD5-43C5-A1AA-1F7221648E22}" presName="sibTrans" presStyleLbl="sibTrans1D1" presStyleIdx="1" presStyleCnt="6"/>
      <dgm:spPr/>
      <dgm:t>
        <a:bodyPr/>
        <a:lstStyle/>
        <a:p>
          <a:pPr rtl="1"/>
          <a:endParaRPr lang="ar-SA"/>
        </a:p>
      </dgm:t>
    </dgm:pt>
    <dgm:pt modelId="{8D5BFFBB-7493-4EDC-AB86-676B2D808316}" type="pres">
      <dgm:prSet presAssocID="{49EEDC16-9A02-4C9D-B612-530AF02E51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E38789-F883-4EFF-9108-692E757A4DC1}" type="pres">
      <dgm:prSet presAssocID="{49EEDC16-9A02-4C9D-B612-530AF02E51D3}" presName="spNode" presStyleCnt="0"/>
      <dgm:spPr/>
    </dgm:pt>
    <dgm:pt modelId="{65B29EA9-E944-4A47-8B31-1AAC2FB18561}" type="pres">
      <dgm:prSet presAssocID="{7C3FE0A5-54EA-41A3-9022-BC73025EF5C6}" presName="sibTrans" presStyleLbl="sibTrans1D1" presStyleIdx="2" presStyleCnt="6"/>
      <dgm:spPr/>
      <dgm:t>
        <a:bodyPr/>
        <a:lstStyle/>
        <a:p>
          <a:pPr rtl="1"/>
          <a:endParaRPr lang="ar-SA"/>
        </a:p>
      </dgm:t>
    </dgm:pt>
    <dgm:pt modelId="{04DDFA79-DB19-48CC-AA25-58B41DA4F71F}" type="pres">
      <dgm:prSet presAssocID="{D4339BEC-0113-4FF0-B815-6CD8366C42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361BD-0F64-4A82-AB45-EFD267093A0A}" type="pres">
      <dgm:prSet presAssocID="{D4339BEC-0113-4FF0-B815-6CD8366C428E}" presName="spNode" presStyleCnt="0"/>
      <dgm:spPr/>
    </dgm:pt>
    <dgm:pt modelId="{B060B2D3-DBC9-49DB-9921-22CB89A3EF29}" type="pres">
      <dgm:prSet presAssocID="{291704B2-8D9E-464B-902F-803D5F10353D}" presName="sibTrans" presStyleLbl="sibTrans1D1" presStyleIdx="3" presStyleCnt="6"/>
      <dgm:spPr/>
      <dgm:t>
        <a:bodyPr/>
        <a:lstStyle/>
        <a:p>
          <a:pPr rtl="1"/>
          <a:endParaRPr lang="ar-SA"/>
        </a:p>
      </dgm:t>
    </dgm:pt>
    <dgm:pt modelId="{BDFE13A6-2D0E-4B8B-BAE6-71E15696C3E4}" type="pres">
      <dgm:prSet presAssocID="{D9423941-3647-429E-A19C-21E5927C74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8153BB-C91F-4FFB-9DDF-28D31279FAFA}" type="pres">
      <dgm:prSet presAssocID="{D9423941-3647-429E-A19C-21E5927C74C7}" presName="spNode" presStyleCnt="0"/>
      <dgm:spPr/>
    </dgm:pt>
    <dgm:pt modelId="{62158044-4125-4692-8BE9-11978620C8AC}" type="pres">
      <dgm:prSet presAssocID="{0A0FE382-007E-44B7-9939-C06F17153C97}" presName="sibTrans" presStyleLbl="sibTrans1D1" presStyleIdx="4" presStyleCnt="6"/>
      <dgm:spPr/>
      <dgm:t>
        <a:bodyPr/>
        <a:lstStyle/>
        <a:p>
          <a:pPr rtl="1"/>
          <a:endParaRPr lang="ar-SA"/>
        </a:p>
      </dgm:t>
    </dgm:pt>
    <dgm:pt modelId="{27DE7420-4A70-4720-AEFD-572DEF2588AF}" type="pres">
      <dgm:prSet presAssocID="{06FFF9F4-0862-4BA0-8B89-D5BF6F4D72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BA9BAC-A068-46A4-9EB8-04BF68AAD528}" type="pres">
      <dgm:prSet presAssocID="{06FFF9F4-0862-4BA0-8B89-D5BF6F4D72AB}" presName="spNode" presStyleCnt="0"/>
      <dgm:spPr/>
    </dgm:pt>
    <dgm:pt modelId="{1F70ED88-C442-4295-B9D8-EF3C3CC928BE}" type="pres">
      <dgm:prSet presAssocID="{C9C26492-B367-495E-8276-CBEFD1DC0904}" presName="sibTrans" presStyleLbl="sibTrans1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B08B616D-A2F5-40BC-90D8-6FD3B9500A0A}" type="presOf" srcId="{C9C26492-B367-495E-8276-CBEFD1DC0904}" destId="{1F70ED88-C442-4295-B9D8-EF3C3CC928BE}" srcOrd="0" destOrd="0" presId="urn:microsoft.com/office/officeart/2005/8/layout/cycle6"/>
    <dgm:cxn modelId="{F88829E3-E096-434E-B2F9-E354796C828A}" type="presOf" srcId="{01C93938-DFFF-41D4-BF6C-A13B0AE2B624}" destId="{6057F302-DEA9-49C4-8871-5AF7929157C9}" srcOrd="0" destOrd="0" presId="urn:microsoft.com/office/officeart/2005/8/layout/cycle6"/>
    <dgm:cxn modelId="{3D2A5A9E-971B-4A51-90B5-693491F3CC98}" srcId="{01C93938-DFFF-41D4-BF6C-A13B0AE2B624}" destId="{49EEDC16-9A02-4C9D-B612-530AF02E51D3}" srcOrd="2" destOrd="0" parTransId="{A23D0C09-C626-43FD-A612-1B83547AF068}" sibTransId="{7C3FE0A5-54EA-41A3-9022-BC73025EF5C6}"/>
    <dgm:cxn modelId="{E687AC57-8969-46B4-AD12-76FF1F7596D6}" srcId="{01C93938-DFFF-41D4-BF6C-A13B0AE2B624}" destId="{0D623C3E-1F1D-4F31-936E-3F41E5198BCC}" srcOrd="1" destOrd="0" parTransId="{F60B3266-29E2-44BA-B238-8E89468B2828}" sibTransId="{92CC6A94-5BD5-43C5-A1AA-1F7221648E22}"/>
    <dgm:cxn modelId="{7F6658D9-7861-43E2-9559-70DE70E150DD}" srcId="{01C93938-DFFF-41D4-BF6C-A13B0AE2B624}" destId="{D9423941-3647-429E-A19C-21E5927C74C7}" srcOrd="4" destOrd="0" parTransId="{B82C0F34-C350-45F6-8749-4153C4ED54D9}" sibTransId="{0A0FE382-007E-44B7-9939-C06F17153C97}"/>
    <dgm:cxn modelId="{F9DD6A82-E8AF-4826-9C22-4212EFBE17D6}" type="presOf" srcId="{0D623C3E-1F1D-4F31-936E-3F41E5198BCC}" destId="{DFB2138C-94B4-4D74-8B31-CF99EE988375}" srcOrd="0" destOrd="0" presId="urn:microsoft.com/office/officeart/2005/8/layout/cycle6"/>
    <dgm:cxn modelId="{BBA37B70-5F10-484C-A0BB-80522F7CB0B3}" type="presOf" srcId="{E2997CFE-27C4-4567-B74A-1BA71664D39D}" destId="{453A5EDA-F299-4CB5-BEF3-97E3C5388522}" srcOrd="0" destOrd="0" presId="urn:microsoft.com/office/officeart/2005/8/layout/cycle6"/>
    <dgm:cxn modelId="{E12489B3-921C-4149-83E3-8A18FBAD955B}" srcId="{01C93938-DFFF-41D4-BF6C-A13B0AE2B624}" destId="{06FFF9F4-0862-4BA0-8B89-D5BF6F4D72AB}" srcOrd="5" destOrd="0" parTransId="{57F31811-0F7A-4D12-8A7B-09D487DAE1CD}" sibTransId="{C9C26492-B367-495E-8276-CBEFD1DC0904}"/>
    <dgm:cxn modelId="{16718D74-84A4-4512-8DA2-EA37C071C903}" type="presOf" srcId="{06FFF9F4-0862-4BA0-8B89-D5BF6F4D72AB}" destId="{27DE7420-4A70-4720-AEFD-572DEF2588AF}" srcOrd="0" destOrd="0" presId="urn:microsoft.com/office/officeart/2005/8/layout/cycle6"/>
    <dgm:cxn modelId="{3C0036A0-2BD4-492E-A6B2-9C33D3064665}" type="presOf" srcId="{49EEDC16-9A02-4C9D-B612-530AF02E51D3}" destId="{8D5BFFBB-7493-4EDC-AB86-676B2D808316}" srcOrd="0" destOrd="0" presId="urn:microsoft.com/office/officeart/2005/8/layout/cycle6"/>
    <dgm:cxn modelId="{C8C44703-B4E2-4441-A7B1-7FF5AB51F011}" type="presOf" srcId="{FB45330B-D7D1-4890-882A-023556CEE486}" destId="{AEB56CE9-1BB6-44AE-AA22-6EC358048895}" srcOrd="0" destOrd="0" presId="urn:microsoft.com/office/officeart/2005/8/layout/cycle6"/>
    <dgm:cxn modelId="{EA6C5A23-EDAC-4638-A4CB-EB9B5DD206AC}" srcId="{01C93938-DFFF-41D4-BF6C-A13B0AE2B624}" destId="{D4339BEC-0113-4FF0-B815-6CD8366C428E}" srcOrd="3" destOrd="0" parTransId="{617E0161-449A-4E99-9DD0-3CE4B71E8440}" sibTransId="{291704B2-8D9E-464B-902F-803D5F10353D}"/>
    <dgm:cxn modelId="{0198E4C7-D776-44EA-A7FF-1056A4197D5E}" type="presOf" srcId="{291704B2-8D9E-464B-902F-803D5F10353D}" destId="{B060B2D3-DBC9-49DB-9921-22CB89A3EF29}" srcOrd="0" destOrd="0" presId="urn:microsoft.com/office/officeart/2005/8/layout/cycle6"/>
    <dgm:cxn modelId="{D4AC3870-8AE2-4200-8F69-FFCC4EDCCCFE}" type="presOf" srcId="{7C3FE0A5-54EA-41A3-9022-BC73025EF5C6}" destId="{65B29EA9-E944-4A47-8B31-1AAC2FB18561}" srcOrd="0" destOrd="0" presId="urn:microsoft.com/office/officeart/2005/8/layout/cycle6"/>
    <dgm:cxn modelId="{3CD1CD67-B750-4DC1-A9DA-0661513A0F3C}" type="presOf" srcId="{D9423941-3647-429E-A19C-21E5927C74C7}" destId="{BDFE13A6-2D0E-4B8B-BAE6-71E15696C3E4}" srcOrd="0" destOrd="0" presId="urn:microsoft.com/office/officeart/2005/8/layout/cycle6"/>
    <dgm:cxn modelId="{43449845-244A-459E-A948-C3F658F7125B}" type="presOf" srcId="{0A0FE382-007E-44B7-9939-C06F17153C97}" destId="{62158044-4125-4692-8BE9-11978620C8AC}" srcOrd="0" destOrd="0" presId="urn:microsoft.com/office/officeart/2005/8/layout/cycle6"/>
    <dgm:cxn modelId="{88B3E2F9-633F-4645-9EA9-18293FCDD941}" type="presOf" srcId="{D4339BEC-0113-4FF0-B815-6CD8366C428E}" destId="{04DDFA79-DB19-48CC-AA25-58B41DA4F71F}" srcOrd="0" destOrd="0" presId="urn:microsoft.com/office/officeart/2005/8/layout/cycle6"/>
    <dgm:cxn modelId="{3F7A7AF6-AB54-47DB-9203-31BF0777F8A5}" type="presOf" srcId="{92CC6A94-5BD5-43C5-A1AA-1F7221648E22}" destId="{4092CC4F-3452-424F-99C8-5F4D38AC1C9F}" srcOrd="0" destOrd="0" presId="urn:microsoft.com/office/officeart/2005/8/layout/cycle6"/>
    <dgm:cxn modelId="{061EFBAE-85F7-4DFB-B591-A4D460C5EA5E}" srcId="{01C93938-DFFF-41D4-BF6C-A13B0AE2B624}" destId="{FB45330B-D7D1-4890-882A-023556CEE486}" srcOrd="0" destOrd="0" parTransId="{F59AF69A-7C48-4654-AFA3-15846B3E7F4E}" sibTransId="{E2997CFE-27C4-4567-B74A-1BA71664D39D}"/>
    <dgm:cxn modelId="{FFABA6E3-A449-4BF4-9FEA-3A185237D636}" type="presParOf" srcId="{6057F302-DEA9-49C4-8871-5AF7929157C9}" destId="{AEB56CE9-1BB6-44AE-AA22-6EC358048895}" srcOrd="0" destOrd="0" presId="urn:microsoft.com/office/officeart/2005/8/layout/cycle6"/>
    <dgm:cxn modelId="{1F8A3EC9-E87D-4946-9949-42299507799B}" type="presParOf" srcId="{6057F302-DEA9-49C4-8871-5AF7929157C9}" destId="{43099C0C-08C5-4FB6-8338-55B5CD1EB5C4}" srcOrd="1" destOrd="0" presId="urn:microsoft.com/office/officeart/2005/8/layout/cycle6"/>
    <dgm:cxn modelId="{92FF76EF-1B04-4D99-9EF5-79377153B0CF}" type="presParOf" srcId="{6057F302-DEA9-49C4-8871-5AF7929157C9}" destId="{453A5EDA-F299-4CB5-BEF3-97E3C5388522}" srcOrd="2" destOrd="0" presId="urn:microsoft.com/office/officeart/2005/8/layout/cycle6"/>
    <dgm:cxn modelId="{81472993-8BD7-42A9-9BDC-A306567B24F1}" type="presParOf" srcId="{6057F302-DEA9-49C4-8871-5AF7929157C9}" destId="{DFB2138C-94B4-4D74-8B31-CF99EE988375}" srcOrd="3" destOrd="0" presId="urn:microsoft.com/office/officeart/2005/8/layout/cycle6"/>
    <dgm:cxn modelId="{0B56A267-C49B-4373-87B0-CAF01E4D73BE}" type="presParOf" srcId="{6057F302-DEA9-49C4-8871-5AF7929157C9}" destId="{A872A407-922E-46A1-B4B1-0F766AC7F973}" srcOrd="4" destOrd="0" presId="urn:microsoft.com/office/officeart/2005/8/layout/cycle6"/>
    <dgm:cxn modelId="{F1EFF2DC-CF95-4D76-BF68-2B4EBF76B29C}" type="presParOf" srcId="{6057F302-DEA9-49C4-8871-5AF7929157C9}" destId="{4092CC4F-3452-424F-99C8-5F4D38AC1C9F}" srcOrd="5" destOrd="0" presId="urn:microsoft.com/office/officeart/2005/8/layout/cycle6"/>
    <dgm:cxn modelId="{2745A7BC-0B1A-464D-A596-D691BD4A4BEE}" type="presParOf" srcId="{6057F302-DEA9-49C4-8871-5AF7929157C9}" destId="{8D5BFFBB-7493-4EDC-AB86-676B2D808316}" srcOrd="6" destOrd="0" presId="urn:microsoft.com/office/officeart/2005/8/layout/cycle6"/>
    <dgm:cxn modelId="{CFF3A219-2C44-428B-A970-EA957D432BDF}" type="presParOf" srcId="{6057F302-DEA9-49C4-8871-5AF7929157C9}" destId="{5FE38789-F883-4EFF-9108-692E757A4DC1}" srcOrd="7" destOrd="0" presId="urn:microsoft.com/office/officeart/2005/8/layout/cycle6"/>
    <dgm:cxn modelId="{A6B2EFD4-65FA-40DF-B514-59B2B5C0F582}" type="presParOf" srcId="{6057F302-DEA9-49C4-8871-5AF7929157C9}" destId="{65B29EA9-E944-4A47-8B31-1AAC2FB18561}" srcOrd="8" destOrd="0" presId="urn:microsoft.com/office/officeart/2005/8/layout/cycle6"/>
    <dgm:cxn modelId="{44682754-9C9A-4998-83B2-9A97BEB8771B}" type="presParOf" srcId="{6057F302-DEA9-49C4-8871-5AF7929157C9}" destId="{04DDFA79-DB19-48CC-AA25-58B41DA4F71F}" srcOrd="9" destOrd="0" presId="urn:microsoft.com/office/officeart/2005/8/layout/cycle6"/>
    <dgm:cxn modelId="{D57243C7-98D6-440B-86CA-85010BF0B085}" type="presParOf" srcId="{6057F302-DEA9-49C4-8871-5AF7929157C9}" destId="{8E0361BD-0F64-4A82-AB45-EFD267093A0A}" srcOrd="10" destOrd="0" presId="urn:microsoft.com/office/officeart/2005/8/layout/cycle6"/>
    <dgm:cxn modelId="{FB19E980-F55F-463F-9EB2-5B6AC66B6BA7}" type="presParOf" srcId="{6057F302-DEA9-49C4-8871-5AF7929157C9}" destId="{B060B2D3-DBC9-49DB-9921-22CB89A3EF29}" srcOrd="11" destOrd="0" presId="urn:microsoft.com/office/officeart/2005/8/layout/cycle6"/>
    <dgm:cxn modelId="{C6C9EA72-BBCA-4B05-976C-DFF37164E554}" type="presParOf" srcId="{6057F302-DEA9-49C4-8871-5AF7929157C9}" destId="{BDFE13A6-2D0E-4B8B-BAE6-71E15696C3E4}" srcOrd="12" destOrd="0" presId="urn:microsoft.com/office/officeart/2005/8/layout/cycle6"/>
    <dgm:cxn modelId="{665653BE-89AF-4DFA-89F1-73765EE55CE8}" type="presParOf" srcId="{6057F302-DEA9-49C4-8871-5AF7929157C9}" destId="{0F8153BB-C91F-4FFB-9DDF-28D31279FAFA}" srcOrd="13" destOrd="0" presId="urn:microsoft.com/office/officeart/2005/8/layout/cycle6"/>
    <dgm:cxn modelId="{BF85DD48-62E5-4C63-980E-4F8734C5863A}" type="presParOf" srcId="{6057F302-DEA9-49C4-8871-5AF7929157C9}" destId="{62158044-4125-4692-8BE9-11978620C8AC}" srcOrd="14" destOrd="0" presId="urn:microsoft.com/office/officeart/2005/8/layout/cycle6"/>
    <dgm:cxn modelId="{4B6EEA6D-1EBE-4929-B700-224D9B6DBD01}" type="presParOf" srcId="{6057F302-DEA9-49C4-8871-5AF7929157C9}" destId="{27DE7420-4A70-4720-AEFD-572DEF2588AF}" srcOrd="15" destOrd="0" presId="urn:microsoft.com/office/officeart/2005/8/layout/cycle6"/>
    <dgm:cxn modelId="{086BD0EA-96EA-4B7F-96E4-E5FD987ECD05}" type="presParOf" srcId="{6057F302-DEA9-49C4-8871-5AF7929157C9}" destId="{A3BA9BAC-A068-46A4-9EB8-04BF68AAD528}" srcOrd="16" destOrd="0" presId="urn:microsoft.com/office/officeart/2005/8/layout/cycle6"/>
    <dgm:cxn modelId="{1B731801-209F-46C5-94C7-D64D80E60D41}" type="presParOf" srcId="{6057F302-DEA9-49C4-8871-5AF7929157C9}" destId="{1F70ED88-C442-4295-B9D8-EF3C3CC928BE}" srcOrd="17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A9B92-30BD-4EA6-8541-4246D2D65B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8913F69-3B72-4B52-B49F-A704E60D7D40}">
      <dgm:prSet phldrT="[نص]"/>
      <dgm:spPr/>
      <dgm:t>
        <a:bodyPr/>
        <a:lstStyle/>
        <a:p>
          <a:pPr rtl="1"/>
          <a:r>
            <a:rPr lang="en-US" b="0" u="sng" dirty="0" smtClean="0"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rPr>
            <a:t> disrupt cell membrane</a:t>
          </a:r>
          <a:endParaRPr lang="ar-SA" b="0" dirty="0">
            <a:solidFill>
              <a:schemeClr val="tx1"/>
            </a:solidFill>
            <a:latin typeface="Garamond" pitchFamily="18" charset="0"/>
          </a:endParaRPr>
        </a:p>
      </dgm:t>
    </dgm:pt>
    <dgm:pt modelId="{2B8BEF5D-030F-4C7F-BCD9-A95602D70F7B}" type="parTrans" cxnId="{13EA11B4-8962-4853-B9BD-5518DBA1BA9B}">
      <dgm:prSet/>
      <dgm:spPr/>
      <dgm:t>
        <a:bodyPr/>
        <a:lstStyle/>
        <a:p>
          <a:pPr rtl="1"/>
          <a:endParaRPr lang="ar-SA"/>
        </a:p>
      </dgm:t>
    </dgm:pt>
    <dgm:pt modelId="{C1552498-785E-4CAE-ABB5-B995B215517B}" type="sibTrans" cxnId="{13EA11B4-8962-4853-B9BD-5518DBA1BA9B}">
      <dgm:prSet/>
      <dgm:spPr/>
      <dgm:t>
        <a:bodyPr/>
        <a:lstStyle/>
        <a:p>
          <a:pPr rtl="1"/>
          <a:endParaRPr lang="ar-SA"/>
        </a:p>
      </dgm:t>
    </dgm:pt>
    <dgm:pt modelId="{68C15577-DF5E-406E-B28A-BEEDA1DF2933}">
      <dgm:prSet phldrT="[نص]"/>
      <dgm:spPr/>
      <dgm:t>
        <a:bodyPr/>
        <a:lstStyle/>
        <a:p>
          <a:pPr rtl="1"/>
          <a:r>
            <a:rPr lang="en-US" b="0" u="sng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inhibits mitosis</a:t>
          </a:r>
          <a:endParaRPr lang="ar-SA" b="0" dirty="0">
            <a:solidFill>
              <a:schemeClr val="tx1"/>
            </a:solidFill>
            <a:latin typeface="Garamond" pitchFamily="18" charset="0"/>
          </a:endParaRPr>
        </a:p>
      </dgm:t>
    </dgm:pt>
    <dgm:pt modelId="{FF46EF8A-0DBC-4F76-9DAA-A950AF4219C3}" type="parTrans" cxnId="{6F49EDA6-B5DB-41F9-AC97-25D96B493656}">
      <dgm:prSet/>
      <dgm:spPr/>
      <dgm:t>
        <a:bodyPr/>
        <a:lstStyle/>
        <a:p>
          <a:pPr rtl="1"/>
          <a:endParaRPr lang="ar-SA"/>
        </a:p>
      </dgm:t>
    </dgm:pt>
    <dgm:pt modelId="{AB803DD9-BC06-4418-B871-19DFE05A0068}" type="sibTrans" cxnId="{6F49EDA6-B5DB-41F9-AC97-25D96B493656}">
      <dgm:prSet/>
      <dgm:spPr/>
      <dgm:t>
        <a:bodyPr/>
        <a:lstStyle/>
        <a:p>
          <a:pPr rtl="1"/>
          <a:endParaRPr lang="ar-SA"/>
        </a:p>
      </dgm:t>
    </dgm:pt>
    <dgm:pt modelId="{584C7553-9CE6-4BED-BC00-564D0EEBCD2C}">
      <dgm:prSet phldrT="[نص]"/>
      <dgm:spPr/>
      <dgm:t>
        <a:bodyPr/>
        <a:lstStyle/>
        <a:p>
          <a:pPr rtl="1"/>
          <a:r>
            <a:rPr lang="en-US" b="0" u="sng" dirty="0" err="1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Miscllaneous</a:t>
          </a:r>
          <a:endParaRPr lang="ar-SA" b="0" dirty="0">
            <a:solidFill>
              <a:schemeClr val="tx1"/>
            </a:solidFill>
            <a:latin typeface="Garamond" pitchFamily="18" charset="0"/>
          </a:endParaRPr>
        </a:p>
      </dgm:t>
    </dgm:pt>
    <dgm:pt modelId="{4F8CAB90-9DC2-4C2F-98DD-15BB1A523920}" type="parTrans" cxnId="{BB20A687-12EB-4D97-BF54-F3A39F09D705}">
      <dgm:prSet/>
      <dgm:spPr/>
      <dgm:t>
        <a:bodyPr/>
        <a:lstStyle/>
        <a:p>
          <a:pPr rtl="1"/>
          <a:endParaRPr lang="ar-SA"/>
        </a:p>
      </dgm:t>
    </dgm:pt>
    <dgm:pt modelId="{BADFA4E2-798E-4097-B8F4-4038C7C5B3FD}" type="sibTrans" cxnId="{BB20A687-12EB-4D97-BF54-F3A39F09D705}">
      <dgm:prSet/>
      <dgm:spPr/>
      <dgm:t>
        <a:bodyPr/>
        <a:lstStyle/>
        <a:p>
          <a:pPr rtl="1"/>
          <a:endParaRPr lang="ar-SA"/>
        </a:p>
      </dgm:t>
    </dgm:pt>
    <dgm:pt modelId="{0428D573-A54D-4C70-B228-50388FB58EAA}">
      <dgm:prSet phldrT="[نص]"/>
      <dgm:spPr/>
      <dgm:t>
        <a:bodyPr/>
        <a:lstStyle/>
        <a:p>
          <a:pPr rtl="1"/>
          <a:r>
            <a:rPr lang="en-US" b="0" u="sng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inhibits DNA synthesis</a:t>
          </a:r>
          <a:endParaRPr lang="en-US" b="0" dirty="0" smtClean="0">
            <a:solidFill>
              <a:schemeClr val="tx1"/>
            </a:solidFill>
            <a:latin typeface="Garamond" pitchFamily="18" charset="0"/>
            <a:cs typeface="Times New Roman" pitchFamily="18" charset="0"/>
          </a:endParaRPr>
        </a:p>
        <a:p>
          <a:pPr rtl="1"/>
          <a:endParaRPr lang="ar-SA" dirty="0"/>
        </a:p>
      </dgm:t>
    </dgm:pt>
    <dgm:pt modelId="{AC4F5999-55FF-4340-B594-13F860BAE8C6}" type="parTrans" cxnId="{99B70811-6D50-4925-82A5-0F4A1BFE9D92}">
      <dgm:prSet/>
      <dgm:spPr/>
      <dgm:t>
        <a:bodyPr/>
        <a:lstStyle/>
        <a:p>
          <a:pPr rtl="1"/>
          <a:endParaRPr lang="ar-SA"/>
        </a:p>
      </dgm:t>
    </dgm:pt>
    <dgm:pt modelId="{2D0EC27B-EA67-44F0-AB5F-DA308619B711}" type="sibTrans" cxnId="{99B70811-6D50-4925-82A5-0F4A1BFE9D92}">
      <dgm:prSet/>
      <dgm:spPr/>
      <dgm:t>
        <a:bodyPr/>
        <a:lstStyle/>
        <a:p>
          <a:pPr rtl="1"/>
          <a:endParaRPr lang="ar-SA"/>
        </a:p>
      </dgm:t>
    </dgm:pt>
    <dgm:pt modelId="{4A8DB2EE-FDF7-4EA9-BB7D-14E0EB0301E7}" type="pres">
      <dgm:prSet presAssocID="{9BEA9B92-30BD-4EA6-8541-4246D2D65B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1B2A694-08B7-48C5-9F19-C9BDF4783C90}" type="pres">
      <dgm:prSet presAssocID="{A8913F69-3B72-4B52-B49F-A704E60D7D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10B3CB-6D3E-4277-A060-09BF494EB7F9}" type="pres">
      <dgm:prSet presAssocID="{A8913F69-3B72-4B52-B49F-A704E60D7D40}" presName="spNode" presStyleCnt="0"/>
      <dgm:spPr/>
    </dgm:pt>
    <dgm:pt modelId="{B6F4D82D-8FD0-43A3-A86F-4FE39C98FF63}" type="pres">
      <dgm:prSet presAssocID="{C1552498-785E-4CAE-ABB5-B995B215517B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FD96BE21-D4CF-4975-92B3-F3C011196AF6}" type="pres">
      <dgm:prSet presAssocID="{68C15577-DF5E-406E-B28A-BEEDA1DF29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6390DB-499E-418E-BC11-C77F90F8BEC5}" type="pres">
      <dgm:prSet presAssocID="{68C15577-DF5E-406E-B28A-BEEDA1DF2933}" presName="spNode" presStyleCnt="0"/>
      <dgm:spPr/>
    </dgm:pt>
    <dgm:pt modelId="{6A6FC57A-9656-4668-9150-3ABCDE2FB976}" type="pres">
      <dgm:prSet presAssocID="{AB803DD9-BC06-4418-B871-19DFE05A0068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0707E4D3-6201-4CC8-893F-A8F95FA19F93}" type="pres">
      <dgm:prSet presAssocID="{584C7553-9CE6-4BED-BC00-564D0EEBCD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5D3D29-DB18-4C9C-8A4D-9686297AA259}" type="pres">
      <dgm:prSet presAssocID="{584C7553-9CE6-4BED-BC00-564D0EEBCD2C}" presName="spNode" presStyleCnt="0"/>
      <dgm:spPr/>
    </dgm:pt>
    <dgm:pt modelId="{527A244E-DD9F-4811-AFCD-EC4C81BB0CA1}" type="pres">
      <dgm:prSet presAssocID="{BADFA4E2-798E-4097-B8F4-4038C7C5B3FD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C4A72B1B-622D-4444-801C-BEB1E789ED7F}" type="pres">
      <dgm:prSet presAssocID="{0428D573-A54D-4C70-B228-50388FB58E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C82EC0-5EE8-4FE1-BB66-D02F7E555E60}" type="pres">
      <dgm:prSet presAssocID="{0428D573-A54D-4C70-B228-50388FB58EAA}" presName="spNode" presStyleCnt="0"/>
      <dgm:spPr/>
    </dgm:pt>
    <dgm:pt modelId="{3BFA43D7-3819-4A77-9656-9A7623D1019D}" type="pres">
      <dgm:prSet presAssocID="{2D0EC27B-EA67-44F0-AB5F-DA308619B711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99B70811-6D50-4925-82A5-0F4A1BFE9D92}" srcId="{9BEA9B92-30BD-4EA6-8541-4246D2D65B46}" destId="{0428D573-A54D-4C70-B228-50388FB58EAA}" srcOrd="3" destOrd="0" parTransId="{AC4F5999-55FF-4340-B594-13F860BAE8C6}" sibTransId="{2D0EC27B-EA67-44F0-AB5F-DA308619B711}"/>
    <dgm:cxn modelId="{6F49EDA6-B5DB-41F9-AC97-25D96B493656}" srcId="{9BEA9B92-30BD-4EA6-8541-4246D2D65B46}" destId="{68C15577-DF5E-406E-B28A-BEEDA1DF2933}" srcOrd="1" destOrd="0" parTransId="{FF46EF8A-0DBC-4F76-9DAA-A950AF4219C3}" sibTransId="{AB803DD9-BC06-4418-B871-19DFE05A0068}"/>
    <dgm:cxn modelId="{BC8383EB-D688-4825-969F-F583D6DFA08A}" type="presOf" srcId="{AB803DD9-BC06-4418-B871-19DFE05A0068}" destId="{6A6FC57A-9656-4668-9150-3ABCDE2FB976}" srcOrd="0" destOrd="0" presId="urn:microsoft.com/office/officeart/2005/8/layout/cycle6"/>
    <dgm:cxn modelId="{A8EE6B00-D241-4461-AFDD-5C666DCACB46}" type="presOf" srcId="{68C15577-DF5E-406E-B28A-BEEDA1DF2933}" destId="{FD96BE21-D4CF-4975-92B3-F3C011196AF6}" srcOrd="0" destOrd="0" presId="urn:microsoft.com/office/officeart/2005/8/layout/cycle6"/>
    <dgm:cxn modelId="{CB2AEAD4-401A-46A6-BB94-27929D297B61}" type="presOf" srcId="{9BEA9B92-30BD-4EA6-8541-4246D2D65B46}" destId="{4A8DB2EE-FDF7-4EA9-BB7D-14E0EB0301E7}" srcOrd="0" destOrd="0" presId="urn:microsoft.com/office/officeart/2005/8/layout/cycle6"/>
    <dgm:cxn modelId="{79E8C34B-CA34-46D6-A07B-7DE37F750807}" type="presOf" srcId="{0428D573-A54D-4C70-B228-50388FB58EAA}" destId="{C4A72B1B-622D-4444-801C-BEB1E789ED7F}" srcOrd="0" destOrd="0" presId="urn:microsoft.com/office/officeart/2005/8/layout/cycle6"/>
    <dgm:cxn modelId="{BB20A687-12EB-4D97-BF54-F3A39F09D705}" srcId="{9BEA9B92-30BD-4EA6-8541-4246D2D65B46}" destId="{584C7553-9CE6-4BED-BC00-564D0EEBCD2C}" srcOrd="2" destOrd="0" parTransId="{4F8CAB90-9DC2-4C2F-98DD-15BB1A523920}" sibTransId="{BADFA4E2-798E-4097-B8F4-4038C7C5B3FD}"/>
    <dgm:cxn modelId="{5437CE54-476D-45E3-820D-43C27BAE1B5B}" type="presOf" srcId="{BADFA4E2-798E-4097-B8F4-4038C7C5B3FD}" destId="{527A244E-DD9F-4811-AFCD-EC4C81BB0CA1}" srcOrd="0" destOrd="0" presId="urn:microsoft.com/office/officeart/2005/8/layout/cycle6"/>
    <dgm:cxn modelId="{7CB526A8-7A97-4777-B15E-94FEE307AAF8}" type="presOf" srcId="{C1552498-785E-4CAE-ABB5-B995B215517B}" destId="{B6F4D82D-8FD0-43A3-A86F-4FE39C98FF63}" srcOrd="0" destOrd="0" presId="urn:microsoft.com/office/officeart/2005/8/layout/cycle6"/>
    <dgm:cxn modelId="{7F615035-8AB5-47BA-A020-447594C5B5BB}" type="presOf" srcId="{A8913F69-3B72-4B52-B49F-A704E60D7D40}" destId="{91B2A694-08B7-48C5-9F19-C9BDF4783C90}" srcOrd="0" destOrd="0" presId="urn:microsoft.com/office/officeart/2005/8/layout/cycle6"/>
    <dgm:cxn modelId="{13EA11B4-8962-4853-B9BD-5518DBA1BA9B}" srcId="{9BEA9B92-30BD-4EA6-8541-4246D2D65B46}" destId="{A8913F69-3B72-4B52-B49F-A704E60D7D40}" srcOrd="0" destOrd="0" parTransId="{2B8BEF5D-030F-4C7F-BCD9-A95602D70F7B}" sibTransId="{C1552498-785E-4CAE-ABB5-B995B215517B}"/>
    <dgm:cxn modelId="{A4356D22-8992-4191-A112-E56558B228DB}" type="presOf" srcId="{584C7553-9CE6-4BED-BC00-564D0EEBCD2C}" destId="{0707E4D3-6201-4CC8-893F-A8F95FA19F93}" srcOrd="0" destOrd="0" presId="urn:microsoft.com/office/officeart/2005/8/layout/cycle6"/>
    <dgm:cxn modelId="{D2836AEE-08B2-4089-A2D3-F06F5DCD4DBF}" type="presOf" srcId="{2D0EC27B-EA67-44F0-AB5F-DA308619B711}" destId="{3BFA43D7-3819-4A77-9656-9A7623D1019D}" srcOrd="0" destOrd="0" presId="urn:microsoft.com/office/officeart/2005/8/layout/cycle6"/>
    <dgm:cxn modelId="{CB5A6C89-164C-4A91-9A0E-CA4C46CB739E}" type="presParOf" srcId="{4A8DB2EE-FDF7-4EA9-BB7D-14E0EB0301E7}" destId="{91B2A694-08B7-48C5-9F19-C9BDF4783C90}" srcOrd="0" destOrd="0" presId="urn:microsoft.com/office/officeart/2005/8/layout/cycle6"/>
    <dgm:cxn modelId="{62CA1B1C-0820-43BF-A966-E1C14C6CC899}" type="presParOf" srcId="{4A8DB2EE-FDF7-4EA9-BB7D-14E0EB0301E7}" destId="{FD10B3CB-6D3E-4277-A060-09BF494EB7F9}" srcOrd="1" destOrd="0" presId="urn:microsoft.com/office/officeart/2005/8/layout/cycle6"/>
    <dgm:cxn modelId="{CB25B107-E551-458F-BDA8-A85816F53B72}" type="presParOf" srcId="{4A8DB2EE-FDF7-4EA9-BB7D-14E0EB0301E7}" destId="{B6F4D82D-8FD0-43A3-A86F-4FE39C98FF63}" srcOrd="2" destOrd="0" presId="urn:microsoft.com/office/officeart/2005/8/layout/cycle6"/>
    <dgm:cxn modelId="{39AC6C45-0631-415A-8F28-0A506FDB8725}" type="presParOf" srcId="{4A8DB2EE-FDF7-4EA9-BB7D-14E0EB0301E7}" destId="{FD96BE21-D4CF-4975-92B3-F3C011196AF6}" srcOrd="3" destOrd="0" presId="urn:microsoft.com/office/officeart/2005/8/layout/cycle6"/>
    <dgm:cxn modelId="{0C4A06E3-5481-4807-8644-D5850DF0733E}" type="presParOf" srcId="{4A8DB2EE-FDF7-4EA9-BB7D-14E0EB0301E7}" destId="{C16390DB-499E-418E-BC11-C77F90F8BEC5}" srcOrd="4" destOrd="0" presId="urn:microsoft.com/office/officeart/2005/8/layout/cycle6"/>
    <dgm:cxn modelId="{C92EE572-D961-4735-84F7-1F8ACAEEAAAD}" type="presParOf" srcId="{4A8DB2EE-FDF7-4EA9-BB7D-14E0EB0301E7}" destId="{6A6FC57A-9656-4668-9150-3ABCDE2FB976}" srcOrd="5" destOrd="0" presId="urn:microsoft.com/office/officeart/2005/8/layout/cycle6"/>
    <dgm:cxn modelId="{3032B414-B7CA-44A9-A32C-87542BD376D7}" type="presParOf" srcId="{4A8DB2EE-FDF7-4EA9-BB7D-14E0EB0301E7}" destId="{0707E4D3-6201-4CC8-893F-A8F95FA19F93}" srcOrd="6" destOrd="0" presId="urn:microsoft.com/office/officeart/2005/8/layout/cycle6"/>
    <dgm:cxn modelId="{3CEF7BAA-EAEE-498A-AF9B-73AAC63AE509}" type="presParOf" srcId="{4A8DB2EE-FDF7-4EA9-BB7D-14E0EB0301E7}" destId="{5A5D3D29-DB18-4C9C-8A4D-9686297AA259}" srcOrd="7" destOrd="0" presId="urn:microsoft.com/office/officeart/2005/8/layout/cycle6"/>
    <dgm:cxn modelId="{83480C0E-ED79-49E1-AF42-CD36B56CA8C9}" type="presParOf" srcId="{4A8DB2EE-FDF7-4EA9-BB7D-14E0EB0301E7}" destId="{527A244E-DD9F-4811-AFCD-EC4C81BB0CA1}" srcOrd="8" destOrd="0" presId="urn:microsoft.com/office/officeart/2005/8/layout/cycle6"/>
    <dgm:cxn modelId="{76CB8F25-7F90-4248-969F-5EF77E904A16}" type="presParOf" srcId="{4A8DB2EE-FDF7-4EA9-BB7D-14E0EB0301E7}" destId="{C4A72B1B-622D-4444-801C-BEB1E789ED7F}" srcOrd="9" destOrd="0" presId="urn:microsoft.com/office/officeart/2005/8/layout/cycle6"/>
    <dgm:cxn modelId="{DDB852F0-4F8D-43A8-91D6-936B96758930}" type="presParOf" srcId="{4A8DB2EE-FDF7-4EA9-BB7D-14E0EB0301E7}" destId="{F2C82EC0-5EE8-4FE1-BB66-D02F7E555E60}" srcOrd="10" destOrd="0" presId="urn:microsoft.com/office/officeart/2005/8/layout/cycle6"/>
    <dgm:cxn modelId="{0608FC5B-8655-4DEC-9F5F-D3CCD8B0632C}" type="presParOf" srcId="{4A8DB2EE-FDF7-4EA9-BB7D-14E0EB0301E7}" destId="{3BFA43D7-3819-4A77-9656-9A7623D1019D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AFA80-F168-4E35-B411-5078859CE3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811D825-CB45-4652-80B6-A738A0F0F922}">
      <dgm:prSet phldrT="[نص]" custT="1"/>
      <dgm:spPr/>
      <dgm:t>
        <a:bodyPr/>
        <a:lstStyle/>
        <a:p>
          <a:pPr rtl="1"/>
          <a:r>
            <a:rPr lang="en-US" sz="2800" dirty="0" smtClean="0"/>
            <a:t>azoles</a:t>
          </a:r>
          <a:endParaRPr lang="ar-SA" sz="2800" dirty="0"/>
        </a:p>
      </dgm:t>
    </dgm:pt>
    <dgm:pt modelId="{97A6567F-9803-4E19-8C3D-8FDEC666E4BA}" type="parTrans" cxnId="{8370765F-08A9-4BDC-8A56-758F3771C234}">
      <dgm:prSet/>
      <dgm:spPr/>
      <dgm:t>
        <a:bodyPr/>
        <a:lstStyle/>
        <a:p>
          <a:pPr rtl="1"/>
          <a:endParaRPr lang="ar-SA"/>
        </a:p>
      </dgm:t>
    </dgm:pt>
    <dgm:pt modelId="{68AA51E6-A55E-4E64-A8B1-E0601CD8744B}" type="sibTrans" cxnId="{8370765F-08A9-4BDC-8A56-758F3771C234}">
      <dgm:prSet/>
      <dgm:spPr/>
      <dgm:t>
        <a:bodyPr/>
        <a:lstStyle/>
        <a:p>
          <a:pPr rtl="1"/>
          <a:endParaRPr lang="ar-SA"/>
        </a:p>
      </dgm:t>
    </dgm:pt>
    <dgm:pt modelId="{2A23B569-3123-403B-A4FB-0A41095E9C96}">
      <dgm:prSet phldrT="[نص]" custT="1"/>
      <dgm:spPr/>
      <dgm:t>
        <a:bodyPr/>
        <a:lstStyle/>
        <a:p>
          <a:pPr rtl="1"/>
          <a:r>
            <a:rPr lang="en-US" sz="2400" dirty="0" err="1" smtClean="0"/>
            <a:t>imidazoles</a:t>
          </a:r>
          <a:endParaRPr lang="ar-SA" sz="2400" dirty="0"/>
        </a:p>
      </dgm:t>
    </dgm:pt>
    <dgm:pt modelId="{DD7A364D-01CC-4132-A954-A8AB02ED2B99}" type="parTrans" cxnId="{FB207A79-139C-4698-AB6D-6CACA8E8365B}">
      <dgm:prSet/>
      <dgm:spPr/>
      <dgm:t>
        <a:bodyPr/>
        <a:lstStyle/>
        <a:p>
          <a:pPr rtl="1"/>
          <a:endParaRPr lang="ar-SA"/>
        </a:p>
      </dgm:t>
    </dgm:pt>
    <dgm:pt modelId="{B22F38E4-05E9-44D7-AC62-C2D97E4005CE}" type="sibTrans" cxnId="{FB207A79-139C-4698-AB6D-6CACA8E8365B}">
      <dgm:prSet/>
      <dgm:spPr/>
      <dgm:t>
        <a:bodyPr/>
        <a:lstStyle/>
        <a:p>
          <a:pPr rtl="1"/>
          <a:endParaRPr lang="ar-SA"/>
        </a:p>
      </dgm:t>
    </dgm:pt>
    <dgm:pt modelId="{AE50EF9D-0374-4B1A-B09B-5E0853331B05}">
      <dgm:prSet phldrT="[نص]"/>
      <dgm:spPr/>
      <dgm:t>
        <a:bodyPr/>
        <a:lstStyle/>
        <a:p>
          <a:pPr rtl="1"/>
          <a:r>
            <a:rPr lang="en-US" dirty="0" err="1" smtClean="0"/>
            <a:t>ketoconazole</a:t>
          </a:r>
          <a:endParaRPr lang="ar-SA" dirty="0"/>
        </a:p>
      </dgm:t>
    </dgm:pt>
    <dgm:pt modelId="{B0329E31-EC40-44DF-8BFD-22B4F978431F}" type="parTrans" cxnId="{2577727A-5796-4974-9A46-E60F56E86F53}">
      <dgm:prSet/>
      <dgm:spPr/>
      <dgm:t>
        <a:bodyPr/>
        <a:lstStyle/>
        <a:p>
          <a:pPr rtl="1"/>
          <a:endParaRPr lang="ar-SA"/>
        </a:p>
      </dgm:t>
    </dgm:pt>
    <dgm:pt modelId="{A9996AC6-19E7-49E6-B225-07679CE4DF7C}" type="sibTrans" cxnId="{2577727A-5796-4974-9A46-E60F56E86F53}">
      <dgm:prSet/>
      <dgm:spPr/>
      <dgm:t>
        <a:bodyPr/>
        <a:lstStyle/>
        <a:p>
          <a:pPr rtl="1"/>
          <a:endParaRPr lang="ar-SA"/>
        </a:p>
      </dgm:t>
    </dgm:pt>
    <dgm:pt modelId="{8E4FEE35-DECC-4315-AB56-AC696B726C49}">
      <dgm:prSet phldrT="[نص]"/>
      <dgm:spPr/>
      <dgm:t>
        <a:bodyPr/>
        <a:lstStyle/>
        <a:p>
          <a:pPr rtl="1"/>
          <a:r>
            <a:rPr lang="en-US" dirty="0" err="1" smtClean="0"/>
            <a:t>clotrimazole</a:t>
          </a:r>
          <a:endParaRPr lang="ar-SA" dirty="0"/>
        </a:p>
      </dgm:t>
    </dgm:pt>
    <dgm:pt modelId="{FD160DF6-B289-4FD7-B302-F35CD2B23530}" type="parTrans" cxnId="{C59D3FDA-938D-4114-B135-E257485DCDAA}">
      <dgm:prSet/>
      <dgm:spPr/>
      <dgm:t>
        <a:bodyPr/>
        <a:lstStyle/>
        <a:p>
          <a:pPr rtl="1"/>
          <a:endParaRPr lang="ar-SA"/>
        </a:p>
      </dgm:t>
    </dgm:pt>
    <dgm:pt modelId="{C7550D2C-BB35-4C5B-8DE9-1BD2A32240CE}" type="sibTrans" cxnId="{C59D3FDA-938D-4114-B135-E257485DCDAA}">
      <dgm:prSet/>
      <dgm:spPr/>
      <dgm:t>
        <a:bodyPr/>
        <a:lstStyle/>
        <a:p>
          <a:pPr rtl="1"/>
          <a:endParaRPr lang="ar-SA"/>
        </a:p>
      </dgm:t>
    </dgm:pt>
    <dgm:pt modelId="{DF20751A-F331-4CDC-9424-1F404F501D00}">
      <dgm:prSet phldrT="[نص]" custT="1"/>
      <dgm:spPr/>
      <dgm:t>
        <a:bodyPr/>
        <a:lstStyle/>
        <a:p>
          <a:pPr rtl="1"/>
          <a:r>
            <a:rPr lang="en-US" sz="2800" dirty="0" err="1" smtClean="0"/>
            <a:t>triazole</a:t>
          </a:r>
          <a:endParaRPr lang="ar-SA" sz="2800" dirty="0"/>
        </a:p>
      </dgm:t>
    </dgm:pt>
    <dgm:pt modelId="{FA0B5BF0-7061-4418-BD7D-1C5D3B2DF20D}" type="parTrans" cxnId="{4C94531D-1582-47F7-83FA-D3A6EFD8566C}">
      <dgm:prSet/>
      <dgm:spPr/>
      <dgm:t>
        <a:bodyPr/>
        <a:lstStyle/>
        <a:p>
          <a:pPr rtl="1"/>
          <a:endParaRPr lang="ar-SA"/>
        </a:p>
      </dgm:t>
    </dgm:pt>
    <dgm:pt modelId="{985A18C8-25D8-46F4-A3C7-7A31423347E7}" type="sibTrans" cxnId="{4C94531D-1582-47F7-83FA-D3A6EFD8566C}">
      <dgm:prSet/>
      <dgm:spPr/>
      <dgm:t>
        <a:bodyPr/>
        <a:lstStyle/>
        <a:p>
          <a:pPr rtl="1"/>
          <a:endParaRPr lang="ar-SA"/>
        </a:p>
      </dgm:t>
    </dgm:pt>
    <dgm:pt modelId="{B8DDCA46-C081-431B-8F0F-06DA299AC566}">
      <dgm:prSet phldrT="[نص]"/>
      <dgm:spPr/>
      <dgm:t>
        <a:bodyPr/>
        <a:lstStyle/>
        <a:p>
          <a:pPr rtl="1"/>
          <a:r>
            <a:rPr lang="en-US" dirty="0" err="1" smtClean="0"/>
            <a:t>itraconazole</a:t>
          </a:r>
          <a:endParaRPr lang="ar-SA" dirty="0"/>
        </a:p>
      </dgm:t>
    </dgm:pt>
    <dgm:pt modelId="{72E243E0-293E-4618-B0FD-AB63A62C1466}" type="parTrans" cxnId="{37F7964D-8678-4DA7-AF67-5A5A74241040}">
      <dgm:prSet/>
      <dgm:spPr/>
      <dgm:t>
        <a:bodyPr/>
        <a:lstStyle/>
        <a:p>
          <a:pPr rtl="1"/>
          <a:endParaRPr lang="ar-SA"/>
        </a:p>
      </dgm:t>
    </dgm:pt>
    <dgm:pt modelId="{478ECC5B-91C1-4B8B-89FE-77002438B021}" type="sibTrans" cxnId="{37F7964D-8678-4DA7-AF67-5A5A74241040}">
      <dgm:prSet/>
      <dgm:spPr/>
      <dgm:t>
        <a:bodyPr/>
        <a:lstStyle/>
        <a:p>
          <a:pPr rtl="1"/>
          <a:endParaRPr lang="ar-SA"/>
        </a:p>
      </dgm:t>
    </dgm:pt>
    <dgm:pt modelId="{D8B876E0-2FF6-46D3-A506-CC26C7AF2464}">
      <dgm:prSet/>
      <dgm:spPr/>
      <dgm:t>
        <a:bodyPr/>
        <a:lstStyle/>
        <a:p>
          <a:pPr rtl="1"/>
          <a:r>
            <a:rPr lang="en-US" dirty="0" err="1" smtClean="0"/>
            <a:t>miconazole</a:t>
          </a:r>
          <a:endParaRPr lang="ar-SA" dirty="0"/>
        </a:p>
      </dgm:t>
    </dgm:pt>
    <dgm:pt modelId="{0C111B1B-D9A9-47DC-917B-7450A78E6D42}" type="parTrans" cxnId="{E1C82B91-C9E6-46E1-B743-4840C6F3D9CE}">
      <dgm:prSet/>
      <dgm:spPr/>
      <dgm:t>
        <a:bodyPr/>
        <a:lstStyle/>
        <a:p>
          <a:pPr rtl="1"/>
          <a:endParaRPr lang="ar-SA"/>
        </a:p>
      </dgm:t>
    </dgm:pt>
    <dgm:pt modelId="{F18E46D5-9EBD-42E8-B632-B6CA2A74CAE5}" type="sibTrans" cxnId="{E1C82B91-C9E6-46E1-B743-4840C6F3D9CE}">
      <dgm:prSet/>
      <dgm:spPr/>
      <dgm:t>
        <a:bodyPr/>
        <a:lstStyle/>
        <a:p>
          <a:pPr rtl="1"/>
          <a:endParaRPr lang="ar-SA"/>
        </a:p>
      </dgm:t>
    </dgm:pt>
    <dgm:pt modelId="{3FB98B16-1871-4EAA-B224-D06B7B4C48E3}">
      <dgm:prSet/>
      <dgm:spPr/>
      <dgm:t>
        <a:bodyPr/>
        <a:lstStyle/>
        <a:p>
          <a:pPr rtl="1"/>
          <a:r>
            <a:rPr lang="en-US" smtClean="0"/>
            <a:t>fluconazole</a:t>
          </a:r>
          <a:endParaRPr lang="ar-SA" dirty="0"/>
        </a:p>
      </dgm:t>
    </dgm:pt>
    <dgm:pt modelId="{553467BF-2494-494D-B49C-BA7CA5B7E2F8}" type="parTrans" cxnId="{71FDEE3C-00DF-474E-81F1-C88F75A90ECD}">
      <dgm:prSet/>
      <dgm:spPr/>
      <dgm:t>
        <a:bodyPr/>
        <a:lstStyle/>
        <a:p>
          <a:pPr rtl="1"/>
          <a:endParaRPr lang="ar-SA"/>
        </a:p>
      </dgm:t>
    </dgm:pt>
    <dgm:pt modelId="{DC3D9A5B-8B37-400D-A380-B0BCD3EB0DD3}" type="sibTrans" cxnId="{71FDEE3C-00DF-474E-81F1-C88F75A90ECD}">
      <dgm:prSet/>
      <dgm:spPr/>
      <dgm:t>
        <a:bodyPr/>
        <a:lstStyle/>
        <a:p>
          <a:pPr rtl="1"/>
          <a:endParaRPr lang="ar-SA"/>
        </a:p>
      </dgm:t>
    </dgm:pt>
    <dgm:pt modelId="{B7ECC51F-7611-4F24-A5CA-574DD5964D60}">
      <dgm:prSet/>
      <dgm:spPr/>
      <dgm:t>
        <a:bodyPr/>
        <a:lstStyle/>
        <a:p>
          <a:r>
            <a:rPr lang="en-US" dirty="0" err="1" smtClean="0"/>
            <a:t>voriconazole</a:t>
          </a:r>
          <a:endParaRPr lang="en-US" dirty="0"/>
        </a:p>
      </dgm:t>
    </dgm:pt>
    <dgm:pt modelId="{DB74C2E0-14AB-4E47-873A-61B99F7AC273}" type="parTrans" cxnId="{3CD4C49C-0790-41F8-9A9C-6FE59DE43E56}">
      <dgm:prSet/>
      <dgm:spPr/>
      <dgm:t>
        <a:bodyPr/>
        <a:lstStyle/>
        <a:p>
          <a:endParaRPr lang="en-US"/>
        </a:p>
      </dgm:t>
    </dgm:pt>
    <dgm:pt modelId="{75FE8FB4-75D8-4D08-A87D-D73195444F09}" type="sibTrans" cxnId="{3CD4C49C-0790-41F8-9A9C-6FE59DE43E56}">
      <dgm:prSet/>
      <dgm:spPr/>
      <dgm:t>
        <a:bodyPr/>
        <a:lstStyle/>
        <a:p>
          <a:endParaRPr lang="en-US"/>
        </a:p>
      </dgm:t>
    </dgm:pt>
    <dgm:pt modelId="{D2A714E7-B3EE-4602-B669-5D1A94451CB2}">
      <dgm:prSet/>
      <dgm:spPr/>
      <dgm:t>
        <a:bodyPr/>
        <a:lstStyle/>
        <a:p>
          <a:r>
            <a:rPr lang="en-US" smtClean="0"/>
            <a:t>posaconazole</a:t>
          </a:r>
          <a:endParaRPr lang="en-US" dirty="0"/>
        </a:p>
      </dgm:t>
    </dgm:pt>
    <dgm:pt modelId="{60133937-551C-4F83-A2D2-0194D287F7E5}" type="parTrans" cxnId="{A48240BB-CB31-4243-B1B0-2C6DAA408511}">
      <dgm:prSet/>
      <dgm:spPr/>
      <dgm:t>
        <a:bodyPr/>
        <a:lstStyle/>
        <a:p>
          <a:endParaRPr lang="en-US"/>
        </a:p>
      </dgm:t>
    </dgm:pt>
    <dgm:pt modelId="{14D5CE7B-0D9D-44BF-B5A4-E614E74D10F3}" type="sibTrans" cxnId="{A48240BB-CB31-4243-B1B0-2C6DAA408511}">
      <dgm:prSet/>
      <dgm:spPr/>
      <dgm:t>
        <a:bodyPr/>
        <a:lstStyle/>
        <a:p>
          <a:endParaRPr lang="en-US"/>
        </a:p>
      </dgm:t>
    </dgm:pt>
    <dgm:pt modelId="{F94EA415-9E3A-44AE-9135-769C1AC356B9}" type="pres">
      <dgm:prSet presAssocID="{7BAAFA80-F168-4E35-B411-5078859CE3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6A858BE-C3CA-4C8F-95EB-2F67710DBCC6}" type="pres">
      <dgm:prSet presAssocID="{9811D825-CB45-4652-80B6-A738A0F0F922}" presName="hierRoot1" presStyleCnt="0"/>
      <dgm:spPr/>
    </dgm:pt>
    <dgm:pt modelId="{A0970F0E-8EFB-4357-B46A-DA7207646453}" type="pres">
      <dgm:prSet presAssocID="{9811D825-CB45-4652-80B6-A738A0F0F922}" presName="composite" presStyleCnt="0"/>
      <dgm:spPr/>
    </dgm:pt>
    <dgm:pt modelId="{74C18ED3-A0E9-403F-BA5C-F220E3B1673A}" type="pres">
      <dgm:prSet presAssocID="{9811D825-CB45-4652-80B6-A738A0F0F922}" presName="background" presStyleLbl="node0" presStyleIdx="0" presStyleCnt="1"/>
      <dgm:spPr/>
    </dgm:pt>
    <dgm:pt modelId="{07D6AEB9-A74E-4EA3-A55D-3C25BDE42DE5}" type="pres">
      <dgm:prSet presAssocID="{9811D825-CB45-4652-80B6-A738A0F0F922}" presName="text" presStyleLbl="fgAcc0" presStyleIdx="0" presStyleCnt="1" custScaleX="140799" custLinFactY="-35892" custLinFactNeighborX="2045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E223589-3131-4F87-9125-5A94AFF5C4EF}" type="pres">
      <dgm:prSet presAssocID="{9811D825-CB45-4652-80B6-A738A0F0F922}" presName="hierChild2" presStyleCnt="0"/>
      <dgm:spPr/>
    </dgm:pt>
    <dgm:pt modelId="{634FCD60-C0CE-41BE-8067-5529C46DA834}" type="pres">
      <dgm:prSet presAssocID="{DD7A364D-01CC-4132-A954-A8AB02ED2B99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8ED56EE-C1B6-4CF0-BF57-507F6ECC3F32}" type="pres">
      <dgm:prSet presAssocID="{2A23B569-3123-403B-A4FB-0A41095E9C96}" presName="hierRoot2" presStyleCnt="0"/>
      <dgm:spPr/>
    </dgm:pt>
    <dgm:pt modelId="{BF5072C2-01D8-47C8-9C1B-AF2E5A413264}" type="pres">
      <dgm:prSet presAssocID="{2A23B569-3123-403B-A4FB-0A41095E9C96}" presName="composite2" presStyleCnt="0"/>
      <dgm:spPr/>
    </dgm:pt>
    <dgm:pt modelId="{1A167620-A08C-489B-902B-5F182D30331C}" type="pres">
      <dgm:prSet presAssocID="{2A23B569-3123-403B-A4FB-0A41095E9C96}" presName="background2" presStyleLbl="node2" presStyleIdx="0" presStyleCnt="2"/>
      <dgm:spPr/>
    </dgm:pt>
    <dgm:pt modelId="{46208DE8-6374-405F-B47E-FF402D9F32DD}" type="pres">
      <dgm:prSet presAssocID="{2A23B569-3123-403B-A4FB-0A41095E9C96}" presName="text2" presStyleLbl="fgAcc2" presStyleIdx="0" presStyleCnt="2" custScaleX="180933" custLinFactNeighborX="4778" custLinFactNeighborY="-6048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2F4147-3777-4AB4-BC21-083BCF723CAF}" type="pres">
      <dgm:prSet presAssocID="{2A23B569-3123-403B-A4FB-0A41095E9C96}" presName="hierChild3" presStyleCnt="0"/>
      <dgm:spPr/>
    </dgm:pt>
    <dgm:pt modelId="{27163A66-0730-4356-9136-F48135FF8377}" type="pres">
      <dgm:prSet presAssocID="{B0329E31-EC40-44DF-8BFD-22B4F978431F}" presName="Name17" presStyleLbl="parChTrans1D3" presStyleIdx="0" presStyleCnt="7"/>
      <dgm:spPr/>
      <dgm:t>
        <a:bodyPr/>
        <a:lstStyle/>
        <a:p>
          <a:pPr rtl="1"/>
          <a:endParaRPr lang="ar-SA"/>
        </a:p>
      </dgm:t>
    </dgm:pt>
    <dgm:pt modelId="{E6CB4FF8-6F2D-4DD8-B8D4-7C955A6BE899}" type="pres">
      <dgm:prSet presAssocID="{AE50EF9D-0374-4B1A-B09B-5E0853331B05}" presName="hierRoot3" presStyleCnt="0"/>
      <dgm:spPr/>
    </dgm:pt>
    <dgm:pt modelId="{5C9D6B77-ABE7-442D-A8BE-36F9BC7B2A46}" type="pres">
      <dgm:prSet presAssocID="{AE50EF9D-0374-4B1A-B09B-5E0853331B05}" presName="composite3" presStyleCnt="0"/>
      <dgm:spPr/>
    </dgm:pt>
    <dgm:pt modelId="{42F5E081-E740-4A6A-BD88-E3563DB5993D}" type="pres">
      <dgm:prSet presAssocID="{AE50EF9D-0374-4B1A-B09B-5E0853331B05}" presName="background3" presStyleLbl="node3" presStyleIdx="0" presStyleCnt="7"/>
      <dgm:spPr/>
    </dgm:pt>
    <dgm:pt modelId="{3263728A-260E-4E11-ACBB-EF0431722668}" type="pres">
      <dgm:prSet presAssocID="{AE50EF9D-0374-4B1A-B09B-5E0853331B05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E07CBE-D34B-4FA6-AA7E-A50C0D75B006}" type="pres">
      <dgm:prSet presAssocID="{AE50EF9D-0374-4B1A-B09B-5E0853331B05}" presName="hierChild4" presStyleCnt="0"/>
      <dgm:spPr/>
    </dgm:pt>
    <dgm:pt modelId="{0F163919-6D2D-420F-9DC3-12AA12321F41}" type="pres">
      <dgm:prSet presAssocID="{FD160DF6-B289-4FD7-B302-F35CD2B23530}" presName="Name17" presStyleLbl="parChTrans1D3" presStyleIdx="1" presStyleCnt="7"/>
      <dgm:spPr/>
      <dgm:t>
        <a:bodyPr/>
        <a:lstStyle/>
        <a:p>
          <a:pPr rtl="1"/>
          <a:endParaRPr lang="ar-SA"/>
        </a:p>
      </dgm:t>
    </dgm:pt>
    <dgm:pt modelId="{B30282DF-C407-4428-A6A3-8A9926B4C4A4}" type="pres">
      <dgm:prSet presAssocID="{8E4FEE35-DECC-4315-AB56-AC696B726C49}" presName="hierRoot3" presStyleCnt="0"/>
      <dgm:spPr/>
    </dgm:pt>
    <dgm:pt modelId="{D7A9454F-7E51-4561-B1B1-3F538CC060B4}" type="pres">
      <dgm:prSet presAssocID="{8E4FEE35-DECC-4315-AB56-AC696B726C49}" presName="composite3" presStyleCnt="0"/>
      <dgm:spPr/>
    </dgm:pt>
    <dgm:pt modelId="{93EF1457-FEC6-42A5-BA69-6A8C2A97E04B}" type="pres">
      <dgm:prSet presAssocID="{8E4FEE35-DECC-4315-AB56-AC696B726C49}" presName="background3" presStyleLbl="node3" presStyleIdx="1" presStyleCnt="7"/>
      <dgm:spPr/>
    </dgm:pt>
    <dgm:pt modelId="{B179E356-6421-42E1-B49A-76B112913C2E}" type="pres">
      <dgm:prSet presAssocID="{8E4FEE35-DECC-4315-AB56-AC696B726C49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D67CAE5-210D-429C-AC36-50E4611BFF4E}" type="pres">
      <dgm:prSet presAssocID="{8E4FEE35-DECC-4315-AB56-AC696B726C49}" presName="hierChild4" presStyleCnt="0"/>
      <dgm:spPr/>
    </dgm:pt>
    <dgm:pt modelId="{C5A9D2DA-EC11-4DF2-B480-EBD2E312EA97}" type="pres">
      <dgm:prSet presAssocID="{0C111B1B-D9A9-47DC-917B-7450A78E6D42}" presName="Name17" presStyleLbl="parChTrans1D3" presStyleIdx="2" presStyleCnt="7"/>
      <dgm:spPr/>
      <dgm:t>
        <a:bodyPr/>
        <a:lstStyle/>
        <a:p>
          <a:pPr rtl="1"/>
          <a:endParaRPr lang="ar-SA"/>
        </a:p>
      </dgm:t>
    </dgm:pt>
    <dgm:pt modelId="{FFD4D455-F38D-46CC-A290-A6F4D65A740A}" type="pres">
      <dgm:prSet presAssocID="{D8B876E0-2FF6-46D3-A506-CC26C7AF2464}" presName="hierRoot3" presStyleCnt="0"/>
      <dgm:spPr/>
    </dgm:pt>
    <dgm:pt modelId="{17BDE450-BD91-43B4-A9E6-72A6E5FE006B}" type="pres">
      <dgm:prSet presAssocID="{D8B876E0-2FF6-46D3-A506-CC26C7AF2464}" presName="composite3" presStyleCnt="0"/>
      <dgm:spPr/>
    </dgm:pt>
    <dgm:pt modelId="{D85D5080-317E-4ED5-9BBF-6FE481F43D47}" type="pres">
      <dgm:prSet presAssocID="{D8B876E0-2FF6-46D3-A506-CC26C7AF2464}" presName="background3" presStyleLbl="node3" presStyleIdx="2" presStyleCnt="7"/>
      <dgm:spPr/>
    </dgm:pt>
    <dgm:pt modelId="{CAD76D27-F137-4A9F-A5D2-9CBD09B131D7}" type="pres">
      <dgm:prSet presAssocID="{D8B876E0-2FF6-46D3-A506-CC26C7AF2464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DDBE4BA-0559-4772-82F6-2423F291C924}" type="pres">
      <dgm:prSet presAssocID="{D8B876E0-2FF6-46D3-A506-CC26C7AF2464}" presName="hierChild4" presStyleCnt="0"/>
      <dgm:spPr/>
    </dgm:pt>
    <dgm:pt modelId="{1608EB1A-EE21-4E6C-8402-D8261E517203}" type="pres">
      <dgm:prSet presAssocID="{FA0B5BF0-7061-4418-BD7D-1C5D3B2DF20D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C62B13B-BA2D-4B17-96D3-016B8DAEF03C}" type="pres">
      <dgm:prSet presAssocID="{DF20751A-F331-4CDC-9424-1F404F501D00}" presName="hierRoot2" presStyleCnt="0"/>
      <dgm:spPr/>
    </dgm:pt>
    <dgm:pt modelId="{5718CB5F-A67B-406D-A4C4-884DE6E78E09}" type="pres">
      <dgm:prSet presAssocID="{DF20751A-F331-4CDC-9424-1F404F501D00}" presName="composite2" presStyleCnt="0"/>
      <dgm:spPr/>
    </dgm:pt>
    <dgm:pt modelId="{FDCD5EF5-B06B-421C-B0F1-B94C06FB2E74}" type="pres">
      <dgm:prSet presAssocID="{DF20751A-F331-4CDC-9424-1F404F501D00}" presName="background2" presStyleLbl="node2" presStyleIdx="1" presStyleCnt="2"/>
      <dgm:spPr/>
    </dgm:pt>
    <dgm:pt modelId="{E06D6723-660C-4A4C-864E-953A16BE7A99}" type="pres">
      <dgm:prSet presAssocID="{DF20751A-F331-4CDC-9424-1F404F501D00}" presName="text2" presStyleLbl="fgAcc2" presStyleIdx="1" presStyleCnt="2" custScaleX="188146" custLinFactNeighborX="1578" custLinFactNeighborY="-665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7E33E2-3150-4CC0-800E-621B9F222CC6}" type="pres">
      <dgm:prSet presAssocID="{DF20751A-F331-4CDC-9424-1F404F501D00}" presName="hierChild3" presStyleCnt="0"/>
      <dgm:spPr/>
    </dgm:pt>
    <dgm:pt modelId="{7CED3D7B-808E-4134-A1F1-04C0D5DAD776}" type="pres">
      <dgm:prSet presAssocID="{72E243E0-293E-4618-B0FD-AB63A62C1466}" presName="Name17" presStyleLbl="parChTrans1D3" presStyleIdx="3" presStyleCnt="7"/>
      <dgm:spPr/>
      <dgm:t>
        <a:bodyPr/>
        <a:lstStyle/>
        <a:p>
          <a:pPr rtl="1"/>
          <a:endParaRPr lang="ar-SA"/>
        </a:p>
      </dgm:t>
    </dgm:pt>
    <dgm:pt modelId="{521311B0-F7B9-43E9-86DC-AF53C61B9958}" type="pres">
      <dgm:prSet presAssocID="{B8DDCA46-C081-431B-8F0F-06DA299AC566}" presName="hierRoot3" presStyleCnt="0"/>
      <dgm:spPr/>
    </dgm:pt>
    <dgm:pt modelId="{F0CFB353-86D0-4156-BF91-C3B6F2398C12}" type="pres">
      <dgm:prSet presAssocID="{B8DDCA46-C081-431B-8F0F-06DA299AC566}" presName="composite3" presStyleCnt="0"/>
      <dgm:spPr/>
    </dgm:pt>
    <dgm:pt modelId="{E0A5E40F-0474-49F0-AB0B-C2C7748A9106}" type="pres">
      <dgm:prSet presAssocID="{B8DDCA46-C081-431B-8F0F-06DA299AC566}" presName="background3" presStyleLbl="node3" presStyleIdx="3" presStyleCnt="7"/>
      <dgm:spPr/>
    </dgm:pt>
    <dgm:pt modelId="{DE613E5E-CE95-4EA6-8679-EAA5550F682B}" type="pres">
      <dgm:prSet presAssocID="{B8DDCA46-C081-431B-8F0F-06DA299AC566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B0DC1D4-1974-4455-B28A-08EDF061ECA1}" type="pres">
      <dgm:prSet presAssocID="{B8DDCA46-C081-431B-8F0F-06DA299AC566}" presName="hierChild4" presStyleCnt="0"/>
      <dgm:spPr/>
    </dgm:pt>
    <dgm:pt modelId="{FCFC17B9-5345-454B-8D85-FFB5D158021F}" type="pres">
      <dgm:prSet presAssocID="{553467BF-2494-494D-B49C-BA7CA5B7E2F8}" presName="Name17" presStyleLbl="parChTrans1D3" presStyleIdx="4" presStyleCnt="7"/>
      <dgm:spPr/>
      <dgm:t>
        <a:bodyPr/>
        <a:lstStyle/>
        <a:p>
          <a:pPr rtl="1"/>
          <a:endParaRPr lang="ar-SA"/>
        </a:p>
      </dgm:t>
    </dgm:pt>
    <dgm:pt modelId="{875DA86A-0D97-476B-AC05-A6E033D52C9C}" type="pres">
      <dgm:prSet presAssocID="{3FB98B16-1871-4EAA-B224-D06B7B4C48E3}" presName="hierRoot3" presStyleCnt="0"/>
      <dgm:spPr/>
    </dgm:pt>
    <dgm:pt modelId="{38465C29-2590-4204-8A6B-C237277817FE}" type="pres">
      <dgm:prSet presAssocID="{3FB98B16-1871-4EAA-B224-D06B7B4C48E3}" presName="composite3" presStyleCnt="0"/>
      <dgm:spPr/>
    </dgm:pt>
    <dgm:pt modelId="{9DDC09E5-6E08-45B2-BF63-3AA5FD05EDA5}" type="pres">
      <dgm:prSet presAssocID="{3FB98B16-1871-4EAA-B224-D06B7B4C48E3}" presName="background3" presStyleLbl="node3" presStyleIdx="4" presStyleCnt="7"/>
      <dgm:spPr/>
    </dgm:pt>
    <dgm:pt modelId="{28A47C69-6997-4E10-81D9-9645AB097592}" type="pres">
      <dgm:prSet presAssocID="{3FB98B16-1871-4EAA-B224-D06B7B4C48E3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FAE3652-384B-4597-8ACE-C98834110A9C}" type="pres">
      <dgm:prSet presAssocID="{3FB98B16-1871-4EAA-B224-D06B7B4C48E3}" presName="hierChild4" presStyleCnt="0"/>
      <dgm:spPr/>
    </dgm:pt>
    <dgm:pt modelId="{54886F25-62A1-414F-B98E-D3D726118D0E}" type="pres">
      <dgm:prSet presAssocID="{DB74C2E0-14AB-4E47-873A-61B99F7AC273}" presName="Name17" presStyleLbl="parChTrans1D3" presStyleIdx="5" presStyleCnt="7"/>
      <dgm:spPr/>
      <dgm:t>
        <a:bodyPr/>
        <a:lstStyle/>
        <a:p>
          <a:endParaRPr lang="en-US"/>
        </a:p>
      </dgm:t>
    </dgm:pt>
    <dgm:pt modelId="{806118E5-87A7-45AA-A354-1888652B765F}" type="pres">
      <dgm:prSet presAssocID="{B7ECC51F-7611-4F24-A5CA-574DD5964D60}" presName="hierRoot3" presStyleCnt="0"/>
      <dgm:spPr/>
    </dgm:pt>
    <dgm:pt modelId="{E0D23FFC-34FD-4C51-983C-67577C68A413}" type="pres">
      <dgm:prSet presAssocID="{B7ECC51F-7611-4F24-A5CA-574DD5964D60}" presName="composite3" presStyleCnt="0"/>
      <dgm:spPr/>
    </dgm:pt>
    <dgm:pt modelId="{DAFF8578-80DD-4F07-AF0B-97AB4E14DD05}" type="pres">
      <dgm:prSet presAssocID="{B7ECC51F-7611-4F24-A5CA-574DD5964D60}" presName="background3" presStyleLbl="node3" presStyleIdx="5" presStyleCnt="7"/>
      <dgm:spPr/>
    </dgm:pt>
    <dgm:pt modelId="{32941237-88CF-41B2-AF7F-637849A147E1}" type="pres">
      <dgm:prSet presAssocID="{B7ECC51F-7611-4F24-A5CA-574DD5964D60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C39A08-ECDB-4774-8378-2E63D0C2FDA1}" type="pres">
      <dgm:prSet presAssocID="{B7ECC51F-7611-4F24-A5CA-574DD5964D60}" presName="hierChild4" presStyleCnt="0"/>
      <dgm:spPr/>
    </dgm:pt>
    <dgm:pt modelId="{A49C8B00-5ED5-4E08-9530-B2C531CC50D9}" type="pres">
      <dgm:prSet presAssocID="{60133937-551C-4F83-A2D2-0194D287F7E5}" presName="Name17" presStyleLbl="parChTrans1D3" presStyleIdx="6" presStyleCnt="7"/>
      <dgm:spPr/>
      <dgm:t>
        <a:bodyPr/>
        <a:lstStyle/>
        <a:p>
          <a:endParaRPr lang="en-US"/>
        </a:p>
      </dgm:t>
    </dgm:pt>
    <dgm:pt modelId="{552EE972-A013-41C7-AFEC-9FC0104E6C55}" type="pres">
      <dgm:prSet presAssocID="{D2A714E7-B3EE-4602-B669-5D1A94451CB2}" presName="hierRoot3" presStyleCnt="0"/>
      <dgm:spPr/>
    </dgm:pt>
    <dgm:pt modelId="{2EF6860F-F1DA-408E-A39D-A2D69D8BF9D9}" type="pres">
      <dgm:prSet presAssocID="{D2A714E7-B3EE-4602-B669-5D1A94451CB2}" presName="composite3" presStyleCnt="0"/>
      <dgm:spPr/>
    </dgm:pt>
    <dgm:pt modelId="{69D31640-367A-4985-B933-64CC7B578DA5}" type="pres">
      <dgm:prSet presAssocID="{D2A714E7-B3EE-4602-B669-5D1A94451CB2}" presName="background3" presStyleLbl="node3" presStyleIdx="6" presStyleCnt="7"/>
      <dgm:spPr/>
    </dgm:pt>
    <dgm:pt modelId="{A4F49B35-D52A-4AE4-A6DF-185DE5CAA8A6}" type="pres">
      <dgm:prSet presAssocID="{D2A714E7-B3EE-4602-B669-5D1A94451CB2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35160-24ED-40FB-9C7A-E8B019640A9C}" type="pres">
      <dgm:prSet presAssocID="{D2A714E7-B3EE-4602-B669-5D1A94451CB2}" presName="hierChild4" presStyleCnt="0"/>
      <dgm:spPr/>
    </dgm:pt>
  </dgm:ptLst>
  <dgm:cxnLst>
    <dgm:cxn modelId="{5F7B9951-13FA-4D2F-8E96-11E728836C3F}" type="presOf" srcId="{B0329E31-EC40-44DF-8BFD-22B4F978431F}" destId="{27163A66-0730-4356-9136-F48135FF8377}" srcOrd="0" destOrd="0" presId="urn:microsoft.com/office/officeart/2005/8/layout/hierarchy1"/>
    <dgm:cxn modelId="{F62D5A46-E199-4955-B5C3-4D53755994B6}" type="presOf" srcId="{0C111B1B-D9A9-47DC-917B-7450A78E6D42}" destId="{C5A9D2DA-EC11-4DF2-B480-EBD2E312EA97}" srcOrd="0" destOrd="0" presId="urn:microsoft.com/office/officeart/2005/8/layout/hierarchy1"/>
    <dgm:cxn modelId="{C59D3FDA-938D-4114-B135-E257485DCDAA}" srcId="{2A23B569-3123-403B-A4FB-0A41095E9C96}" destId="{8E4FEE35-DECC-4315-AB56-AC696B726C49}" srcOrd="1" destOrd="0" parTransId="{FD160DF6-B289-4FD7-B302-F35CD2B23530}" sibTransId="{C7550D2C-BB35-4C5B-8DE9-1BD2A32240CE}"/>
    <dgm:cxn modelId="{DD752ACB-A755-4CFA-A795-F316E26B495D}" type="presOf" srcId="{DB74C2E0-14AB-4E47-873A-61B99F7AC273}" destId="{54886F25-62A1-414F-B98E-D3D726118D0E}" srcOrd="0" destOrd="0" presId="urn:microsoft.com/office/officeart/2005/8/layout/hierarchy1"/>
    <dgm:cxn modelId="{E1BDC671-80FA-4437-9864-63B2B3796AB1}" type="presOf" srcId="{FA0B5BF0-7061-4418-BD7D-1C5D3B2DF20D}" destId="{1608EB1A-EE21-4E6C-8402-D8261E517203}" srcOrd="0" destOrd="0" presId="urn:microsoft.com/office/officeart/2005/8/layout/hierarchy1"/>
    <dgm:cxn modelId="{0E625CCA-F83C-415A-B5EC-192D9841BEE2}" type="presOf" srcId="{AE50EF9D-0374-4B1A-B09B-5E0853331B05}" destId="{3263728A-260E-4E11-ACBB-EF0431722668}" srcOrd="0" destOrd="0" presId="urn:microsoft.com/office/officeart/2005/8/layout/hierarchy1"/>
    <dgm:cxn modelId="{E13C58A8-9536-4A49-8E77-F8C9618DAF61}" type="presOf" srcId="{60133937-551C-4F83-A2D2-0194D287F7E5}" destId="{A49C8B00-5ED5-4E08-9530-B2C531CC50D9}" srcOrd="0" destOrd="0" presId="urn:microsoft.com/office/officeart/2005/8/layout/hierarchy1"/>
    <dgm:cxn modelId="{37F7964D-8678-4DA7-AF67-5A5A74241040}" srcId="{DF20751A-F331-4CDC-9424-1F404F501D00}" destId="{B8DDCA46-C081-431B-8F0F-06DA299AC566}" srcOrd="0" destOrd="0" parTransId="{72E243E0-293E-4618-B0FD-AB63A62C1466}" sibTransId="{478ECC5B-91C1-4B8B-89FE-77002438B021}"/>
    <dgm:cxn modelId="{E1C82B91-C9E6-46E1-B743-4840C6F3D9CE}" srcId="{2A23B569-3123-403B-A4FB-0A41095E9C96}" destId="{D8B876E0-2FF6-46D3-A506-CC26C7AF2464}" srcOrd="2" destOrd="0" parTransId="{0C111B1B-D9A9-47DC-917B-7450A78E6D42}" sibTransId="{F18E46D5-9EBD-42E8-B632-B6CA2A74CAE5}"/>
    <dgm:cxn modelId="{027DF214-878D-48D9-A21E-1116EFEC678E}" type="presOf" srcId="{D8B876E0-2FF6-46D3-A506-CC26C7AF2464}" destId="{CAD76D27-F137-4A9F-A5D2-9CBD09B131D7}" srcOrd="0" destOrd="0" presId="urn:microsoft.com/office/officeart/2005/8/layout/hierarchy1"/>
    <dgm:cxn modelId="{8370765F-08A9-4BDC-8A56-758F3771C234}" srcId="{7BAAFA80-F168-4E35-B411-5078859CE30D}" destId="{9811D825-CB45-4652-80B6-A738A0F0F922}" srcOrd="0" destOrd="0" parTransId="{97A6567F-9803-4E19-8C3D-8FDEC666E4BA}" sibTransId="{68AA51E6-A55E-4E64-A8B1-E0601CD8744B}"/>
    <dgm:cxn modelId="{BF64F92B-9B40-465E-A8C2-3A70E9783956}" type="presOf" srcId="{DD7A364D-01CC-4132-A954-A8AB02ED2B99}" destId="{634FCD60-C0CE-41BE-8067-5529C46DA834}" srcOrd="0" destOrd="0" presId="urn:microsoft.com/office/officeart/2005/8/layout/hierarchy1"/>
    <dgm:cxn modelId="{7A811CAA-B036-4BCF-9C2E-EF00574285F4}" type="presOf" srcId="{72E243E0-293E-4618-B0FD-AB63A62C1466}" destId="{7CED3D7B-808E-4134-A1F1-04C0D5DAD776}" srcOrd="0" destOrd="0" presId="urn:microsoft.com/office/officeart/2005/8/layout/hierarchy1"/>
    <dgm:cxn modelId="{CB3B359F-AE6B-44A7-81A5-BF462C9A418B}" type="presOf" srcId="{D2A714E7-B3EE-4602-B669-5D1A94451CB2}" destId="{A4F49B35-D52A-4AE4-A6DF-185DE5CAA8A6}" srcOrd="0" destOrd="0" presId="urn:microsoft.com/office/officeart/2005/8/layout/hierarchy1"/>
    <dgm:cxn modelId="{57EBAB22-5E00-4A91-A960-5B6412FA7C7F}" type="presOf" srcId="{8E4FEE35-DECC-4315-AB56-AC696B726C49}" destId="{B179E356-6421-42E1-B49A-76B112913C2E}" srcOrd="0" destOrd="0" presId="urn:microsoft.com/office/officeart/2005/8/layout/hierarchy1"/>
    <dgm:cxn modelId="{2577727A-5796-4974-9A46-E60F56E86F53}" srcId="{2A23B569-3123-403B-A4FB-0A41095E9C96}" destId="{AE50EF9D-0374-4B1A-B09B-5E0853331B05}" srcOrd="0" destOrd="0" parTransId="{B0329E31-EC40-44DF-8BFD-22B4F978431F}" sibTransId="{A9996AC6-19E7-49E6-B225-07679CE4DF7C}"/>
    <dgm:cxn modelId="{3CD4C49C-0790-41F8-9A9C-6FE59DE43E56}" srcId="{DF20751A-F331-4CDC-9424-1F404F501D00}" destId="{B7ECC51F-7611-4F24-A5CA-574DD5964D60}" srcOrd="2" destOrd="0" parTransId="{DB74C2E0-14AB-4E47-873A-61B99F7AC273}" sibTransId="{75FE8FB4-75D8-4D08-A87D-D73195444F09}"/>
    <dgm:cxn modelId="{4C94531D-1582-47F7-83FA-D3A6EFD8566C}" srcId="{9811D825-CB45-4652-80B6-A738A0F0F922}" destId="{DF20751A-F331-4CDC-9424-1F404F501D00}" srcOrd="1" destOrd="0" parTransId="{FA0B5BF0-7061-4418-BD7D-1C5D3B2DF20D}" sibTransId="{985A18C8-25D8-46F4-A3C7-7A31423347E7}"/>
    <dgm:cxn modelId="{71FDEE3C-00DF-474E-81F1-C88F75A90ECD}" srcId="{DF20751A-F331-4CDC-9424-1F404F501D00}" destId="{3FB98B16-1871-4EAA-B224-D06B7B4C48E3}" srcOrd="1" destOrd="0" parTransId="{553467BF-2494-494D-B49C-BA7CA5B7E2F8}" sibTransId="{DC3D9A5B-8B37-400D-A380-B0BCD3EB0DD3}"/>
    <dgm:cxn modelId="{175279C7-25B9-464E-A5F6-F3F3A6A943DA}" type="presOf" srcId="{DF20751A-F331-4CDC-9424-1F404F501D00}" destId="{E06D6723-660C-4A4C-864E-953A16BE7A99}" srcOrd="0" destOrd="0" presId="urn:microsoft.com/office/officeart/2005/8/layout/hierarchy1"/>
    <dgm:cxn modelId="{CE18C980-0930-40B7-B3E0-467DD592828D}" type="presOf" srcId="{3FB98B16-1871-4EAA-B224-D06B7B4C48E3}" destId="{28A47C69-6997-4E10-81D9-9645AB097592}" srcOrd="0" destOrd="0" presId="urn:microsoft.com/office/officeart/2005/8/layout/hierarchy1"/>
    <dgm:cxn modelId="{FB207A79-139C-4698-AB6D-6CACA8E8365B}" srcId="{9811D825-CB45-4652-80B6-A738A0F0F922}" destId="{2A23B569-3123-403B-A4FB-0A41095E9C96}" srcOrd="0" destOrd="0" parTransId="{DD7A364D-01CC-4132-A954-A8AB02ED2B99}" sibTransId="{B22F38E4-05E9-44D7-AC62-C2D97E4005CE}"/>
    <dgm:cxn modelId="{17599368-1235-4D94-A4C6-4E512880A94B}" type="presOf" srcId="{553467BF-2494-494D-B49C-BA7CA5B7E2F8}" destId="{FCFC17B9-5345-454B-8D85-FFB5D158021F}" srcOrd="0" destOrd="0" presId="urn:microsoft.com/office/officeart/2005/8/layout/hierarchy1"/>
    <dgm:cxn modelId="{046935BD-3366-4D46-A468-32758D2B105B}" type="presOf" srcId="{B8DDCA46-C081-431B-8F0F-06DA299AC566}" destId="{DE613E5E-CE95-4EA6-8679-EAA5550F682B}" srcOrd="0" destOrd="0" presId="urn:microsoft.com/office/officeart/2005/8/layout/hierarchy1"/>
    <dgm:cxn modelId="{C491D4D0-DD93-4223-B806-CEAE63E91F47}" type="presOf" srcId="{B7ECC51F-7611-4F24-A5CA-574DD5964D60}" destId="{32941237-88CF-41B2-AF7F-637849A147E1}" srcOrd="0" destOrd="0" presId="urn:microsoft.com/office/officeart/2005/8/layout/hierarchy1"/>
    <dgm:cxn modelId="{EFF0B9CC-4952-45F3-AA0B-855C3ABAB25B}" type="presOf" srcId="{9811D825-CB45-4652-80B6-A738A0F0F922}" destId="{07D6AEB9-A74E-4EA3-A55D-3C25BDE42DE5}" srcOrd="0" destOrd="0" presId="urn:microsoft.com/office/officeart/2005/8/layout/hierarchy1"/>
    <dgm:cxn modelId="{EA0C9348-1C9C-4C53-958F-7BDD5CE7DC15}" type="presOf" srcId="{2A23B569-3123-403B-A4FB-0A41095E9C96}" destId="{46208DE8-6374-405F-B47E-FF402D9F32DD}" srcOrd="0" destOrd="0" presId="urn:microsoft.com/office/officeart/2005/8/layout/hierarchy1"/>
    <dgm:cxn modelId="{0835B6DD-AE13-4B14-967E-526BCAF7938D}" type="presOf" srcId="{FD160DF6-B289-4FD7-B302-F35CD2B23530}" destId="{0F163919-6D2D-420F-9DC3-12AA12321F41}" srcOrd="0" destOrd="0" presId="urn:microsoft.com/office/officeart/2005/8/layout/hierarchy1"/>
    <dgm:cxn modelId="{A48240BB-CB31-4243-B1B0-2C6DAA408511}" srcId="{DF20751A-F331-4CDC-9424-1F404F501D00}" destId="{D2A714E7-B3EE-4602-B669-5D1A94451CB2}" srcOrd="3" destOrd="0" parTransId="{60133937-551C-4F83-A2D2-0194D287F7E5}" sibTransId="{14D5CE7B-0D9D-44BF-B5A4-E614E74D10F3}"/>
    <dgm:cxn modelId="{D47DD70E-687A-4ED8-A8EC-DAC76E02D6FC}" type="presOf" srcId="{7BAAFA80-F168-4E35-B411-5078859CE30D}" destId="{F94EA415-9E3A-44AE-9135-769C1AC356B9}" srcOrd="0" destOrd="0" presId="urn:microsoft.com/office/officeart/2005/8/layout/hierarchy1"/>
    <dgm:cxn modelId="{1247DF76-1CB2-40FD-ACC6-7F7FC8A0B8E5}" type="presParOf" srcId="{F94EA415-9E3A-44AE-9135-769C1AC356B9}" destId="{A6A858BE-C3CA-4C8F-95EB-2F67710DBCC6}" srcOrd="0" destOrd="0" presId="urn:microsoft.com/office/officeart/2005/8/layout/hierarchy1"/>
    <dgm:cxn modelId="{AD79EB4C-9B5E-4324-838F-CAE3B3A998D6}" type="presParOf" srcId="{A6A858BE-C3CA-4C8F-95EB-2F67710DBCC6}" destId="{A0970F0E-8EFB-4357-B46A-DA7207646453}" srcOrd="0" destOrd="0" presId="urn:microsoft.com/office/officeart/2005/8/layout/hierarchy1"/>
    <dgm:cxn modelId="{9345221C-75E8-452A-8828-840123B738A1}" type="presParOf" srcId="{A0970F0E-8EFB-4357-B46A-DA7207646453}" destId="{74C18ED3-A0E9-403F-BA5C-F220E3B1673A}" srcOrd="0" destOrd="0" presId="urn:microsoft.com/office/officeart/2005/8/layout/hierarchy1"/>
    <dgm:cxn modelId="{B88A99BB-8FE9-4714-8058-E3760906D0B9}" type="presParOf" srcId="{A0970F0E-8EFB-4357-B46A-DA7207646453}" destId="{07D6AEB9-A74E-4EA3-A55D-3C25BDE42DE5}" srcOrd="1" destOrd="0" presId="urn:microsoft.com/office/officeart/2005/8/layout/hierarchy1"/>
    <dgm:cxn modelId="{8CA3BF40-199A-45D9-A8B5-E4A7B5F2B611}" type="presParOf" srcId="{A6A858BE-C3CA-4C8F-95EB-2F67710DBCC6}" destId="{EE223589-3131-4F87-9125-5A94AFF5C4EF}" srcOrd="1" destOrd="0" presId="urn:microsoft.com/office/officeart/2005/8/layout/hierarchy1"/>
    <dgm:cxn modelId="{9E86FD65-A090-47B5-8DBA-394D81A4DCBD}" type="presParOf" srcId="{EE223589-3131-4F87-9125-5A94AFF5C4EF}" destId="{634FCD60-C0CE-41BE-8067-5529C46DA834}" srcOrd="0" destOrd="0" presId="urn:microsoft.com/office/officeart/2005/8/layout/hierarchy1"/>
    <dgm:cxn modelId="{8B07C892-6E28-4B83-9A39-6D035FDEA469}" type="presParOf" srcId="{EE223589-3131-4F87-9125-5A94AFF5C4EF}" destId="{68ED56EE-C1B6-4CF0-BF57-507F6ECC3F32}" srcOrd="1" destOrd="0" presId="urn:microsoft.com/office/officeart/2005/8/layout/hierarchy1"/>
    <dgm:cxn modelId="{E9D26162-8E52-4DB0-9613-6F679CA79E96}" type="presParOf" srcId="{68ED56EE-C1B6-4CF0-BF57-507F6ECC3F32}" destId="{BF5072C2-01D8-47C8-9C1B-AF2E5A413264}" srcOrd="0" destOrd="0" presId="urn:microsoft.com/office/officeart/2005/8/layout/hierarchy1"/>
    <dgm:cxn modelId="{4D3652B8-CF81-4698-AF7F-D472D7E7082D}" type="presParOf" srcId="{BF5072C2-01D8-47C8-9C1B-AF2E5A413264}" destId="{1A167620-A08C-489B-902B-5F182D30331C}" srcOrd="0" destOrd="0" presId="urn:microsoft.com/office/officeart/2005/8/layout/hierarchy1"/>
    <dgm:cxn modelId="{20CB15B6-C8D2-4750-8163-E765F1403C9B}" type="presParOf" srcId="{BF5072C2-01D8-47C8-9C1B-AF2E5A413264}" destId="{46208DE8-6374-405F-B47E-FF402D9F32DD}" srcOrd="1" destOrd="0" presId="urn:microsoft.com/office/officeart/2005/8/layout/hierarchy1"/>
    <dgm:cxn modelId="{140C6ECD-82DC-429D-8497-E2093694D3C2}" type="presParOf" srcId="{68ED56EE-C1B6-4CF0-BF57-507F6ECC3F32}" destId="{892F4147-3777-4AB4-BC21-083BCF723CAF}" srcOrd="1" destOrd="0" presId="urn:microsoft.com/office/officeart/2005/8/layout/hierarchy1"/>
    <dgm:cxn modelId="{08EACC45-EC0C-4AF2-96F9-DF895277735F}" type="presParOf" srcId="{892F4147-3777-4AB4-BC21-083BCF723CAF}" destId="{27163A66-0730-4356-9136-F48135FF8377}" srcOrd="0" destOrd="0" presId="urn:microsoft.com/office/officeart/2005/8/layout/hierarchy1"/>
    <dgm:cxn modelId="{13D6F443-F2A3-45F5-AA7E-6A2BB2F2DA8D}" type="presParOf" srcId="{892F4147-3777-4AB4-BC21-083BCF723CAF}" destId="{E6CB4FF8-6F2D-4DD8-B8D4-7C955A6BE899}" srcOrd="1" destOrd="0" presId="urn:microsoft.com/office/officeart/2005/8/layout/hierarchy1"/>
    <dgm:cxn modelId="{0A7BC7E8-B06F-4685-ADDD-D23C9B41C34E}" type="presParOf" srcId="{E6CB4FF8-6F2D-4DD8-B8D4-7C955A6BE899}" destId="{5C9D6B77-ABE7-442D-A8BE-36F9BC7B2A46}" srcOrd="0" destOrd="0" presId="urn:microsoft.com/office/officeart/2005/8/layout/hierarchy1"/>
    <dgm:cxn modelId="{FD9535A3-464E-4950-B25B-DBDB6F5D5D86}" type="presParOf" srcId="{5C9D6B77-ABE7-442D-A8BE-36F9BC7B2A46}" destId="{42F5E081-E740-4A6A-BD88-E3563DB5993D}" srcOrd="0" destOrd="0" presId="urn:microsoft.com/office/officeart/2005/8/layout/hierarchy1"/>
    <dgm:cxn modelId="{148C21AC-6D6A-4263-952A-BE67D9615295}" type="presParOf" srcId="{5C9D6B77-ABE7-442D-A8BE-36F9BC7B2A46}" destId="{3263728A-260E-4E11-ACBB-EF0431722668}" srcOrd="1" destOrd="0" presId="urn:microsoft.com/office/officeart/2005/8/layout/hierarchy1"/>
    <dgm:cxn modelId="{73C599CB-5FD3-4A47-8034-E0E25B0F3D30}" type="presParOf" srcId="{E6CB4FF8-6F2D-4DD8-B8D4-7C955A6BE899}" destId="{92E07CBE-D34B-4FA6-AA7E-A50C0D75B006}" srcOrd="1" destOrd="0" presId="urn:microsoft.com/office/officeart/2005/8/layout/hierarchy1"/>
    <dgm:cxn modelId="{E520D6E2-D4A1-4FF7-A270-10B3FE110ADE}" type="presParOf" srcId="{892F4147-3777-4AB4-BC21-083BCF723CAF}" destId="{0F163919-6D2D-420F-9DC3-12AA12321F41}" srcOrd="2" destOrd="0" presId="urn:microsoft.com/office/officeart/2005/8/layout/hierarchy1"/>
    <dgm:cxn modelId="{F0B2A22C-F45E-4B74-87E8-8CCACA66DA36}" type="presParOf" srcId="{892F4147-3777-4AB4-BC21-083BCF723CAF}" destId="{B30282DF-C407-4428-A6A3-8A9926B4C4A4}" srcOrd="3" destOrd="0" presId="urn:microsoft.com/office/officeart/2005/8/layout/hierarchy1"/>
    <dgm:cxn modelId="{94F7C4BD-FBF5-4288-AA39-A6A4E8024929}" type="presParOf" srcId="{B30282DF-C407-4428-A6A3-8A9926B4C4A4}" destId="{D7A9454F-7E51-4561-B1B1-3F538CC060B4}" srcOrd="0" destOrd="0" presId="urn:microsoft.com/office/officeart/2005/8/layout/hierarchy1"/>
    <dgm:cxn modelId="{C4F22C15-1DFD-40D8-8E7F-61D1FBD2BC0D}" type="presParOf" srcId="{D7A9454F-7E51-4561-B1B1-3F538CC060B4}" destId="{93EF1457-FEC6-42A5-BA69-6A8C2A97E04B}" srcOrd="0" destOrd="0" presId="urn:microsoft.com/office/officeart/2005/8/layout/hierarchy1"/>
    <dgm:cxn modelId="{C752EFDD-41B3-4F4B-B6E4-6FF4F062490E}" type="presParOf" srcId="{D7A9454F-7E51-4561-B1B1-3F538CC060B4}" destId="{B179E356-6421-42E1-B49A-76B112913C2E}" srcOrd="1" destOrd="0" presId="urn:microsoft.com/office/officeart/2005/8/layout/hierarchy1"/>
    <dgm:cxn modelId="{95503198-F5BA-4DC8-B1A5-89E1374A79C2}" type="presParOf" srcId="{B30282DF-C407-4428-A6A3-8A9926B4C4A4}" destId="{7D67CAE5-210D-429C-AC36-50E4611BFF4E}" srcOrd="1" destOrd="0" presId="urn:microsoft.com/office/officeart/2005/8/layout/hierarchy1"/>
    <dgm:cxn modelId="{03E6A4FF-33D3-46AF-A397-DBC9F3B4A40F}" type="presParOf" srcId="{892F4147-3777-4AB4-BC21-083BCF723CAF}" destId="{C5A9D2DA-EC11-4DF2-B480-EBD2E312EA97}" srcOrd="4" destOrd="0" presId="urn:microsoft.com/office/officeart/2005/8/layout/hierarchy1"/>
    <dgm:cxn modelId="{B3CA018E-75BF-40FB-A49E-EFCF6010A8A3}" type="presParOf" srcId="{892F4147-3777-4AB4-BC21-083BCF723CAF}" destId="{FFD4D455-F38D-46CC-A290-A6F4D65A740A}" srcOrd="5" destOrd="0" presId="urn:microsoft.com/office/officeart/2005/8/layout/hierarchy1"/>
    <dgm:cxn modelId="{5CDD39CF-F995-45FA-ABA3-570B2154C15F}" type="presParOf" srcId="{FFD4D455-F38D-46CC-A290-A6F4D65A740A}" destId="{17BDE450-BD91-43B4-A9E6-72A6E5FE006B}" srcOrd="0" destOrd="0" presId="urn:microsoft.com/office/officeart/2005/8/layout/hierarchy1"/>
    <dgm:cxn modelId="{2765709C-83F4-4C25-8E98-09D457792EF1}" type="presParOf" srcId="{17BDE450-BD91-43B4-A9E6-72A6E5FE006B}" destId="{D85D5080-317E-4ED5-9BBF-6FE481F43D47}" srcOrd="0" destOrd="0" presId="urn:microsoft.com/office/officeart/2005/8/layout/hierarchy1"/>
    <dgm:cxn modelId="{DCCAE74C-529E-4C97-9538-5786884B9E4D}" type="presParOf" srcId="{17BDE450-BD91-43B4-A9E6-72A6E5FE006B}" destId="{CAD76D27-F137-4A9F-A5D2-9CBD09B131D7}" srcOrd="1" destOrd="0" presId="urn:microsoft.com/office/officeart/2005/8/layout/hierarchy1"/>
    <dgm:cxn modelId="{4804A560-716D-451E-BB34-0841A120316C}" type="presParOf" srcId="{FFD4D455-F38D-46CC-A290-A6F4D65A740A}" destId="{2DDBE4BA-0559-4772-82F6-2423F291C924}" srcOrd="1" destOrd="0" presId="urn:microsoft.com/office/officeart/2005/8/layout/hierarchy1"/>
    <dgm:cxn modelId="{F3B6CFA8-A314-45DE-9161-EDA46928F5AF}" type="presParOf" srcId="{EE223589-3131-4F87-9125-5A94AFF5C4EF}" destId="{1608EB1A-EE21-4E6C-8402-D8261E517203}" srcOrd="2" destOrd="0" presId="urn:microsoft.com/office/officeart/2005/8/layout/hierarchy1"/>
    <dgm:cxn modelId="{FA3604A1-FD5D-4CFC-816E-EA945ACB4AAE}" type="presParOf" srcId="{EE223589-3131-4F87-9125-5A94AFF5C4EF}" destId="{5C62B13B-BA2D-4B17-96D3-016B8DAEF03C}" srcOrd="3" destOrd="0" presId="urn:microsoft.com/office/officeart/2005/8/layout/hierarchy1"/>
    <dgm:cxn modelId="{E684CD52-A4C9-4BEA-8EFF-369B6862DF38}" type="presParOf" srcId="{5C62B13B-BA2D-4B17-96D3-016B8DAEF03C}" destId="{5718CB5F-A67B-406D-A4C4-884DE6E78E09}" srcOrd="0" destOrd="0" presId="urn:microsoft.com/office/officeart/2005/8/layout/hierarchy1"/>
    <dgm:cxn modelId="{FE116EAB-64C5-4FE6-B79F-639EE2C24FE4}" type="presParOf" srcId="{5718CB5F-A67B-406D-A4C4-884DE6E78E09}" destId="{FDCD5EF5-B06B-421C-B0F1-B94C06FB2E74}" srcOrd="0" destOrd="0" presId="urn:microsoft.com/office/officeart/2005/8/layout/hierarchy1"/>
    <dgm:cxn modelId="{616EC588-6403-4C40-886E-3282FE2D5621}" type="presParOf" srcId="{5718CB5F-A67B-406D-A4C4-884DE6E78E09}" destId="{E06D6723-660C-4A4C-864E-953A16BE7A99}" srcOrd="1" destOrd="0" presId="urn:microsoft.com/office/officeart/2005/8/layout/hierarchy1"/>
    <dgm:cxn modelId="{EB2612DB-2D5F-4A04-9B6A-E421F4FE2FB8}" type="presParOf" srcId="{5C62B13B-BA2D-4B17-96D3-016B8DAEF03C}" destId="{FA7E33E2-3150-4CC0-800E-621B9F222CC6}" srcOrd="1" destOrd="0" presId="urn:microsoft.com/office/officeart/2005/8/layout/hierarchy1"/>
    <dgm:cxn modelId="{E1EB050B-5CC4-48A8-A863-9CAFDE320366}" type="presParOf" srcId="{FA7E33E2-3150-4CC0-800E-621B9F222CC6}" destId="{7CED3D7B-808E-4134-A1F1-04C0D5DAD776}" srcOrd="0" destOrd="0" presId="urn:microsoft.com/office/officeart/2005/8/layout/hierarchy1"/>
    <dgm:cxn modelId="{A3741074-790E-4A2A-8D68-C2467698F227}" type="presParOf" srcId="{FA7E33E2-3150-4CC0-800E-621B9F222CC6}" destId="{521311B0-F7B9-43E9-86DC-AF53C61B9958}" srcOrd="1" destOrd="0" presId="urn:microsoft.com/office/officeart/2005/8/layout/hierarchy1"/>
    <dgm:cxn modelId="{395AE1F2-6A57-4022-9B44-FDE803F94D14}" type="presParOf" srcId="{521311B0-F7B9-43E9-86DC-AF53C61B9958}" destId="{F0CFB353-86D0-4156-BF91-C3B6F2398C12}" srcOrd="0" destOrd="0" presId="urn:microsoft.com/office/officeart/2005/8/layout/hierarchy1"/>
    <dgm:cxn modelId="{AC6A627F-23EC-4FE8-B249-AF003A7C1699}" type="presParOf" srcId="{F0CFB353-86D0-4156-BF91-C3B6F2398C12}" destId="{E0A5E40F-0474-49F0-AB0B-C2C7748A9106}" srcOrd="0" destOrd="0" presId="urn:microsoft.com/office/officeart/2005/8/layout/hierarchy1"/>
    <dgm:cxn modelId="{41EAC99D-4B7D-4928-806A-7CB50D26D85F}" type="presParOf" srcId="{F0CFB353-86D0-4156-BF91-C3B6F2398C12}" destId="{DE613E5E-CE95-4EA6-8679-EAA5550F682B}" srcOrd="1" destOrd="0" presId="urn:microsoft.com/office/officeart/2005/8/layout/hierarchy1"/>
    <dgm:cxn modelId="{782941A1-BF94-4023-8BF2-9E5189BF65B2}" type="presParOf" srcId="{521311B0-F7B9-43E9-86DC-AF53C61B9958}" destId="{2B0DC1D4-1974-4455-B28A-08EDF061ECA1}" srcOrd="1" destOrd="0" presId="urn:microsoft.com/office/officeart/2005/8/layout/hierarchy1"/>
    <dgm:cxn modelId="{398091A8-1455-4445-A2AE-CE3D84B06199}" type="presParOf" srcId="{FA7E33E2-3150-4CC0-800E-621B9F222CC6}" destId="{FCFC17B9-5345-454B-8D85-FFB5D158021F}" srcOrd="2" destOrd="0" presId="urn:microsoft.com/office/officeart/2005/8/layout/hierarchy1"/>
    <dgm:cxn modelId="{D04B8239-1D36-4E18-ADDC-5E1D6F02D549}" type="presParOf" srcId="{FA7E33E2-3150-4CC0-800E-621B9F222CC6}" destId="{875DA86A-0D97-476B-AC05-A6E033D52C9C}" srcOrd="3" destOrd="0" presId="urn:microsoft.com/office/officeart/2005/8/layout/hierarchy1"/>
    <dgm:cxn modelId="{48B0AF41-DE24-4845-86A4-54014C7B5430}" type="presParOf" srcId="{875DA86A-0D97-476B-AC05-A6E033D52C9C}" destId="{38465C29-2590-4204-8A6B-C237277817FE}" srcOrd="0" destOrd="0" presId="urn:microsoft.com/office/officeart/2005/8/layout/hierarchy1"/>
    <dgm:cxn modelId="{56902422-15DB-4225-9B92-8BE1CCC5C7D8}" type="presParOf" srcId="{38465C29-2590-4204-8A6B-C237277817FE}" destId="{9DDC09E5-6E08-45B2-BF63-3AA5FD05EDA5}" srcOrd="0" destOrd="0" presId="urn:microsoft.com/office/officeart/2005/8/layout/hierarchy1"/>
    <dgm:cxn modelId="{DEAD214E-5B17-47CC-8485-65B5CEE86CC2}" type="presParOf" srcId="{38465C29-2590-4204-8A6B-C237277817FE}" destId="{28A47C69-6997-4E10-81D9-9645AB097592}" srcOrd="1" destOrd="0" presId="urn:microsoft.com/office/officeart/2005/8/layout/hierarchy1"/>
    <dgm:cxn modelId="{8CF555EE-1BC2-403B-8380-A0819421DF44}" type="presParOf" srcId="{875DA86A-0D97-476B-AC05-A6E033D52C9C}" destId="{EFAE3652-384B-4597-8ACE-C98834110A9C}" srcOrd="1" destOrd="0" presId="urn:microsoft.com/office/officeart/2005/8/layout/hierarchy1"/>
    <dgm:cxn modelId="{A4155912-AAFD-4888-A54C-68189DB1B53F}" type="presParOf" srcId="{FA7E33E2-3150-4CC0-800E-621B9F222CC6}" destId="{54886F25-62A1-414F-B98E-D3D726118D0E}" srcOrd="4" destOrd="0" presId="urn:microsoft.com/office/officeart/2005/8/layout/hierarchy1"/>
    <dgm:cxn modelId="{4657A164-E611-48D5-8900-79D19ACBAF04}" type="presParOf" srcId="{FA7E33E2-3150-4CC0-800E-621B9F222CC6}" destId="{806118E5-87A7-45AA-A354-1888652B765F}" srcOrd="5" destOrd="0" presId="urn:microsoft.com/office/officeart/2005/8/layout/hierarchy1"/>
    <dgm:cxn modelId="{308C0336-B999-4150-A49A-B1235C5D2CFD}" type="presParOf" srcId="{806118E5-87A7-45AA-A354-1888652B765F}" destId="{E0D23FFC-34FD-4C51-983C-67577C68A413}" srcOrd="0" destOrd="0" presId="urn:microsoft.com/office/officeart/2005/8/layout/hierarchy1"/>
    <dgm:cxn modelId="{C72FD8BA-67E1-47C2-B54A-784A010E1874}" type="presParOf" srcId="{E0D23FFC-34FD-4C51-983C-67577C68A413}" destId="{DAFF8578-80DD-4F07-AF0B-97AB4E14DD05}" srcOrd="0" destOrd="0" presId="urn:microsoft.com/office/officeart/2005/8/layout/hierarchy1"/>
    <dgm:cxn modelId="{CC673424-014D-4B81-B11B-10B0FD18557E}" type="presParOf" srcId="{E0D23FFC-34FD-4C51-983C-67577C68A413}" destId="{32941237-88CF-41B2-AF7F-637849A147E1}" srcOrd="1" destOrd="0" presId="urn:microsoft.com/office/officeart/2005/8/layout/hierarchy1"/>
    <dgm:cxn modelId="{46E0A029-6141-4619-AD7E-668037182763}" type="presParOf" srcId="{806118E5-87A7-45AA-A354-1888652B765F}" destId="{C4C39A08-ECDB-4774-8378-2E63D0C2FDA1}" srcOrd="1" destOrd="0" presId="urn:microsoft.com/office/officeart/2005/8/layout/hierarchy1"/>
    <dgm:cxn modelId="{6179372B-F92C-4A1D-B89A-AA4DF5676CAF}" type="presParOf" srcId="{FA7E33E2-3150-4CC0-800E-621B9F222CC6}" destId="{A49C8B00-5ED5-4E08-9530-B2C531CC50D9}" srcOrd="6" destOrd="0" presId="urn:microsoft.com/office/officeart/2005/8/layout/hierarchy1"/>
    <dgm:cxn modelId="{051F7BEB-5A53-4EA6-B2B9-2E64297F817D}" type="presParOf" srcId="{FA7E33E2-3150-4CC0-800E-621B9F222CC6}" destId="{552EE972-A013-41C7-AFEC-9FC0104E6C55}" srcOrd="7" destOrd="0" presId="urn:microsoft.com/office/officeart/2005/8/layout/hierarchy1"/>
    <dgm:cxn modelId="{1BC43E01-5FF2-4F65-84DF-754ACAA49704}" type="presParOf" srcId="{552EE972-A013-41C7-AFEC-9FC0104E6C55}" destId="{2EF6860F-F1DA-408E-A39D-A2D69D8BF9D9}" srcOrd="0" destOrd="0" presId="urn:microsoft.com/office/officeart/2005/8/layout/hierarchy1"/>
    <dgm:cxn modelId="{49018175-32AC-49FC-BB1A-89062F27D296}" type="presParOf" srcId="{2EF6860F-F1DA-408E-A39D-A2D69D8BF9D9}" destId="{69D31640-367A-4985-B933-64CC7B578DA5}" srcOrd="0" destOrd="0" presId="urn:microsoft.com/office/officeart/2005/8/layout/hierarchy1"/>
    <dgm:cxn modelId="{84E734D8-9817-4801-893D-728070828D2E}" type="presParOf" srcId="{2EF6860F-F1DA-408E-A39D-A2D69D8BF9D9}" destId="{A4F49B35-D52A-4AE4-A6DF-185DE5CAA8A6}" srcOrd="1" destOrd="0" presId="urn:microsoft.com/office/officeart/2005/8/layout/hierarchy1"/>
    <dgm:cxn modelId="{DF0BED2F-99D1-4A7F-86C7-4FB8E3A8E67F}" type="presParOf" srcId="{552EE972-A013-41C7-AFEC-9FC0104E6C55}" destId="{DA635160-24ED-40FB-9C7A-E8B019640A9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6DDDA-C03D-45BF-82F8-3A586C43A89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D62B1F3-0464-4D34-A3DC-BE4948670083}">
      <dgm:prSet phldrT="[نص]"/>
      <dgm:spPr/>
      <dgm:t>
        <a:bodyPr/>
        <a:lstStyle/>
        <a:p>
          <a:pPr rtl="1"/>
          <a:r>
            <a:rPr lang="en-US" dirty="0" err="1" smtClean="0"/>
            <a:t>azole</a:t>
          </a:r>
          <a:r>
            <a:rPr lang="en-US" dirty="0" smtClean="0"/>
            <a:t> </a:t>
          </a:r>
          <a:endParaRPr lang="ar-SA" dirty="0"/>
        </a:p>
      </dgm:t>
    </dgm:pt>
    <dgm:pt modelId="{024AF3F8-0EDC-4E9E-8E2F-1DD532F70135}" type="parTrans" cxnId="{BC9F1266-EE65-4C05-B40E-4D3A8DB14A16}">
      <dgm:prSet/>
      <dgm:spPr/>
      <dgm:t>
        <a:bodyPr/>
        <a:lstStyle/>
        <a:p>
          <a:pPr rtl="1"/>
          <a:endParaRPr lang="ar-SA"/>
        </a:p>
      </dgm:t>
    </dgm:pt>
    <dgm:pt modelId="{578E768C-930F-46EF-94F2-584A37B4E754}" type="sibTrans" cxnId="{BC9F1266-EE65-4C05-B40E-4D3A8DB14A16}">
      <dgm:prSet/>
      <dgm:spPr/>
      <dgm:t>
        <a:bodyPr/>
        <a:lstStyle/>
        <a:p>
          <a:pPr rtl="1"/>
          <a:endParaRPr lang="ar-SA"/>
        </a:p>
      </dgm:t>
    </dgm:pt>
    <dgm:pt modelId="{36D986EB-8B8B-4359-8165-8B69FD496E64}">
      <dgm:prSet phldrT="[نص]"/>
      <dgm:spPr/>
      <dgm:t>
        <a:bodyPr/>
        <a:lstStyle/>
        <a:p>
          <a:pPr rtl="1"/>
          <a:r>
            <a:rPr lang="en-US" dirty="0" err="1" smtClean="0"/>
            <a:t>Nystatin</a:t>
          </a:r>
          <a:r>
            <a:rPr lang="en-US" dirty="0" smtClean="0"/>
            <a:t> and </a:t>
          </a:r>
          <a:r>
            <a:rPr lang="en-US" dirty="0" err="1" smtClean="0"/>
            <a:t>Amphotericin</a:t>
          </a:r>
          <a:endParaRPr lang="ar-SA" dirty="0"/>
        </a:p>
      </dgm:t>
    </dgm:pt>
    <dgm:pt modelId="{4B08ACEA-D22F-4292-830A-EC8FB5996460}" type="parTrans" cxnId="{530680D3-5673-4482-A4E4-6890685075CD}">
      <dgm:prSet/>
      <dgm:spPr/>
      <dgm:t>
        <a:bodyPr/>
        <a:lstStyle/>
        <a:p>
          <a:pPr rtl="1"/>
          <a:endParaRPr lang="ar-SA"/>
        </a:p>
      </dgm:t>
    </dgm:pt>
    <dgm:pt modelId="{EE367A5B-CB60-4131-B0CE-5E14B0BA0E18}" type="sibTrans" cxnId="{530680D3-5673-4482-A4E4-6890685075CD}">
      <dgm:prSet/>
      <dgm:spPr/>
      <dgm:t>
        <a:bodyPr/>
        <a:lstStyle/>
        <a:p>
          <a:pPr rtl="1"/>
          <a:endParaRPr lang="ar-SA"/>
        </a:p>
      </dgm:t>
    </dgm:pt>
    <dgm:pt modelId="{98D8136A-F13E-458A-97C4-C7D8B054B4DF}">
      <dgm:prSet phldrT="[نص]"/>
      <dgm:spPr/>
      <dgm:t>
        <a:bodyPr/>
        <a:lstStyle/>
        <a:p>
          <a:pPr rtl="1"/>
          <a:r>
            <a:rPr lang="en-US" dirty="0" err="1" smtClean="0"/>
            <a:t>tolnaftate</a:t>
          </a:r>
          <a:endParaRPr lang="ar-SA" dirty="0"/>
        </a:p>
      </dgm:t>
    </dgm:pt>
    <dgm:pt modelId="{AE1DFA5A-88A6-426F-938D-5C57D06FF5D7}" type="parTrans" cxnId="{4B68F5C7-22E8-4643-BAFC-465CBDCEC2B7}">
      <dgm:prSet/>
      <dgm:spPr/>
      <dgm:t>
        <a:bodyPr/>
        <a:lstStyle/>
        <a:p>
          <a:pPr rtl="1"/>
          <a:endParaRPr lang="ar-SA"/>
        </a:p>
      </dgm:t>
    </dgm:pt>
    <dgm:pt modelId="{568F1C25-8EF9-4597-8E31-D133E1729B90}" type="sibTrans" cxnId="{4B68F5C7-22E8-4643-BAFC-465CBDCEC2B7}">
      <dgm:prSet/>
      <dgm:spPr/>
      <dgm:t>
        <a:bodyPr/>
        <a:lstStyle/>
        <a:p>
          <a:pPr rtl="1"/>
          <a:endParaRPr lang="ar-SA"/>
        </a:p>
      </dgm:t>
    </dgm:pt>
    <dgm:pt modelId="{FAA7F7BD-8B7D-480D-9770-FF71DC933BA2}">
      <dgm:prSet phldrT="[نص]"/>
      <dgm:spPr/>
      <dgm:t>
        <a:bodyPr/>
        <a:lstStyle/>
        <a:p>
          <a:pPr rtl="1"/>
          <a:r>
            <a:rPr lang="en-US" dirty="0" err="1" smtClean="0"/>
            <a:t>Terbinafine</a:t>
          </a:r>
          <a:endParaRPr lang="ar-SA" dirty="0"/>
        </a:p>
      </dgm:t>
    </dgm:pt>
    <dgm:pt modelId="{EACF09E6-E09D-49F1-966D-2C894A03764B}" type="parTrans" cxnId="{BCE18620-C164-469F-976A-9C2594AB5FCC}">
      <dgm:prSet/>
      <dgm:spPr/>
      <dgm:t>
        <a:bodyPr/>
        <a:lstStyle/>
        <a:p>
          <a:pPr rtl="1"/>
          <a:endParaRPr lang="ar-SA"/>
        </a:p>
      </dgm:t>
    </dgm:pt>
    <dgm:pt modelId="{E69F2645-DA78-49B5-BD55-C2E8D6D4377E}" type="sibTrans" cxnId="{BCE18620-C164-469F-976A-9C2594AB5FCC}">
      <dgm:prSet/>
      <dgm:spPr/>
      <dgm:t>
        <a:bodyPr/>
        <a:lstStyle/>
        <a:p>
          <a:pPr rtl="1"/>
          <a:endParaRPr lang="ar-SA"/>
        </a:p>
      </dgm:t>
    </dgm:pt>
    <dgm:pt modelId="{3D7CD272-FF41-4927-86E0-90961006D9FD}">
      <dgm:prSet phldrT="[نص]"/>
      <dgm:spPr/>
      <dgm:t>
        <a:bodyPr/>
        <a:lstStyle/>
        <a:p>
          <a:pPr rtl="1"/>
          <a:r>
            <a:rPr lang="en-US" dirty="0" err="1" smtClean="0"/>
            <a:t>Naftifine</a:t>
          </a:r>
          <a:endParaRPr lang="ar-SA" dirty="0"/>
        </a:p>
      </dgm:t>
    </dgm:pt>
    <dgm:pt modelId="{7415EBF6-B3E1-45AE-8E60-5694891898B2}" type="parTrans" cxnId="{C115C6D4-220F-43C5-9B69-E78B3C63AE9E}">
      <dgm:prSet/>
      <dgm:spPr/>
      <dgm:t>
        <a:bodyPr/>
        <a:lstStyle/>
        <a:p>
          <a:pPr rtl="1"/>
          <a:endParaRPr lang="ar-SA"/>
        </a:p>
      </dgm:t>
    </dgm:pt>
    <dgm:pt modelId="{BEFCEDFD-83F7-4E0B-BC31-E6AF4DA08C86}" type="sibTrans" cxnId="{C115C6D4-220F-43C5-9B69-E78B3C63AE9E}">
      <dgm:prSet/>
      <dgm:spPr/>
      <dgm:t>
        <a:bodyPr/>
        <a:lstStyle/>
        <a:p>
          <a:pPr rtl="1"/>
          <a:endParaRPr lang="ar-SA"/>
        </a:p>
      </dgm:t>
    </dgm:pt>
    <dgm:pt modelId="{2016C5E0-3AA8-4403-8D80-1F0821781FAD}">
      <dgm:prSet/>
      <dgm:spPr/>
      <dgm:t>
        <a:bodyPr/>
        <a:lstStyle/>
        <a:p>
          <a:pPr rtl="1"/>
          <a:r>
            <a:rPr lang="ar-SA" dirty="0" smtClean="0"/>
            <a:t> </a:t>
          </a:r>
          <a:r>
            <a:rPr lang="en-US" dirty="0" err="1" smtClean="0"/>
            <a:t>Butenafine</a:t>
          </a:r>
          <a:r>
            <a:rPr lang="en-US" dirty="0" smtClean="0"/>
            <a:t> </a:t>
          </a:r>
          <a:endParaRPr lang="ar-SA" dirty="0"/>
        </a:p>
      </dgm:t>
    </dgm:pt>
    <dgm:pt modelId="{7A675624-6D64-4EBA-A63D-A72C132026B1}" type="parTrans" cxnId="{7F445211-3B09-497B-BF4D-D2BFB1102D55}">
      <dgm:prSet/>
      <dgm:spPr/>
      <dgm:t>
        <a:bodyPr/>
        <a:lstStyle/>
        <a:p>
          <a:pPr rtl="1"/>
          <a:endParaRPr lang="ar-SA"/>
        </a:p>
      </dgm:t>
    </dgm:pt>
    <dgm:pt modelId="{7D6496EC-46C3-45A1-B823-A047B023A2EC}" type="sibTrans" cxnId="{7F445211-3B09-497B-BF4D-D2BFB1102D55}">
      <dgm:prSet/>
      <dgm:spPr/>
      <dgm:t>
        <a:bodyPr/>
        <a:lstStyle/>
        <a:p>
          <a:pPr rtl="1"/>
          <a:endParaRPr lang="ar-SA"/>
        </a:p>
      </dgm:t>
    </dgm:pt>
    <dgm:pt modelId="{683859FE-EF8D-4AAF-AB89-D39E7C7B16B4}">
      <dgm:prSet/>
      <dgm:spPr/>
      <dgm:t>
        <a:bodyPr/>
        <a:lstStyle/>
        <a:p>
          <a:pPr rtl="1"/>
          <a:r>
            <a:rPr lang="en-US" smtClean="0"/>
            <a:t>Ciclopirox olamine</a:t>
          </a:r>
          <a:endParaRPr lang="en-US" dirty="0" smtClean="0"/>
        </a:p>
      </dgm:t>
    </dgm:pt>
    <dgm:pt modelId="{2E3C288E-9819-44F4-97DE-8253FA5667B7}" type="parTrans" cxnId="{ED1845BF-CCAE-47C5-94D0-96B7C29DB1B7}">
      <dgm:prSet/>
      <dgm:spPr/>
      <dgm:t>
        <a:bodyPr/>
        <a:lstStyle/>
        <a:p>
          <a:pPr rtl="1"/>
          <a:endParaRPr lang="ar-SA"/>
        </a:p>
      </dgm:t>
    </dgm:pt>
    <dgm:pt modelId="{CE8B9C40-12E2-4E29-9865-80D7F2185FCD}" type="sibTrans" cxnId="{ED1845BF-CCAE-47C5-94D0-96B7C29DB1B7}">
      <dgm:prSet/>
      <dgm:spPr/>
      <dgm:t>
        <a:bodyPr/>
        <a:lstStyle/>
        <a:p>
          <a:pPr rtl="1"/>
          <a:endParaRPr lang="ar-SA"/>
        </a:p>
      </dgm:t>
    </dgm:pt>
    <dgm:pt modelId="{1271ED79-DF8A-4766-A26A-4AF2802D2BE8}" type="pres">
      <dgm:prSet presAssocID="{4A96DDDA-C03D-45BF-82F8-3A586C43A8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1DCE71A-2924-4124-9463-3CC2FB55333E}" type="pres">
      <dgm:prSet presAssocID="{ED62B1F3-0464-4D34-A3DC-BE49486700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A1C67D-7F6B-4B85-BA9E-F5846EAA4E1A}" type="pres">
      <dgm:prSet presAssocID="{ED62B1F3-0464-4D34-A3DC-BE4948670083}" presName="spNode" presStyleCnt="0"/>
      <dgm:spPr/>
    </dgm:pt>
    <dgm:pt modelId="{5846A8A5-EE7A-4E63-AD66-C5102064E2B2}" type="pres">
      <dgm:prSet presAssocID="{578E768C-930F-46EF-94F2-584A37B4E754}" presName="sibTrans" presStyleLbl="sibTrans1D1" presStyleIdx="0" presStyleCnt="7"/>
      <dgm:spPr/>
      <dgm:t>
        <a:bodyPr/>
        <a:lstStyle/>
        <a:p>
          <a:pPr rtl="1"/>
          <a:endParaRPr lang="ar-SA"/>
        </a:p>
      </dgm:t>
    </dgm:pt>
    <dgm:pt modelId="{2AA20F46-B3C8-4468-8186-6FE54582D47F}" type="pres">
      <dgm:prSet presAssocID="{36D986EB-8B8B-4359-8165-8B69FD496E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4AB8A2-8872-45A1-A1E1-5C2B884FCEFB}" type="pres">
      <dgm:prSet presAssocID="{36D986EB-8B8B-4359-8165-8B69FD496E64}" presName="spNode" presStyleCnt="0"/>
      <dgm:spPr/>
    </dgm:pt>
    <dgm:pt modelId="{A539F45C-FC47-45D0-BD4B-FFDFA6D27A62}" type="pres">
      <dgm:prSet presAssocID="{EE367A5B-CB60-4131-B0CE-5E14B0BA0E18}" presName="sibTrans" presStyleLbl="sibTrans1D1" presStyleIdx="1" presStyleCnt="7"/>
      <dgm:spPr/>
      <dgm:t>
        <a:bodyPr/>
        <a:lstStyle/>
        <a:p>
          <a:pPr rtl="1"/>
          <a:endParaRPr lang="ar-SA"/>
        </a:p>
      </dgm:t>
    </dgm:pt>
    <dgm:pt modelId="{CDBF6509-ECAE-4A6C-9BCB-07CA18E94E01}" type="pres">
      <dgm:prSet presAssocID="{98D8136A-F13E-458A-97C4-C7D8B054B4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BBAFF0-8FF8-442F-8C80-0796729CFA43}" type="pres">
      <dgm:prSet presAssocID="{98D8136A-F13E-458A-97C4-C7D8B054B4DF}" presName="spNode" presStyleCnt="0"/>
      <dgm:spPr/>
    </dgm:pt>
    <dgm:pt modelId="{88BBDC88-EEB4-489A-807C-B090CB94FB69}" type="pres">
      <dgm:prSet presAssocID="{568F1C25-8EF9-4597-8E31-D133E1729B90}" presName="sibTrans" presStyleLbl="sibTrans1D1" presStyleIdx="2" presStyleCnt="7"/>
      <dgm:spPr/>
      <dgm:t>
        <a:bodyPr/>
        <a:lstStyle/>
        <a:p>
          <a:pPr rtl="1"/>
          <a:endParaRPr lang="ar-SA"/>
        </a:p>
      </dgm:t>
    </dgm:pt>
    <dgm:pt modelId="{CFFC83F4-DB2B-4812-A847-85FD704461B8}" type="pres">
      <dgm:prSet presAssocID="{FAA7F7BD-8B7D-480D-9770-FF71DC933B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6750C7-3261-402F-9E6C-8FD7E20367BE}" type="pres">
      <dgm:prSet presAssocID="{FAA7F7BD-8B7D-480D-9770-FF71DC933BA2}" presName="spNode" presStyleCnt="0"/>
      <dgm:spPr/>
    </dgm:pt>
    <dgm:pt modelId="{3C1706E4-02AA-4EA5-8515-8F6B44429BE3}" type="pres">
      <dgm:prSet presAssocID="{E69F2645-DA78-49B5-BD55-C2E8D6D4377E}" presName="sibTrans" presStyleLbl="sibTrans1D1" presStyleIdx="3" presStyleCnt="7"/>
      <dgm:spPr/>
      <dgm:t>
        <a:bodyPr/>
        <a:lstStyle/>
        <a:p>
          <a:pPr rtl="1"/>
          <a:endParaRPr lang="ar-SA"/>
        </a:p>
      </dgm:t>
    </dgm:pt>
    <dgm:pt modelId="{E8AF3FB9-C86F-46D2-B74A-13CB25428E58}" type="pres">
      <dgm:prSet presAssocID="{2016C5E0-3AA8-4403-8D80-1F0821781FA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55D8CC-6ED2-4EEA-9761-55D412AE0B21}" type="pres">
      <dgm:prSet presAssocID="{2016C5E0-3AA8-4403-8D80-1F0821781FAD}" presName="spNode" presStyleCnt="0"/>
      <dgm:spPr/>
    </dgm:pt>
    <dgm:pt modelId="{96046671-72F7-49F1-9D4C-62E4AE087CE0}" type="pres">
      <dgm:prSet presAssocID="{7D6496EC-46C3-45A1-B823-A047B023A2EC}" presName="sibTrans" presStyleLbl="sibTrans1D1" presStyleIdx="4" presStyleCnt="7"/>
      <dgm:spPr/>
      <dgm:t>
        <a:bodyPr/>
        <a:lstStyle/>
        <a:p>
          <a:pPr rtl="1"/>
          <a:endParaRPr lang="ar-SA"/>
        </a:p>
      </dgm:t>
    </dgm:pt>
    <dgm:pt modelId="{05E6F95C-315D-4D2F-804D-D8BB05CC86C6}" type="pres">
      <dgm:prSet presAssocID="{3D7CD272-FF41-4927-86E0-90961006D9F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6FA993-925C-4FD7-ADD9-D30A0DB38C87}" type="pres">
      <dgm:prSet presAssocID="{3D7CD272-FF41-4927-86E0-90961006D9FD}" presName="spNode" presStyleCnt="0"/>
      <dgm:spPr/>
    </dgm:pt>
    <dgm:pt modelId="{E617BBE8-0C6E-4AD8-9D53-11C685B72839}" type="pres">
      <dgm:prSet presAssocID="{BEFCEDFD-83F7-4E0B-BC31-E6AF4DA08C86}" presName="sibTrans" presStyleLbl="sibTrans1D1" presStyleIdx="5" presStyleCnt="7"/>
      <dgm:spPr/>
      <dgm:t>
        <a:bodyPr/>
        <a:lstStyle/>
        <a:p>
          <a:pPr rtl="1"/>
          <a:endParaRPr lang="ar-SA"/>
        </a:p>
      </dgm:t>
    </dgm:pt>
    <dgm:pt modelId="{B8F59A1D-BDF6-46F7-B354-27CFC3874913}" type="pres">
      <dgm:prSet presAssocID="{683859FE-EF8D-4AAF-AB89-D39E7C7B16B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C9AE7FC-10E1-4686-A2E1-D360244A7DD9}" type="pres">
      <dgm:prSet presAssocID="{683859FE-EF8D-4AAF-AB89-D39E7C7B16B4}" presName="spNode" presStyleCnt="0"/>
      <dgm:spPr/>
    </dgm:pt>
    <dgm:pt modelId="{BDF46980-D10A-46CB-9A70-2ABF49D00B5D}" type="pres">
      <dgm:prSet presAssocID="{CE8B9C40-12E2-4E29-9865-80D7F2185FCD}" presName="sibTrans" presStyleLbl="sibTrans1D1" presStyleIdx="6" presStyleCnt="7"/>
      <dgm:spPr/>
      <dgm:t>
        <a:bodyPr/>
        <a:lstStyle/>
        <a:p>
          <a:pPr rtl="1"/>
          <a:endParaRPr lang="ar-SA"/>
        </a:p>
      </dgm:t>
    </dgm:pt>
  </dgm:ptLst>
  <dgm:cxnLst>
    <dgm:cxn modelId="{C115C6D4-220F-43C5-9B69-E78B3C63AE9E}" srcId="{4A96DDDA-C03D-45BF-82F8-3A586C43A89A}" destId="{3D7CD272-FF41-4927-86E0-90961006D9FD}" srcOrd="5" destOrd="0" parTransId="{7415EBF6-B3E1-45AE-8E60-5694891898B2}" sibTransId="{BEFCEDFD-83F7-4E0B-BC31-E6AF4DA08C86}"/>
    <dgm:cxn modelId="{BC9F1266-EE65-4C05-B40E-4D3A8DB14A16}" srcId="{4A96DDDA-C03D-45BF-82F8-3A586C43A89A}" destId="{ED62B1F3-0464-4D34-A3DC-BE4948670083}" srcOrd="0" destOrd="0" parTransId="{024AF3F8-0EDC-4E9E-8E2F-1DD532F70135}" sibTransId="{578E768C-930F-46EF-94F2-584A37B4E754}"/>
    <dgm:cxn modelId="{17E0C2E3-6A9F-4D83-AC13-3C5E22C168A0}" type="presOf" srcId="{7D6496EC-46C3-45A1-B823-A047B023A2EC}" destId="{96046671-72F7-49F1-9D4C-62E4AE087CE0}" srcOrd="0" destOrd="0" presId="urn:microsoft.com/office/officeart/2005/8/layout/cycle6"/>
    <dgm:cxn modelId="{73301E77-AF19-45BE-B93E-0DFAC547730E}" type="presOf" srcId="{CE8B9C40-12E2-4E29-9865-80D7F2185FCD}" destId="{BDF46980-D10A-46CB-9A70-2ABF49D00B5D}" srcOrd="0" destOrd="0" presId="urn:microsoft.com/office/officeart/2005/8/layout/cycle6"/>
    <dgm:cxn modelId="{BA990EA6-A193-4C56-9E55-971740C43F02}" type="presOf" srcId="{2016C5E0-3AA8-4403-8D80-1F0821781FAD}" destId="{E8AF3FB9-C86F-46D2-B74A-13CB25428E58}" srcOrd="0" destOrd="0" presId="urn:microsoft.com/office/officeart/2005/8/layout/cycle6"/>
    <dgm:cxn modelId="{3EE0EE95-3225-485D-9ABF-B7606D16C69F}" type="presOf" srcId="{EE367A5B-CB60-4131-B0CE-5E14B0BA0E18}" destId="{A539F45C-FC47-45D0-BD4B-FFDFA6D27A62}" srcOrd="0" destOrd="0" presId="urn:microsoft.com/office/officeart/2005/8/layout/cycle6"/>
    <dgm:cxn modelId="{E43D7F8F-CE44-4443-93B8-A5D86552BFC2}" type="presOf" srcId="{578E768C-930F-46EF-94F2-584A37B4E754}" destId="{5846A8A5-EE7A-4E63-AD66-C5102064E2B2}" srcOrd="0" destOrd="0" presId="urn:microsoft.com/office/officeart/2005/8/layout/cycle6"/>
    <dgm:cxn modelId="{706C3411-E8DF-414A-B9A2-6379978ECB24}" type="presOf" srcId="{ED62B1F3-0464-4D34-A3DC-BE4948670083}" destId="{F1DCE71A-2924-4124-9463-3CC2FB55333E}" srcOrd="0" destOrd="0" presId="urn:microsoft.com/office/officeart/2005/8/layout/cycle6"/>
    <dgm:cxn modelId="{B6115C0E-7369-4F2E-B0CB-007BB224BD00}" type="presOf" srcId="{FAA7F7BD-8B7D-480D-9770-FF71DC933BA2}" destId="{CFFC83F4-DB2B-4812-A847-85FD704461B8}" srcOrd="0" destOrd="0" presId="urn:microsoft.com/office/officeart/2005/8/layout/cycle6"/>
    <dgm:cxn modelId="{530680D3-5673-4482-A4E4-6890685075CD}" srcId="{4A96DDDA-C03D-45BF-82F8-3A586C43A89A}" destId="{36D986EB-8B8B-4359-8165-8B69FD496E64}" srcOrd="1" destOrd="0" parTransId="{4B08ACEA-D22F-4292-830A-EC8FB5996460}" sibTransId="{EE367A5B-CB60-4131-B0CE-5E14B0BA0E18}"/>
    <dgm:cxn modelId="{2B48877F-AD56-48AF-A223-DBC94FDA0B32}" type="presOf" srcId="{3D7CD272-FF41-4927-86E0-90961006D9FD}" destId="{05E6F95C-315D-4D2F-804D-D8BB05CC86C6}" srcOrd="0" destOrd="0" presId="urn:microsoft.com/office/officeart/2005/8/layout/cycle6"/>
    <dgm:cxn modelId="{251356C1-40C9-4B17-B031-DDF8532E8624}" type="presOf" srcId="{E69F2645-DA78-49B5-BD55-C2E8D6D4377E}" destId="{3C1706E4-02AA-4EA5-8515-8F6B44429BE3}" srcOrd="0" destOrd="0" presId="urn:microsoft.com/office/officeart/2005/8/layout/cycle6"/>
    <dgm:cxn modelId="{1AFC3400-2D61-42AD-BD79-3175C69CD7B0}" type="presOf" srcId="{568F1C25-8EF9-4597-8E31-D133E1729B90}" destId="{88BBDC88-EEB4-489A-807C-B090CB94FB69}" srcOrd="0" destOrd="0" presId="urn:microsoft.com/office/officeart/2005/8/layout/cycle6"/>
    <dgm:cxn modelId="{ED1845BF-CCAE-47C5-94D0-96B7C29DB1B7}" srcId="{4A96DDDA-C03D-45BF-82F8-3A586C43A89A}" destId="{683859FE-EF8D-4AAF-AB89-D39E7C7B16B4}" srcOrd="6" destOrd="0" parTransId="{2E3C288E-9819-44F4-97DE-8253FA5667B7}" sibTransId="{CE8B9C40-12E2-4E29-9865-80D7F2185FCD}"/>
    <dgm:cxn modelId="{4B68F5C7-22E8-4643-BAFC-465CBDCEC2B7}" srcId="{4A96DDDA-C03D-45BF-82F8-3A586C43A89A}" destId="{98D8136A-F13E-458A-97C4-C7D8B054B4DF}" srcOrd="2" destOrd="0" parTransId="{AE1DFA5A-88A6-426F-938D-5C57D06FF5D7}" sibTransId="{568F1C25-8EF9-4597-8E31-D133E1729B90}"/>
    <dgm:cxn modelId="{0D6B673A-0CD6-4673-97C4-A1A260051FEC}" type="presOf" srcId="{98D8136A-F13E-458A-97C4-C7D8B054B4DF}" destId="{CDBF6509-ECAE-4A6C-9BCB-07CA18E94E01}" srcOrd="0" destOrd="0" presId="urn:microsoft.com/office/officeart/2005/8/layout/cycle6"/>
    <dgm:cxn modelId="{BCE18620-C164-469F-976A-9C2594AB5FCC}" srcId="{4A96DDDA-C03D-45BF-82F8-3A586C43A89A}" destId="{FAA7F7BD-8B7D-480D-9770-FF71DC933BA2}" srcOrd="3" destOrd="0" parTransId="{EACF09E6-E09D-49F1-966D-2C894A03764B}" sibTransId="{E69F2645-DA78-49B5-BD55-C2E8D6D4377E}"/>
    <dgm:cxn modelId="{EA2DC071-7642-4C05-B442-E91E1186B7EB}" type="presOf" srcId="{BEFCEDFD-83F7-4E0B-BC31-E6AF4DA08C86}" destId="{E617BBE8-0C6E-4AD8-9D53-11C685B72839}" srcOrd="0" destOrd="0" presId="urn:microsoft.com/office/officeart/2005/8/layout/cycle6"/>
    <dgm:cxn modelId="{AF6D60FE-6810-4BCB-BB62-9290EC1CCAA2}" type="presOf" srcId="{683859FE-EF8D-4AAF-AB89-D39E7C7B16B4}" destId="{B8F59A1D-BDF6-46F7-B354-27CFC3874913}" srcOrd="0" destOrd="0" presId="urn:microsoft.com/office/officeart/2005/8/layout/cycle6"/>
    <dgm:cxn modelId="{33E08319-7F76-49A4-9AF4-A2313B101273}" type="presOf" srcId="{4A96DDDA-C03D-45BF-82F8-3A586C43A89A}" destId="{1271ED79-DF8A-4766-A26A-4AF2802D2BE8}" srcOrd="0" destOrd="0" presId="urn:microsoft.com/office/officeart/2005/8/layout/cycle6"/>
    <dgm:cxn modelId="{7F445211-3B09-497B-BF4D-D2BFB1102D55}" srcId="{4A96DDDA-C03D-45BF-82F8-3A586C43A89A}" destId="{2016C5E0-3AA8-4403-8D80-1F0821781FAD}" srcOrd="4" destOrd="0" parTransId="{7A675624-6D64-4EBA-A63D-A72C132026B1}" sibTransId="{7D6496EC-46C3-45A1-B823-A047B023A2EC}"/>
    <dgm:cxn modelId="{C8DB1193-04D6-497E-BF37-66A9B3822C10}" type="presOf" srcId="{36D986EB-8B8B-4359-8165-8B69FD496E64}" destId="{2AA20F46-B3C8-4468-8186-6FE54582D47F}" srcOrd="0" destOrd="0" presId="urn:microsoft.com/office/officeart/2005/8/layout/cycle6"/>
    <dgm:cxn modelId="{27E19F84-5D71-4504-8545-AEF04D53BDE9}" type="presParOf" srcId="{1271ED79-DF8A-4766-A26A-4AF2802D2BE8}" destId="{F1DCE71A-2924-4124-9463-3CC2FB55333E}" srcOrd="0" destOrd="0" presId="urn:microsoft.com/office/officeart/2005/8/layout/cycle6"/>
    <dgm:cxn modelId="{ADA88E1A-FAC7-4C60-9186-B55356A3F489}" type="presParOf" srcId="{1271ED79-DF8A-4766-A26A-4AF2802D2BE8}" destId="{11A1C67D-7F6B-4B85-BA9E-F5846EAA4E1A}" srcOrd="1" destOrd="0" presId="urn:microsoft.com/office/officeart/2005/8/layout/cycle6"/>
    <dgm:cxn modelId="{311AEB44-966D-4E31-A864-40CBC55B76C9}" type="presParOf" srcId="{1271ED79-DF8A-4766-A26A-4AF2802D2BE8}" destId="{5846A8A5-EE7A-4E63-AD66-C5102064E2B2}" srcOrd="2" destOrd="0" presId="urn:microsoft.com/office/officeart/2005/8/layout/cycle6"/>
    <dgm:cxn modelId="{A8661811-0955-4F3D-A86A-FE8F028A144D}" type="presParOf" srcId="{1271ED79-DF8A-4766-A26A-4AF2802D2BE8}" destId="{2AA20F46-B3C8-4468-8186-6FE54582D47F}" srcOrd="3" destOrd="0" presId="urn:microsoft.com/office/officeart/2005/8/layout/cycle6"/>
    <dgm:cxn modelId="{0BC2231C-DDEB-4EFD-9071-11747A079CFB}" type="presParOf" srcId="{1271ED79-DF8A-4766-A26A-4AF2802D2BE8}" destId="{144AB8A2-8872-45A1-A1E1-5C2B884FCEFB}" srcOrd="4" destOrd="0" presId="urn:microsoft.com/office/officeart/2005/8/layout/cycle6"/>
    <dgm:cxn modelId="{D320A672-6E4F-4B22-8D1C-534D37660EF1}" type="presParOf" srcId="{1271ED79-DF8A-4766-A26A-4AF2802D2BE8}" destId="{A539F45C-FC47-45D0-BD4B-FFDFA6D27A62}" srcOrd="5" destOrd="0" presId="urn:microsoft.com/office/officeart/2005/8/layout/cycle6"/>
    <dgm:cxn modelId="{1FB5550C-32D5-4A61-B207-163D1C2C3333}" type="presParOf" srcId="{1271ED79-DF8A-4766-A26A-4AF2802D2BE8}" destId="{CDBF6509-ECAE-4A6C-9BCB-07CA18E94E01}" srcOrd="6" destOrd="0" presId="urn:microsoft.com/office/officeart/2005/8/layout/cycle6"/>
    <dgm:cxn modelId="{F07E689E-2B9B-47C0-90EB-94DBFD524411}" type="presParOf" srcId="{1271ED79-DF8A-4766-A26A-4AF2802D2BE8}" destId="{44BBAFF0-8FF8-442F-8C80-0796729CFA43}" srcOrd="7" destOrd="0" presId="urn:microsoft.com/office/officeart/2005/8/layout/cycle6"/>
    <dgm:cxn modelId="{4ABAFAA1-82AD-47E2-B8BC-57DEA5B243AC}" type="presParOf" srcId="{1271ED79-DF8A-4766-A26A-4AF2802D2BE8}" destId="{88BBDC88-EEB4-489A-807C-B090CB94FB69}" srcOrd="8" destOrd="0" presId="urn:microsoft.com/office/officeart/2005/8/layout/cycle6"/>
    <dgm:cxn modelId="{DC95D8E6-C771-4B98-B34E-515047AA3C52}" type="presParOf" srcId="{1271ED79-DF8A-4766-A26A-4AF2802D2BE8}" destId="{CFFC83F4-DB2B-4812-A847-85FD704461B8}" srcOrd="9" destOrd="0" presId="urn:microsoft.com/office/officeart/2005/8/layout/cycle6"/>
    <dgm:cxn modelId="{792C0915-8DFB-4CB3-8F59-5F4697AFC2D0}" type="presParOf" srcId="{1271ED79-DF8A-4766-A26A-4AF2802D2BE8}" destId="{546750C7-3261-402F-9E6C-8FD7E20367BE}" srcOrd="10" destOrd="0" presId="urn:microsoft.com/office/officeart/2005/8/layout/cycle6"/>
    <dgm:cxn modelId="{B819A7DB-DE57-437E-BF9F-72ED7C264BC2}" type="presParOf" srcId="{1271ED79-DF8A-4766-A26A-4AF2802D2BE8}" destId="{3C1706E4-02AA-4EA5-8515-8F6B44429BE3}" srcOrd="11" destOrd="0" presId="urn:microsoft.com/office/officeart/2005/8/layout/cycle6"/>
    <dgm:cxn modelId="{30C2C8E7-50CE-41AF-A59A-E207D4CBB52F}" type="presParOf" srcId="{1271ED79-DF8A-4766-A26A-4AF2802D2BE8}" destId="{E8AF3FB9-C86F-46D2-B74A-13CB25428E58}" srcOrd="12" destOrd="0" presId="urn:microsoft.com/office/officeart/2005/8/layout/cycle6"/>
    <dgm:cxn modelId="{905EC62E-3334-45F8-BBAA-273DB8360480}" type="presParOf" srcId="{1271ED79-DF8A-4766-A26A-4AF2802D2BE8}" destId="{2155D8CC-6ED2-4EEA-9761-55D412AE0B21}" srcOrd="13" destOrd="0" presId="urn:microsoft.com/office/officeart/2005/8/layout/cycle6"/>
    <dgm:cxn modelId="{EF810DD2-DC5E-4188-A89E-A7A75EA939AE}" type="presParOf" srcId="{1271ED79-DF8A-4766-A26A-4AF2802D2BE8}" destId="{96046671-72F7-49F1-9D4C-62E4AE087CE0}" srcOrd="14" destOrd="0" presId="urn:microsoft.com/office/officeart/2005/8/layout/cycle6"/>
    <dgm:cxn modelId="{AF41836F-3450-4E95-9A13-7E062B0889AD}" type="presParOf" srcId="{1271ED79-DF8A-4766-A26A-4AF2802D2BE8}" destId="{05E6F95C-315D-4D2F-804D-D8BB05CC86C6}" srcOrd="15" destOrd="0" presId="urn:microsoft.com/office/officeart/2005/8/layout/cycle6"/>
    <dgm:cxn modelId="{CB0FD99F-5F2F-428C-9BC1-5D6FD4EBEA80}" type="presParOf" srcId="{1271ED79-DF8A-4766-A26A-4AF2802D2BE8}" destId="{E26FA993-925C-4FD7-ADD9-D30A0DB38C87}" srcOrd="16" destOrd="0" presId="urn:microsoft.com/office/officeart/2005/8/layout/cycle6"/>
    <dgm:cxn modelId="{60303E96-573F-4D0A-9F96-0678D4191EDC}" type="presParOf" srcId="{1271ED79-DF8A-4766-A26A-4AF2802D2BE8}" destId="{E617BBE8-0C6E-4AD8-9D53-11C685B72839}" srcOrd="17" destOrd="0" presId="urn:microsoft.com/office/officeart/2005/8/layout/cycle6"/>
    <dgm:cxn modelId="{172D4F87-2783-4ABB-9A5C-4A0505D85482}" type="presParOf" srcId="{1271ED79-DF8A-4766-A26A-4AF2802D2BE8}" destId="{B8F59A1D-BDF6-46F7-B354-27CFC3874913}" srcOrd="18" destOrd="0" presId="urn:microsoft.com/office/officeart/2005/8/layout/cycle6"/>
    <dgm:cxn modelId="{4BE8DDA5-2E9D-407F-B5E4-450414D22E6F}" type="presParOf" srcId="{1271ED79-DF8A-4766-A26A-4AF2802D2BE8}" destId="{DC9AE7FC-10E1-4686-A2E1-D360244A7DD9}" srcOrd="19" destOrd="0" presId="urn:microsoft.com/office/officeart/2005/8/layout/cycle6"/>
    <dgm:cxn modelId="{F453D156-39CB-4CAE-8673-AFEABCA91269}" type="presParOf" srcId="{1271ED79-DF8A-4766-A26A-4AF2802D2BE8}" destId="{BDF46980-D10A-46CB-9A70-2ABF49D00B5D}" srcOrd="2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CC20A-082C-491E-BACA-DBCCE51A21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FD85429-E22A-4272-AA1C-372808A3FC10}">
      <dgm:prSet phldrT="[نص]"/>
      <dgm:spPr/>
      <dgm:t>
        <a:bodyPr/>
        <a:lstStyle/>
        <a:p>
          <a:pPr rtl="1"/>
          <a:r>
            <a:rPr lang="en-US" dirty="0" err="1" smtClean="0"/>
            <a:t>Griseofulvin</a:t>
          </a:r>
          <a:endParaRPr lang="ar-SA" dirty="0"/>
        </a:p>
      </dgm:t>
    </dgm:pt>
    <dgm:pt modelId="{FDDC9F57-5010-49F5-A337-C43F150175F2}" type="parTrans" cxnId="{406BC08F-E107-4CD7-AC9E-97C1B547C23F}">
      <dgm:prSet/>
      <dgm:spPr/>
      <dgm:t>
        <a:bodyPr/>
        <a:lstStyle/>
        <a:p>
          <a:pPr rtl="1"/>
          <a:endParaRPr lang="ar-SA"/>
        </a:p>
      </dgm:t>
    </dgm:pt>
    <dgm:pt modelId="{60045E8B-34A7-4700-BDE4-10EF2F42A43D}" type="sibTrans" cxnId="{406BC08F-E107-4CD7-AC9E-97C1B547C23F}">
      <dgm:prSet/>
      <dgm:spPr/>
      <dgm:t>
        <a:bodyPr/>
        <a:lstStyle/>
        <a:p>
          <a:pPr rtl="1"/>
          <a:endParaRPr lang="ar-SA"/>
        </a:p>
      </dgm:t>
    </dgm:pt>
    <dgm:pt modelId="{0F093542-EDD1-4CC9-9CCA-A7FB9F501E23}">
      <dgm:prSet phldrT="[نص]"/>
      <dgm:spPr/>
      <dgm:t>
        <a:bodyPr/>
        <a:lstStyle/>
        <a:p>
          <a:pPr rtl="1"/>
          <a:r>
            <a:rPr lang="en-US" dirty="0" err="1" smtClean="0"/>
            <a:t>Terbinafine</a:t>
          </a:r>
          <a:endParaRPr lang="ar-SA" dirty="0"/>
        </a:p>
      </dgm:t>
    </dgm:pt>
    <dgm:pt modelId="{ED9DB756-006A-4235-BA37-7C2586660587}" type="parTrans" cxnId="{182BA292-FB5B-4C57-9E3B-1284BF649869}">
      <dgm:prSet/>
      <dgm:spPr/>
      <dgm:t>
        <a:bodyPr/>
        <a:lstStyle/>
        <a:p>
          <a:pPr rtl="1"/>
          <a:endParaRPr lang="ar-SA"/>
        </a:p>
      </dgm:t>
    </dgm:pt>
    <dgm:pt modelId="{ECDF2536-C343-4690-91DC-E16457E34E81}" type="sibTrans" cxnId="{182BA292-FB5B-4C57-9E3B-1284BF649869}">
      <dgm:prSet/>
      <dgm:spPr/>
      <dgm:t>
        <a:bodyPr/>
        <a:lstStyle/>
        <a:p>
          <a:pPr rtl="1"/>
          <a:endParaRPr lang="ar-SA"/>
        </a:p>
      </dgm:t>
    </dgm:pt>
    <dgm:pt modelId="{58E9D731-8937-4688-8A9F-00718BF75915}">
      <dgm:prSet phldrT="[نص]"/>
      <dgm:spPr/>
      <dgm:t>
        <a:bodyPr/>
        <a:lstStyle/>
        <a:p>
          <a:pPr rtl="1"/>
          <a:r>
            <a:rPr lang="en-US" dirty="0" smtClean="0"/>
            <a:t>oral azoles</a:t>
          </a:r>
          <a:endParaRPr lang="ar-SA" dirty="0"/>
        </a:p>
      </dgm:t>
    </dgm:pt>
    <dgm:pt modelId="{FCBCFF3F-31DB-4621-9472-021985F2C9E8}" type="parTrans" cxnId="{B6A4DD70-0438-455D-A2E4-880545BFB3AD}">
      <dgm:prSet/>
      <dgm:spPr/>
      <dgm:t>
        <a:bodyPr/>
        <a:lstStyle/>
        <a:p>
          <a:pPr rtl="1"/>
          <a:endParaRPr lang="ar-SA"/>
        </a:p>
      </dgm:t>
    </dgm:pt>
    <dgm:pt modelId="{DC744B8A-DDAD-40CC-BAFA-B0F1971EF30F}" type="sibTrans" cxnId="{B6A4DD70-0438-455D-A2E4-880545BFB3AD}">
      <dgm:prSet/>
      <dgm:spPr/>
      <dgm:t>
        <a:bodyPr/>
        <a:lstStyle/>
        <a:p>
          <a:pPr rtl="1"/>
          <a:endParaRPr lang="ar-SA"/>
        </a:p>
      </dgm:t>
    </dgm:pt>
    <dgm:pt modelId="{7105FA72-2DD7-4FF9-99CC-2DF969F8916F}" type="pres">
      <dgm:prSet presAssocID="{930CC20A-082C-491E-BACA-DBCCE51A2146}" presName="compositeShape" presStyleCnt="0">
        <dgm:presLayoutVars>
          <dgm:chMax val="7"/>
          <dgm:dir/>
          <dgm:resizeHandles val="exact"/>
        </dgm:presLayoutVars>
      </dgm:prSet>
      <dgm:spPr/>
    </dgm:pt>
    <dgm:pt modelId="{3795F311-6F2D-4DE9-A102-A8276912EAD1}" type="pres">
      <dgm:prSet presAssocID="{1FD85429-E22A-4272-AA1C-372808A3FC10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AB319D9C-F6D7-4902-A733-2D18D85F7A09}" type="pres">
      <dgm:prSet presAssocID="{1FD85429-E22A-4272-AA1C-372808A3FC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31260B-A4FF-43B3-9A4B-CD1D48A7A744}" type="pres">
      <dgm:prSet presAssocID="{0F093542-EDD1-4CC9-9CCA-A7FB9F501E23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0B113E1A-2273-4F86-8ED6-BDC92035DBD7}" type="pres">
      <dgm:prSet presAssocID="{0F093542-EDD1-4CC9-9CCA-A7FB9F501E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D6AC01-400F-4251-A083-2C17C2585CF7}" type="pres">
      <dgm:prSet presAssocID="{58E9D731-8937-4688-8A9F-00718BF75915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15FC6FC6-A5A0-45B5-8185-24D13D4B6C84}" type="pres">
      <dgm:prSet presAssocID="{58E9D731-8937-4688-8A9F-00718BF759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5E1B86-AFEF-4E4F-AF97-59E39CE23D3A}" type="presOf" srcId="{0F093542-EDD1-4CC9-9CCA-A7FB9F501E23}" destId="{FF31260B-A4FF-43B3-9A4B-CD1D48A7A744}" srcOrd="0" destOrd="0" presId="urn:microsoft.com/office/officeart/2005/8/layout/venn1"/>
    <dgm:cxn modelId="{7014B630-2871-480F-9045-96A827F19E57}" type="presOf" srcId="{58E9D731-8937-4688-8A9F-00718BF75915}" destId="{15FC6FC6-A5A0-45B5-8185-24D13D4B6C84}" srcOrd="1" destOrd="0" presId="urn:microsoft.com/office/officeart/2005/8/layout/venn1"/>
    <dgm:cxn modelId="{270238AA-E3F1-4E00-9785-29CFFF714CA6}" type="presOf" srcId="{1FD85429-E22A-4272-AA1C-372808A3FC10}" destId="{3795F311-6F2D-4DE9-A102-A8276912EAD1}" srcOrd="0" destOrd="0" presId="urn:microsoft.com/office/officeart/2005/8/layout/venn1"/>
    <dgm:cxn modelId="{406BC08F-E107-4CD7-AC9E-97C1B547C23F}" srcId="{930CC20A-082C-491E-BACA-DBCCE51A2146}" destId="{1FD85429-E22A-4272-AA1C-372808A3FC10}" srcOrd="0" destOrd="0" parTransId="{FDDC9F57-5010-49F5-A337-C43F150175F2}" sibTransId="{60045E8B-34A7-4700-BDE4-10EF2F42A43D}"/>
    <dgm:cxn modelId="{DA885883-88FE-4FB1-B82D-E0F6BF837D2E}" type="presOf" srcId="{0F093542-EDD1-4CC9-9CCA-A7FB9F501E23}" destId="{0B113E1A-2273-4F86-8ED6-BDC92035DBD7}" srcOrd="1" destOrd="0" presId="urn:microsoft.com/office/officeart/2005/8/layout/venn1"/>
    <dgm:cxn modelId="{182BA292-FB5B-4C57-9E3B-1284BF649869}" srcId="{930CC20A-082C-491E-BACA-DBCCE51A2146}" destId="{0F093542-EDD1-4CC9-9CCA-A7FB9F501E23}" srcOrd="1" destOrd="0" parTransId="{ED9DB756-006A-4235-BA37-7C2586660587}" sibTransId="{ECDF2536-C343-4690-91DC-E16457E34E81}"/>
    <dgm:cxn modelId="{9A55E60A-CE7F-4AE7-84EE-E4AC14FE46BC}" type="presOf" srcId="{58E9D731-8937-4688-8A9F-00718BF75915}" destId="{D8D6AC01-400F-4251-A083-2C17C2585CF7}" srcOrd="0" destOrd="0" presId="urn:microsoft.com/office/officeart/2005/8/layout/venn1"/>
    <dgm:cxn modelId="{B6A4DD70-0438-455D-A2E4-880545BFB3AD}" srcId="{930CC20A-082C-491E-BACA-DBCCE51A2146}" destId="{58E9D731-8937-4688-8A9F-00718BF75915}" srcOrd="2" destOrd="0" parTransId="{FCBCFF3F-31DB-4621-9472-021985F2C9E8}" sibTransId="{DC744B8A-DDAD-40CC-BAFA-B0F1971EF30F}"/>
    <dgm:cxn modelId="{9609CC37-D032-4F2A-A4F6-664B55239C80}" type="presOf" srcId="{930CC20A-082C-491E-BACA-DBCCE51A2146}" destId="{7105FA72-2DD7-4FF9-99CC-2DF969F8916F}" srcOrd="0" destOrd="0" presId="urn:microsoft.com/office/officeart/2005/8/layout/venn1"/>
    <dgm:cxn modelId="{08B2B7B5-0126-4398-B19F-DCAF22FAE85A}" type="presOf" srcId="{1FD85429-E22A-4272-AA1C-372808A3FC10}" destId="{AB319D9C-F6D7-4902-A733-2D18D85F7A09}" srcOrd="1" destOrd="0" presId="urn:microsoft.com/office/officeart/2005/8/layout/venn1"/>
    <dgm:cxn modelId="{F747901D-B432-45DE-B1F3-70D0C9498DCF}" type="presParOf" srcId="{7105FA72-2DD7-4FF9-99CC-2DF969F8916F}" destId="{3795F311-6F2D-4DE9-A102-A8276912EAD1}" srcOrd="0" destOrd="0" presId="urn:microsoft.com/office/officeart/2005/8/layout/venn1"/>
    <dgm:cxn modelId="{8563D694-4F5F-46ED-90CE-99E327B97826}" type="presParOf" srcId="{7105FA72-2DD7-4FF9-99CC-2DF969F8916F}" destId="{AB319D9C-F6D7-4902-A733-2D18D85F7A09}" srcOrd="1" destOrd="0" presId="urn:microsoft.com/office/officeart/2005/8/layout/venn1"/>
    <dgm:cxn modelId="{DE138129-32B1-45A2-A723-5C0C6C00A6D4}" type="presParOf" srcId="{7105FA72-2DD7-4FF9-99CC-2DF969F8916F}" destId="{FF31260B-A4FF-43B3-9A4B-CD1D48A7A744}" srcOrd="2" destOrd="0" presId="urn:microsoft.com/office/officeart/2005/8/layout/venn1"/>
    <dgm:cxn modelId="{E71E037A-E8B1-465E-B375-DE42C8812B86}" type="presParOf" srcId="{7105FA72-2DD7-4FF9-99CC-2DF969F8916F}" destId="{0B113E1A-2273-4F86-8ED6-BDC92035DBD7}" srcOrd="3" destOrd="0" presId="urn:microsoft.com/office/officeart/2005/8/layout/venn1"/>
    <dgm:cxn modelId="{02021DFD-7F20-42F1-8D88-511B2B0E9F32}" type="presParOf" srcId="{7105FA72-2DD7-4FF9-99CC-2DF969F8916F}" destId="{D8D6AC01-400F-4251-A083-2C17C2585CF7}" srcOrd="4" destOrd="0" presId="urn:microsoft.com/office/officeart/2005/8/layout/venn1"/>
    <dgm:cxn modelId="{45715D68-35D7-4583-AC4C-EF6273CD6844}" type="presParOf" srcId="{7105FA72-2DD7-4FF9-99CC-2DF969F8916F}" destId="{15FC6FC6-A5A0-45B5-8185-24D13D4B6C84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56CE9-1BB6-44AE-AA22-6EC358048895}">
      <dsp:nvSpPr>
        <dsp:cNvPr id="0" name=""/>
        <dsp:cNvSpPr/>
      </dsp:nvSpPr>
      <dsp:spPr>
        <a:xfrm>
          <a:off x="3844230" y="1563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Superficial Mycoses</a:t>
          </a:r>
          <a:endParaRPr lang="ar-SA" sz="1500" kern="1200" dirty="0"/>
        </a:p>
      </dsp:txBody>
      <dsp:txXfrm>
        <a:off x="3844230" y="1563"/>
        <a:ext cx="1455539" cy="946100"/>
      </dsp:txXfrm>
    </dsp:sp>
    <dsp:sp modelId="{453A5EDA-F299-4CB5-BEF3-97E3C5388522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2967573" y="125309"/>
              </a:moveTo>
              <a:arcTo wR="2230486" hR="2230486" stAng="17357804" swAng="1502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138C-94B4-4D74-8B31-CF99EE988375}">
      <dsp:nvSpPr>
        <dsp:cNvPr id="0" name=""/>
        <dsp:cNvSpPr/>
      </dsp:nvSpPr>
      <dsp:spPr>
        <a:xfrm>
          <a:off x="5775888" y="1116806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Subcutaneous Mycoses</a:t>
          </a:r>
          <a:endParaRPr lang="ar-SA" sz="1500" kern="1200" dirty="0"/>
        </a:p>
      </dsp:txBody>
      <dsp:txXfrm>
        <a:off x="5775888" y="1116806"/>
        <a:ext cx="1455539" cy="946100"/>
      </dsp:txXfrm>
    </dsp:sp>
    <dsp:sp modelId="{4092CC4F-3452-424F-99C8-5F4D38AC1C9F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4370186" y="1600603"/>
              </a:moveTo>
              <a:arcTo wR="2230486" hR="2230486" stAng="20615801" swAng="19683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BFFBB-7493-4EDC-AB86-676B2D808316}">
      <dsp:nvSpPr>
        <dsp:cNvPr id="0" name=""/>
        <dsp:cNvSpPr/>
      </dsp:nvSpPr>
      <dsp:spPr>
        <a:xfrm>
          <a:off x="5775888" y="3347292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latin typeface="Times New Roman" pitchFamily="18" charset="0"/>
              <a:cs typeface="Times New Roman" pitchFamily="18" charset="0"/>
            </a:rPr>
            <a:t>Opportunistic Mycoses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5888" y="3347292"/>
        <a:ext cx="1455539" cy="946100"/>
      </dsp:txXfrm>
    </dsp:sp>
    <dsp:sp modelId="{65B29EA9-E944-4A47-8B31-1AAC2FB18561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3789457" y="3825689"/>
              </a:moveTo>
              <a:arcTo wR="2230486" hR="2230486" stAng="2739488" swAng="1502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DFA79-DB19-48CC-AA25-58B41DA4F71F}">
      <dsp:nvSpPr>
        <dsp:cNvPr id="0" name=""/>
        <dsp:cNvSpPr/>
      </dsp:nvSpPr>
      <dsp:spPr>
        <a:xfrm>
          <a:off x="3844230" y="4462535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Systemic Mycoses</a:t>
          </a:r>
          <a:endParaRPr lang="ar-SA" sz="1500" kern="1200" dirty="0"/>
        </a:p>
      </dsp:txBody>
      <dsp:txXfrm>
        <a:off x="3844230" y="4462535"/>
        <a:ext cx="1455539" cy="946100"/>
      </dsp:txXfrm>
    </dsp:sp>
    <dsp:sp modelId="{B060B2D3-DBC9-49DB-9921-22CB89A3EF29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1493398" y="4335663"/>
              </a:moveTo>
              <a:arcTo wR="2230486" hR="2230486" stAng="6557804" swAng="1502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E13A6-2D0E-4B8B-BAE6-71E15696C3E4}">
      <dsp:nvSpPr>
        <dsp:cNvPr id="0" name=""/>
        <dsp:cNvSpPr/>
      </dsp:nvSpPr>
      <dsp:spPr>
        <a:xfrm>
          <a:off x="1912572" y="3347292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Actinomycetous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Infections 	</a:t>
          </a:r>
          <a:endParaRPr lang="ar-SA" sz="1500" kern="1200" dirty="0"/>
        </a:p>
      </dsp:txBody>
      <dsp:txXfrm>
        <a:off x="1912572" y="3347292"/>
        <a:ext cx="1455539" cy="946100"/>
      </dsp:txXfrm>
    </dsp:sp>
    <dsp:sp modelId="{62158044-4125-4692-8BE9-11978620C8AC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90785" y="2860368"/>
              </a:moveTo>
              <a:arcTo wR="2230486" hR="2230486" stAng="9815801" swAng="19683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E7420-4A70-4720-AEFD-572DEF2588AF}">
      <dsp:nvSpPr>
        <dsp:cNvPr id="0" name=""/>
        <dsp:cNvSpPr/>
      </dsp:nvSpPr>
      <dsp:spPr>
        <a:xfrm>
          <a:off x="1912572" y="1116806"/>
          <a:ext cx="1455539" cy="94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Cutaneous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Mycoses</a:t>
          </a:r>
          <a:endParaRPr lang="ar-SA" sz="1500" kern="1200" dirty="0"/>
        </a:p>
      </dsp:txBody>
      <dsp:txXfrm>
        <a:off x="1912572" y="1116806"/>
        <a:ext cx="1455539" cy="946100"/>
      </dsp:txXfrm>
    </dsp:sp>
    <dsp:sp modelId="{1F70ED88-C442-4295-B9D8-EF3C3CC928BE}">
      <dsp:nvSpPr>
        <dsp:cNvPr id="0" name=""/>
        <dsp:cNvSpPr/>
      </dsp:nvSpPr>
      <dsp:spPr>
        <a:xfrm>
          <a:off x="2341513" y="474613"/>
          <a:ext cx="4460972" cy="4460972"/>
        </a:xfrm>
        <a:custGeom>
          <a:avLst/>
          <a:gdLst/>
          <a:ahLst/>
          <a:cxnLst/>
          <a:rect l="0" t="0" r="0" b="0"/>
          <a:pathLst>
            <a:path>
              <a:moveTo>
                <a:pt x="671514" y="635282"/>
              </a:moveTo>
              <a:arcTo wR="2230486" hR="2230486" stAng="13539488" swAng="1502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2A694-08B7-48C5-9F19-C9BDF4783C90}">
      <dsp:nvSpPr>
        <dsp:cNvPr id="0" name=""/>
        <dsp:cNvSpPr/>
      </dsp:nvSpPr>
      <dsp:spPr>
        <a:xfrm>
          <a:off x="2891900" y="1957"/>
          <a:ext cx="1715549" cy="11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u="sng" kern="1200" dirty="0" smtClean="0"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rPr>
            <a:t> disrupt cell membrane</a:t>
          </a:r>
          <a:endParaRPr lang="ar-SA" sz="1900" b="0" kern="1200" dirty="0">
            <a:solidFill>
              <a:schemeClr val="tx1"/>
            </a:solidFill>
            <a:latin typeface="Garamond" pitchFamily="18" charset="0"/>
          </a:endParaRPr>
        </a:p>
      </dsp:txBody>
      <dsp:txXfrm>
        <a:off x="2891900" y="1957"/>
        <a:ext cx="1715549" cy="1115107"/>
      </dsp:txXfrm>
    </dsp:sp>
    <dsp:sp modelId="{B6F4D82D-8FD0-43A3-A86F-4FE39C98FF63}">
      <dsp:nvSpPr>
        <dsp:cNvPr id="0" name=""/>
        <dsp:cNvSpPr/>
      </dsp:nvSpPr>
      <dsp:spPr>
        <a:xfrm>
          <a:off x="1908886" y="559511"/>
          <a:ext cx="3681577" cy="3681577"/>
        </a:xfrm>
        <a:custGeom>
          <a:avLst/>
          <a:gdLst/>
          <a:ahLst/>
          <a:cxnLst/>
          <a:rect l="0" t="0" r="0" b="0"/>
          <a:pathLst>
            <a:path>
              <a:moveTo>
                <a:pt x="2710897" y="218625"/>
              </a:moveTo>
              <a:arcTo wR="1840788" hR="1840788" stAng="17892515" swAng="2623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6BE21-D4CF-4975-92B3-F3C011196AF6}">
      <dsp:nvSpPr>
        <dsp:cNvPr id="0" name=""/>
        <dsp:cNvSpPr/>
      </dsp:nvSpPr>
      <dsp:spPr>
        <a:xfrm>
          <a:off x="4732688" y="1842746"/>
          <a:ext cx="1715549" cy="11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u="sng" kern="12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inhibits mitosis</a:t>
          </a:r>
          <a:endParaRPr lang="ar-SA" sz="1900" b="0" kern="1200" dirty="0">
            <a:solidFill>
              <a:schemeClr val="tx1"/>
            </a:solidFill>
            <a:latin typeface="Garamond" pitchFamily="18" charset="0"/>
          </a:endParaRPr>
        </a:p>
      </dsp:txBody>
      <dsp:txXfrm>
        <a:off x="4732688" y="1842746"/>
        <a:ext cx="1715549" cy="1115107"/>
      </dsp:txXfrm>
    </dsp:sp>
    <dsp:sp modelId="{6A6FC57A-9656-4668-9150-3ABCDE2FB976}">
      <dsp:nvSpPr>
        <dsp:cNvPr id="0" name=""/>
        <dsp:cNvSpPr/>
      </dsp:nvSpPr>
      <dsp:spPr>
        <a:xfrm>
          <a:off x="1908886" y="559511"/>
          <a:ext cx="3681577" cy="3681577"/>
        </a:xfrm>
        <a:custGeom>
          <a:avLst/>
          <a:gdLst/>
          <a:ahLst/>
          <a:cxnLst/>
          <a:rect l="0" t="0" r="0" b="0"/>
          <a:pathLst>
            <a:path>
              <a:moveTo>
                <a:pt x="3590826" y="2411638"/>
              </a:moveTo>
              <a:arcTo wR="1840788" hR="1840788" stAng="1083957" swAng="2623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7E4D3-6201-4CC8-893F-A8F95FA19F93}">
      <dsp:nvSpPr>
        <dsp:cNvPr id="0" name=""/>
        <dsp:cNvSpPr/>
      </dsp:nvSpPr>
      <dsp:spPr>
        <a:xfrm>
          <a:off x="2891900" y="3683535"/>
          <a:ext cx="1715549" cy="11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u="sng" kern="1200" dirty="0" err="1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Miscllaneous</a:t>
          </a:r>
          <a:endParaRPr lang="ar-SA" sz="1900" b="0" kern="1200" dirty="0">
            <a:solidFill>
              <a:schemeClr val="tx1"/>
            </a:solidFill>
            <a:latin typeface="Garamond" pitchFamily="18" charset="0"/>
          </a:endParaRPr>
        </a:p>
      </dsp:txBody>
      <dsp:txXfrm>
        <a:off x="2891900" y="3683535"/>
        <a:ext cx="1715549" cy="1115107"/>
      </dsp:txXfrm>
    </dsp:sp>
    <dsp:sp modelId="{527A244E-DD9F-4811-AFCD-EC4C81BB0CA1}">
      <dsp:nvSpPr>
        <dsp:cNvPr id="0" name=""/>
        <dsp:cNvSpPr/>
      </dsp:nvSpPr>
      <dsp:spPr>
        <a:xfrm>
          <a:off x="1908886" y="559511"/>
          <a:ext cx="3681577" cy="3681577"/>
        </a:xfrm>
        <a:custGeom>
          <a:avLst/>
          <a:gdLst/>
          <a:ahLst/>
          <a:cxnLst/>
          <a:rect l="0" t="0" r="0" b="0"/>
          <a:pathLst>
            <a:path>
              <a:moveTo>
                <a:pt x="970679" y="3462951"/>
              </a:moveTo>
              <a:arcTo wR="1840788" hR="1840788" stAng="7092515" swAng="2623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72B1B-622D-4444-801C-BEB1E789ED7F}">
      <dsp:nvSpPr>
        <dsp:cNvPr id="0" name=""/>
        <dsp:cNvSpPr/>
      </dsp:nvSpPr>
      <dsp:spPr>
        <a:xfrm>
          <a:off x="1051111" y="1842746"/>
          <a:ext cx="1715549" cy="11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u="sng" kern="12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rPr>
            <a:t>inhibits DNA synthesis</a:t>
          </a:r>
          <a:endParaRPr lang="en-US" sz="1900" b="0" kern="1200" dirty="0" smtClean="0">
            <a:solidFill>
              <a:schemeClr val="tx1"/>
            </a:solidFill>
            <a:latin typeface="Garamond" pitchFamily="18" charset="0"/>
            <a:cs typeface="Times New Roman" pitchFamily="18" charset="0"/>
          </a:endParaRP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 dirty="0"/>
        </a:p>
      </dsp:txBody>
      <dsp:txXfrm>
        <a:off x="1051111" y="1842746"/>
        <a:ext cx="1715549" cy="1115107"/>
      </dsp:txXfrm>
    </dsp:sp>
    <dsp:sp modelId="{3BFA43D7-3819-4A77-9656-9A7623D1019D}">
      <dsp:nvSpPr>
        <dsp:cNvPr id="0" name=""/>
        <dsp:cNvSpPr/>
      </dsp:nvSpPr>
      <dsp:spPr>
        <a:xfrm>
          <a:off x="1908886" y="559511"/>
          <a:ext cx="3681577" cy="3681577"/>
        </a:xfrm>
        <a:custGeom>
          <a:avLst/>
          <a:gdLst/>
          <a:ahLst/>
          <a:cxnLst/>
          <a:rect l="0" t="0" r="0" b="0"/>
          <a:pathLst>
            <a:path>
              <a:moveTo>
                <a:pt x="90750" y="1269938"/>
              </a:moveTo>
              <a:arcTo wR="1840788" hR="1840788" stAng="11883957" swAng="2623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C8B00-5ED5-4E08-9530-B2C531CC50D9}">
      <dsp:nvSpPr>
        <dsp:cNvPr id="0" name=""/>
        <dsp:cNvSpPr/>
      </dsp:nvSpPr>
      <dsp:spPr>
        <a:xfrm>
          <a:off x="5493463" y="2407786"/>
          <a:ext cx="1657696" cy="65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332"/>
              </a:lnTo>
              <a:lnTo>
                <a:pt x="1657696" y="566332"/>
              </a:lnTo>
              <a:lnTo>
                <a:pt x="1657696" y="650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86F25-62A1-414F-B98E-D3D726118D0E}">
      <dsp:nvSpPr>
        <dsp:cNvPr id="0" name=""/>
        <dsp:cNvSpPr/>
      </dsp:nvSpPr>
      <dsp:spPr>
        <a:xfrm>
          <a:off x="5493463" y="2407786"/>
          <a:ext cx="542970" cy="65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332"/>
              </a:lnTo>
              <a:lnTo>
                <a:pt x="542970" y="566332"/>
              </a:lnTo>
              <a:lnTo>
                <a:pt x="542970" y="650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C17B9-5345-454B-8D85-FFB5D158021F}">
      <dsp:nvSpPr>
        <dsp:cNvPr id="0" name=""/>
        <dsp:cNvSpPr/>
      </dsp:nvSpPr>
      <dsp:spPr>
        <a:xfrm>
          <a:off x="4921708" y="2407786"/>
          <a:ext cx="571755" cy="650823"/>
        </a:xfrm>
        <a:custGeom>
          <a:avLst/>
          <a:gdLst/>
          <a:ahLst/>
          <a:cxnLst/>
          <a:rect l="0" t="0" r="0" b="0"/>
          <a:pathLst>
            <a:path>
              <a:moveTo>
                <a:pt x="571755" y="0"/>
              </a:moveTo>
              <a:lnTo>
                <a:pt x="571755" y="566332"/>
              </a:lnTo>
              <a:lnTo>
                <a:pt x="0" y="566332"/>
              </a:lnTo>
              <a:lnTo>
                <a:pt x="0" y="650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D3D7B-808E-4134-A1F1-04C0D5DAD776}">
      <dsp:nvSpPr>
        <dsp:cNvPr id="0" name=""/>
        <dsp:cNvSpPr/>
      </dsp:nvSpPr>
      <dsp:spPr>
        <a:xfrm>
          <a:off x="3806982" y="2407786"/>
          <a:ext cx="1686480" cy="650823"/>
        </a:xfrm>
        <a:custGeom>
          <a:avLst/>
          <a:gdLst/>
          <a:ahLst/>
          <a:cxnLst/>
          <a:rect l="0" t="0" r="0" b="0"/>
          <a:pathLst>
            <a:path>
              <a:moveTo>
                <a:pt x="1686480" y="0"/>
              </a:moveTo>
              <a:lnTo>
                <a:pt x="1686480" y="566332"/>
              </a:lnTo>
              <a:lnTo>
                <a:pt x="0" y="566332"/>
              </a:lnTo>
              <a:lnTo>
                <a:pt x="0" y="650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B1A-EE21-4E6C-8402-D8261E517203}">
      <dsp:nvSpPr>
        <dsp:cNvPr id="0" name=""/>
        <dsp:cNvSpPr/>
      </dsp:nvSpPr>
      <dsp:spPr>
        <a:xfrm>
          <a:off x="3563399" y="1161932"/>
          <a:ext cx="1930064" cy="666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12"/>
              </a:lnTo>
              <a:lnTo>
                <a:pt x="1930064" y="582212"/>
              </a:lnTo>
              <a:lnTo>
                <a:pt x="1930064" y="666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9D2DA-EC11-4DF2-B480-EBD2E312EA97}">
      <dsp:nvSpPr>
        <dsp:cNvPr id="0" name=""/>
        <dsp:cNvSpPr/>
      </dsp:nvSpPr>
      <dsp:spPr>
        <a:xfrm>
          <a:off x="1621108" y="2443051"/>
          <a:ext cx="1071148" cy="61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68"/>
              </a:lnTo>
              <a:lnTo>
                <a:pt x="1071148" y="531068"/>
              </a:lnTo>
              <a:lnTo>
                <a:pt x="1071148" y="615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63919-6D2D-420F-9DC3-12AA12321F41}">
      <dsp:nvSpPr>
        <dsp:cNvPr id="0" name=""/>
        <dsp:cNvSpPr/>
      </dsp:nvSpPr>
      <dsp:spPr>
        <a:xfrm>
          <a:off x="1531811" y="2443051"/>
          <a:ext cx="91440" cy="615559"/>
        </a:xfrm>
        <a:custGeom>
          <a:avLst/>
          <a:gdLst/>
          <a:ahLst/>
          <a:cxnLst/>
          <a:rect l="0" t="0" r="0" b="0"/>
          <a:pathLst>
            <a:path>
              <a:moveTo>
                <a:pt x="89297" y="0"/>
              </a:moveTo>
              <a:lnTo>
                <a:pt x="89297" y="531068"/>
              </a:lnTo>
              <a:lnTo>
                <a:pt x="45720" y="531068"/>
              </a:lnTo>
              <a:lnTo>
                <a:pt x="45720" y="615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3A66-0730-4356-9136-F48135FF8377}">
      <dsp:nvSpPr>
        <dsp:cNvPr id="0" name=""/>
        <dsp:cNvSpPr/>
      </dsp:nvSpPr>
      <dsp:spPr>
        <a:xfrm>
          <a:off x="462805" y="2443051"/>
          <a:ext cx="1158303" cy="615559"/>
        </a:xfrm>
        <a:custGeom>
          <a:avLst/>
          <a:gdLst/>
          <a:ahLst/>
          <a:cxnLst/>
          <a:rect l="0" t="0" r="0" b="0"/>
          <a:pathLst>
            <a:path>
              <a:moveTo>
                <a:pt x="1158303" y="0"/>
              </a:moveTo>
              <a:lnTo>
                <a:pt x="1158303" y="531068"/>
              </a:lnTo>
              <a:lnTo>
                <a:pt x="0" y="531068"/>
              </a:lnTo>
              <a:lnTo>
                <a:pt x="0" y="615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FCD60-C0CE-41BE-8067-5529C46DA834}">
      <dsp:nvSpPr>
        <dsp:cNvPr id="0" name=""/>
        <dsp:cNvSpPr/>
      </dsp:nvSpPr>
      <dsp:spPr>
        <a:xfrm>
          <a:off x="1621108" y="1161932"/>
          <a:ext cx="1942290" cy="701968"/>
        </a:xfrm>
        <a:custGeom>
          <a:avLst/>
          <a:gdLst/>
          <a:ahLst/>
          <a:cxnLst/>
          <a:rect l="0" t="0" r="0" b="0"/>
          <a:pathLst>
            <a:path>
              <a:moveTo>
                <a:pt x="1942290" y="0"/>
              </a:moveTo>
              <a:lnTo>
                <a:pt x="1942290" y="617477"/>
              </a:lnTo>
              <a:lnTo>
                <a:pt x="0" y="617477"/>
              </a:lnTo>
              <a:lnTo>
                <a:pt x="0" y="701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18ED3-A0E9-403F-BA5C-F220E3B1673A}">
      <dsp:nvSpPr>
        <dsp:cNvPr id="0" name=""/>
        <dsp:cNvSpPr/>
      </dsp:nvSpPr>
      <dsp:spPr>
        <a:xfrm>
          <a:off x="2921321" y="582781"/>
          <a:ext cx="1284155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6AEB9-A74E-4EA3-A55D-3C25BDE42DE5}">
      <dsp:nvSpPr>
        <dsp:cNvPr id="0" name=""/>
        <dsp:cNvSpPr/>
      </dsp:nvSpPr>
      <dsp:spPr>
        <a:xfrm>
          <a:off x="3022660" y="679053"/>
          <a:ext cx="1284155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azoles</a:t>
          </a:r>
          <a:endParaRPr lang="ar-SA" sz="2800" kern="1200" dirty="0"/>
        </a:p>
      </dsp:txBody>
      <dsp:txXfrm>
        <a:off x="3022660" y="679053"/>
        <a:ext cx="1284155" cy="579150"/>
      </dsp:txXfrm>
    </dsp:sp>
    <dsp:sp modelId="{1A167620-A08C-489B-902B-5F182D30331C}">
      <dsp:nvSpPr>
        <dsp:cNvPr id="0" name=""/>
        <dsp:cNvSpPr/>
      </dsp:nvSpPr>
      <dsp:spPr>
        <a:xfrm>
          <a:off x="796010" y="1863900"/>
          <a:ext cx="1650196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8DE8-6374-405F-B47E-FF402D9F32DD}">
      <dsp:nvSpPr>
        <dsp:cNvPr id="0" name=""/>
        <dsp:cNvSpPr/>
      </dsp:nvSpPr>
      <dsp:spPr>
        <a:xfrm>
          <a:off x="897349" y="1960172"/>
          <a:ext cx="1650196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imidazoles</a:t>
          </a:r>
          <a:endParaRPr lang="ar-SA" sz="2400" kern="1200" dirty="0"/>
        </a:p>
      </dsp:txBody>
      <dsp:txXfrm>
        <a:off x="897349" y="1960172"/>
        <a:ext cx="1650196" cy="579150"/>
      </dsp:txXfrm>
    </dsp:sp>
    <dsp:sp modelId="{42F5E081-E740-4A6A-BD88-E3563DB5993D}">
      <dsp:nvSpPr>
        <dsp:cNvPr id="0" name=""/>
        <dsp:cNvSpPr/>
      </dsp:nvSpPr>
      <dsp:spPr>
        <a:xfrm>
          <a:off x="6781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3728A-260E-4E11-ACBB-EF0431722668}">
      <dsp:nvSpPr>
        <dsp:cNvPr id="0" name=""/>
        <dsp:cNvSpPr/>
      </dsp:nvSpPr>
      <dsp:spPr>
        <a:xfrm>
          <a:off x="108119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ketoconazole</a:t>
          </a:r>
          <a:endParaRPr lang="ar-SA" sz="1100" kern="1200" dirty="0"/>
        </a:p>
      </dsp:txBody>
      <dsp:txXfrm>
        <a:off x="108119" y="3154882"/>
        <a:ext cx="912048" cy="579150"/>
      </dsp:txXfrm>
    </dsp:sp>
    <dsp:sp modelId="{93EF1457-FEC6-42A5-BA69-6A8C2A97E04B}">
      <dsp:nvSpPr>
        <dsp:cNvPr id="0" name=""/>
        <dsp:cNvSpPr/>
      </dsp:nvSpPr>
      <dsp:spPr>
        <a:xfrm>
          <a:off x="1121506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9E356-6421-42E1-B49A-76B112913C2E}">
      <dsp:nvSpPr>
        <dsp:cNvPr id="0" name=""/>
        <dsp:cNvSpPr/>
      </dsp:nvSpPr>
      <dsp:spPr>
        <a:xfrm>
          <a:off x="1222845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clotrimazole</a:t>
          </a:r>
          <a:endParaRPr lang="ar-SA" sz="1100" kern="1200" dirty="0"/>
        </a:p>
      </dsp:txBody>
      <dsp:txXfrm>
        <a:off x="1222845" y="3154882"/>
        <a:ext cx="912048" cy="579150"/>
      </dsp:txXfrm>
    </dsp:sp>
    <dsp:sp modelId="{D85D5080-317E-4ED5-9BBF-6FE481F43D47}">
      <dsp:nvSpPr>
        <dsp:cNvPr id="0" name=""/>
        <dsp:cNvSpPr/>
      </dsp:nvSpPr>
      <dsp:spPr>
        <a:xfrm>
          <a:off x="2236232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76D27-F137-4A9F-A5D2-9CBD09B131D7}">
      <dsp:nvSpPr>
        <dsp:cNvPr id="0" name=""/>
        <dsp:cNvSpPr/>
      </dsp:nvSpPr>
      <dsp:spPr>
        <a:xfrm>
          <a:off x="2337571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miconazole</a:t>
          </a:r>
          <a:endParaRPr lang="ar-SA" sz="1100" kern="1200" dirty="0"/>
        </a:p>
      </dsp:txBody>
      <dsp:txXfrm>
        <a:off x="2337571" y="3154882"/>
        <a:ext cx="912048" cy="579150"/>
      </dsp:txXfrm>
    </dsp:sp>
    <dsp:sp modelId="{FDCD5EF5-B06B-421C-B0F1-B94C06FB2E74}">
      <dsp:nvSpPr>
        <dsp:cNvPr id="0" name=""/>
        <dsp:cNvSpPr/>
      </dsp:nvSpPr>
      <dsp:spPr>
        <a:xfrm>
          <a:off x="4635472" y="1828636"/>
          <a:ext cx="1715982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D6723-660C-4A4C-864E-953A16BE7A99}">
      <dsp:nvSpPr>
        <dsp:cNvPr id="0" name=""/>
        <dsp:cNvSpPr/>
      </dsp:nvSpPr>
      <dsp:spPr>
        <a:xfrm>
          <a:off x="4736810" y="1924907"/>
          <a:ext cx="1715982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triazole</a:t>
          </a:r>
          <a:endParaRPr lang="ar-SA" sz="2800" kern="1200" dirty="0"/>
        </a:p>
      </dsp:txBody>
      <dsp:txXfrm>
        <a:off x="4736810" y="1924907"/>
        <a:ext cx="1715982" cy="579150"/>
      </dsp:txXfrm>
    </dsp:sp>
    <dsp:sp modelId="{E0A5E40F-0474-49F0-AB0B-C2C7748A9106}">
      <dsp:nvSpPr>
        <dsp:cNvPr id="0" name=""/>
        <dsp:cNvSpPr/>
      </dsp:nvSpPr>
      <dsp:spPr>
        <a:xfrm>
          <a:off x="3350958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13E5E-CE95-4EA6-8679-EAA5550F682B}">
      <dsp:nvSpPr>
        <dsp:cNvPr id="0" name=""/>
        <dsp:cNvSpPr/>
      </dsp:nvSpPr>
      <dsp:spPr>
        <a:xfrm>
          <a:off x="3452297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itraconazole</a:t>
          </a:r>
          <a:endParaRPr lang="ar-SA" sz="1100" kern="1200" dirty="0"/>
        </a:p>
      </dsp:txBody>
      <dsp:txXfrm>
        <a:off x="3452297" y="3154882"/>
        <a:ext cx="912048" cy="579150"/>
      </dsp:txXfrm>
    </dsp:sp>
    <dsp:sp modelId="{9DDC09E5-6E08-45B2-BF63-3AA5FD05EDA5}">
      <dsp:nvSpPr>
        <dsp:cNvPr id="0" name=""/>
        <dsp:cNvSpPr/>
      </dsp:nvSpPr>
      <dsp:spPr>
        <a:xfrm>
          <a:off x="4465684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7C69-6997-4E10-81D9-9645AB097592}">
      <dsp:nvSpPr>
        <dsp:cNvPr id="0" name=""/>
        <dsp:cNvSpPr/>
      </dsp:nvSpPr>
      <dsp:spPr>
        <a:xfrm>
          <a:off x="4567022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fluconazole</a:t>
          </a:r>
          <a:endParaRPr lang="ar-SA" sz="1100" kern="1200" dirty="0"/>
        </a:p>
      </dsp:txBody>
      <dsp:txXfrm>
        <a:off x="4567022" y="3154882"/>
        <a:ext cx="912048" cy="579150"/>
      </dsp:txXfrm>
    </dsp:sp>
    <dsp:sp modelId="{DAFF8578-80DD-4F07-AF0B-97AB4E14DD05}">
      <dsp:nvSpPr>
        <dsp:cNvPr id="0" name=""/>
        <dsp:cNvSpPr/>
      </dsp:nvSpPr>
      <dsp:spPr>
        <a:xfrm>
          <a:off x="5580410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1237-88CF-41B2-AF7F-637849A147E1}">
      <dsp:nvSpPr>
        <dsp:cNvPr id="0" name=""/>
        <dsp:cNvSpPr/>
      </dsp:nvSpPr>
      <dsp:spPr>
        <a:xfrm>
          <a:off x="5681748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voriconazole</a:t>
          </a:r>
          <a:endParaRPr lang="en-US" sz="1100" kern="1200" dirty="0"/>
        </a:p>
      </dsp:txBody>
      <dsp:txXfrm>
        <a:off x="5681748" y="3154882"/>
        <a:ext cx="912048" cy="579150"/>
      </dsp:txXfrm>
    </dsp:sp>
    <dsp:sp modelId="{69D31640-367A-4985-B933-64CC7B578DA5}">
      <dsp:nvSpPr>
        <dsp:cNvPr id="0" name=""/>
        <dsp:cNvSpPr/>
      </dsp:nvSpPr>
      <dsp:spPr>
        <a:xfrm>
          <a:off x="6695135" y="3058610"/>
          <a:ext cx="912048" cy="57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9B35-D52A-4AE4-A6DF-185DE5CAA8A6}">
      <dsp:nvSpPr>
        <dsp:cNvPr id="0" name=""/>
        <dsp:cNvSpPr/>
      </dsp:nvSpPr>
      <dsp:spPr>
        <a:xfrm>
          <a:off x="6796474" y="3154882"/>
          <a:ext cx="912048" cy="57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posaconazole</a:t>
          </a:r>
          <a:endParaRPr lang="en-US" sz="1100" kern="1200" dirty="0"/>
        </a:p>
      </dsp:txBody>
      <dsp:txXfrm>
        <a:off x="6796474" y="3154882"/>
        <a:ext cx="912048" cy="5791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CE71A-2924-4124-9463-3CC2FB55333E}">
      <dsp:nvSpPr>
        <dsp:cNvPr id="0" name=""/>
        <dsp:cNvSpPr/>
      </dsp:nvSpPr>
      <dsp:spPr>
        <a:xfrm>
          <a:off x="3924597" y="2070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azole</a:t>
          </a:r>
          <a:r>
            <a:rPr lang="en-US" sz="1500" kern="1200" dirty="0" smtClean="0"/>
            <a:t> </a:t>
          </a:r>
          <a:endParaRPr lang="ar-SA" sz="1500" kern="1200" dirty="0"/>
        </a:p>
      </dsp:txBody>
      <dsp:txXfrm>
        <a:off x="3924597" y="2070"/>
        <a:ext cx="1294804" cy="841623"/>
      </dsp:txXfrm>
    </dsp:sp>
    <dsp:sp modelId="{5846A8A5-EE7A-4E63-AD66-C5102064E2B2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3057072" y="91339"/>
              </a:moveTo>
              <a:arcTo wR="2401110" hR="2401110" stAng="17151256" swAng="12553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20F46-B3C8-4468-8186-6FE54582D47F}">
      <dsp:nvSpPr>
        <dsp:cNvPr id="0" name=""/>
        <dsp:cNvSpPr/>
      </dsp:nvSpPr>
      <dsp:spPr>
        <a:xfrm>
          <a:off x="5801861" y="906113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Nystatin</a:t>
          </a:r>
          <a:r>
            <a:rPr lang="en-US" sz="1500" kern="1200" dirty="0" smtClean="0"/>
            <a:t> and </a:t>
          </a:r>
          <a:r>
            <a:rPr lang="en-US" sz="1500" kern="1200" dirty="0" err="1" smtClean="0"/>
            <a:t>Amphotericin</a:t>
          </a:r>
          <a:endParaRPr lang="ar-SA" sz="1500" kern="1200" dirty="0"/>
        </a:p>
      </dsp:txBody>
      <dsp:txXfrm>
        <a:off x="5801861" y="906113"/>
        <a:ext cx="1294804" cy="841623"/>
      </dsp:txXfrm>
    </dsp:sp>
    <dsp:sp modelId="{A539F45C-FC47-45D0-BD4B-FFDFA6D27A62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4552926" y="1335739"/>
              </a:moveTo>
              <a:arcTo wR="2401110" hR="2401110" stAng="20019591" swAng="17255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F6509-ECAE-4A6C-9BCB-07CA18E94E01}">
      <dsp:nvSpPr>
        <dsp:cNvPr id="0" name=""/>
        <dsp:cNvSpPr/>
      </dsp:nvSpPr>
      <dsp:spPr>
        <a:xfrm>
          <a:off x="6265506" y="2937478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tolnaftate</a:t>
          </a:r>
          <a:endParaRPr lang="ar-SA" sz="1500" kern="1200" dirty="0"/>
        </a:p>
      </dsp:txBody>
      <dsp:txXfrm>
        <a:off x="6265506" y="2937478"/>
        <a:ext cx="1294804" cy="841623"/>
      </dsp:txXfrm>
    </dsp:sp>
    <dsp:sp modelId="{88BBDC88-EEB4-489A-807C-B090CB94FB69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4600244" y="3365028"/>
              </a:moveTo>
              <a:arcTo wR="2401110" hR="2401110" stAng="1420120" swAng="13578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C83F4-DB2B-4812-A847-85FD704461B8}">
      <dsp:nvSpPr>
        <dsp:cNvPr id="0" name=""/>
        <dsp:cNvSpPr/>
      </dsp:nvSpPr>
      <dsp:spPr>
        <a:xfrm>
          <a:off x="4966400" y="4566506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Terbinafine</a:t>
          </a:r>
          <a:endParaRPr lang="ar-SA" sz="1500" kern="1200" dirty="0"/>
        </a:p>
      </dsp:txBody>
      <dsp:txXfrm>
        <a:off x="4966400" y="4566506"/>
        <a:ext cx="1294804" cy="841623"/>
      </dsp:txXfrm>
    </dsp:sp>
    <dsp:sp modelId="{3C1706E4-02AA-4EA5-8515-8F6B44429BE3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2787727" y="4770889"/>
              </a:moveTo>
              <a:arcTo wR="2401110" hR="2401110" stAng="4844047" swAng="1111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F3FB9-C86F-46D2-B74A-13CB25428E58}">
      <dsp:nvSpPr>
        <dsp:cNvPr id="0" name=""/>
        <dsp:cNvSpPr/>
      </dsp:nvSpPr>
      <dsp:spPr>
        <a:xfrm>
          <a:off x="2882795" y="4566506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 smtClean="0"/>
            <a:t> </a:t>
          </a:r>
          <a:r>
            <a:rPr lang="en-US" sz="1500" kern="1200" dirty="0" err="1" smtClean="0"/>
            <a:t>Butenafine</a:t>
          </a:r>
          <a:r>
            <a:rPr lang="en-US" sz="1500" kern="1200" dirty="0" smtClean="0"/>
            <a:t> </a:t>
          </a:r>
          <a:endParaRPr lang="ar-SA" sz="1500" kern="1200" dirty="0"/>
        </a:p>
      </dsp:txBody>
      <dsp:txXfrm>
        <a:off x="2882795" y="4566506"/>
        <a:ext cx="1294804" cy="841623"/>
      </dsp:txXfrm>
    </dsp:sp>
    <dsp:sp modelId="{96046671-72F7-49F1-9D4C-62E4AE087CE0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742187" y="4136997"/>
              </a:moveTo>
              <a:arcTo wR="2401110" hR="2401110" stAng="8022074" swAng="13578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6F95C-315D-4D2F-804D-D8BB05CC86C6}">
      <dsp:nvSpPr>
        <dsp:cNvPr id="0" name=""/>
        <dsp:cNvSpPr/>
      </dsp:nvSpPr>
      <dsp:spPr>
        <a:xfrm>
          <a:off x="1583688" y="2937478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Naftifine</a:t>
          </a:r>
          <a:endParaRPr lang="ar-SA" sz="1500" kern="1200" dirty="0"/>
        </a:p>
      </dsp:txBody>
      <dsp:txXfrm>
        <a:off x="1583688" y="2937478"/>
        <a:ext cx="1294804" cy="841623"/>
      </dsp:txXfrm>
    </dsp:sp>
    <dsp:sp modelId="{E617BBE8-0C6E-4AD8-9D53-11C685B72839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2139" y="2502446"/>
              </a:moveTo>
              <a:arcTo wR="2401110" hR="2401110" stAng="10654870" swAng="17255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59A1D-BDF6-46F7-B354-27CFC3874913}">
      <dsp:nvSpPr>
        <dsp:cNvPr id="0" name=""/>
        <dsp:cNvSpPr/>
      </dsp:nvSpPr>
      <dsp:spPr>
        <a:xfrm>
          <a:off x="2047334" y="906113"/>
          <a:ext cx="1294804" cy="841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Ciclopirox olamine</a:t>
          </a:r>
          <a:endParaRPr lang="en-US" sz="1500" kern="1200" dirty="0" smtClean="0"/>
        </a:p>
      </dsp:txBody>
      <dsp:txXfrm>
        <a:off x="2047334" y="906113"/>
        <a:ext cx="1294804" cy="841623"/>
      </dsp:txXfrm>
    </dsp:sp>
    <dsp:sp modelId="{BDF46980-D10A-46CB-9A70-2ABF49D00B5D}">
      <dsp:nvSpPr>
        <dsp:cNvPr id="0" name=""/>
        <dsp:cNvSpPr/>
      </dsp:nvSpPr>
      <dsp:spPr>
        <a:xfrm>
          <a:off x="2170889" y="422882"/>
          <a:ext cx="4802220" cy="4802220"/>
        </a:xfrm>
        <a:custGeom>
          <a:avLst/>
          <a:gdLst/>
          <a:ahLst/>
          <a:cxnLst/>
          <a:rect l="0" t="0" r="0" b="0"/>
          <a:pathLst>
            <a:path>
              <a:moveTo>
                <a:pt x="963555" y="477892"/>
              </a:moveTo>
              <a:arcTo wR="2401110" hR="2401110" stAng="13993371" swAng="12553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5F311-6F2D-4DE9-A102-A8276912EAD1}">
      <dsp:nvSpPr>
        <dsp:cNvPr id="0" name=""/>
        <dsp:cNvSpPr/>
      </dsp:nvSpPr>
      <dsp:spPr>
        <a:xfrm>
          <a:off x="2309494" y="60007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Griseofulvin</a:t>
          </a:r>
          <a:endParaRPr lang="ar-SA" sz="3000" kern="1200" dirty="0"/>
        </a:p>
      </dsp:txBody>
      <dsp:txXfrm>
        <a:off x="2693542" y="564070"/>
        <a:ext cx="2112264" cy="1296162"/>
      </dsp:txXfrm>
    </dsp:sp>
    <dsp:sp modelId="{FF31260B-A4FF-43B3-9A4B-CD1D48A7A744}">
      <dsp:nvSpPr>
        <dsp:cNvPr id="0" name=""/>
        <dsp:cNvSpPr/>
      </dsp:nvSpPr>
      <dsp:spPr>
        <a:xfrm>
          <a:off x="3348824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Terbinafine</a:t>
          </a:r>
          <a:endParaRPr lang="ar-SA" sz="3000" kern="1200" dirty="0"/>
        </a:p>
      </dsp:txBody>
      <dsp:txXfrm>
        <a:off x="4229734" y="2604325"/>
        <a:ext cx="1728216" cy="1584198"/>
      </dsp:txXfrm>
    </dsp:sp>
    <dsp:sp modelId="{D8D6AC01-400F-4251-A083-2C17C2585CF7}">
      <dsp:nvSpPr>
        <dsp:cNvPr id="0" name=""/>
        <dsp:cNvSpPr/>
      </dsp:nvSpPr>
      <dsp:spPr>
        <a:xfrm>
          <a:off x="1270165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oral azoles</a:t>
          </a:r>
          <a:endParaRPr lang="ar-SA" sz="3000" kern="1200" dirty="0"/>
        </a:p>
      </dsp:txBody>
      <dsp:txXfrm>
        <a:off x="1541398" y="2604325"/>
        <a:ext cx="1728216" cy="158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53E275-5B90-4232-9AEE-1735E25DC5A5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09E510-4CD1-4003-B301-8EE9900FD4E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55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E510-4CD1-4003-B301-8EE9900FD4E7}" type="slidenum">
              <a:rPr lang="ar-SA" smtClean="0"/>
              <a:pPr/>
              <a:t>59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 rtl="0">
              <a:defRPr/>
            </a:lvl1pPr>
            <a:extLst/>
          </a:lstStyle>
          <a:p>
            <a:endParaRPr kumimoji="0" lang="en-US" dirty="0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 rtl="0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dirty="0" smtClean="0"/>
              <a:t>انقر لتحرير نمط العنوان الثانوي الرئيسي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  <a:extLst/>
          </a:lstStyle>
          <a:p>
            <a:r>
              <a:rPr kumimoji="0" lang="ar-SA" dirty="0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 eaLnBrk="1" latinLnBrk="0" hangingPunct="1"/>
            <a:r>
              <a:rPr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lang="ar-SA" dirty="0" smtClean="0"/>
              <a:t>المستوى الثاني</a:t>
            </a:r>
          </a:p>
          <a:p>
            <a:pPr lvl="2" eaLnBrk="1" latinLnBrk="0" hangingPunct="1"/>
            <a:r>
              <a:rPr lang="ar-SA" dirty="0" smtClean="0"/>
              <a:t>المستوى الثالث</a:t>
            </a:r>
          </a:p>
          <a:p>
            <a:pPr lvl="3" eaLnBrk="1" latinLnBrk="0" hangingPunct="1"/>
            <a:r>
              <a:rPr lang="ar-SA" dirty="0" smtClean="0"/>
              <a:t>المستوى الرابع</a:t>
            </a:r>
          </a:p>
          <a:p>
            <a:pPr lvl="4" eaLnBrk="1" latinLnBrk="0" hangingPunct="1"/>
            <a:r>
              <a:rPr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F26EFD-26D2-4260-B8A8-C05B8B60365F}" type="datetimeFigureOut">
              <a:rPr lang="ar-SA" smtClean="0"/>
              <a:pPr/>
              <a:t>17/01/1432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056FF0-D16C-403A-AEBF-A45A8A6573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ANTI FUNGAL DRUGS</a:t>
            </a:r>
            <a:b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					</a:t>
            </a:r>
            <a:r>
              <a:rPr lang="en-US" sz="20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Nov.2010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 pitchFamily="18" charset="0"/>
              </a:rPr>
              <a:t>PHARMA TEAM 428</a:t>
            </a:r>
          </a:p>
          <a:p>
            <a:r>
              <a:rPr lang="en-US" sz="2800" dirty="0" smtClean="0">
                <a:latin typeface="Garamond" pitchFamily="18" charset="0"/>
              </a:rPr>
              <a:t>Be patient !! </a:t>
            </a:r>
            <a:endParaRPr lang="ar-SA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B)	Drugs that inhibits mitosis</a:t>
            </a:r>
            <a:endParaRPr lang="en-US" sz="2800" b="1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1200" dirty="0" smtClean="0">
                <a:latin typeface="Garamond" pitchFamily="18" charset="0"/>
                <a:cs typeface="Times New Roman" pitchFamily="18" charset="0"/>
              </a:rPr>
              <a:t>			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Penicillin derivatives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		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Griseofulvin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800" b="1" u="sng" dirty="0" smtClean="0"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C)	Drugs that inhibits DNA synthesis</a:t>
            </a:r>
            <a:endParaRPr lang="en-US" sz="2800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2209800" lvl="4" indent="-381000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Flucytosine</a:t>
            </a:r>
            <a:r>
              <a:rPr lang="en-US" sz="1800" b="1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2209800" lvl="4" indent="-381000">
              <a:lnSpc>
                <a:spcPct val="80000"/>
              </a:lnSpc>
              <a:buNone/>
              <a:defRPr/>
            </a:pP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D)	</a:t>
            </a:r>
            <a:r>
              <a:rPr lang="en-US" sz="2800" b="1" u="sng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Miscllaneous</a:t>
            </a:r>
            <a:endParaRPr lang="en-US" sz="2800" b="1" u="sng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1200" b="1" dirty="0" smtClean="0">
                <a:latin typeface="Garamond" pitchFamily="18" charset="0"/>
                <a:cs typeface="Times New Roman" pitchFamily="18" charset="0"/>
              </a:rPr>
              <a:t>			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Haloprogi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		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Tolnaftate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		Whitefield's ointment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		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Ciclopirox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olamine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340768"/>
            <a:ext cx="8244408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800" b="1" dirty="0" smtClean="0">
                <a:latin typeface="Garamond" pitchFamily="18" charset="0"/>
                <a:cs typeface="Times New Roman" pitchFamily="18" charset="0"/>
              </a:rPr>
              <a:t>A)   </a:t>
            </a:r>
            <a:r>
              <a:rPr lang="en-US" sz="3800" b="1" dirty="0" err="1" smtClean="0">
                <a:latin typeface="Garamond" pitchFamily="18" charset="0"/>
                <a:cs typeface="Times New Roman" pitchFamily="18" charset="0"/>
              </a:rPr>
              <a:t>Dermatophyte</a:t>
            </a:r>
            <a:r>
              <a:rPr lang="en-US" sz="3800" b="1" dirty="0" smtClean="0">
                <a:latin typeface="Garamond" pitchFamily="18" charset="0"/>
                <a:cs typeface="Times New Roman" pitchFamily="18" charset="0"/>
              </a:rPr>
              <a:t>  infections 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(ring worm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tinea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Tinea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barbae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, T.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capitis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T.cruris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, T.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pedis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and others) 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3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3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Benzoic acid</a:t>
            </a:r>
            <a:r>
              <a:rPr lang="en-US" sz="33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ointment for mild infection.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3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3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Topical </a:t>
            </a:r>
            <a:r>
              <a:rPr lang="en-US" sz="33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imidazoles</a:t>
            </a:r>
            <a:r>
              <a:rPr lang="en-US" sz="33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(like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miconazole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clotrimazole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) are preferred now a days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3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3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Tioconazole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for nail infection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3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3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Griseofulvin</a:t>
            </a:r>
            <a:r>
              <a:rPr lang="en-US" sz="3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orally for extensive scalp or nail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tinea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 infection.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B)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Candidaiasis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Cutaneous</a:t>
            </a:r>
            <a:r>
              <a:rPr lang="en-US" sz="3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infection</a:t>
            </a:r>
            <a:r>
              <a:rPr lang="en-US" sz="30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Treat by topical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B,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clotrimazole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econazole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miconazole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or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nystatin</a:t>
            </a:r>
            <a:endParaRPr lang="en-US" sz="30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000" b="1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3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of elementary tract</a:t>
            </a:r>
            <a:r>
              <a:rPr lang="en-US" sz="30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mucosa</a:t>
            </a:r>
            <a:endParaRPr lang="en-US" sz="3000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B,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fluconazole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ketoconazole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miconazole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or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nystatin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000" b="1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Vaginal </a:t>
            </a:r>
            <a:r>
              <a:rPr lang="en-US" sz="30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30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Clotrimazole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econazole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ketoconazole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miconazole</a:t>
            </a:r>
            <a:r>
              <a:rPr lang="en-US" sz="3000" dirty="0" smtClean="0">
                <a:latin typeface="Garamond" pitchFamily="18" charset="0"/>
              </a:rPr>
              <a:t> or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nystatin</a:t>
            </a:r>
            <a:endParaRPr lang="en-US" sz="3000" dirty="0" smtClean="0">
              <a:latin typeface="Garamond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C) Systemically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u="sng" dirty="0" smtClean="0">
                <a:latin typeface="Garamond" pitchFamily="18" charset="0"/>
                <a:cs typeface="Times New Roman" pitchFamily="18" charset="0"/>
              </a:rPr>
              <a:t>1-POLYENE ANTIBIOTICS: e.g. </a:t>
            </a:r>
            <a:r>
              <a:rPr lang="en-US" sz="2800" b="1" u="sng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b="1" u="sng" dirty="0" smtClean="0">
                <a:latin typeface="Garamond" pitchFamily="18" charset="0"/>
                <a:cs typeface="Times New Roman" pitchFamily="18" charset="0"/>
              </a:rPr>
              <a:t> B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AMPHOTERICIN B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polyene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macrolide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 (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polyene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= contains many double bond.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Macrolide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= contains a large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lactone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ring of 12 or more atoms)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Insoluble in water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Poorly absorbed orally, useful for fungal infection of gastrointestinal tract.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4" name="Picture 3" descr="800px-Amphotericin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891" y="2636912"/>
            <a:ext cx="4876397" cy="244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00506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Notice the multiple double bonds (</a:t>
            </a:r>
            <a:r>
              <a:rPr lang="en-US" sz="1400" dirty="0" err="1" smtClean="0"/>
              <a:t>lipophillic</a:t>
            </a:r>
            <a:r>
              <a:rPr lang="en-US" sz="1400" dirty="0" smtClean="0"/>
              <a:t>) which aids in attaching to the fungal cell wall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Highly protein bound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Penetration through BBB is poor but increases in inflamed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meninges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Excreted slowly via kidneys, traces found in urine for months after cessation of drugs.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Half life 15 days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Remains in the body for weeks after stopping the drug.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u="sng" dirty="0" smtClean="0">
                <a:latin typeface="Garamond" pitchFamily="18" charset="0"/>
                <a:cs typeface="Times New Roman" pitchFamily="18" charset="0"/>
              </a:rPr>
              <a:t>No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dose adjustment in hepatic or renal impairment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Course of treatment lasts 6-12 weeks.</a:t>
            </a:r>
          </a:p>
          <a:p>
            <a:pPr>
              <a:lnSpc>
                <a:spcPct val="80000"/>
              </a:lnSpc>
              <a:defRPr/>
            </a:pPr>
            <a:endParaRPr lang="ar-SA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875026" y="116632"/>
            <a:ext cx="6297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Mechanism of action and resistance</a:t>
            </a:r>
            <a:endParaRPr lang="ar-SA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780" y="980728"/>
            <a:ext cx="4381500" cy="40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907704" y="5157192"/>
            <a:ext cx="694997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Resistance occurs because of:</a:t>
            </a:r>
          </a:p>
          <a:p>
            <a:pPr algn="l" rtl="0"/>
            <a:r>
              <a:rPr lang="en-US" sz="2400" dirty="0" smtClean="0">
                <a:latin typeface="Arial"/>
                <a:cs typeface="Arial"/>
              </a:rPr>
              <a:t>1-↓ the membrane concentration of </a:t>
            </a:r>
            <a:r>
              <a:rPr lang="en-US" sz="2400" dirty="0" err="1" smtClean="0">
                <a:latin typeface="Arial"/>
                <a:cs typeface="Arial"/>
              </a:rPr>
              <a:t>ergosterol</a:t>
            </a:r>
            <a:endParaRPr lang="en-US" sz="2400" dirty="0" smtClean="0">
              <a:latin typeface="Arial"/>
              <a:cs typeface="Arial"/>
            </a:endParaRPr>
          </a:p>
          <a:p>
            <a:pPr algn="l" rtl="0"/>
            <a:r>
              <a:rPr lang="en-US" sz="2400" dirty="0" smtClean="0">
                <a:latin typeface="Arial"/>
                <a:cs typeface="Arial"/>
              </a:rPr>
              <a:t>2-Modify the target </a:t>
            </a:r>
            <a:r>
              <a:rPr lang="en-US" sz="2400" dirty="0" err="1" smtClean="0">
                <a:latin typeface="Arial"/>
                <a:cs typeface="Arial"/>
              </a:rPr>
              <a:t>molcule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  ↓ affinity of the drug</a:t>
            </a:r>
            <a:endParaRPr lang="ar-SA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28728" y="1428736"/>
            <a:ext cx="616760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Locally used in corneal ulcers,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candidial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bladder irrigation, which proved to be nontoxic, and arthritis by local joint injections </a:t>
            </a:r>
          </a:p>
          <a:p>
            <a:pPr algn="l" rtl="0">
              <a:lnSpc>
                <a:spcPct val="80000"/>
              </a:lnSpc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For systemic infections given as slow I/V infusion.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28" y="3347583"/>
            <a:ext cx="58795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Drug of choice for most systemic infections, except for using it in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cryptococcal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meningitis due to the diminished penetration of the BBB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28728" y="5589240"/>
            <a:ext cx="5104731" cy="428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Course of treatment lasts for 6-12 weeks.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143240" y="0"/>
            <a:ext cx="3631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Clinical uses</a:t>
            </a:r>
            <a:endParaRPr lang="ar-SA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28728" y="4614227"/>
            <a:ext cx="52149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Garamond" pitchFamily="18" charset="0"/>
              </a:rPr>
              <a:t>Empiric therapy for pt. with high risk for systemic fungal infection</a:t>
            </a:r>
            <a:endParaRPr lang="ar-SA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Adverse reactions:</a:t>
            </a:r>
            <a:r>
              <a:rPr lang="ar-SA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Has a low therapeutic index</a:t>
            </a:r>
          </a:p>
          <a:p>
            <a:pPr>
              <a:lnSpc>
                <a:spcPct val="120000"/>
              </a:lnSpc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Most serious is renal toxicity which occurs in 80% of patients.</a:t>
            </a:r>
          </a:p>
          <a:p>
            <a:pPr>
              <a:lnSpc>
                <a:spcPct val="120000"/>
              </a:lnSpc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It may cause decrease in </a:t>
            </a:r>
            <a:r>
              <a:rPr lang="en-US" sz="2300" dirty="0" err="1" smtClean="0">
                <a:latin typeface="Garamond" pitchFamily="18" charset="0"/>
                <a:cs typeface="Times New Roman" pitchFamily="18" charset="0"/>
              </a:rPr>
              <a:t>glomerular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filtration, and tubular acidosis, drop in </a:t>
            </a:r>
            <a:r>
              <a:rPr lang="en-US" sz="2300" dirty="0" err="1" smtClean="0"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clearance, and loss of potassium and magnesium, </a:t>
            </a:r>
            <a:r>
              <a:rPr lang="en-US" sz="2300" dirty="0" err="1" smtClean="0">
                <a:latin typeface="Garamond" pitchFamily="18" charset="0"/>
                <a:cs typeface="Times New Roman" pitchFamily="18" charset="0"/>
              </a:rPr>
              <a:t>nephrotoxcity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may be potentiated by sodium depletion and decreased by saline infusion.</a:t>
            </a:r>
          </a:p>
          <a:p>
            <a:pPr>
              <a:lnSpc>
                <a:spcPct val="120000"/>
              </a:lnSpc>
              <a:defRPr/>
            </a:pPr>
            <a:r>
              <a:rPr lang="en-US" sz="2300" dirty="0" err="1" smtClean="0">
                <a:latin typeface="Garamond" pitchFamily="18" charset="0"/>
                <a:cs typeface="Times New Roman" pitchFamily="18" charset="0"/>
              </a:rPr>
              <a:t>Hypokalaemia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in 25% of patients, requiring potassium supplementation.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</a:rPr>
              <a:t>Cont’d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Anemia, of the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normochromic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normocytic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type due to the decreased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erythropoieting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secreted by damaged renal tubules,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Thrombocytopenia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Impaired hepatic 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Anaphylactic shock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Anorexia, nausea, vomiting, abdominal, joint and muscle pain, loss of weight, and fever.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Aspirin, antihistamines (H1),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antiemetics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can be used to reduce these adverse effects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Febrile reactions can be reduced by hydrocortisone  infusion.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Do you remember this ??</a:t>
            </a:r>
            <a:endParaRPr lang="ar-SA" dirty="0">
              <a:latin typeface="Garamond" pitchFamily="18" charset="0"/>
            </a:endParaRPr>
          </a:p>
        </p:txBody>
      </p:sp>
      <p:pic>
        <p:nvPicPr>
          <p:cNvPr id="4" name="عنصر نائب للمحتوى 3" descr="Asexual%20structures%20of%20Aspergillus%20ni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2275" y="1447800"/>
            <a:ext cx="4725000" cy="4800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5FF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60648"/>
            <a:ext cx="3744416" cy="61926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Liposomal preparations of </a:t>
            </a:r>
            <a:r>
              <a:rPr lang="en-US" sz="44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B.</a:t>
            </a:r>
            <a:r>
              <a:rPr lang="en-US" sz="40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ar-SA" sz="40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To reduce the toxicity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 ,several new formulations have been developed in which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 is packaged in a lipid-associated delivery system, to assume that they will less bind to mammalian cell. Lipid vehicle act as a reservoir, reducing binding to human cell. In this way it permits a larger doses, even five times more than normal colloidal preparation, they also have better clearance 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Clinically they have more efficacy, less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nephrotoxicity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and less infusion toxicity.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But these are very expensive.</a:t>
            </a:r>
            <a:endParaRPr lang="ar-SA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NYSTATIN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268760"/>
            <a:ext cx="8143900" cy="5589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polyene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macrolide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similar in structure to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 and with the same mechanism of action.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Too toxic for systemic use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Only used </a:t>
            </a:r>
            <a:r>
              <a:rPr lang="en-US" sz="2800" u="sng" dirty="0" smtClean="0">
                <a:latin typeface="Garamond" pitchFamily="18" charset="0"/>
                <a:cs typeface="Times New Roman" pitchFamily="18" charset="0"/>
              </a:rPr>
              <a:t>topically</a:t>
            </a:r>
            <a:endParaRPr lang="ar-SA" sz="2800" u="sng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Not absorbed from GIT, skin or vagina, therefore administered orally to</a:t>
            </a:r>
            <a:r>
              <a:rPr lang="ar-SA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p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revent or treat superficial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of the mouth, esophagus, or intestinal tract.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It has little toxicity</a:t>
            </a:r>
          </a:p>
          <a:p>
            <a:pPr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For vaginal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in the form of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pessaries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used for 2 weeks</a:t>
            </a:r>
            <a:endParaRPr lang="ar-SA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348952"/>
            <a:ext cx="7498080" cy="6248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Pessaries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: </a:t>
            </a:r>
            <a:r>
              <a:rPr lang="en-US" sz="2400" dirty="0" smtClean="0"/>
              <a:t>small plastic or silicone medical device inserted into the vagina or rectum and held in place by the pelvic floor musculature.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/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Cutaneous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infection it’s available in cream, ointment or powder form and applied 2-3 times a day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Can be used in combination with antibacterial agents and corticosteroids</a:t>
            </a:r>
          </a:p>
          <a:p>
            <a:endParaRPr lang="ar-SA" sz="2400" dirty="0"/>
          </a:p>
        </p:txBody>
      </p:sp>
      <p:pic>
        <p:nvPicPr>
          <p:cNvPr id="5" name="صورة 4" descr="h9991322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723628"/>
            <a:ext cx="4381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62981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Flucytosine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ar-SA" sz="5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Has useful activity against Candida and Cryptococcus.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It  is often used in combination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it is 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fungistatic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effective in combination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itraconazole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for treating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chromoblastomycosis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 for treating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cryptococcosis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PK: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728" y="1857364"/>
            <a:ext cx="749808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Absorbed rapidly and well from GIT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Widely distributed in body and penetrates well into CSF.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Minimally bound to plasma protein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Peak plasma con. reaches in 1-2 hours.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80% dose is excreted unchanged in urine.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 </a:t>
            </a:r>
            <a:r>
              <a:rPr lang="en-US" sz="2800" baseline="-25000" dirty="0" smtClean="0">
                <a:latin typeface="Garamond" pitchFamily="18" charset="0"/>
                <a:cs typeface="Times New Roman" pitchFamily="18" charset="0"/>
              </a:rPr>
              <a:t>1/2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3-6 hours in renal failures it may be 200 hours</a:t>
            </a:r>
          </a:p>
          <a:p>
            <a:pPr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915816" y="260648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Flucytosine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MOA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عنصر نائب للمحتوى 3" descr="DA7C35FF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231952" cy="6597352"/>
          </a:xfrm>
        </p:spPr>
      </p:pic>
      <p:sp>
        <p:nvSpPr>
          <p:cNvPr id="5" name="مربع نص 4"/>
          <p:cNvSpPr txBox="1"/>
          <p:nvPr/>
        </p:nvSpPr>
        <p:spPr>
          <a:xfrm>
            <a:off x="1043608" y="1052736"/>
            <a:ext cx="3528392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Flucytosine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converted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antimetabolite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5-fluorouracil (5-FU) by the fungus,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human. 5-FU is subsequently converted to 5-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fluorodeoxyuridine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monophosphate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(5-FdUMP) which inhibits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thymidylate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enzyme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thus DNA synthesis. Resistant mutants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occur. Thus, is not 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Uses: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Generally used in combination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For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cryptococcal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meningitis in AIDS patients.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Used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itraconazole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for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chromoblastomycosis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35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C00000"/>
                </a:solidFill>
                <a:latin typeface="Garamond" pitchFamily="18" charset="0"/>
              </a:rPr>
              <a:t>Side effects: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Reversible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neutropenia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anemia, thrombocytopenia and occasional bone marrow depression due to the effect of the drug being metabolized by the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microflora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to the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antineoplastic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drug 5-fluorouracil.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Nausea ,vomiting ,diarrhea, severe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enterocolitis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Hepatic enzyme elevation in 5% of patients and is reversible.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AZOLES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Broad-spectrum of activity. This group of drugs possess antibacterial,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antiprotozoal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anthelminthic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and antifungal effects.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These are  synthetic, </a:t>
            </a:r>
            <a:r>
              <a:rPr lang="en-US" sz="2800" b="1" u="sng" dirty="0" err="1" smtClean="0">
                <a:latin typeface="Garamond" pitchFamily="18" charset="0"/>
                <a:cs typeface="Times New Roman" pitchFamily="18" charset="0"/>
              </a:rPr>
              <a:t>fungistatic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agents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They produce their effect by inhibiting  the fungal cytochrome  P450 enzyme 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spcifically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the enzyme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lanosine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14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desmethylase,which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is responsible for converting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lanosterol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ergosterol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the main sterol in the fungal cell membrane.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</a:t>
            </a:r>
            <a:endParaRPr lang="ar-SA" dirty="0"/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1071538" y="1397000"/>
          <a:ext cx="771530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Introductions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Fungal infections are called as mycoses</a:t>
            </a:r>
            <a:r>
              <a:rPr lang="en-US" sz="2800" dirty="0" smtClean="0">
                <a:latin typeface="Garamond" pitchFamily="18" charset="0"/>
              </a:rPr>
              <a:t>, and they are often chronic in nature.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All Eukaryotic organisms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Heterotrophic – do not have chlorophyll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 cell is surrounded by </a:t>
            </a:r>
            <a:r>
              <a:rPr lang="en-US" sz="2800" u="sng" dirty="0" smtClean="0">
                <a:latin typeface="Garamond" pitchFamily="18" charset="0"/>
                <a:cs typeface="Times New Roman" pitchFamily="18" charset="0"/>
              </a:rPr>
              <a:t>rigid cell wall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made up of chitin &amp; complex polysaccharides. 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Have simple structure 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Most of them are microscopic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Fungal cell membrane contains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ergosterol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as the main cell membrane sterol, human cell membrane sterol is composed of cholesterol predominantly.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A. </a:t>
            </a:r>
            <a:r>
              <a:rPr lang="en-US" sz="44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Imidazoles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Inhibit the formation of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ergosterol</a:t>
            </a: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They lack selectivity, and also inhibits human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gonadal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adrenal steroid synthesis leading to decreased testosterone and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cortisol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production. they also </a:t>
            </a:r>
            <a:r>
              <a:rPr lang="en-US" sz="2800" u="sng" dirty="0" smtClean="0">
                <a:latin typeface="Garamond" pitchFamily="18" charset="0"/>
                <a:cs typeface="Times New Roman" pitchFamily="18" charset="0"/>
              </a:rPr>
              <a:t>inhibit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cytochrome P450 –dependant hepatic drug –metabolizing enzyme thus leading to the increase in concentration of CYP-450 dependent drugs, check figure the slide below.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5FF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1512168" cy="3240360"/>
          </a:xfrm>
        </p:spPr>
      </p:pic>
      <p:pic>
        <p:nvPicPr>
          <p:cNvPr id="5" name="صورة 4" descr="DA7C35FF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098900" cy="453650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547664" y="5589240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contraindicated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KETOCONAZOLE (</a:t>
            </a:r>
            <a:r>
              <a:rPr lang="en-US" sz="44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Imidazoles</a:t>
            </a:r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):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Well absorbed orally and acidic environment favors its dissolution.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Only administered orally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Bioavailability  is decreased with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Rifampin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, H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(histamine) blocking drugs, proton pump inhibitors and antacids and is impaired with food.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Cola drinks improve its absorption in patients with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achlorhydria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(absent gastric acid in stomach)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Half life increases with dose  and it is 7-8 hrs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84 % is bound to plasma proteins.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It does not enter CSF.</a:t>
            </a:r>
          </a:p>
          <a:p>
            <a:endParaRPr lang="ar-SA" dirty="0"/>
          </a:p>
        </p:txBody>
      </p:sp>
      <p:pic>
        <p:nvPicPr>
          <p:cNvPr id="4" name="صورة 3" descr="Coca-Cola-Enterpri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968552"/>
            <a:ext cx="255577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MOA and pharmacokinetics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عنصر نائب للمحتوى 3" descr="DA7C35FF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8" y="1484784"/>
            <a:ext cx="4427984" cy="4840966"/>
          </a:xfrm>
        </p:spPr>
      </p:pic>
      <p:pic>
        <p:nvPicPr>
          <p:cNvPr id="5" name="صورة 4" descr="DA7C35FF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413995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Metabolized extensively  in liver and inactive products appear in feces.</a:t>
            </a:r>
            <a:endParaRPr lang="en-US" sz="2800" dirty="0" smtClean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Moderate hepatic dysfunction has no effect on drug concentration =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 (for the hepatic part).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Induction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microsomal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enzymes by other drugs reduces its concentration.</a:t>
            </a:r>
          </a:p>
          <a:p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Contraindicated in pregnancy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Side effects: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It inhibits adrenal and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gonadal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steroids. which leads to menstrual irregularities, loss of libido, impotency and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gynecomastia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in males.</a:t>
            </a:r>
          </a:p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Its efficacy is poor in </a:t>
            </a:r>
            <a:r>
              <a:rPr lang="en-US" sz="3300" dirty="0" err="1" smtClean="0">
                <a:latin typeface="Garamond" pitchFamily="18" charset="0"/>
                <a:cs typeface="Times New Roman" pitchFamily="18" charset="0"/>
              </a:rPr>
              <a:t>immunosuppressed</a:t>
            </a: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 patients and in meningitis.</a:t>
            </a:r>
          </a:p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Dose dependant nausea, anorexia ,vomiting</a:t>
            </a:r>
          </a:p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Liver toxicity is rare but may prove fatal</a:t>
            </a:r>
          </a:p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Hair loss</a:t>
            </a:r>
          </a:p>
          <a:p>
            <a:pPr>
              <a:lnSpc>
                <a:spcPct val="90000"/>
              </a:lnSpc>
              <a:defRPr/>
            </a:pPr>
            <a:r>
              <a:rPr lang="en-US" sz="3300" dirty="0" smtClean="0">
                <a:latin typeface="Garamond" pitchFamily="18" charset="0"/>
                <a:cs typeface="Times New Roman" pitchFamily="18" charset="0"/>
              </a:rPr>
              <a:t>Fluid retention </a:t>
            </a:r>
            <a:r>
              <a:rPr lang="en-US" sz="3300" smtClean="0">
                <a:latin typeface="Garamond" pitchFamily="18" charset="0"/>
                <a:cs typeface="Times New Roman" pitchFamily="18" charset="0"/>
              </a:rPr>
              <a:t>and hypertension</a:t>
            </a:r>
            <a:endParaRPr lang="en-US" sz="33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500" dirty="0" smtClean="0">
                <a:latin typeface="Garamond" pitchFamily="18" charset="0"/>
                <a:cs typeface="Times New Roman" pitchFamily="18" charset="0"/>
              </a:rPr>
              <a:t>      </a:t>
            </a:r>
            <a:endParaRPr lang="en-US" sz="1500" dirty="0" smtClean="0">
              <a:latin typeface="Garamond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0"/>
            <a:ext cx="8076464" cy="141763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                 </a:t>
            </a:r>
            <a:r>
              <a:rPr lang="en-US" sz="49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triazole</a:t>
            </a:r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1/ </a:t>
            </a:r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ITRACONAZOLE</a:t>
            </a:r>
            <a:endParaRPr lang="ar-SA" sz="32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30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is a new drug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lacks endocrine side effects of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ketoconazole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It has broad-spectrum activity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Administered orally and IV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Food and low gastric pH increase its absorption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It is well distributed to body tissues including bone, sputum, and adipose tissue. 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Highly bound to plasma protein</a:t>
            </a:r>
          </a:p>
          <a:p>
            <a:pPr>
              <a:defRPr/>
            </a:pPr>
            <a:r>
              <a:rPr lang="en-US" sz="30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Does not penetrate CSF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adequately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(just like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ketaconazole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not used for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meningeal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infections.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Metabolized in the liver extensively 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doesn’t affect mammalian steroid synthesis</a:t>
            </a:r>
          </a:p>
          <a:p>
            <a:pPr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Reduced bioavailability when taken with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rifamycins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rifampin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rifabutin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rifapentine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Half life is 30-40 hours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Steady state reaches in 4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days, so loading doses are recommended for deep mycosis.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Side effects: </a:t>
            </a:r>
          </a:p>
          <a:p>
            <a:pPr lvl="1"/>
            <a:r>
              <a:rPr lang="en-US" dirty="0" smtClean="0">
                <a:latin typeface="Garamond" pitchFamily="18" charset="0"/>
                <a:cs typeface="Times New Roman" pitchFamily="18" charset="0"/>
              </a:rPr>
              <a:t>Nausea, vomiting</a:t>
            </a:r>
          </a:p>
          <a:p>
            <a:pPr lvl="1"/>
            <a:r>
              <a:rPr lang="en-US" dirty="0" smtClean="0">
                <a:latin typeface="Garamond" pitchFamily="18" charset="0"/>
                <a:cs typeface="Times New Roman" pitchFamily="18" charset="0"/>
              </a:rPr>
              <a:t>Increased liver enzymes,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hepatotoxicty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, and rash which leads to drug discontinuation.</a:t>
            </a:r>
          </a:p>
          <a:p>
            <a:pPr lvl="1"/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Hypertriglyceridemia</a:t>
            </a: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Hypokalaemia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2/FLUCONAZOLE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Completely absorbed from GIT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Concentration in plasma is same by oral or IV route.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Bioavailability is not altered by food or gastric acidity (high oral bioavailability)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has the </a:t>
            </a:r>
            <a:r>
              <a:rPr lang="en-US" sz="3000" u="sng" dirty="0" smtClean="0">
                <a:latin typeface="Garamond" pitchFamily="18" charset="0"/>
                <a:cs typeface="Times New Roman" pitchFamily="18" charset="0"/>
              </a:rPr>
              <a:t>least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effect on hepatic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microsomal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enzymes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 low drug interaction</a:t>
            </a:r>
            <a:endParaRPr lang="en-US" sz="30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Widest therapeutic index of azoles thus allowing it to be given in massive doses.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easily penetrates CSF and is the drug of choice in and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coccidioidal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mycosis and the drug of choice for treatment and prophylaxis in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Cryptococcal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meningitis.</a:t>
            </a:r>
          </a:p>
          <a:p>
            <a:pPr>
              <a:lnSpc>
                <a:spcPct val="80000"/>
              </a:lnSpc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It can be safely administered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prophylactically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in patients receiving  bone marrow transplants.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Resistance is not a problem </a:t>
            </a:r>
            <a:r>
              <a:rPr lang="en-US" sz="3000" u="sng" dirty="0" smtClean="0">
                <a:latin typeface="Garamond" pitchFamily="18" charset="0"/>
                <a:cs typeface="Times New Roman" pitchFamily="18" charset="0"/>
              </a:rPr>
              <a:t>except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in patients with HIV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Renal excretion 90%,dose is readjusted in compromised renal function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t</a:t>
            </a:r>
            <a:r>
              <a:rPr lang="en-US" sz="3000" baseline="-25000" dirty="0" smtClean="0">
                <a:latin typeface="Garamond" pitchFamily="18" charset="0"/>
                <a:cs typeface="Times New Roman" pitchFamily="18" charset="0"/>
              </a:rPr>
              <a:t>1/2 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25-30 hours.</a:t>
            </a:r>
          </a:p>
          <a:p>
            <a:pPr>
              <a:lnSpc>
                <a:spcPct val="80000"/>
              </a:lnSpc>
            </a:pPr>
            <a:endParaRPr lang="en-US" sz="30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000" b="1" i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Uses</a:t>
            </a:r>
            <a:r>
              <a:rPr lang="en-US" sz="30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ar-SA" sz="30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Cryptococcosis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In AIDS for life-threatening cases 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Not effective for invasive 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aspergillosis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Garamond" pitchFamily="18" charset="0"/>
                <a:cs typeface="Times New Roman" pitchFamily="18" charset="0"/>
              </a:rPr>
              <a:t>voriconazole</a:t>
            </a:r>
            <a:r>
              <a:rPr lang="en-US" sz="3000" dirty="0" smtClean="0">
                <a:latin typeface="Garamond" pitchFamily="18" charset="0"/>
                <a:cs typeface="Times New Roman" pitchFamily="18" charset="0"/>
              </a:rPr>
              <a:t> is used instead)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Groups of fungal infection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Side effects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Nausea, vomiting, headache, skin rash, abdominal pain, diarrhea, reversible alopecia.</a:t>
            </a:r>
            <a:endParaRPr lang="ar-SA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Hepatic failure may lead to death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 rare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teratogenic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like other azoles.</a:t>
            </a: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3/</a:t>
            </a:r>
            <a:r>
              <a:rPr lang="en-US" sz="44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Voriconazole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 new drug ,with wider spectrum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Drug of choice in for invasive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aspergillosis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Available in IV and oral formulations.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High bioavailability when given orally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Predominant hepatic metabolism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Reversible visual disturbances, photosensitivity dermatitis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occuring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within 30 minutes of taking the drug. This phenomenon is unique to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voriconazole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similar to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itraconazole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but more potent.</a:t>
            </a:r>
            <a:endParaRPr lang="en-US" sz="2800" dirty="0" smtClean="0">
              <a:latin typeface="Garamond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4/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Posaconazole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Newest </a:t>
            </a:r>
            <a:r>
              <a:rPr lang="en-US" sz="2800" dirty="0" err="1" smtClean="0">
                <a:latin typeface="Garamond" pitchFamily="18" charset="0"/>
              </a:rPr>
              <a:t>triazole</a:t>
            </a:r>
            <a:endParaRPr lang="en-US" sz="2800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Available only in liquid formulation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Better absorption with fatty meal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It has the broadest-spectrum among the azoles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It is the only </a:t>
            </a:r>
            <a:r>
              <a:rPr lang="en-US" sz="2800" dirty="0" err="1" smtClean="0">
                <a:latin typeface="Garamond" pitchFamily="18" charset="0"/>
              </a:rPr>
              <a:t>azole</a:t>
            </a:r>
            <a:r>
              <a:rPr lang="en-US" sz="2800" dirty="0" smtClean="0">
                <a:latin typeface="Garamond" pitchFamily="18" charset="0"/>
              </a:rPr>
              <a:t> with significant activity against </a:t>
            </a:r>
            <a:r>
              <a:rPr lang="en-US" sz="2800" dirty="0" err="1" smtClean="0">
                <a:latin typeface="Garamond" pitchFamily="18" charset="0"/>
              </a:rPr>
              <a:t>zygomycosis</a:t>
            </a:r>
            <a:r>
              <a:rPr lang="en-US" sz="2800" dirty="0" smtClean="0">
                <a:latin typeface="Garamond" pitchFamily="18" charset="0"/>
              </a:rPr>
              <a:t> and </a:t>
            </a:r>
            <a:r>
              <a:rPr lang="en-US" sz="2800" dirty="0" err="1" smtClean="0">
                <a:latin typeface="Garamond" pitchFamily="18" charset="0"/>
              </a:rPr>
              <a:t>mucormycosis</a:t>
            </a:r>
            <a:endParaRPr lang="en-US" sz="2800" dirty="0" smtClean="0">
              <a:latin typeface="Garamond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5FF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8172400" cy="594928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Echinocandins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Caspofungin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interferes with the synthesis of </a:t>
            </a:r>
            <a:r>
              <a:rPr lang="en-US" sz="2800" u="sng" dirty="0" smtClean="0">
                <a:latin typeface="Garamond" pitchFamily="18" charset="0"/>
                <a:cs typeface="Times New Roman" pitchFamily="18" charset="0"/>
              </a:rPr>
              <a:t>fungal cell wall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by inhibiting synthesis of </a:t>
            </a:r>
            <a:r>
              <a:rPr lang="el-GR" sz="2800" dirty="0" smtClean="0">
                <a:latin typeface="Arial"/>
                <a:cs typeface="Arial"/>
              </a:rPr>
              <a:t>β</a:t>
            </a:r>
            <a:r>
              <a:rPr lang="en-US" sz="2800" dirty="0" smtClean="0">
                <a:latin typeface="Arial"/>
                <a:cs typeface="Arial"/>
              </a:rPr>
              <a:t> (1-3)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glucan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Available IV only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water soluble and highly bound to serum proteins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Has half life of 9-11 hours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Slowly metabolized by hydrolysis  and 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acetylation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Dose adjustment in severe hepatic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insufficency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Eliminated equally by urinary and fecal route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endParaRPr lang="ar-SA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5852" y="3643314"/>
            <a:ext cx="3707896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Adverse effects: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4876800"/>
            <a:ext cx="5422408" cy="1981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vomiting, flushing and elevated liver enzymes </a:t>
            </a:r>
          </a:p>
          <a:p>
            <a:pPr>
              <a:lnSpc>
                <a:spcPct val="90000"/>
              </a:lnSpc>
              <a:buNone/>
              <a:defRPr/>
            </a:pPr>
            <a:endParaRPr lang="ar-SA" dirty="0"/>
          </a:p>
        </p:txBody>
      </p:sp>
      <p:pic>
        <p:nvPicPr>
          <p:cNvPr id="4" name="صورة 3" descr="a-million-doll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925" y="2780928"/>
            <a:ext cx="3648075" cy="3057525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14678" y="0"/>
            <a:ext cx="3707896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Clinical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uses</a:t>
            </a:r>
            <a:endParaRPr kumimoji="0" lang="ar-SA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5984" y="928670"/>
            <a:ext cx="603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Particularly useful for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aspergillus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candida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400" u="sng" dirty="0" smtClean="0">
                <a:latin typeface="Garamond" pitchFamily="18" charset="0"/>
                <a:cs typeface="Times New Roman" pitchFamily="18" charset="0"/>
              </a:rPr>
              <a:t>Replaced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amphoreicin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B for </a:t>
            </a:r>
            <a:r>
              <a:rPr lang="en-US" sz="2400" u="sng" dirty="0" smtClean="0">
                <a:latin typeface="Garamond" pitchFamily="18" charset="0"/>
                <a:cs typeface="Times New Roman" pitchFamily="18" charset="0"/>
              </a:rPr>
              <a:t>Empirical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therapy for febrile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neutropenia</a:t>
            </a: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0212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very expensive!!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Mechanism of action of different anti fungal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durgs</a:t>
            </a:r>
            <a:r>
              <a:rPr lang="en-US" smtClean="0">
                <a:solidFill>
                  <a:srgbClr val="C00000"/>
                </a:solidFill>
                <a:latin typeface="Garamond" pitchFamily="18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Picture 4" descr="فنج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0477" y="1447800"/>
            <a:ext cx="6308595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Topical Anti fungal Drugs Used For Topical Fungal Infections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Oral Anti Fungal Drugs Used For Topical Infections</a:t>
            </a:r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First, topical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187152"/>
            <a:ext cx="7498080" cy="5410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In superficial fungal infections drugs confined to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thestratum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corneum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are preferred,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squamous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mucosa, or cornea.</a:t>
            </a:r>
          </a:p>
          <a:p>
            <a:pPr>
              <a:defRPr/>
            </a:pP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Such disease includes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dermatophytosis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(ring worm),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tinea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and fungal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keratitis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Topical administration of antifungal agents is usually not successful in mycoses of the nails and hair and has no place in the treatment of subcutaneous mycoses.</a:t>
            </a:r>
          </a:p>
          <a:p>
            <a:pPr>
              <a:lnSpc>
                <a:spcPct val="90000"/>
              </a:lnSpc>
              <a:defRPr/>
            </a:pP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The efficacy of topical agents in the superficial mycoses depends not only on the type of lesion and the mechanism of the drug action but also on the viscosity,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hydrophobicity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and acidity of the formulation.</a:t>
            </a:r>
          </a:p>
          <a:p>
            <a:pPr>
              <a:lnSpc>
                <a:spcPct val="90000"/>
              </a:lnSpc>
              <a:defRPr/>
            </a:pP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The preferred formulation for </a:t>
            </a:r>
            <a:r>
              <a:rPr lang="en-US" sz="4400" dirty="0" err="1" smtClean="0">
                <a:latin typeface="Garamond" pitchFamily="18" charset="0"/>
                <a:cs typeface="Times New Roman" pitchFamily="18" charset="0"/>
              </a:rPr>
              <a:t>cutaneous</a:t>
            </a:r>
            <a:r>
              <a:rPr lang="en-US" sz="4400" dirty="0" smtClean="0">
                <a:latin typeface="Garamond" pitchFamily="18" charset="0"/>
                <a:cs typeface="Times New Roman" pitchFamily="18" charset="0"/>
              </a:rPr>
              <a:t> application usually is a cream or solution.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Superficial Mycoses</a:t>
            </a:r>
            <a:b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</a:b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Dermatophytosis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dermatophytes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are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subgrouped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into 3 genera: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u="sng" dirty="0" err="1" smtClean="0">
                <a:latin typeface="Garamond" pitchFamily="18" charset="0"/>
                <a:cs typeface="Times New Roman" pitchFamily="18" charset="0"/>
              </a:rPr>
              <a:t>Trichophyton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: Infect skin + hair + nail</a:t>
            </a:r>
            <a:endParaRPr lang="el-GR" sz="2800" dirty="0" smtClean="0">
              <a:latin typeface="Garamond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800" u="sng" dirty="0" err="1" smtClean="0">
                <a:latin typeface="Garamond" pitchFamily="18" charset="0"/>
                <a:cs typeface="Times New Roman" pitchFamily="18" charset="0"/>
              </a:rPr>
              <a:t>Microsporum</a:t>
            </a:r>
            <a:r>
              <a:rPr lang="en-US" sz="2800" u="sng" dirty="0" smtClean="0">
                <a:latin typeface="Garamond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Infect skin + hair</a:t>
            </a:r>
            <a:endParaRPr lang="el-GR" sz="2800" dirty="0" smtClean="0">
              <a:latin typeface="Garamond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800" i="1" dirty="0" err="1" smtClean="0">
                <a:latin typeface="Garamond" pitchFamily="18" charset="0"/>
                <a:cs typeface="Times New Roman" pitchFamily="18" charset="0"/>
              </a:rPr>
              <a:t>Epidermophyton</a:t>
            </a:r>
            <a:r>
              <a:rPr lang="en-US" sz="2800" i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Garamond" pitchFamily="18" charset="0"/>
                <a:cs typeface="Times New Roman" pitchFamily="18" charset="0"/>
              </a:rPr>
              <a:t>floccosum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in human: 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infect skin + nail.</a:t>
            </a:r>
          </a:p>
          <a:p>
            <a:pPr marL="596646" indent="-514350">
              <a:buNone/>
            </a:pPr>
            <a:endParaRPr lang="ar-SA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IMIDAZOLE AND TRIAZOLES FOR TOPICAL INFECTION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These are synthetic azoles and used both topically and systemically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Selection depends on cost and availability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Should be applied twice a day for 2-3 weeks.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Vaginal creams, suppositories and tablets for vaginal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used once a day preferably at bed time.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CLOTRIMAZOLE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Garamond" pitchFamily="18" charset="0"/>
              </a:rPr>
              <a:t>Absorption less than 0.5 % from intact skin, 3-10 % from vagina and activity in vagina remains for 3 days.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Garamond" pitchFamily="18" charset="0"/>
              </a:rPr>
              <a:t>Its efficacy in </a:t>
            </a:r>
            <a:r>
              <a:rPr lang="en-US" sz="3000" dirty="0" err="1" smtClean="0">
                <a:latin typeface="Garamond" pitchFamily="18" charset="0"/>
              </a:rPr>
              <a:t>cutaneous</a:t>
            </a: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3000" dirty="0" err="1" smtClean="0">
                <a:latin typeface="Garamond" pitchFamily="18" charset="0"/>
              </a:rPr>
              <a:t>candidiasis</a:t>
            </a:r>
            <a:r>
              <a:rPr lang="en-US" sz="3000" dirty="0" smtClean="0">
                <a:latin typeface="Garamond" pitchFamily="18" charset="0"/>
              </a:rPr>
              <a:t> is 80-100%  &amp;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Garamond" pitchFamily="18" charset="0"/>
              </a:rPr>
              <a:t>In </a:t>
            </a:r>
            <a:r>
              <a:rPr lang="en-US" sz="3000" dirty="0" err="1" smtClean="0">
                <a:latin typeface="Garamond" pitchFamily="18" charset="0"/>
              </a:rPr>
              <a:t>vulvovaginal</a:t>
            </a: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3000" dirty="0" err="1" smtClean="0">
                <a:latin typeface="Garamond" pitchFamily="18" charset="0"/>
              </a:rPr>
              <a:t>candidiasis</a:t>
            </a:r>
            <a:r>
              <a:rPr lang="en-US" sz="3000" dirty="0" smtClean="0">
                <a:latin typeface="Garamond" pitchFamily="18" charset="0"/>
              </a:rPr>
              <a:t> is 80%. 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Garamond" pitchFamily="18" charset="0"/>
              </a:rPr>
              <a:t>Stigma, </a:t>
            </a:r>
            <a:r>
              <a:rPr lang="en-US" sz="3000" dirty="0" err="1" smtClean="0">
                <a:latin typeface="Garamond" pitchFamily="18" charset="0"/>
              </a:rPr>
              <a:t>erythma</a:t>
            </a:r>
            <a:r>
              <a:rPr lang="en-US" sz="3000" dirty="0" smtClean="0">
                <a:latin typeface="Garamond" pitchFamily="18" charset="0"/>
              </a:rPr>
              <a:t>, edema, </a:t>
            </a:r>
            <a:r>
              <a:rPr lang="en-US" sz="3000" dirty="0" err="1" smtClean="0">
                <a:latin typeface="Garamond" pitchFamily="18" charset="0"/>
              </a:rPr>
              <a:t>vesication</a:t>
            </a:r>
            <a:r>
              <a:rPr lang="en-US" sz="3000" dirty="0" smtClean="0">
                <a:latin typeface="Garamond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</a:rPr>
              <a:t>pruritus</a:t>
            </a:r>
            <a:r>
              <a:rPr lang="en-US" sz="3000" dirty="0" smtClean="0">
                <a:latin typeface="Garamond" pitchFamily="18" charset="0"/>
              </a:rPr>
              <a:t>, </a:t>
            </a:r>
            <a:r>
              <a:rPr lang="en-US" sz="3000" dirty="0" err="1" smtClean="0">
                <a:latin typeface="Garamond" pitchFamily="18" charset="0"/>
              </a:rPr>
              <a:t>urticaria</a:t>
            </a:r>
            <a:r>
              <a:rPr lang="en-US" sz="3000" dirty="0" smtClean="0">
                <a:latin typeface="Garamond" pitchFamily="18" charset="0"/>
              </a:rPr>
              <a:t> mild vaginal burning sensation may occur.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/>
                <a:latin typeface="Garamond" pitchFamily="18" charset="0"/>
                <a:cs typeface="Times New Roman" pitchFamily="18" charset="0"/>
              </a:rPr>
              <a:t>ITRACONAZOLE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340768"/>
            <a:ext cx="7498080" cy="5221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Systemic drug for topical infection.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Itraconazole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is effective for treatment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onychomycosis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* after meal for 3 months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Should not be given in patients with ventricular dysfunction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Routine evaluation of hepatic function is recommended.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should not be used concurrently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midazolam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triazolam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quinidine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HMG-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CoA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reductase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inhibitors.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* fungal infection of the nail</a:t>
            </a:r>
            <a:endParaRPr lang="ar-SA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TOLNAFTATE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Effective in most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cutaneous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mycosis.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It is ineffective against Candida.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tinea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pedis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cure rate is around 80%.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Available in 1%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cream,gel,powder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and topical solution.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Applied locally twice a day.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cs typeface="Times New Roman" pitchFamily="18" charset="0"/>
              </a:rPr>
              <a:t>Rarely causes irritation or allergic contact sensitization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TERBINAFINE &amp; </a:t>
            </a:r>
            <a:r>
              <a:rPr lang="en-US" sz="36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Naftifine</a:t>
            </a:r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(topical usage)</a:t>
            </a:r>
            <a:endParaRPr lang="ar-SA" sz="36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142984"/>
            <a:ext cx="8143900" cy="57150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synthetic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allylamine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broad spectrum, fungicidal.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Available as 1% cream or gel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a drug of choice for treating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dermatophytes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especially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onychomycosis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better tolerated, requires shorter duration of therapy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inhibits fungal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squalene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epoxidase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,decreases synthesis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ergosterol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Also accumulation of  toxic amounts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squalene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causes cell death.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fungicidal but activity is limited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dermatophytes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Metabolites are excreted in urine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Adverse effects: irritation, burning sensation,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Avoid contact with mucous membrane.</a:t>
            </a:r>
          </a:p>
          <a:p>
            <a:pPr>
              <a:lnSpc>
                <a:spcPct val="110000"/>
              </a:lnSpc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ar-S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Quite effective for the treatment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onychomycosis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for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6 weeks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for finger nail infection and for 12 weeks in toe nail infection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Well absorbed orally, bioavailability decreases due to first pass metabolism in liver.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Protein binding more than 99% in plasma.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Drug accumulates in skin, nails and fat.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severely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hepatotoxic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, liver failure even death.</a:t>
            </a:r>
          </a:p>
          <a:p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TERBINAFINE </a:t>
            </a:r>
            <a:b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(systemic usage)</a:t>
            </a:r>
            <a:endParaRPr lang="ar-SA" sz="36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1538" y="500042"/>
            <a:ext cx="7858180" cy="5715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Initial half life 12 hrs but extends to 200-400 hrs ,which reflects it slow release from the tissues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Can be found in plasma for 4- 8 weeks after prolong therapy.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Clearance is reduced in moderate and hepatic impairment.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Not recommended in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azotemia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or hepatic failure.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Dose 250 mg  for 3 months/for local infection applied twice </a:t>
            </a:r>
          </a:p>
          <a:p>
            <a:pPr>
              <a:buNone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  daily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 Side effects</a:t>
            </a:r>
          </a:p>
          <a:p>
            <a:pPr lvl="1">
              <a:defRPr/>
            </a:pPr>
            <a:r>
              <a:rPr lang="en-US" sz="2400" dirty="0" smtClean="0">
                <a:latin typeface="Garamond" pitchFamily="18" charset="0"/>
              </a:rPr>
              <a:t> GIT disturbance ,Taste and visual disturbance ,transient rise in serum liver enzymes.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Rifampicin</a:t>
            </a:r>
            <a:r>
              <a:rPr lang="en-US" sz="2400" dirty="0" smtClean="0">
                <a:latin typeface="Garamond" pitchFamily="18" charset="0"/>
              </a:rPr>
              <a:t> decreases its blood levels and </a:t>
            </a:r>
            <a:r>
              <a:rPr lang="en-US" sz="2400" dirty="0" err="1" smtClean="0">
                <a:latin typeface="Garamond" pitchFamily="18" charset="0"/>
              </a:rPr>
              <a:t>cimetidine</a:t>
            </a:r>
            <a:r>
              <a:rPr lang="en-US" sz="2400" dirty="0" smtClean="0">
                <a:latin typeface="Garamond" pitchFamily="18" charset="0"/>
              </a:rPr>
              <a:t> increases it.</a:t>
            </a:r>
          </a:p>
          <a:p>
            <a:endParaRPr lang="ar-SA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GRISEOFULVIN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has been largely replaced by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terbinafine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for treatment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dermatophytosis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of the nails.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Insoluble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fungistatic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for species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dermatophytes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 it has narrow spectrum as opposed to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terbinafine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which is fungicidal.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interacts with microtubules and interferes with mitosis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Inhibition of mitosis by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Griseofulvin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عنصر نائب للمحتوى 3" descr="DA7C35FF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5688632" cy="3312367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PK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Absorption increases with fatty meal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u="sng" dirty="0" smtClean="0">
                <a:latin typeface="Garamond" pitchFamily="18" charset="0"/>
                <a:cs typeface="Times New Roman" pitchFamily="18" charset="0"/>
              </a:rPr>
              <a:t>ineffective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topically.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Barbiturates decreases the absorption from GIT.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Extensively metabolized in liver.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Drug is deposited in keratin, nail,  and hair are 1st to get rid of disease.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Cont’d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en-US" dirty="0" smtClean="0">
                <a:latin typeface="Garamond" pitchFamily="18" charset="0"/>
              </a:rPr>
              <a:t>2.  </a:t>
            </a:r>
            <a:r>
              <a:rPr lang="en-US" i="1" u="sng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(commonly normal flora of    mouth, skin, intestines and vagina) infection caused by genus </a:t>
            </a:r>
            <a:r>
              <a:rPr lang="en-US" dirty="0" err="1" smtClean="0">
                <a:latin typeface="Garamond" pitchFamily="18" charset="0"/>
                <a:cs typeface="Times New Roman" pitchFamily="18" charset="0"/>
              </a:rPr>
              <a:t>candida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affecting skin, mucous membrane  of mouth or G.I.T or female genital tract</a:t>
            </a:r>
          </a:p>
          <a:p>
            <a:pPr marL="596646" indent="-51435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Induction of P-450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cytochromes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عنصر نائب للمحتوى 3" descr="DA7C35FF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18883"/>
            <a:ext cx="5184575" cy="4002405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196752"/>
            <a:ext cx="749808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Uses:</a:t>
            </a:r>
            <a:endParaRPr lang="en-US" b="1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Mycotic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diseases of the skin, hair (particularly of the scalp), nail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It is also highly effective in athlete's foot</a:t>
            </a:r>
            <a:r>
              <a:rPr lang="en-US" sz="2800" dirty="0" smtClean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Treatment required is 1 month for scalp and hair ringworm, 6-9 months for finger nails, and at least 1 year for toe nails.</a:t>
            </a:r>
          </a:p>
          <a:p>
            <a:pPr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Not effective in subcutaneous or deep mycoses.</a:t>
            </a:r>
            <a:endParaRPr lang="en-US" dirty="0" smtClean="0">
              <a:latin typeface="Garamond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Adverse effects: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Headache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Peripheral neuritis , lethargy , mental confusion, impairment in performance of routine task, fatigue, vertigo ,syncope, blurred vision.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Hepatitis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Serum sickness syndrome</a:t>
            </a:r>
          </a:p>
          <a:p>
            <a:pPr>
              <a:defRPr/>
            </a:pP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Leukopenia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proteinuria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Interacts with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warfarin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phenobarbital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Cross-reactivity with penicillin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Contraindicated in: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porphyria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hepatic failure, and in case of hypersensitivity reactions.</a:t>
            </a:r>
          </a:p>
          <a:p>
            <a:pPr>
              <a:buNone/>
              <a:defRPr/>
            </a:pPr>
            <a:endParaRPr lang="en-US" dirty="0" smtClean="0"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time for a cup of….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صورة 3" descr="coff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18245"/>
            <a:ext cx="4134222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Systemic mycosis causing agents: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Candidiasis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Cryptococcal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meningitis 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endocarditis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pulmonary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Aspergillosis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Rhinocerebral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mucormycosis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Blastomycosis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Histoplasmosis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Coccidioidomycosis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Paracoccidioidomycosis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and others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Classification of drugs </a:t>
            </a:r>
            <a:endParaRPr lang="ar-SA" dirty="0">
              <a:solidFill>
                <a:srgbClr val="C00000"/>
              </a:solidFill>
              <a:latin typeface="Garamond" pitchFamily="18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800" b="1" u="sng" dirty="0" smtClean="0">
                <a:latin typeface="Garamond" pitchFamily="18" charset="0"/>
                <a:cs typeface="Times New Roman" pitchFamily="18" charset="0"/>
              </a:rPr>
              <a:t>A) Drugs that disrupt fungal cell membrane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Polyenes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                 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         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Amphotericin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-B   ,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Nystatin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          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ii) Azoles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depending on the number of nitrogen groups attached to the 5 ring </a:t>
            </a:r>
            <a:r>
              <a:rPr lang="en-US" sz="2400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azole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1168400" lvl="1" indent="-711200" algn="just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Imidazole</a:t>
            </a:r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        </a:t>
            </a:r>
            <a:endParaRPr lang="en-US" sz="2400" b="1" dirty="0" smtClean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pPr marL="1168400" lvl="1" indent="-711200" algn="just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Ketoconazole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Clotrimazole</a:t>
            </a: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1168400" lvl="1" indent="-711200" algn="just">
              <a:lnSpc>
                <a:spcPct val="80000"/>
              </a:lnSpc>
              <a:buNone/>
              <a:defRPr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Econazole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Miconazole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Oxiconazole</a:t>
            </a: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1168400" lvl="1" indent="-711200" algn="just">
              <a:lnSpc>
                <a:spcPct val="80000"/>
              </a:lnSpc>
              <a:buNone/>
              <a:defRPr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Sulconazole</a:t>
            </a: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1168400" lvl="1" indent="-711200" algn="just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   b) </a:t>
            </a:r>
            <a:r>
              <a:rPr lang="en-US" sz="2400" b="1" dirty="0" err="1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Triazole</a:t>
            </a:r>
            <a:r>
              <a:rPr lang="en-US" sz="20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  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		 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Itraconazole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Fluconazole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Voriconazole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&amp;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Posaconazole</a:t>
            </a: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812800" indent="-812800" algn="just">
              <a:lnSpc>
                <a:spcPct val="80000"/>
              </a:lnSpc>
              <a:buNone/>
              <a:defRPr/>
            </a:pP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iii) </a:t>
            </a:r>
            <a:r>
              <a:rPr lang="en-US" sz="28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Allylamines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                     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	  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Terbinafine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naftifine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, &amp;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butenafine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</a:t>
            </a: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vi) </a:t>
            </a:r>
            <a:r>
              <a:rPr lang="en-US" sz="2800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Echinocandins</a:t>
            </a:r>
            <a:endParaRPr lang="en-US" sz="2800" b="1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812800" indent="-812800" algn="just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		    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Caspofungin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micafungin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&amp; </a:t>
            </a:r>
            <a:r>
              <a:rPr lang="en-US" sz="2000" b="1" dirty="0" err="1" smtClean="0">
                <a:latin typeface="Garamond" pitchFamily="18" charset="0"/>
                <a:cs typeface="Times New Roman" pitchFamily="18" charset="0"/>
              </a:rPr>
              <a:t>anidulafungin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986</TotalTime>
  <Words>2799</Words>
  <Application>Microsoft Office PowerPoint</Application>
  <PresentationFormat>عرض على الشاشة (3:4)‏</PresentationFormat>
  <Paragraphs>394</Paragraphs>
  <Slides>63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4" baseType="lpstr">
      <vt:lpstr>انقلاب</vt:lpstr>
      <vt:lpstr>ANTI FUNGAL DRUGS      Nov.2010</vt:lpstr>
      <vt:lpstr>Do you remember this ??</vt:lpstr>
      <vt:lpstr>Introductions</vt:lpstr>
      <vt:lpstr>Groups of fungal infection </vt:lpstr>
      <vt:lpstr>Superficial Mycoses </vt:lpstr>
      <vt:lpstr>Cont’d </vt:lpstr>
      <vt:lpstr>Systemic mycosis causing agents: </vt:lpstr>
      <vt:lpstr>Classification of drugs </vt:lpstr>
      <vt:lpstr>الشريحة 9</vt:lpstr>
      <vt:lpstr>الشريحة 10</vt:lpstr>
      <vt:lpstr>الشريحة 11</vt:lpstr>
      <vt:lpstr>B) Candidaiasis </vt:lpstr>
      <vt:lpstr>C) Systemically </vt:lpstr>
      <vt:lpstr>AMPHOTERICIN B</vt:lpstr>
      <vt:lpstr>الشريحة 15</vt:lpstr>
      <vt:lpstr>الشريحة 16</vt:lpstr>
      <vt:lpstr>الشريحة 17</vt:lpstr>
      <vt:lpstr>Adverse reactions: </vt:lpstr>
      <vt:lpstr>Cont’d </vt:lpstr>
      <vt:lpstr>الشريحة 20</vt:lpstr>
      <vt:lpstr>Liposomal preparations of amphotericin B. </vt:lpstr>
      <vt:lpstr>NYSTATIN</vt:lpstr>
      <vt:lpstr>الشريحة 23</vt:lpstr>
      <vt:lpstr>Flucytosine </vt:lpstr>
      <vt:lpstr>PK:</vt:lpstr>
      <vt:lpstr>MOA</vt:lpstr>
      <vt:lpstr>Uses:</vt:lpstr>
      <vt:lpstr>AZOLES</vt:lpstr>
      <vt:lpstr>classification</vt:lpstr>
      <vt:lpstr>A. Imidazoles</vt:lpstr>
      <vt:lpstr>الشريحة 31</vt:lpstr>
      <vt:lpstr>KETOCONAZOLE (Imidazoles ):</vt:lpstr>
      <vt:lpstr>MOA and pharmacokinetics</vt:lpstr>
      <vt:lpstr>الشريحة 34</vt:lpstr>
      <vt:lpstr>Side effects:</vt:lpstr>
      <vt:lpstr>                         triazole    1/ ITRACONAZOLE</vt:lpstr>
      <vt:lpstr>الشريحة 37</vt:lpstr>
      <vt:lpstr>2/FLUCONAZOLE</vt:lpstr>
      <vt:lpstr>الشريحة 39</vt:lpstr>
      <vt:lpstr>Side effects</vt:lpstr>
      <vt:lpstr>3/Voriconazole</vt:lpstr>
      <vt:lpstr>4/Posaconazole</vt:lpstr>
      <vt:lpstr>الشريحة 43</vt:lpstr>
      <vt:lpstr>Echinocandins: Caspofungin</vt:lpstr>
      <vt:lpstr>Adverse effects:</vt:lpstr>
      <vt:lpstr>Mechanism of action of different anti fungal durgs: </vt:lpstr>
      <vt:lpstr>Topical Anti fungal Drugs Used For Topical Fungal Infections</vt:lpstr>
      <vt:lpstr>Oral Anti Fungal Drugs Used For Topical Infections</vt:lpstr>
      <vt:lpstr>First, topical</vt:lpstr>
      <vt:lpstr>IMIDAZOLE AND TRIAZOLES FOR TOPICAL INFECTION</vt:lpstr>
      <vt:lpstr>CLOTRIMAZOLE </vt:lpstr>
      <vt:lpstr>ITRACONAZOLE</vt:lpstr>
      <vt:lpstr>TOLNAFTATE</vt:lpstr>
      <vt:lpstr> TERBINAFINE &amp; Naftifine (topical usage)</vt:lpstr>
      <vt:lpstr> TERBINAFINE  (systemic usage)</vt:lpstr>
      <vt:lpstr>الشريحة 56</vt:lpstr>
      <vt:lpstr>GRISEOFULVIN</vt:lpstr>
      <vt:lpstr>Inhibition of mitosis by Griseofulvin</vt:lpstr>
      <vt:lpstr>PK</vt:lpstr>
      <vt:lpstr>Induction of P-450 cytochromes </vt:lpstr>
      <vt:lpstr>الشريحة 61</vt:lpstr>
      <vt:lpstr>Adverse effects: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FUNGAL DRUGS      Nov.2010</dc:title>
  <dc:creator>Toshiba</dc:creator>
  <cp:lastModifiedBy>xp</cp:lastModifiedBy>
  <cp:revision>112</cp:revision>
  <dcterms:created xsi:type="dcterms:W3CDTF">2010-12-12T16:51:12Z</dcterms:created>
  <dcterms:modified xsi:type="dcterms:W3CDTF">2010-12-23T14:51:53Z</dcterms:modified>
</cp:coreProperties>
</file>