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5" r:id="rId3"/>
    <p:sldId id="267" r:id="rId4"/>
    <p:sldId id="257" r:id="rId5"/>
    <p:sldId id="273" r:id="rId6"/>
    <p:sldId id="258" r:id="rId7"/>
    <p:sldId id="259" r:id="rId8"/>
    <p:sldId id="288" r:id="rId9"/>
    <p:sldId id="284" r:id="rId10"/>
    <p:sldId id="260" r:id="rId11"/>
    <p:sldId id="261" r:id="rId12"/>
    <p:sldId id="262" r:id="rId13"/>
    <p:sldId id="271" r:id="rId14"/>
    <p:sldId id="272" r:id="rId15"/>
    <p:sldId id="282" r:id="rId16"/>
    <p:sldId id="266" r:id="rId17"/>
    <p:sldId id="263" r:id="rId18"/>
    <p:sldId id="264" r:id="rId19"/>
    <p:sldId id="265" r:id="rId20"/>
    <p:sldId id="268" r:id="rId21"/>
    <p:sldId id="269" r:id="rId22"/>
    <p:sldId id="270" r:id="rId23"/>
    <p:sldId id="280" r:id="rId24"/>
    <p:sldId id="281" r:id="rId25"/>
    <p:sldId id="276" r:id="rId26"/>
    <p:sldId id="297" r:id="rId27"/>
    <p:sldId id="300" r:id="rId28"/>
    <p:sldId id="301" r:id="rId29"/>
    <p:sldId id="316" r:id="rId30"/>
    <p:sldId id="298" r:id="rId31"/>
    <p:sldId id="299" r:id="rId32"/>
    <p:sldId id="302" r:id="rId33"/>
    <p:sldId id="303" r:id="rId34"/>
    <p:sldId id="304" r:id="rId35"/>
    <p:sldId id="305" r:id="rId36"/>
    <p:sldId id="296" r:id="rId37"/>
    <p:sldId id="306" r:id="rId38"/>
    <p:sldId id="307" r:id="rId39"/>
    <p:sldId id="274" r:id="rId40"/>
    <p:sldId id="279" r:id="rId41"/>
    <p:sldId id="277" r:id="rId42"/>
    <p:sldId id="308" r:id="rId43"/>
    <p:sldId id="309" r:id="rId44"/>
    <p:sldId id="310" r:id="rId45"/>
    <p:sldId id="311" r:id="rId46"/>
    <p:sldId id="312" r:id="rId47"/>
    <p:sldId id="313" r:id="rId48"/>
    <p:sldId id="278" r:id="rId49"/>
    <p:sldId id="285" r:id="rId50"/>
    <p:sldId id="290" r:id="rId51"/>
    <p:sldId id="293" r:id="rId52"/>
    <p:sldId id="291" r:id="rId53"/>
    <p:sldId id="287" r:id="rId54"/>
    <p:sldId id="292" r:id="rId55"/>
    <p:sldId id="294" r:id="rId56"/>
    <p:sldId id="286" r:id="rId57"/>
    <p:sldId id="314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5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FDF2FA-BDA7-4C8A-932F-9F0F7A93DCC2}" type="doc">
      <dgm:prSet loTypeId="urn:microsoft.com/office/officeart/2005/8/layout/orgChart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654FB1-B15A-4BB4-BF93-7FD4C9BE781E}">
      <dgm:prSet phldrT="[نص]" custT="1"/>
      <dgm:spPr>
        <a:solidFill>
          <a:srgbClr val="00B0F0"/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Clinical presentation</a:t>
          </a:r>
        </a:p>
        <a:p>
          <a:r>
            <a:rPr lang="en-US" sz="1200" b="1" dirty="0" smtClean="0">
              <a:solidFill>
                <a:schemeClr val="bg1"/>
              </a:solidFill>
            </a:rPr>
            <a:t>Biochemical </a:t>
          </a:r>
          <a:r>
            <a:rPr lang="en-US" sz="1200" b="1" dirty="0" err="1" smtClean="0">
              <a:solidFill>
                <a:schemeClr val="bg1"/>
              </a:solidFill>
            </a:rPr>
            <a:t>Dx</a:t>
          </a:r>
          <a:endParaRPr lang="en-US" sz="1200" b="1" dirty="0">
            <a:solidFill>
              <a:schemeClr val="bg1"/>
            </a:solidFill>
          </a:endParaRPr>
        </a:p>
      </dgm:t>
    </dgm:pt>
    <dgm:pt modelId="{88E4F03B-0E25-4377-91DB-20E79750504F}" type="parTrans" cxnId="{95B194C4-6537-4288-B20F-0FDF2490DD54}">
      <dgm:prSet/>
      <dgm:spPr/>
      <dgm:t>
        <a:bodyPr/>
        <a:lstStyle/>
        <a:p>
          <a:endParaRPr lang="en-US"/>
        </a:p>
      </dgm:t>
    </dgm:pt>
    <dgm:pt modelId="{E870378E-4B84-4DE9-8C3A-24ECEB888405}" type="sibTrans" cxnId="{95B194C4-6537-4288-B20F-0FDF2490DD54}">
      <dgm:prSet/>
      <dgm:spPr/>
      <dgm:t>
        <a:bodyPr/>
        <a:lstStyle/>
        <a:p>
          <a:endParaRPr lang="en-US"/>
        </a:p>
      </dgm:t>
    </dgm:pt>
    <dgm:pt modelId="{61658B2D-6DEB-4141-B78C-36FF6476F39F}">
      <dgm:prSet phldrT="[نص]" custT="1"/>
      <dgm:spPr>
        <a:solidFill>
          <a:srgbClr val="00B0F0"/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positive</a:t>
          </a:r>
          <a:endParaRPr lang="en-US" sz="1200" b="1" dirty="0">
            <a:solidFill>
              <a:schemeClr val="bg1"/>
            </a:solidFill>
          </a:endParaRPr>
        </a:p>
      </dgm:t>
    </dgm:pt>
    <dgm:pt modelId="{1CFAD8D9-542F-40A3-BE27-94815BA96BCB}" type="parTrans" cxnId="{730276F5-BCB3-4E4C-91BA-7E4B3E7CD5BC}">
      <dgm:prSet/>
      <dgm:spPr/>
      <dgm:t>
        <a:bodyPr/>
        <a:lstStyle/>
        <a:p>
          <a:endParaRPr lang="en-US"/>
        </a:p>
      </dgm:t>
    </dgm:pt>
    <dgm:pt modelId="{04D5078B-9830-497F-B0C8-1D23763EF6C8}" type="sibTrans" cxnId="{730276F5-BCB3-4E4C-91BA-7E4B3E7CD5BC}">
      <dgm:prSet/>
      <dgm:spPr/>
      <dgm:t>
        <a:bodyPr/>
        <a:lstStyle/>
        <a:p>
          <a:endParaRPr lang="en-US"/>
        </a:p>
      </dgm:t>
    </dgm:pt>
    <dgm:pt modelId="{3646EDEA-7927-4866-BB03-EE90313F84CD}">
      <dgm:prSet phldrT="[نص]" custT="1"/>
      <dgm:spPr>
        <a:solidFill>
          <a:srgbClr val="00B0F0"/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equivocal</a:t>
          </a:r>
          <a:endParaRPr lang="en-US" sz="1200" b="1" dirty="0">
            <a:solidFill>
              <a:schemeClr val="bg1"/>
            </a:solidFill>
          </a:endParaRPr>
        </a:p>
      </dgm:t>
    </dgm:pt>
    <dgm:pt modelId="{EC14F768-BF7E-48F2-9D8D-FFF10E65258C}" type="parTrans" cxnId="{37ED4CA8-11B2-46D9-BD22-1893A03BABD9}">
      <dgm:prSet/>
      <dgm:spPr/>
      <dgm:t>
        <a:bodyPr/>
        <a:lstStyle/>
        <a:p>
          <a:endParaRPr lang="en-US"/>
        </a:p>
      </dgm:t>
    </dgm:pt>
    <dgm:pt modelId="{28030203-1C7A-4CB3-9C9E-1DC77E44906B}" type="sibTrans" cxnId="{37ED4CA8-11B2-46D9-BD22-1893A03BABD9}">
      <dgm:prSet/>
      <dgm:spPr/>
      <dgm:t>
        <a:bodyPr/>
        <a:lstStyle/>
        <a:p>
          <a:endParaRPr lang="en-US"/>
        </a:p>
      </dgm:t>
    </dgm:pt>
    <dgm:pt modelId="{E8A55C66-7D7C-46D5-ADB7-1E158D2D4620}">
      <dgm:prSet phldrT="[نص]" custT="1"/>
      <dgm:spPr>
        <a:solidFill>
          <a:srgbClr val="00B0F0"/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Suppression tests</a:t>
          </a:r>
        </a:p>
        <a:p>
          <a:endParaRPr lang="en-US" sz="1200" b="1" dirty="0">
            <a:solidFill>
              <a:schemeClr val="bg1"/>
            </a:solidFill>
          </a:endParaRPr>
        </a:p>
      </dgm:t>
    </dgm:pt>
    <dgm:pt modelId="{6CDF1B27-D24F-4606-B45F-E170D72A5AE6}" type="parTrans" cxnId="{3FBB9D15-E1B4-4B52-8C3E-66BFD75906E2}">
      <dgm:prSet/>
      <dgm:spPr/>
      <dgm:t>
        <a:bodyPr/>
        <a:lstStyle/>
        <a:p>
          <a:endParaRPr lang="en-US"/>
        </a:p>
      </dgm:t>
    </dgm:pt>
    <dgm:pt modelId="{E09843F8-ADB2-42D7-A096-495C53E8C21E}" type="sibTrans" cxnId="{3FBB9D15-E1B4-4B52-8C3E-66BFD75906E2}">
      <dgm:prSet/>
      <dgm:spPr/>
      <dgm:t>
        <a:bodyPr/>
        <a:lstStyle/>
        <a:p>
          <a:endParaRPr lang="en-US"/>
        </a:p>
      </dgm:t>
    </dgm:pt>
    <dgm:pt modelId="{A2DA4C24-BC29-40ED-84DD-CB0930F5C7A4}">
      <dgm:prSet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negative</a:t>
          </a:r>
          <a:endParaRPr lang="en-US" sz="1200" b="1" dirty="0">
            <a:solidFill>
              <a:schemeClr val="bg1"/>
            </a:solidFill>
          </a:endParaRPr>
        </a:p>
      </dgm:t>
    </dgm:pt>
    <dgm:pt modelId="{2475F1B0-5805-4325-93EF-1B784FB8F70E}" type="parTrans" cxnId="{4C231BE0-6152-4FD5-A87F-A685C942F74D}">
      <dgm:prSet/>
      <dgm:spPr/>
      <dgm:t>
        <a:bodyPr/>
        <a:lstStyle/>
        <a:p>
          <a:endParaRPr lang="en-US"/>
        </a:p>
      </dgm:t>
    </dgm:pt>
    <dgm:pt modelId="{A563C210-FE6F-40BF-B44A-C3F104E4E286}" type="sibTrans" cxnId="{4C231BE0-6152-4FD5-A87F-A685C942F74D}">
      <dgm:prSet/>
      <dgm:spPr/>
      <dgm:t>
        <a:bodyPr/>
        <a:lstStyle/>
        <a:p>
          <a:endParaRPr lang="en-US"/>
        </a:p>
      </dgm:t>
    </dgm:pt>
    <dgm:pt modelId="{C85EF44B-1DA4-4210-BE55-B060ADFF820C}">
      <dgm:prSet custT="1"/>
      <dgm:spPr>
        <a:solidFill>
          <a:srgbClr val="00B0F0"/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Seek other causes of HTN</a:t>
          </a:r>
          <a:endParaRPr lang="en-US" sz="1200" b="1" dirty="0">
            <a:solidFill>
              <a:schemeClr val="bg1"/>
            </a:solidFill>
          </a:endParaRPr>
        </a:p>
      </dgm:t>
    </dgm:pt>
    <dgm:pt modelId="{C17B485F-E772-4BA2-B5FA-914BBC87A164}" type="parTrans" cxnId="{4D50DF0B-5F6F-40E7-AD09-6156586CCF21}">
      <dgm:prSet/>
      <dgm:spPr/>
      <dgm:t>
        <a:bodyPr/>
        <a:lstStyle/>
        <a:p>
          <a:endParaRPr lang="en-US"/>
        </a:p>
      </dgm:t>
    </dgm:pt>
    <dgm:pt modelId="{38EEE6C5-0FE9-42E7-B433-0A004F48E254}" type="sibTrans" cxnId="{4D50DF0B-5F6F-40E7-AD09-6156586CCF21}">
      <dgm:prSet/>
      <dgm:spPr/>
      <dgm:t>
        <a:bodyPr/>
        <a:lstStyle/>
        <a:p>
          <a:endParaRPr lang="en-US"/>
        </a:p>
      </dgm:t>
    </dgm:pt>
    <dgm:pt modelId="{59AB9F1B-F997-4EBF-892E-0EE5F3F825E1}">
      <dgm:prSet custT="1"/>
      <dgm:spPr>
        <a:solidFill>
          <a:srgbClr val="00B0F0"/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positive</a:t>
          </a:r>
          <a:endParaRPr lang="en-US" sz="1200" b="1" dirty="0">
            <a:solidFill>
              <a:schemeClr val="bg1"/>
            </a:solidFill>
          </a:endParaRPr>
        </a:p>
      </dgm:t>
    </dgm:pt>
    <dgm:pt modelId="{0DDCC50D-3CD0-4DBB-A590-2E8F393ECB18}" type="parTrans" cxnId="{51E55AAC-11C7-443A-9A03-91B02371F647}">
      <dgm:prSet/>
      <dgm:spPr/>
      <dgm:t>
        <a:bodyPr/>
        <a:lstStyle/>
        <a:p>
          <a:endParaRPr lang="en-US"/>
        </a:p>
      </dgm:t>
    </dgm:pt>
    <dgm:pt modelId="{F0D00ABF-8CD2-4BC0-A1DB-BCBB60C96BB1}" type="sibTrans" cxnId="{51E55AAC-11C7-443A-9A03-91B02371F647}">
      <dgm:prSet/>
      <dgm:spPr/>
      <dgm:t>
        <a:bodyPr/>
        <a:lstStyle/>
        <a:p>
          <a:endParaRPr lang="en-US"/>
        </a:p>
      </dgm:t>
    </dgm:pt>
    <dgm:pt modelId="{392162A7-FAA9-4CEA-AE14-0FEC869DFD89}">
      <dgm:prSet custT="1"/>
      <dgm:spPr>
        <a:solidFill>
          <a:srgbClr val="00B0F0"/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negative</a:t>
          </a:r>
          <a:endParaRPr lang="en-US" sz="1200" b="1" dirty="0">
            <a:solidFill>
              <a:schemeClr val="bg1"/>
            </a:solidFill>
          </a:endParaRPr>
        </a:p>
      </dgm:t>
    </dgm:pt>
    <dgm:pt modelId="{6537D3DA-B7F5-45BB-B9BD-918B0309A630}" type="parTrans" cxnId="{1F216BD1-6ABF-4402-809A-E792B4EDD72A}">
      <dgm:prSet/>
      <dgm:spPr/>
      <dgm:t>
        <a:bodyPr/>
        <a:lstStyle/>
        <a:p>
          <a:endParaRPr lang="en-US"/>
        </a:p>
      </dgm:t>
    </dgm:pt>
    <dgm:pt modelId="{D9447472-8FD1-4CF3-9669-87AF4F9D7808}" type="sibTrans" cxnId="{1F216BD1-6ABF-4402-809A-E792B4EDD72A}">
      <dgm:prSet/>
      <dgm:spPr/>
      <dgm:t>
        <a:bodyPr/>
        <a:lstStyle/>
        <a:p>
          <a:endParaRPr lang="en-US"/>
        </a:p>
      </dgm:t>
    </dgm:pt>
    <dgm:pt modelId="{C07C8F66-5995-4B12-A6B8-891B0C4D1E39}">
      <dgm:prSet custT="1"/>
      <dgm:spPr>
        <a:solidFill>
          <a:srgbClr val="00B0F0"/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CT scan </a:t>
          </a:r>
          <a:endParaRPr lang="en-US" sz="1200" b="1" dirty="0">
            <a:solidFill>
              <a:schemeClr val="bg1"/>
            </a:solidFill>
          </a:endParaRPr>
        </a:p>
      </dgm:t>
    </dgm:pt>
    <dgm:pt modelId="{775E8129-E3BE-4FFA-85A8-9BB725DBF8C4}" type="parTrans" cxnId="{1D081CDD-9E2D-4868-B691-DBB0A8C58F3E}">
      <dgm:prSet/>
      <dgm:spPr/>
      <dgm:t>
        <a:bodyPr/>
        <a:lstStyle/>
        <a:p>
          <a:endParaRPr lang="en-US"/>
        </a:p>
      </dgm:t>
    </dgm:pt>
    <dgm:pt modelId="{E10F40E9-81C3-4FF9-A243-7773FDD4EF82}" type="sibTrans" cxnId="{1D081CDD-9E2D-4868-B691-DBB0A8C58F3E}">
      <dgm:prSet/>
      <dgm:spPr/>
      <dgm:t>
        <a:bodyPr/>
        <a:lstStyle/>
        <a:p>
          <a:endParaRPr lang="en-US"/>
        </a:p>
      </dgm:t>
    </dgm:pt>
    <dgm:pt modelId="{FC157E0C-3883-4AD9-BDC6-A1F838F5E0A7}">
      <dgm:prSet custT="1"/>
      <dgm:spPr>
        <a:solidFill>
          <a:srgbClr val="00B0F0"/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Unilateral adenoma</a:t>
          </a:r>
          <a:endParaRPr lang="en-US" sz="1200" b="1" dirty="0">
            <a:solidFill>
              <a:schemeClr val="bg1"/>
            </a:solidFill>
          </a:endParaRPr>
        </a:p>
      </dgm:t>
    </dgm:pt>
    <dgm:pt modelId="{BDC6CEBE-0810-4162-8880-0F7AC1FB72F4}" type="parTrans" cxnId="{D3608123-2EFB-4EBB-B750-F692BCEBEF61}">
      <dgm:prSet/>
      <dgm:spPr/>
      <dgm:t>
        <a:bodyPr/>
        <a:lstStyle/>
        <a:p>
          <a:endParaRPr lang="en-US"/>
        </a:p>
      </dgm:t>
    </dgm:pt>
    <dgm:pt modelId="{2D2513E5-FDC2-492D-9D74-A0B656C38A9B}" type="sibTrans" cxnId="{D3608123-2EFB-4EBB-B750-F692BCEBEF61}">
      <dgm:prSet/>
      <dgm:spPr/>
      <dgm:t>
        <a:bodyPr/>
        <a:lstStyle/>
        <a:p>
          <a:endParaRPr lang="en-US"/>
        </a:p>
      </dgm:t>
    </dgm:pt>
    <dgm:pt modelId="{4CAE7361-DA19-47CC-8ED5-9AC0BC65F74E}">
      <dgm:prSet custT="1"/>
      <dgm:spPr>
        <a:solidFill>
          <a:srgbClr val="00B0F0"/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Bilateral normal</a:t>
          </a:r>
        </a:p>
        <a:p>
          <a:r>
            <a:rPr lang="en-US" sz="1200" b="1" dirty="0" smtClean="0">
              <a:solidFill>
                <a:schemeClr val="bg1"/>
              </a:solidFill>
            </a:rPr>
            <a:t>Bilateral nodules</a:t>
          </a:r>
        </a:p>
        <a:p>
          <a:r>
            <a:rPr lang="en-US" sz="1200" b="1" dirty="0" smtClean="0">
              <a:solidFill>
                <a:schemeClr val="bg1"/>
              </a:solidFill>
            </a:rPr>
            <a:t>Unilateral nodule &lt;1 cm or &gt;2 cm</a:t>
          </a:r>
          <a:endParaRPr lang="en-US" sz="1200" b="1" dirty="0">
            <a:solidFill>
              <a:schemeClr val="bg1"/>
            </a:solidFill>
          </a:endParaRPr>
        </a:p>
      </dgm:t>
    </dgm:pt>
    <dgm:pt modelId="{33E94919-DC43-4FD8-814A-6F01290A04D5}" type="parTrans" cxnId="{89C25B33-291F-4F38-962C-8B825EB34465}">
      <dgm:prSet/>
      <dgm:spPr/>
      <dgm:t>
        <a:bodyPr/>
        <a:lstStyle/>
        <a:p>
          <a:endParaRPr lang="en-US"/>
        </a:p>
      </dgm:t>
    </dgm:pt>
    <dgm:pt modelId="{5E96374C-0D06-4207-92C6-0E42C0EE4CC0}" type="sibTrans" cxnId="{89C25B33-291F-4F38-962C-8B825EB34465}">
      <dgm:prSet/>
      <dgm:spPr/>
      <dgm:t>
        <a:bodyPr/>
        <a:lstStyle/>
        <a:p>
          <a:endParaRPr lang="en-US"/>
        </a:p>
      </dgm:t>
    </dgm:pt>
    <dgm:pt modelId="{F6624F87-B368-4BB3-A4BB-397B0F0B035B}">
      <dgm:prSet/>
      <dgm:spPr>
        <a:solidFill>
          <a:srgbClr val="00B0F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Selective venous sampling</a:t>
          </a:r>
          <a:endParaRPr lang="en-US" b="1" dirty="0">
            <a:solidFill>
              <a:schemeClr val="bg1"/>
            </a:solidFill>
          </a:endParaRPr>
        </a:p>
      </dgm:t>
    </dgm:pt>
    <dgm:pt modelId="{4286447E-1CB8-40E8-A91A-217CD2E42A04}" type="parTrans" cxnId="{1B3912AD-10ED-4EF7-B860-0BC1807B1345}">
      <dgm:prSet/>
      <dgm:spPr/>
      <dgm:t>
        <a:bodyPr/>
        <a:lstStyle/>
        <a:p>
          <a:endParaRPr lang="en-US"/>
        </a:p>
      </dgm:t>
    </dgm:pt>
    <dgm:pt modelId="{02A0AD2B-31D0-4E32-8196-1464F9F4ACED}" type="sibTrans" cxnId="{1B3912AD-10ED-4EF7-B860-0BC1807B1345}">
      <dgm:prSet/>
      <dgm:spPr/>
      <dgm:t>
        <a:bodyPr/>
        <a:lstStyle/>
        <a:p>
          <a:endParaRPr lang="en-US"/>
        </a:p>
      </dgm:t>
    </dgm:pt>
    <dgm:pt modelId="{EA26DFA7-0BB0-4D9B-9338-64B1246E744C}">
      <dgm:prSet custT="1"/>
      <dgm:spPr>
        <a:solidFill>
          <a:srgbClr val="00B0F0"/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unilateral</a:t>
          </a:r>
          <a:endParaRPr lang="en-US" sz="1200" b="1" dirty="0">
            <a:solidFill>
              <a:schemeClr val="bg1"/>
            </a:solidFill>
          </a:endParaRPr>
        </a:p>
      </dgm:t>
    </dgm:pt>
    <dgm:pt modelId="{9EA5D995-1DB9-4099-A8F0-3B5AAE265DC2}" type="parTrans" cxnId="{415C5661-DBE2-42BA-939D-DDE15742DB7E}">
      <dgm:prSet/>
      <dgm:spPr/>
      <dgm:t>
        <a:bodyPr/>
        <a:lstStyle/>
        <a:p>
          <a:endParaRPr lang="en-US"/>
        </a:p>
      </dgm:t>
    </dgm:pt>
    <dgm:pt modelId="{60D5D266-4380-41F2-A8F9-5E063BAB05F3}" type="sibTrans" cxnId="{415C5661-DBE2-42BA-939D-DDE15742DB7E}">
      <dgm:prSet/>
      <dgm:spPr/>
      <dgm:t>
        <a:bodyPr/>
        <a:lstStyle/>
        <a:p>
          <a:endParaRPr lang="en-US"/>
        </a:p>
      </dgm:t>
    </dgm:pt>
    <dgm:pt modelId="{3B50EDC1-95D8-4E7B-9385-5F7BD0DD2617}">
      <dgm:prSet custT="1"/>
      <dgm:spPr>
        <a:solidFill>
          <a:srgbClr val="00B0F0"/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Laparoscopic adrenalectomy</a:t>
          </a:r>
          <a:endParaRPr lang="en-US" sz="1200" b="1" dirty="0">
            <a:solidFill>
              <a:schemeClr val="bg1"/>
            </a:solidFill>
          </a:endParaRPr>
        </a:p>
      </dgm:t>
    </dgm:pt>
    <dgm:pt modelId="{57A6D98C-F6DC-47D5-B855-8A32AEC1C08D}" type="parTrans" cxnId="{66176AFE-0A7E-4E83-8F65-586385FC5CB9}">
      <dgm:prSet/>
      <dgm:spPr/>
      <dgm:t>
        <a:bodyPr/>
        <a:lstStyle/>
        <a:p>
          <a:endParaRPr lang="en-US"/>
        </a:p>
      </dgm:t>
    </dgm:pt>
    <dgm:pt modelId="{F10B48FF-AC94-43C9-A3FF-63A00FE44FDF}" type="sibTrans" cxnId="{66176AFE-0A7E-4E83-8F65-586385FC5CB9}">
      <dgm:prSet/>
      <dgm:spPr/>
      <dgm:t>
        <a:bodyPr/>
        <a:lstStyle/>
        <a:p>
          <a:endParaRPr lang="en-US"/>
        </a:p>
      </dgm:t>
    </dgm:pt>
    <dgm:pt modelId="{F857CF6B-0644-4B77-94BE-C837F579F011}">
      <dgm:prSet custT="1"/>
      <dgm:spPr>
        <a:solidFill>
          <a:srgbClr val="00B0F0"/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bilateral</a:t>
          </a:r>
          <a:endParaRPr lang="en-US" sz="1200" b="1" dirty="0">
            <a:solidFill>
              <a:schemeClr val="bg1"/>
            </a:solidFill>
          </a:endParaRPr>
        </a:p>
      </dgm:t>
    </dgm:pt>
    <dgm:pt modelId="{80BC2910-FFF8-41C5-BF81-4654335ADB52}" type="parTrans" cxnId="{B7AEB4B0-6B0D-44F3-939E-D9BA99CF9EF4}">
      <dgm:prSet/>
      <dgm:spPr/>
      <dgm:t>
        <a:bodyPr/>
        <a:lstStyle/>
        <a:p>
          <a:endParaRPr lang="en-US"/>
        </a:p>
      </dgm:t>
    </dgm:pt>
    <dgm:pt modelId="{2A98324C-8CC9-4653-B18E-EA3673C0CE4B}" type="sibTrans" cxnId="{B7AEB4B0-6B0D-44F3-939E-D9BA99CF9EF4}">
      <dgm:prSet/>
      <dgm:spPr/>
      <dgm:t>
        <a:bodyPr/>
        <a:lstStyle/>
        <a:p>
          <a:endParaRPr lang="en-US"/>
        </a:p>
      </dgm:t>
    </dgm:pt>
    <dgm:pt modelId="{6E996973-9046-4AE5-B512-F3FE7249E3F4}">
      <dgm:prSet custT="1"/>
      <dgm:spPr>
        <a:solidFill>
          <a:srgbClr val="00B0F0"/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Medical </a:t>
          </a:r>
          <a:r>
            <a:rPr lang="en-US" sz="1200" b="1" dirty="0" err="1" smtClean="0">
              <a:solidFill>
                <a:schemeClr val="bg1"/>
              </a:solidFill>
            </a:rPr>
            <a:t>ttt</a:t>
          </a:r>
          <a:endParaRPr lang="en-US" sz="1200" b="1" dirty="0">
            <a:solidFill>
              <a:schemeClr val="bg1"/>
            </a:solidFill>
          </a:endParaRPr>
        </a:p>
      </dgm:t>
    </dgm:pt>
    <dgm:pt modelId="{02BC4241-65C1-4A99-B838-879FDB4B5EB5}" type="parTrans" cxnId="{52876E38-7E72-4CCD-9048-A8C33506C86B}">
      <dgm:prSet/>
      <dgm:spPr/>
      <dgm:t>
        <a:bodyPr/>
        <a:lstStyle/>
        <a:p>
          <a:endParaRPr lang="en-US"/>
        </a:p>
      </dgm:t>
    </dgm:pt>
    <dgm:pt modelId="{1A94A78D-AC0E-4A4A-81DC-DFBD7E1C9C22}" type="sibTrans" cxnId="{52876E38-7E72-4CCD-9048-A8C33506C86B}">
      <dgm:prSet/>
      <dgm:spPr/>
      <dgm:t>
        <a:bodyPr/>
        <a:lstStyle/>
        <a:p>
          <a:endParaRPr lang="en-US"/>
        </a:p>
      </dgm:t>
    </dgm:pt>
    <dgm:pt modelId="{D019761A-760F-4210-A747-776910B6D901}">
      <dgm:prSet custT="1"/>
      <dgm:spPr>
        <a:solidFill>
          <a:srgbClr val="00B0F0"/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normal</a:t>
          </a:r>
          <a:endParaRPr lang="en-US" sz="1200" b="1" dirty="0">
            <a:solidFill>
              <a:schemeClr val="bg1"/>
            </a:solidFill>
          </a:endParaRPr>
        </a:p>
      </dgm:t>
    </dgm:pt>
    <dgm:pt modelId="{D98CA725-522B-45F3-901C-4F7736DF0674}" type="parTrans" cxnId="{4DA7F0ED-DBA0-4C1C-91F2-53DF18F364AD}">
      <dgm:prSet/>
      <dgm:spPr/>
      <dgm:t>
        <a:bodyPr/>
        <a:lstStyle/>
        <a:p>
          <a:endParaRPr lang="en-US"/>
        </a:p>
      </dgm:t>
    </dgm:pt>
    <dgm:pt modelId="{87E1F3E0-BCB4-45D0-8BD4-910FD8754DC1}" type="sibTrans" cxnId="{4DA7F0ED-DBA0-4C1C-91F2-53DF18F364AD}">
      <dgm:prSet/>
      <dgm:spPr/>
      <dgm:t>
        <a:bodyPr/>
        <a:lstStyle/>
        <a:p>
          <a:endParaRPr lang="en-US"/>
        </a:p>
      </dgm:t>
    </dgm:pt>
    <dgm:pt modelId="{E199E1C9-4BE8-4FCA-82D4-2A5143BC76E0}" type="pres">
      <dgm:prSet presAssocID="{64FDF2FA-BDA7-4C8A-932F-9F0F7A93DC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C99A514-AFC3-40E1-BF7F-A0C06198F505}" type="pres">
      <dgm:prSet presAssocID="{DA654FB1-B15A-4BB4-BF93-7FD4C9BE781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B5C1986-E813-420D-86BF-EB5B4F685287}" type="pres">
      <dgm:prSet presAssocID="{DA654FB1-B15A-4BB4-BF93-7FD4C9BE781E}" presName="rootComposite1" presStyleCnt="0"/>
      <dgm:spPr/>
      <dgm:t>
        <a:bodyPr/>
        <a:lstStyle/>
        <a:p>
          <a:endParaRPr lang="en-US"/>
        </a:p>
      </dgm:t>
    </dgm:pt>
    <dgm:pt modelId="{55179A3F-6142-46D3-8A57-386E171BD2A8}" type="pres">
      <dgm:prSet presAssocID="{DA654FB1-B15A-4BB4-BF93-7FD4C9BE781E}" presName="rootText1" presStyleLbl="node0" presStyleIdx="0" presStyleCnt="1" custScaleX="238646" custLinFactNeighborX="-1706" custLinFactNeighborY="-3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350B31-69EA-41BC-BF5F-9D24DB6FF843}" type="pres">
      <dgm:prSet presAssocID="{DA654FB1-B15A-4BB4-BF93-7FD4C9BE781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5ACAE4F-DCDD-4086-8563-DF26BB7672BA}" type="pres">
      <dgm:prSet presAssocID="{DA654FB1-B15A-4BB4-BF93-7FD4C9BE781E}" presName="hierChild2" presStyleCnt="0"/>
      <dgm:spPr/>
      <dgm:t>
        <a:bodyPr/>
        <a:lstStyle/>
        <a:p>
          <a:endParaRPr lang="en-US"/>
        </a:p>
      </dgm:t>
    </dgm:pt>
    <dgm:pt modelId="{C01C46AB-BD5C-4A91-BBBE-B003B13BAE40}" type="pres">
      <dgm:prSet presAssocID="{1CFAD8D9-542F-40A3-BE27-94815BA96BCB}" presName="Name37" presStyleLbl="parChTrans1D2" presStyleIdx="0" presStyleCnt="3"/>
      <dgm:spPr/>
      <dgm:t>
        <a:bodyPr/>
        <a:lstStyle/>
        <a:p>
          <a:endParaRPr lang="en-US"/>
        </a:p>
      </dgm:t>
    </dgm:pt>
    <dgm:pt modelId="{37A409AA-9923-44B2-AE86-8BCA5E5CE0BC}" type="pres">
      <dgm:prSet presAssocID="{61658B2D-6DEB-4141-B78C-36FF6476F39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4E44DF2-01D9-4B1D-82CB-ABF3FC9A0542}" type="pres">
      <dgm:prSet presAssocID="{61658B2D-6DEB-4141-B78C-36FF6476F39F}" presName="rootComposite" presStyleCnt="0"/>
      <dgm:spPr/>
      <dgm:t>
        <a:bodyPr/>
        <a:lstStyle/>
        <a:p>
          <a:endParaRPr lang="en-US"/>
        </a:p>
      </dgm:t>
    </dgm:pt>
    <dgm:pt modelId="{BDB9A3EE-EC02-420F-9C76-40BCA4BFBC74}" type="pres">
      <dgm:prSet presAssocID="{61658B2D-6DEB-4141-B78C-36FF6476F39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ABEEB3-2E34-46C3-92F6-FCD01679DBB5}" type="pres">
      <dgm:prSet presAssocID="{61658B2D-6DEB-4141-B78C-36FF6476F39F}" presName="rootConnector" presStyleLbl="node2" presStyleIdx="0" presStyleCnt="3"/>
      <dgm:spPr/>
      <dgm:t>
        <a:bodyPr/>
        <a:lstStyle/>
        <a:p>
          <a:endParaRPr lang="en-US"/>
        </a:p>
      </dgm:t>
    </dgm:pt>
    <dgm:pt modelId="{8CE82A3A-0A50-4928-8157-76310DE7A3F0}" type="pres">
      <dgm:prSet presAssocID="{61658B2D-6DEB-4141-B78C-36FF6476F39F}" presName="hierChild4" presStyleCnt="0"/>
      <dgm:spPr/>
      <dgm:t>
        <a:bodyPr/>
        <a:lstStyle/>
        <a:p>
          <a:endParaRPr lang="en-US"/>
        </a:p>
      </dgm:t>
    </dgm:pt>
    <dgm:pt modelId="{28E13100-BEBC-4F9D-8425-CDF7CCCFD573}" type="pres">
      <dgm:prSet presAssocID="{61658B2D-6DEB-4141-B78C-36FF6476F39F}" presName="hierChild5" presStyleCnt="0"/>
      <dgm:spPr/>
      <dgm:t>
        <a:bodyPr/>
        <a:lstStyle/>
        <a:p>
          <a:endParaRPr lang="en-US"/>
        </a:p>
      </dgm:t>
    </dgm:pt>
    <dgm:pt modelId="{4A24B584-40C6-4E8D-853F-9447FF1F6674}" type="pres">
      <dgm:prSet presAssocID="{EC14F768-BF7E-48F2-9D8D-FFF10E65258C}" presName="Name37" presStyleLbl="parChTrans1D2" presStyleIdx="1" presStyleCnt="3"/>
      <dgm:spPr/>
      <dgm:t>
        <a:bodyPr/>
        <a:lstStyle/>
        <a:p>
          <a:endParaRPr lang="en-US"/>
        </a:p>
      </dgm:t>
    </dgm:pt>
    <dgm:pt modelId="{61B88188-856C-4E56-B1DE-D2041B528827}" type="pres">
      <dgm:prSet presAssocID="{3646EDEA-7927-4866-BB03-EE90313F84C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96AB4F2-0508-44BE-B99C-DB380A72E07B}" type="pres">
      <dgm:prSet presAssocID="{3646EDEA-7927-4866-BB03-EE90313F84CD}" presName="rootComposite" presStyleCnt="0"/>
      <dgm:spPr/>
      <dgm:t>
        <a:bodyPr/>
        <a:lstStyle/>
        <a:p>
          <a:endParaRPr lang="en-US"/>
        </a:p>
      </dgm:t>
    </dgm:pt>
    <dgm:pt modelId="{A3A13254-3571-4C28-897C-BDCC90F9A411}" type="pres">
      <dgm:prSet presAssocID="{3646EDEA-7927-4866-BB03-EE90313F84C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A1CB02-6DAE-4E16-BBD2-DD4FDBCE5795}" type="pres">
      <dgm:prSet presAssocID="{3646EDEA-7927-4866-BB03-EE90313F84CD}" presName="rootConnector" presStyleLbl="node2" presStyleIdx="1" presStyleCnt="3"/>
      <dgm:spPr/>
      <dgm:t>
        <a:bodyPr/>
        <a:lstStyle/>
        <a:p>
          <a:endParaRPr lang="en-US"/>
        </a:p>
      </dgm:t>
    </dgm:pt>
    <dgm:pt modelId="{5527F6C4-B068-4A47-9C9A-93288FFFBE45}" type="pres">
      <dgm:prSet presAssocID="{3646EDEA-7927-4866-BB03-EE90313F84CD}" presName="hierChild4" presStyleCnt="0"/>
      <dgm:spPr/>
      <dgm:t>
        <a:bodyPr/>
        <a:lstStyle/>
        <a:p>
          <a:endParaRPr lang="en-US"/>
        </a:p>
      </dgm:t>
    </dgm:pt>
    <dgm:pt modelId="{A1307583-4441-41C5-AB9D-E2CDB804344C}" type="pres">
      <dgm:prSet presAssocID="{6CDF1B27-D24F-4606-B45F-E170D72A5AE6}" presName="Name37" presStyleLbl="parChTrans1D3" presStyleIdx="0" presStyleCnt="2"/>
      <dgm:spPr/>
      <dgm:t>
        <a:bodyPr/>
        <a:lstStyle/>
        <a:p>
          <a:endParaRPr lang="en-US"/>
        </a:p>
      </dgm:t>
    </dgm:pt>
    <dgm:pt modelId="{92679733-3948-408C-A4F8-2DFEDE86CD17}" type="pres">
      <dgm:prSet presAssocID="{E8A55C66-7D7C-46D5-ADB7-1E158D2D462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707D4F4-0F7F-4EB1-8195-36F1539871F0}" type="pres">
      <dgm:prSet presAssocID="{E8A55C66-7D7C-46D5-ADB7-1E158D2D4620}" presName="rootComposite" presStyleCnt="0"/>
      <dgm:spPr/>
      <dgm:t>
        <a:bodyPr/>
        <a:lstStyle/>
        <a:p>
          <a:endParaRPr lang="en-US"/>
        </a:p>
      </dgm:t>
    </dgm:pt>
    <dgm:pt modelId="{07105537-4127-4394-950B-B849CCB75A7C}" type="pres">
      <dgm:prSet presAssocID="{E8A55C66-7D7C-46D5-ADB7-1E158D2D4620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87771B-C0E3-46E7-AF08-C5E8E066F5E7}" type="pres">
      <dgm:prSet presAssocID="{E8A55C66-7D7C-46D5-ADB7-1E158D2D4620}" presName="rootConnector" presStyleLbl="node3" presStyleIdx="0" presStyleCnt="2"/>
      <dgm:spPr/>
      <dgm:t>
        <a:bodyPr/>
        <a:lstStyle/>
        <a:p>
          <a:endParaRPr lang="en-US"/>
        </a:p>
      </dgm:t>
    </dgm:pt>
    <dgm:pt modelId="{8E6BA3FE-C63F-4DFD-BCC7-051E37D0162D}" type="pres">
      <dgm:prSet presAssocID="{E8A55C66-7D7C-46D5-ADB7-1E158D2D4620}" presName="hierChild4" presStyleCnt="0"/>
      <dgm:spPr/>
      <dgm:t>
        <a:bodyPr/>
        <a:lstStyle/>
        <a:p>
          <a:endParaRPr lang="en-US"/>
        </a:p>
      </dgm:t>
    </dgm:pt>
    <dgm:pt modelId="{E2E66698-A3F5-4963-8F0A-41D888C9B97A}" type="pres">
      <dgm:prSet presAssocID="{0DDCC50D-3CD0-4DBB-A590-2E8F393ECB18}" presName="Name37" presStyleLbl="parChTrans1D4" presStyleIdx="0" presStyleCnt="11"/>
      <dgm:spPr/>
      <dgm:t>
        <a:bodyPr/>
        <a:lstStyle/>
        <a:p>
          <a:endParaRPr lang="en-US"/>
        </a:p>
      </dgm:t>
    </dgm:pt>
    <dgm:pt modelId="{D1D66C6C-FE61-442C-AC91-B22C61B3C289}" type="pres">
      <dgm:prSet presAssocID="{59AB9F1B-F997-4EBF-892E-0EE5F3F825E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0A63C6D-5948-4299-BA8C-ACEAB1B530C9}" type="pres">
      <dgm:prSet presAssocID="{59AB9F1B-F997-4EBF-892E-0EE5F3F825E1}" presName="rootComposite" presStyleCnt="0"/>
      <dgm:spPr/>
      <dgm:t>
        <a:bodyPr/>
        <a:lstStyle/>
        <a:p>
          <a:endParaRPr lang="en-US"/>
        </a:p>
      </dgm:t>
    </dgm:pt>
    <dgm:pt modelId="{F37621D6-E36F-4D15-B9AA-65865D8A3FC8}" type="pres">
      <dgm:prSet presAssocID="{59AB9F1B-F997-4EBF-892E-0EE5F3F825E1}" presName="rootText" presStyleLbl="node4" presStyleIdx="0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A284E3-98FF-4EB7-87A1-DF1299EEAACD}" type="pres">
      <dgm:prSet presAssocID="{59AB9F1B-F997-4EBF-892E-0EE5F3F825E1}" presName="rootConnector" presStyleLbl="node4" presStyleIdx="0" presStyleCnt="11"/>
      <dgm:spPr/>
      <dgm:t>
        <a:bodyPr/>
        <a:lstStyle/>
        <a:p>
          <a:endParaRPr lang="en-US"/>
        </a:p>
      </dgm:t>
    </dgm:pt>
    <dgm:pt modelId="{D49C2747-7B7D-472F-86A8-C4956B5EBE61}" type="pres">
      <dgm:prSet presAssocID="{59AB9F1B-F997-4EBF-892E-0EE5F3F825E1}" presName="hierChild4" presStyleCnt="0"/>
      <dgm:spPr/>
      <dgm:t>
        <a:bodyPr/>
        <a:lstStyle/>
        <a:p>
          <a:endParaRPr lang="en-US"/>
        </a:p>
      </dgm:t>
    </dgm:pt>
    <dgm:pt modelId="{9B335F42-F1E5-446A-B347-43BBDD403FC5}" type="pres">
      <dgm:prSet presAssocID="{775E8129-E3BE-4FFA-85A8-9BB725DBF8C4}" presName="Name37" presStyleLbl="parChTrans1D4" presStyleIdx="1" presStyleCnt="11"/>
      <dgm:spPr/>
      <dgm:t>
        <a:bodyPr/>
        <a:lstStyle/>
        <a:p>
          <a:endParaRPr lang="en-US"/>
        </a:p>
      </dgm:t>
    </dgm:pt>
    <dgm:pt modelId="{2A77C9F4-F99D-45ED-ADAF-2B9B72EC7616}" type="pres">
      <dgm:prSet presAssocID="{C07C8F66-5995-4B12-A6B8-891B0C4D1E3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30965DA-B31C-4BB1-B0D0-9D5268D942DA}" type="pres">
      <dgm:prSet presAssocID="{C07C8F66-5995-4B12-A6B8-891B0C4D1E39}" presName="rootComposite" presStyleCnt="0"/>
      <dgm:spPr/>
      <dgm:t>
        <a:bodyPr/>
        <a:lstStyle/>
        <a:p>
          <a:endParaRPr lang="en-US"/>
        </a:p>
      </dgm:t>
    </dgm:pt>
    <dgm:pt modelId="{192EA9E0-7C8C-4E83-9D5E-80671994D342}" type="pres">
      <dgm:prSet presAssocID="{C07C8F66-5995-4B12-A6B8-891B0C4D1E39}" presName="rootText" presStyleLbl="node4" presStyleIdx="1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DB0DE4-90A1-414F-A569-F1E458C362E1}" type="pres">
      <dgm:prSet presAssocID="{C07C8F66-5995-4B12-A6B8-891B0C4D1E39}" presName="rootConnector" presStyleLbl="node4" presStyleIdx="1" presStyleCnt="11"/>
      <dgm:spPr/>
      <dgm:t>
        <a:bodyPr/>
        <a:lstStyle/>
        <a:p>
          <a:endParaRPr lang="en-US"/>
        </a:p>
      </dgm:t>
    </dgm:pt>
    <dgm:pt modelId="{54DEBA23-4B98-4FE0-9E1D-C4907BD9EDD3}" type="pres">
      <dgm:prSet presAssocID="{C07C8F66-5995-4B12-A6B8-891B0C4D1E39}" presName="hierChild4" presStyleCnt="0"/>
      <dgm:spPr/>
      <dgm:t>
        <a:bodyPr/>
        <a:lstStyle/>
        <a:p>
          <a:endParaRPr lang="en-US"/>
        </a:p>
      </dgm:t>
    </dgm:pt>
    <dgm:pt modelId="{619A1A8D-6E99-4901-AEB8-2BCC761FEB7F}" type="pres">
      <dgm:prSet presAssocID="{BDC6CEBE-0810-4162-8880-0F7AC1FB72F4}" presName="Name37" presStyleLbl="parChTrans1D4" presStyleIdx="2" presStyleCnt="11"/>
      <dgm:spPr/>
      <dgm:t>
        <a:bodyPr/>
        <a:lstStyle/>
        <a:p>
          <a:endParaRPr lang="en-US"/>
        </a:p>
      </dgm:t>
    </dgm:pt>
    <dgm:pt modelId="{CF440DFB-6174-404D-99EC-EB6B2EBBEF2B}" type="pres">
      <dgm:prSet presAssocID="{FC157E0C-3883-4AD9-BDC6-A1F838F5E0A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2DB69BF-0C65-4605-9CBF-9B6A64EBB90F}" type="pres">
      <dgm:prSet presAssocID="{FC157E0C-3883-4AD9-BDC6-A1F838F5E0A7}" presName="rootComposite" presStyleCnt="0"/>
      <dgm:spPr/>
      <dgm:t>
        <a:bodyPr/>
        <a:lstStyle/>
        <a:p>
          <a:endParaRPr lang="en-US"/>
        </a:p>
      </dgm:t>
    </dgm:pt>
    <dgm:pt modelId="{A2EAF2EB-EB1E-452E-B30F-4623BF3C491F}" type="pres">
      <dgm:prSet presAssocID="{FC157E0C-3883-4AD9-BDC6-A1F838F5E0A7}" presName="rootText" presStyleLbl="node4" presStyleIdx="2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2E5D40-019C-4922-950B-26F716B5E3C4}" type="pres">
      <dgm:prSet presAssocID="{FC157E0C-3883-4AD9-BDC6-A1F838F5E0A7}" presName="rootConnector" presStyleLbl="node4" presStyleIdx="2" presStyleCnt="11"/>
      <dgm:spPr/>
      <dgm:t>
        <a:bodyPr/>
        <a:lstStyle/>
        <a:p>
          <a:endParaRPr lang="en-US"/>
        </a:p>
      </dgm:t>
    </dgm:pt>
    <dgm:pt modelId="{0F669747-C257-459F-A341-29B478D19A9B}" type="pres">
      <dgm:prSet presAssocID="{FC157E0C-3883-4AD9-BDC6-A1F838F5E0A7}" presName="hierChild4" presStyleCnt="0"/>
      <dgm:spPr/>
      <dgm:t>
        <a:bodyPr/>
        <a:lstStyle/>
        <a:p>
          <a:endParaRPr lang="en-US"/>
        </a:p>
      </dgm:t>
    </dgm:pt>
    <dgm:pt modelId="{CD33FF5D-73CD-43C1-942F-AE1430B59A38}" type="pres">
      <dgm:prSet presAssocID="{FC157E0C-3883-4AD9-BDC6-A1F838F5E0A7}" presName="hierChild5" presStyleCnt="0"/>
      <dgm:spPr/>
      <dgm:t>
        <a:bodyPr/>
        <a:lstStyle/>
        <a:p>
          <a:endParaRPr lang="en-US"/>
        </a:p>
      </dgm:t>
    </dgm:pt>
    <dgm:pt modelId="{3D14E402-D4E0-4C8E-98D6-0A1581734530}" type="pres">
      <dgm:prSet presAssocID="{33E94919-DC43-4FD8-814A-6F01290A04D5}" presName="Name37" presStyleLbl="parChTrans1D4" presStyleIdx="3" presStyleCnt="11"/>
      <dgm:spPr/>
      <dgm:t>
        <a:bodyPr/>
        <a:lstStyle/>
        <a:p>
          <a:endParaRPr lang="en-US"/>
        </a:p>
      </dgm:t>
    </dgm:pt>
    <dgm:pt modelId="{DBD85DF8-17C0-481B-8B5C-1C017B369873}" type="pres">
      <dgm:prSet presAssocID="{4CAE7361-DA19-47CC-8ED5-9AC0BC65F74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4B3D271-4FEE-45C5-A221-38FC48DA7E43}" type="pres">
      <dgm:prSet presAssocID="{4CAE7361-DA19-47CC-8ED5-9AC0BC65F74E}" presName="rootComposite" presStyleCnt="0"/>
      <dgm:spPr/>
      <dgm:t>
        <a:bodyPr/>
        <a:lstStyle/>
        <a:p>
          <a:endParaRPr lang="en-US"/>
        </a:p>
      </dgm:t>
    </dgm:pt>
    <dgm:pt modelId="{30CDEA77-8BB2-465B-BFC2-686C99AC879C}" type="pres">
      <dgm:prSet presAssocID="{4CAE7361-DA19-47CC-8ED5-9AC0BC65F74E}" presName="rootText" presStyleLbl="node4" presStyleIdx="3" presStyleCnt="11" custScaleX="480737" custScaleY="1248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A7DB32-8D2E-4161-A707-C5917AB87BB6}" type="pres">
      <dgm:prSet presAssocID="{4CAE7361-DA19-47CC-8ED5-9AC0BC65F74E}" presName="rootConnector" presStyleLbl="node4" presStyleIdx="3" presStyleCnt="11"/>
      <dgm:spPr/>
      <dgm:t>
        <a:bodyPr/>
        <a:lstStyle/>
        <a:p>
          <a:endParaRPr lang="en-US"/>
        </a:p>
      </dgm:t>
    </dgm:pt>
    <dgm:pt modelId="{486A40D4-A2D8-4469-89E3-88DC23138678}" type="pres">
      <dgm:prSet presAssocID="{4CAE7361-DA19-47CC-8ED5-9AC0BC65F74E}" presName="hierChild4" presStyleCnt="0"/>
      <dgm:spPr/>
      <dgm:t>
        <a:bodyPr/>
        <a:lstStyle/>
        <a:p>
          <a:endParaRPr lang="en-US"/>
        </a:p>
      </dgm:t>
    </dgm:pt>
    <dgm:pt modelId="{DB16A784-5FA9-4374-A552-D502EE2D5252}" type="pres">
      <dgm:prSet presAssocID="{4286447E-1CB8-40E8-A91A-217CD2E42A04}" presName="Name37" presStyleLbl="parChTrans1D4" presStyleIdx="4" presStyleCnt="11"/>
      <dgm:spPr/>
      <dgm:t>
        <a:bodyPr/>
        <a:lstStyle/>
        <a:p>
          <a:endParaRPr lang="en-US"/>
        </a:p>
      </dgm:t>
    </dgm:pt>
    <dgm:pt modelId="{0A68E15B-75C2-43CA-BB84-BCED4E9ACD4C}" type="pres">
      <dgm:prSet presAssocID="{F6624F87-B368-4BB3-A4BB-397B0F0B03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31FEB55-8F13-4771-92FB-350CA5761101}" type="pres">
      <dgm:prSet presAssocID="{F6624F87-B368-4BB3-A4BB-397B0F0B035B}" presName="rootComposite" presStyleCnt="0"/>
      <dgm:spPr/>
      <dgm:t>
        <a:bodyPr/>
        <a:lstStyle/>
        <a:p>
          <a:endParaRPr lang="en-US"/>
        </a:p>
      </dgm:t>
    </dgm:pt>
    <dgm:pt modelId="{B899A2E5-82F6-431B-A7A8-9ED81FD93DFA}" type="pres">
      <dgm:prSet presAssocID="{F6624F87-B368-4BB3-A4BB-397B0F0B035B}" presName="rootText" presStyleLbl="node4" presStyleIdx="4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8BBC6D-6CDD-4264-8ED4-7742FE27624B}" type="pres">
      <dgm:prSet presAssocID="{F6624F87-B368-4BB3-A4BB-397B0F0B035B}" presName="rootConnector" presStyleLbl="node4" presStyleIdx="4" presStyleCnt="11"/>
      <dgm:spPr/>
      <dgm:t>
        <a:bodyPr/>
        <a:lstStyle/>
        <a:p>
          <a:endParaRPr lang="en-US"/>
        </a:p>
      </dgm:t>
    </dgm:pt>
    <dgm:pt modelId="{FE1A651F-E361-48EC-9112-157A236F31F2}" type="pres">
      <dgm:prSet presAssocID="{F6624F87-B368-4BB3-A4BB-397B0F0B035B}" presName="hierChild4" presStyleCnt="0"/>
      <dgm:spPr/>
      <dgm:t>
        <a:bodyPr/>
        <a:lstStyle/>
        <a:p>
          <a:endParaRPr lang="en-US"/>
        </a:p>
      </dgm:t>
    </dgm:pt>
    <dgm:pt modelId="{B316D52E-D1DA-4138-BC59-48E72C5BC02A}" type="pres">
      <dgm:prSet presAssocID="{9EA5D995-1DB9-4099-A8F0-3B5AAE265DC2}" presName="Name37" presStyleLbl="parChTrans1D4" presStyleIdx="5" presStyleCnt="11"/>
      <dgm:spPr/>
      <dgm:t>
        <a:bodyPr/>
        <a:lstStyle/>
        <a:p>
          <a:endParaRPr lang="en-US"/>
        </a:p>
      </dgm:t>
    </dgm:pt>
    <dgm:pt modelId="{5C9FA846-297E-4087-8C77-463289E5C24A}" type="pres">
      <dgm:prSet presAssocID="{EA26DFA7-0BB0-4D9B-9338-64B1246E744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9E0EC8A-1744-4B0B-988E-21F4986EA45C}" type="pres">
      <dgm:prSet presAssocID="{EA26DFA7-0BB0-4D9B-9338-64B1246E744C}" presName="rootComposite" presStyleCnt="0"/>
      <dgm:spPr/>
      <dgm:t>
        <a:bodyPr/>
        <a:lstStyle/>
        <a:p>
          <a:endParaRPr lang="en-US"/>
        </a:p>
      </dgm:t>
    </dgm:pt>
    <dgm:pt modelId="{B2EE9198-D672-41B7-9959-A2F358675C9F}" type="pres">
      <dgm:prSet presAssocID="{EA26DFA7-0BB0-4D9B-9338-64B1246E744C}" presName="rootText" presStyleLbl="node4" presStyleIdx="5" presStyleCnt="11" custLinFactNeighborX="-18863" custLinFactNeighborY="-29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8C0330-A9AE-439B-BF65-BB82764A9AA5}" type="pres">
      <dgm:prSet presAssocID="{EA26DFA7-0BB0-4D9B-9338-64B1246E744C}" presName="rootConnector" presStyleLbl="node4" presStyleIdx="5" presStyleCnt="11"/>
      <dgm:spPr/>
      <dgm:t>
        <a:bodyPr/>
        <a:lstStyle/>
        <a:p>
          <a:endParaRPr lang="en-US"/>
        </a:p>
      </dgm:t>
    </dgm:pt>
    <dgm:pt modelId="{6AC11A5D-6E03-45D0-9EA1-597BA7A53077}" type="pres">
      <dgm:prSet presAssocID="{EA26DFA7-0BB0-4D9B-9338-64B1246E744C}" presName="hierChild4" presStyleCnt="0"/>
      <dgm:spPr/>
      <dgm:t>
        <a:bodyPr/>
        <a:lstStyle/>
        <a:p>
          <a:endParaRPr lang="en-US"/>
        </a:p>
      </dgm:t>
    </dgm:pt>
    <dgm:pt modelId="{5A259636-DBF9-4CDF-9C3D-EA6E6847D841}" type="pres">
      <dgm:prSet presAssocID="{57A6D98C-F6DC-47D5-B855-8A32AEC1C08D}" presName="Name37" presStyleLbl="parChTrans1D4" presStyleIdx="6" presStyleCnt="11"/>
      <dgm:spPr/>
      <dgm:t>
        <a:bodyPr/>
        <a:lstStyle/>
        <a:p>
          <a:endParaRPr lang="en-US"/>
        </a:p>
      </dgm:t>
    </dgm:pt>
    <dgm:pt modelId="{B5454074-3EA0-4A36-982A-9C93C34BE92A}" type="pres">
      <dgm:prSet presAssocID="{3B50EDC1-95D8-4E7B-9385-5F7BD0DD261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470A839-03E8-4500-99EF-FD3063F54412}" type="pres">
      <dgm:prSet presAssocID="{3B50EDC1-95D8-4E7B-9385-5F7BD0DD2617}" presName="rootComposite" presStyleCnt="0"/>
      <dgm:spPr/>
      <dgm:t>
        <a:bodyPr/>
        <a:lstStyle/>
        <a:p>
          <a:endParaRPr lang="en-US"/>
        </a:p>
      </dgm:t>
    </dgm:pt>
    <dgm:pt modelId="{5987A08D-014D-47A5-AA7B-986AA32F8D69}" type="pres">
      <dgm:prSet presAssocID="{3B50EDC1-95D8-4E7B-9385-5F7BD0DD2617}" presName="rootText" presStyleLbl="node4" presStyleIdx="6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0C44C5-9435-4F28-9476-7356485C1FD6}" type="pres">
      <dgm:prSet presAssocID="{3B50EDC1-95D8-4E7B-9385-5F7BD0DD2617}" presName="rootConnector" presStyleLbl="node4" presStyleIdx="6" presStyleCnt="11"/>
      <dgm:spPr/>
      <dgm:t>
        <a:bodyPr/>
        <a:lstStyle/>
        <a:p>
          <a:endParaRPr lang="en-US"/>
        </a:p>
      </dgm:t>
    </dgm:pt>
    <dgm:pt modelId="{904A0F20-8735-44FC-8D96-40E7423FFA18}" type="pres">
      <dgm:prSet presAssocID="{3B50EDC1-95D8-4E7B-9385-5F7BD0DD2617}" presName="hierChild4" presStyleCnt="0"/>
      <dgm:spPr/>
      <dgm:t>
        <a:bodyPr/>
        <a:lstStyle/>
        <a:p>
          <a:endParaRPr lang="en-US"/>
        </a:p>
      </dgm:t>
    </dgm:pt>
    <dgm:pt modelId="{5F6EDB0A-5F3C-4525-82C5-27E8B0D1C81D}" type="pres">
      <dgm:prSet presAssocID="{3B50EDC1-95D8-4E7B-9385-5F7BD0DD2617}" presName="hierChild5" presStyleCnt="0"/>
      <dgm:spPr/>
      <dgm:t>
        <a:bodyPr/>
        <a:lstStyle/>
        <a:p>
          <a:endParaRPr lang="en-US"/>
        </a:p>
      </dgm:t>
    </dgm:pt>
    <dgm:pt modelId="{863C8BAB-E155-47F3-B6E8-75CA42E8EB88}" type="pres">
      <dgm:prSet presAssocID="{EA26DFA7-0BB0-4D9B-9338-64B1246E744C}" presName="hierChild5" presStyleCnt="0"/>
      <dgm:spPr/>
      <dgm:t>
        <a:bodyPr/>
        <a:lstStyle/>
        <a:p>
          <a:endParaRPr lang="en-US"/>
        </a:p>
      </dgm:t>
    </dgm:pt>
    <dgm:pt modelId="{C5778A8D-B003-4BD9-B7DE-ED6E8AB29764}" type="pres">
      <dgm:prSet presAssocID="{80BC2910-FFF8-41C5-BF81-4654335ADB52}" presName="Name37" presStyleLbl="parChTrans1D4" presStyleIdx="7" presStyleCnt="11"/>
      <dgm:spPr/>
      <dgm:t>
        <a:bodyPr/>
        <a:lstStyle/>
        <a:p>
          <a:endParaRPr lang="en-US"/>
        </a:p>
      </dgm:t>
    </dgm:pt>
    <dgm:pt modelId="{91EA28F7-91F0-473E-BD4C-4A0E1FA443AA}" type="pres">
      <dgm:prSet presAssocID="{F857CF6B-0644-4B77-94BE-C837F579F01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FF59E53-84C3-4872-9D1E-5DF9D53F546E}" type="pres">
      <dgm:prSet presAssocID="{F857CF6B-0644-4B77-94BE-C837F579F011}" presName="rootComposite" presStyleCnt="0"/>
      <dgm:spPr/>
      <dgm:t>
        <a:bodyPr/>
        <a:lstStyle/>
        <a:p>
          <a:endParaRPr lang="en-US"/>
        </a:p>
      </dgm:t>
    </dgm:pt>
    <dgm:pt modelId="{0EBAAA8E-426C-4D66-A9AC-00CE79CB11D7}" type="pres">
      <dgm:prSet presAssocID="{F857CF6B-0644-4B77-94BE-C837F579F011}" presName="rootText" presStyleLbl="node4" presStyleIdx="7" presStyleCnt="11" custLinFactNeighborX="-3691" custLinFactNeighborY="106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3AB269-12BF-4F9F-8D82-94382C954E0E}" type="pres">
      <dgm:prSet presAssocID="{F857CF6B-0644-4B77-94BE-C837F579F011}" presName="rootConnector" presStyleLbl="node4" presStyleIdx="7" presStyleCnt="11"/>
      <dgm:spPr/>
      <dgm:t>
        <a:bodyPr/>
        <a:lstStyle/>
        <a:p>
          <a:endParaRPr lang="en-US"/>
        </a:p>
      </dgm:t>
    </dgm:pt>
    <dgm:pt modelId="{C6489D57-8646-44D6-8219-BBB088504996}" type="pres">
      <dgm:prSet presAssocID="{F857CF6B-0644-4B77-94BE-C837F579F011}" presName="hierChild4" presStyleCnt="0"/>
      <dgm:spPr/>
      <dgm:t>
        <a:bodyPr/>
        <a:lstStyle/>
        <a:p>
          <a:endParaRPr lang="en-US"/>
        </a:p>
      </dgm:t>
    </dgm:pt>
    <dgm:pt modelId="{27C28ED5-918B-460D-A578-C112AD7F0131}" type="pres">
      <dgm:prSet presAssocID="{02BC4241-65C1-4A99-B838-879FDB4B5EB5}" presName="Name37" presStyleLbl="parChTrans1D4" presStyleIdx="8" presStyleCnt="11"/>
      <dgm:spPr/>
      <dgm:t>
        <a:bodyPr/>
        <a:lstStyle/>
        <a:p>
          <a:endParaRPr lang="en-US"/>
        </a:p>
      </dgm:t>
    </dgm:pt>
    <dgm:pt modelId="{9EAE9181-8350-4DA1-9E81-20FEC55495FE}" type="pres">
      <dgm:prSet presAssocID="{6E996973-9046-4AE5-B512-F3FE7249E3F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0621485-9CA9-48E0-BE8F-0483038B82B3}" type="pres">
      <dgm:prSet presAssocID="{6E996973-9046-4AE5-B512-F3FE7249E3F4}" presName="rootComposite" presStyleCnt="0"/>
      <dgm:spPr/>
      <dgm:t>
        <a:bodyPr/>
        <a:lstStyle/>
        <a:p>
          <a:endParaRPr lang="en-US"/>
        </a:p>
      </dgm:t>
    </dgm:pt>
    <dgm:pt modelId="{2E8B844A-1A4C-42B6-A819-7007DA779D98}" type="pres">
      <dgm:prSet presAssocID="{6E996973-9046-4AE5-B512-F3FE7249E3F4}" presName="rootText" presStyleLbl="node4" presStyleIdx="8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3D8A2F-F014-45B9-865F-1BCE4380D00F}" type="pres">
      <dgm:prSet presAssocID="{6E996973-9046-4AE5-B512-F3FE7249E3F4}" presName="rootConnector" presStyleLbl="node4" presStyleIdx="8" presStyleCnt="11"/>
      <dgm:spPr/>
      <dgm:t>
        <a:bodyPr/>
        <a:lstStyle/>
        <a:p>
          <a:endParaRPr lang="en-US"/>
        </a:p>
      </dgm:t>
    </dgm:pt>
    <dgm:pt modelId="{76E90CBC-B8B7-4CC8-88D8-B7D7F722F66D}" type="pres">
      <dgm:prSet presAssocID="{6E996973-9046-4AE5-B512-F3FE7249E3F4}" presName="hierChild4" presStyleCnt="0"/>
      <dgm:spPr/>
      <dgm:t>
        <a:bodyPr/>
        <a:lstStyle/>
        <a:p>
          <a:endParaRPr lang="en-US"/>
        </a:p>
      </dgm:t>
    </dgm:pt>
    <dgm:pt modelId="{4039509E-0F73-4851-B76B-7B5C82AC28E8}" type="pres">
      <dgm:prSet presAssocID="{6E996973-9046-4AE5-B512-F3FE7249E3F4}" presName="hierChild5" presStyleCnt="0"/>
      <dgm:spPr/>
      <dgm:t>
        <a:bodyPr/>
        <a:lstStyle/>
        <a:p>
          <a:endParaRPr lang="en-US"/>
        </a:p>
      </dgm:t>
    </dgm:pt>
    <dgm:pt modelId="{7E3E267E-4C87-44B5-B622-3CEBFD53585F}" type="pres">
      <dgm:prSet presAssocID="{F857CF6B-0644-4B77-94BE-C837F579F011}" presName="hierChild5" presStyleCnt="0"/>
      <dgm:spPr/>
      <dgm:t>
        <a:bodyPr/>
        <a:lstStyle/>
        <a:p>
          <a:endParaRPr lang="en-US"/>
        </a:p>
      </dgm:t>
    </dgm:pt>
    <dgm:pt modelId="{C409EB74-8292-44E8-8982-4FC6C445626B}" type="pres">
      <dgm:prSet presAssocID="{D98CA725-522B-45F3-901C-4F7736DF0674}" presName="Name37" presStyleLbl="parChTrans1D4" presStyleIdx="9" presStyleCnt="11"/>
      <dgm:spPr/>
      <dgm:t>
        <a:bodyPr/>
        <a:lstStyle/>
        <a:p>
          <a:endParaRPr lang="en-US"/>
        </a:p>
      </dgm:t>
    </dgm:pt>
    <dgm:pt modelId="{E528C4D7-B221-4DED-AC25-2C98C64C86BC}" type="pres">
      <dgm:prSet presAssocID="{D019761A-760F-4210-A747-776910B6D90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FE89C87-3399-4E0E-8346-57B7879AE4CD}" type="pres">
      <dgm:prSet presAssocID="{D019761A-760F-4210-A747-776910B6D901}" presName="rootComposite" presStyleCnt="0"/>
      <dgm:spPr/>
      <dgm:t>
        <a:bodyPr/>
        <a:lstStyle/>
        <a:p>
          <a:endParaRPr lang="en-US"/>
        </a:p>
      </dgm:t>
    </dgm:pt>
    <dgm:pt modelId="{81DE5253-0226-4808-93E5-43EE53071758}" type="pres">
      <dgm:prSet presAssocID="{D019761A-760F-4210-A747-776910B6D901}" presName="rootText" presStyleLbl="node4" presStyleIdx="9" presStyleCnt="11" custLinFactNeighborX="4671" custLinFactNeighborY="-29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957A3A-11FE-4C74-9EF8-17C33A62DEF1}" type="pres">
      <dgm:prSet presAssocID="{D019761A-760F-4210-A747-776910B6D901}" presName="rootConnector" presStyleLbl="node4" presStyleIdx="9" presStyleCnt="11"/>
      <dgm:spPr/>
      <dgm:t>
        <a:bodyPr/>
        <a:lstStyle/>
        <a:p>
          <a:endParaRPr lang="en-US"/>
        </a:p>
      </dgm:t>
    </dgm:pt>
    <dgm:pt modelId="{B155DE74-B129-4401-B627-8B7F13274892}" type="pres">
      <dgm:prSet presAssocID="{D019761A-760F-4210-A747-776910B6D901}" presName="hierChild4" presStyleCnt="0"/>
      <dgm:spPr/>
      <dgm:t>
        <a:bodyPr/>
        <a:lstStyle/>
        <a:p>
          <a:endParaRPr lang="en-US"/>
        </a:p>
      </dgm:t>
    </dgm:pt>
    <dgm:pt modelId="{395F3668-B36D-4D80-BFF5-EE59C204B83B}" type="pres">
      <dgm:prSet presAssocID="{D019761A-760F-4210-A747-776910B6D901}" presName="hierChild5" presStyleCnt="0"/>
      <dgm:spPr/>
      <dgm:t>
        <a:bodyPr/>
        <a:lstStyle/>
        <a:p>
          <a:endParaRPr lang="en-US"/>
        </a:p>
      </dgm:t>
    </dgm:pt>
    <dgm:pt modelId="{BC2414FA-A0AA-4300-8FA8-F8CED4AF2C97}" type="pres">
      <dgm:prSet presAssocID="{F6624F87-B368-4BB3-A4BB-397B0F0B035B}" presName="hierChild5" presStyleCnt="0"/>
      <dgm:spPr/>
      <dgm:t>
        <a:bodyPr/>
        <a:lstStyle/>
        <a:p>
          <a:endParaRPr lang="en-US"/>
        </a:p>
      </dgm:t>
    </dgm:pt>
    <dgm:pt modelId="{6D8DA839-BA37-4D1F-A28C-BC6142564537}" type="pres">
      <dgm:prSet presAssocID="{4CAE7361-DA19-47CC-8ED5-9AC0BC65F74E}" presName="hierChild5" presStyleCnt="0"/>
      <dgm:spPr/>
      <dgm:t>
        <a:bodyPr/>
        <a:lstStyle/>
        <a:p>
          <a:endParaRPr lang="en-US"/>
        </a:p>
      </dgm:t>
    </dgm:pt>
    <dgm:pt modelId="{4386B92E-60C3-4812-B5A8-C7FCA5F2E186}" type="pres">
      <dgm:prSet presAssocID="{C07C8F66-5995-4B12-A6B8-891B0C4D1E39}" presName="hierChild5" presStyleCnt="0"/>
      <dgm:spPr/>
      <dgm:t>
        <a:bodyPr/>
        <a:lstStyle/>
        <a:p>
          <a:endParaRPr lang="en-US"/>
        </a:p>
      </dgm:t>
    </dgm:pt>
    <dgm:pt modelId="{5B8D19FD-2DA9-49BA-BE51-AED0A6BBF70D}" type="pres">
      <dgm:prSet presAssocID="{59AB9F1B-F997-4EBF-892E-0EE5F3F825E1}" presName="hierChild5" presStyleCnt="0"/>
      <dgm:spPr/>
      <dgm:t>
        <a:bodyPr/>
        <a:lstStyle/>
        <a:p>
          <a:endParaRPr lang="en-US"/>
        </a:p>
      </dgm:t>
    </dgm:pt>
    <dgm:pt modelId="{A7A34679-2AB2-430A-A431-47B3844F4209}" type="pres">
      <dgm:prSet presAssocID="{6537D3DA-B7F5-45BB-B9BD-918B0309A630}" presName="Name37" presStyleLbl="parChTrans1D4" presStyleIdx="10" presStyleCnt="11"/>
      <dgm:spPr/>
      <dgm:t>
        <a:bodyPr/>
        <a:lstStyle/>
        <a:p>
          <a:endParaRPr lang="en-US"/>
        </a:p>
      </dgm:t>
    </dgm:pt>
    <dgm:pt modelId="{7176D863-6CF1-4729-A165-B5480A4E4E42}" type="pres">
      <dgm:prSet presAssocID="{392162A7-FAA9-4CEA-AE14-0FEC869DFD8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6D684F9-5459-4DB5-9887-3DBBAFB3CE80}" type="pres">
      <dgm:prSet presAssocID="{392162A7-FAA9-4CEA-AE14-0FEC869DFD89}" presName="rootComposite" presStyleCnt="0"/>
      <dgm:spPr/>
      <dgm:t>
        <a:bodyPr/>
        <a:lstStyle/>
        <a:p>
          <a:endParaRPr lang="en-US"/>
        </a:p>
      </dgm:t>
    </dgm:pt>
    <dgm:pt modelId="{944CC2DE-2416-47C4-A200-5F8CC4A2F228}" type="pres">
      <dgm:prSet presAssocID="{392162A7-FAA9-4CEA-AE14-0FEC869DFD89}" presName="rootText" presStyleLbl="node4" presStyleIdx="10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586F7B-64EA-4025-A969-C4B7CE1D6457}" type="pres">
      <dgm:prSet presAssocID="{392162A7-FAA9-4CEA-AE14-0FEC869DFD89}" presName="rootConnector" presStyleLbl="node4" presStyleIdx="10" presStyleCnt="11"/>
      <dgm:spPr/>
      <dgm:t>
        <a:bodyPr/>
        <a:lstStyle/>
        <a:p>
          <a:endParaRPr lang="en-US"/>
        </a:p>
      </dgm:t>
    </dgm:pt>
    <dgm:pt modelId="{1FCD0882-8BA7-41FC-8A2B-C58D3AE60DB6}" type="pres">
      <dgm:prSet presAssocID="{392162A7-FAA9-4CEA-AE14-0FEC869DFD89}" presName="hierChild4" presStyleCnt="0"/>
      <dgm:spPr/>
      <dgm:t>
        <a:bodyPr/>
        <a:lstStyle/>
        <a:p>
          <a:endParaRPr lang="en-US"/>
        </a:p>
      </dgm:t>
    </dgm:pt>
    <dgm:pt modelId="{BC4CE1B3-7959-463A-ABF2-BCA76BF815AA}" type="pres">
      <dgm:prSet presAssocID="{392162A7-FAA9-4CEA-AE14-0FEC869DFD89}" presName="hierChild5" presStyleCnt="0"/>
      <dgm:spPr/>
      <dgm:t>
        <a:bodyPr/>
        <a:lstStyle/>
        <a:p>
          <a:endParaRPr lang="en-US"/>
        </a:p>
      </dgm:t>
    </dgm:pt>
    <dgm:pt modelId="{7C8E4941-A3BA-44C9-8F02-83BA53602CED}" type="pres">
      <dgm:prSet presAssocID="{E8A55C66-7D7C-46D5-ADB7-1E158D2D4620}" presName="hierChild5" presStyleCnt="0"/>
      <dgm:spPr/>
      <dgm:t>
        <a:bodyPr/>
        <a:lstStyle/>
        <a:p>
          <a:endParaRPr lang="en-US"/>
        </a:p>
      </dgm:t>
    </dgm:pt>
    <dgm:pt modelId="{D26443F2-B9A6-4DD2-BC83-0C82E61D90E9}" type="pres">
      <dgm:prSet presAssocID="{3646EDEA-7927-4866-BB03-EE90313F84CD}" presName="hierChild5" presStyleCnt="0"/>
      <dgm:spPr/>
      <dgm:t>
        <a:bodyPr/>
        <a:lstStyle/>
        <a:p>
          <a:endParaRPr lang="en-US"/>
        </a:p>
      </dgm:t>
    </dgm:pt>
    <dgm:pt modelId="{6682F57C-A0A3-4014-828D-5A235FD46C1A}" type="pres">
      <dgm:prSet presAssocID="{2475F1B0-5805-4325-93EF-1B784FB8F70E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E84D964-1210-4EA9-8FD4-7C6DDAE545DD}" type="pres">
      <dgm:prSet presAssocID="{A2DA4C24-BC29-40ED-84DD-CB0930F5C7A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31CE12B-1BC0-4F74-8D1A-98E4B6BDDDB2}" type="pres">
      <dgm:prSet presAssocID="{A2DA4C24-BC29-40ED-84DD-CB0930F5C7A4}" presName="rootComposite" presStyleCnt="0"/>
      <dgm:spPr/>
      <dgm:t>
        <a:bodyPr/>
        <a:lstStyle/>
        <a:p>
          <a:endParaRPr lang="en-US"/>
        </a:p>
      </dgm:t>
    </dgm:pt>
    <dgm:pt modelId="{937ECD0E-06DA-49A0-9224-744845E3A51C}" type="pres">
      <dgm:prSet presAssocID="{A2DA4C24-BC29-40ED-84DD-CB0930F5C7A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2F1900-A068-4C51-90BB-A6587D601D86}" type="pres">
      <dgm:prSet presAssocID="{A2DA4C24-BC29-40ED-84DD-CB0930F5C7A4}" presName="rootConnector" presStyleLbl="node2" presStyleIdx="2" presStyleCnt="3"/>
      <dgm:spPr/>
      <dgm:t>
        <a:bodyPr/>
        <a:lstStyle/>
        <a:p>
          <a:endParaRPr lang="en-US"/>
        </a:p>
      </dgm:t>
    </dgm:pt>
    <dgm:pt modelId="{B0465F85-71E4-4FA7-BFC5-509B621D51EF}" type="pres">
      <dgm:prSet presAssocID="{A2DA4C24-BC29-40ED-84DD-CB0930F5C7A4}" presName="hierChild4" presStyleCnt="0"/>
      <dgm:spPr/>
      <dgm:t>
        <a:bodyPr/>
        <a:lstStyle/>
        <a:p>
          <a:endParaRPr lang="en-US"/>
        </a:p>
      </dgm:t>
    </dgm:pt>
    <dgm:pt modelId="{38C1DA78-4D7E-4932-9DB0-49D49A87492D}" type="pres">
      <dgm:prSet presAssocID="{C17B485F-E772-4BA2-B5FA-914BBC87A164}" presName="Name37" presStyleLbl="parChTrans1D3" presStyleIdx="1" presStyleCnt="2"/>
      <dgm:spPr/>
      <dgm:t>
        <a:bodyPr/>
        <a:lstStyle/>
        <a:p>
          <a:endParaRPr lang="en-US"/>
        </a:p>
      </dgm:t>
    </dgm:pt>
    <dgm:pt modelId="{C1DBF05A-DABF-4AE9-9F4B-85E60116FF28}" type="pres">
      <dgm:prSet presAssocID="{C85EF44B-1DA4-4210-BE55-B060ADFF820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DA03F19-2CEB-4A3E-8B25-F7A5307C00D5}" type="pres">
      <dgm:prSet presAssocID="{C85EF44B-1DA4-4210-BE55-B060ADFF820C}" presName="rootComposite" presStyleCnt="0"/>
      <dgm:spPr/>
      <dgm:t>
        <a:bodyPr/>
        <a:lstStyle/>
        <a:p>
          <a:endParaRPr lang="en-US"/>
        </a:p>
      </dgm:t>
    </dgm:pt>
    <dgm:pt modelId="{7AE000BE-ADAD-41DA-99D9-FF7CC49DA44D}" type="pres">
      <dgm:prSet presAssocID="{C85EF44B-1DA4-4210-BE55-B060ADFF820C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CAA995-5DFF-4736-AF9D-185DF53C0A42}" type="pres">
      <dgm:prSet presAssocID="{C85EF44B-1DA4-4210-BE55-B060ADFF820C}" presName="rootConnector" presStyleLbl="node3" presStyleIdx="1" presStyleCnt="2"/>
      <dgm:spPr/>
      <dgm:t>
        <a:bodyPr/>
        <a:lstStyle/>
        <a:p>
          <a:endParaRPr lang="en-US"/>
        </a:p>
      </dgm:t>
    </dgm:pt>
    <dgm:pt modelId="{F633542E-A684-4BF7-8107-F3654F149C52}" type="pres">
      <dgm:prSet presAssocID="{C85EF44B-1DA4-4210-BE55-B060ADFF820C}" presName="hierChild4" presStyleCnt="0"/>
      <dgm:spPr/>
      <dgm:t>
        <a:bodyPr/>
        <a:lstStyle/>
        <a:p>
          <a:endParaRPr lang="en-US"/>
        </a:p>
      </dgm:t>
    </dgm:pt>
    <dgm:pt modelId="{083A3B4A-0020-4D1E-A9F3-D8CB117272C2}" type="pres">
      <dgm:prSet presAssocID="{C85EF44B-1DA4-4210-BE55-B060ADFF820C}" presName="hierChild5" presStyleCnt="0"/>
      <dgm:spPr/>
      <dgm:t>
        <a:bodyPr/>
        <a:lstStyle/>
        <a:p>
          <a:endParaRPr lang="en-US"/>
        </a:p>
      </dgm:t>
    </dgm:pt>
    <dgm:pt modelId="{4BA3227B-4EDC-4E7D-86AB-6A10BF55EAE3}" type="pres">
      <dgm:prSet presAssocID="{A2DA4C24-BC29-40ED-84DD-CB0930F5C7A4}" presName="hierChild5" presStyleCnt="0"/>
      <dgm:spPr/>
      <dgm:t>
        <a:bodyPr/>
        <a:lstStyle/>
        <a:p>
          <a:endParaRPr lang="en-US"/>
        </a:p>
      </dgm:t>
    </dgm:pt>
    <dgm:pt modelId="{67A4BA15-6373-4497-9971-B73CC3BD6EDE}" type="pres">
      <dgm:prSet presAssocID="{DA654FB1-B15A-4BB4-BF93-7FD4C9BE781E}" presName="hierChild3" presStyleCnt="0"/>
      <dgm:spPr/>
      <dgm:t>
        <a:bodyPr/>
        <a:lstStyle/>
        <a:p>
          <a:endParaRPr lang="en-US"/>
        </a:p>
      </dgm:t>
    </dgm:pt>
  </dgm:ptLst>
  <dgm:cxnLst>
    <dgm:cxn modelId="{2176B077-7DF4-48C0-B4C1-78883368F0A1}" type="presOf" srcId="{D019761A-760F-4210-A747-776910B6D901}" destId="{7B957A3A-11FE-4C74-9EF8-17C33A62DEF1}" srcOrd="1" destOrd="0" presId="urn:microsoft.com/office/officeart/2005/8/layout/orgChart1"/>
    <dgm:cxn modelId="{EEDCEDC1-FF17-49A9-BB55-E9CA329FDAB2}" type="presOf" srcId="{A2DA4C24-BC29-40ED-84DD-CB0930F5C7A4}" destId="{937ECD0E-06DA-49A0-9224-744845E3A51C}" srcOrd="0" destOrd="0" presId="urn:microsoft.com/office/officeart/2005/8/layout/orgChart1"/>
    <dgm:cxn modelId="{02454FE6-FCDF-47C1-B1EF-978FDE16CCB9}" type="presOf" srcId="{64FDF2FA-BDA7-4C8A-932F-9F0F7A93DCC2}" destId="{E199E1C9-4BE8-4FCA-82D4-2A5143BC76E0}" srcOrd="0" destOrd="0" presId="urn:microsoft.com/office/officeart/2005/8/layout/orgChart1"/>
    <dgm:cxn modelId="{BD70F661-283E-4CDE-8158-9C55FF97FF93}" type="presOf" srcId="{3646EDEA-7927-4866-BB03-EE90313F84CD}" destId="{48A1CB02-6DAE-4E16-BBD2-DD4FDBCE5795}" srcOrd="1" destOrd="0" presId="urn:microsoft.com/office/officeart/2005/8/layout/orgChart1"/>
    <dgm:cxn modelId="{AD59488E-363A-47DB-96EE-5761FCC24FE9}" type="presOf" srcId="{FC157E0C-3883-4AD9-BDC6-A1F838F5E0A7}" destId="{A2EAF2EB-EB1E-452E-B30F-4623BF3C491F}" srcOrd="0" destOrd="0" presId="urn:microsoft.com/office/officeart/2005/8/layout/orgChart1"/>
    <dgm:cxn modelId="{DDA9E976-2A79-4EA1-93FB-316A5CC6F2A7}" type="presOf" srcId="{33E94919-DC43-4FD8-814A-6F01290A04D5}" destId="{3D14E402-D4E0-4C8E-98D6-0A1581734530}" srcOrd="0" destOrd="0" presId="urn:microsoft.com/office/officeart/2005/8/layout/orgChart1"/>
    <dgm:cxn modelId="{8E4EAF82-EE6A-4BB7-811C-2631B62FDDAA}" type="presOf" srcId="{59AB9F1B-F997-4EBF-892E-0EE5F3F825E1}" destId="{F37621D6-E36F-4D15-B9AA-65865D8A3FC8}" srcOrd="0" destOrd="0" presId="urn:microsoft.com/office/officeart/2005/8/layout/orgChart1"/>
    <dgm:cxn modelId="{51E55AAC-11C7-443A-9A03-91B02371F647}" srcId="{E8A55C66-7D7C-46D5-ADB7-1E158D2D4620}" destId="{59AB9F1B-F997-4EBF-892E-0EE5F3F825E1}" srcOrd="0" destOrd="0" parTransId="{0DDCC50D-3CD0-4DBB-A590-2E8F393ECB18}" sibTransId="{F0D00ABF-8CD2-4BC0-A1DB-BCBB60C96BB1}"/>
    <dgm:cxn modelId="{B932B6D6-E95F-4460-BB56-5A089FE796DC}" type="presOf" srcId="{FC157E0C-3883-4AD9-BDC6-A1F838F5E0A7}" destId="{DB2E5D40-019C-4922-950B-26F716B5E3C4}" srcOrd="1" destOrd="0" presId="urn:microsoft.com/office/officeart/2005/8/layout/orgChart1"/>
    <dgm:cxn modelId="{5EBC482A-083E-4213-9A51-5E0526005FB5}" type="presOf" srcId="{59AB9F1B-F997-4EBF-892E-0EE5F3F825E1}" destId="{D0A284E3-98FF-4EB7-87A1-DF1299EEAACD}" srcOrd="1" destOrd="0" presId="urn:microsoft.com/office/officeart/2005/8/layout/orgChart1"/>
    <dgm:cxn modelId="{1F216BD1-6ABF-4402-809A-E792B4EDD72A}" srcId="{E8A55C66-7D7C-46D5-ADB7-1E158D2D4620}" destId="{392162A7-FAA9-4CEA-AE14-0FEC869DFD89}" srcOrd="1" destOrd="0" parTransId="{6537D3DA-B7F5-45BB-B9BD-918B0309A630}" sibTransId="{D9447472-8FD1-4CF3-9669-87AF4F9D7808}"/>
    <dgm:cxn modelId="{3FBB9D15-E1B4-4B52-8C3E-66BFD75906E2}" srcId="{3646EDEA-7927-4866-BB03-EE90313F84CD}" destId="{E8A55C66-7D7C-46D5-ADB7-1E158D2D4620}" srcOrd="0" destOrd="0" parTransId="{6CDF1B27-D24F-4606-B45F-E170D72A5AE6}" sibTransId="{E09843F8-ADB2-42D7-A096-495C53E8C21E}"/>
    <dgm:cxn modelId="{3186E62C-EAB0-4AA8-96EB-A8F198EDFDA1}" type="presOf" srcId="{3B50EDC1-95D8-4E7B-9385-5F7BD0DD2617}" destId="{5987A08D-014D-47A5-AA7B-986AA32F8D69}" srcOrd="0" destOrd="0" presId="urn:microsoft.com/office/officeart/2005/8/layout/orgChart1"/>
    <dgm:cxn modelId="{A435E3A9-A50D-4C16-B451-5CCF921BBAE1}" type="presOf" srcId="{F857CF6B-0644-4B77-94BE-C837F579F011}" destId="{9E3AB269-12BF-4F9F-8D82-94382C954E0E}" srcOrd="1" destOrd="0" presId="urn:microsoft.com/office/officeart/2005/8/layout/orgChart1"/>
    <dgm:cxn modelId="{985F3080-5F3B-4B13-93DD-924A6D645861}" type="presOf" srcId="{775E8129-E3BE-4FFA-85A8-9BB725DBF8C4}" destId="{9B335F42-F1E5-446A-B347-43BBDD403FC5}" srcOrd="0" destOrd="0" presId="urn:microsoft.com/office/officeart/2005/8/layout/orgChart1"/>
    <dgm:cxn modelId="{D3608123-2EFB-4EBB-B750-F692BCEBEF61}" srcId="{C07C8F66-5995-4B12-A6B8-891B0C4D1E39}" destId="{FC157E0C-3883-4AD9-BDC6-A1F838F5E0A7}" srcOrd="0" destOrd="0" parTransId="{BDC6CEBE-0810-4162-8880-0F7AC1FB72F4}" sibTransId="{2D2513E5-FDC2-492D-9D74-A0B656C38A9B}"/>
    <dgm:cxn modelId="{8EB64483-B12D-4AB7-9DDF-20B298F662FA}" type="presOf" srcId="{6537D3DA-B7F5-45BB-B9BD-918B0309A630}" destId="{A7A34679-2AB2-430A-A431-47B3844F4209}" srcOrd="0" destOrd="0" presId="urn:microsoft.com/office/officeart/2005/8/layout/orgChart1"/>
    <dgm:cxn modelId="{4D939752-D635-4C30-9CAD-FFF00DAB79E4}" type="presOf" srcId="{EA26DFA7-0BB0-4D9B-9338-64B1246E744C}" destId="{708C0330-A9AE-439B-BF65-BB82764A9AA5}" srcOrd="1" destOrd="0" presId="urn:microsoft.com/office/officeart/2005/8/layout/orgChart1"/>
    <dgm:cxn modelId="{17BA02D5-0440-434B-8BA7-9731599AE708}" type="presOf" srcId="{4CAE7361-DA19-47CC-8ED5-9AC0BC65F74E}" destId="{30CDEA77-8BB2-465B-BFC2-686C99AC879C}" srcOrd="0" destOrd="0" presId="urn:microsoft.com/office/officeart/2005/8/layout/orgChart1"/>
    <dgm:cxn modelId="{1B3912AD-10ED-4EF7-B860-0BC1807B1345}" srcId="{4CAE7361-DA19-47CC-8ED5-9AC0BC65F74E}" destId="{F6624F87-B368-4BB3-A4BB-397B0F0B035B}" srcOrd="0" destOrd="0" parTransId="{4286447E-1CB8-40E8-A91A-217CD2E42A04}" sibTransId="{02A0AD2B-31D0-4E32-8196-1464F9F4ACED}"/>
    <dgm:cxn modelId="{245AC4B4-2030-448B-BA91-1C4D610DC36F}" type="presOf" srcId="{3B50EDC1-95D8-4E7B-9385-5F7BD0DD2617}" destId="{F20C44C5-9435-4F28-9476-7356485C1FD6}" srcOrd="1" destOrd="0" presId="urn:microsoft.com/office/officeart/2005/8/layout/orgChart1"/>
    <dgm:cxn modelId="{6105561D-0388-416E-BF0C-49387B11C9B3}" type="presOf" srcId="{F6624F87-B368-4BB3-A4BB-397B0F0B035B}" destId="{9F8BBC6D-6CDD-4264-8ED4-7742FE27624B}" srcOrd="1" destOrd="0" presId="urn:microsoft.com/office/officeart/2005/8/layout/orgChart1"/>
    <dgm:cxn modelId="{4D50DF0B-5F6F-40E7-AD09-6156586CCF21}" srcId="{A2DA4C24-BC29-40ED-84DD-CB0930F5C7A4}" destId="{C85EF44B-1DA4-4210-BE55-B060ADFF820C}" srcOrd="0" destOrd="0" parTransId="{C17B485F-E772-4BA2-B5FA-914BBC87A164}" sibTransId="{38EEE6C5-0FE9-42E7-B433-0A004F48E254}"/>
    <dgm:cxn modelId="{9182CAB6-62A6-4A06-A77A-D41029C4D47A}" type="presOf" srcId="{C85EF44B-1DA4-4210-BE55-B060ADFF820C}" destId="{7AE000BE-ADAD-41DA-99D9-FF7CC49DA44D}" srcOrd="0" destOrd="0" presId="urn:microsoft.com/office/officeart/2005/8/layout/orgChart1"/>
    <dgm:cxn modelId="{7C307C8E-37D7-4A14-874E-6DE12525A06E}" type="presOf" srcId="{BDC6CEBE-0810-4162-8880-0F7AC1FB72F4}" destId="{619A1A8D-6E99-4901-AEB8-2BCC761FEB7F}" srcOrd="0" destOrd="0" presId="urn:microsoft.com/office/officeart/2005/8/layout/orgChart1"/>
    <dgm:cxn modelId="{490A6A7D-E39D-4A00-B026-13BBC800A219}" type="presOf" srcId="{C17B485F-E772-4BA2-B5FA-914BBC87A164}" destId="{38C1DA78-4D7E-4932-9DB0-49D49A87492D}" srcOrd="0" destOrd="0" presId="urn:microsoft.com/office/officeart/2005/8/layout/orgChart1"/>
    <dgm:cxn modelId="{3D17B025-A257-4430-AC7F-E573FF128FD4}" type="presOf" srcId="{80BC2910-FFF8-41C5-BF81-4654335ADB52}" destId="{C5778A8D-B003-4BD9-B7DE-ED6E8AB29764}" srcOrd="0" destOrd="0" presId="urn:microsoft.com/office/officeart/2005/8/layout/orgChart1"/>
    <dgm:cxn modelId="{CAA2EA16-1BAC-486E-AB03-97A59F6C12CC}" type="presOf" srcId="{DA654FB1-B15A-4BB4-BF93-7FD4C9BE781E}" destId="{F8350B31-69EA-41BC-BF5F-9D24DB6FF843}" srcOrd="1" destOrd="0" presId="urn:microsoft.com/office/officeart/2005/8/layout/orgChart1"/>
    <dgm:cxn modelId="{0CE74994-B438-409D-8A1C-26D1385C9BC7}" type="presOf" srcId="{DA654FB1-B15A-4BB4-BF93-7FD4C9BE781E}" destId="{55179A3F-6142-46D3-8A57-386E171BD2A8}" srcOrd="0" destOrd="0" presId="urn:microsoft.com/office/officeart/2005/8/layout/orgChart1"/>
    <dgm:cxn modelId="{215F3935-813B-4F9D-B511-34710F3614B5}" type="presOf" srcId="{392162A7-FAA9-4CEA-AE14-0FEC869DFD89}" destId="{944CC2DE-2416-47C4-A200-5F8CC4A2F228}" srcOrd="0" destOrd="0" presId="urn:microsoft.com/office/officeart/2005/8/layout/orgChart1"/>
    <dgm:cxn modelId="{58849EBC-1F7F-4021-AC3F-94952F3C3A8B}" type="presOf" srcId="{F857CF6B-0644-4B77-94BE-C837F579F011}" destId="{0EBAAA8E-426C-4D66-A9AC-00CE79CB11D7}" srcOrd="0" destOrd="0" presId="urn:microsoft.com/office/officeart/2005/8/layout/orgChart1"/>
    <dgm:cxn modelId="{4C231BE0-6152-4FD5-A87F-A685C942F74D}" srcId="{DA654FB1-B15A-4BB4-BF93-7FD4C9BE781E}" destId="{A2DA4C24-BC29-40ED-84DD-CB0930F5C7A4}" srcOrd="2" destOrd="0" parTransId="{2475F1B0-5805-4325-93EF-1B784FB8F70E}" sibTransId="{A563C210-FE6F-40BF-B44A-C3F104E4E286}"/>
    <dgm:cxn modelId="{760CE794-DB29-4E7C-9653-7B18AA996BBB}" type="presOf" srcId="{57A6D98C-F6DC-47D5-B855-8A32AEC1C08D}" destId="{5A259636-DBF9-4CDF-9C3D-EA6E6847D841}" srcOrd="0" destOrd="0" presId="urn:microsoft.com/office/officeart/2005/8/layout/orgChart1"/>
    <dgm:cxn modelId="{0F23B6AE-4511-48D0-A4B8-C9BD19572093}" type="presOf" srcId="{392162A7-FAA9-4CEA-AE14-0FEC869DFD89}" destId="{2E586F7B-64EA-4025-A969-C4B7CE1D6457}" srcOrd="1" destOrd="0" presId="urn:microsoft.com/office/officeart/2005/8/layout/orgChart1"/>
    <dgm:cxn modelId="{73F173E3-3425-47E4-98F3-8B0FCD7129E5}" type="presOf" srcId="{EA26DFA7-0BB0-4D9B-9338-64B1246E744C}" destId="{B2EE9198-D672-41B7-9959-A2F358675C9F}" srcOrd="0" destOrd="0" presId="urn:microsoft.com/office/officeart/2005/8/layout/orgChart1"/>
    <dgm:cxn modelId="{15A91634-90D8-4C30-98EC-B590FB4F1528}" type="presOf" srcId="{3646EDEA-7927-4866-BB03-EE90313F84CD}" destId="{A3A13254-3571-4C28-897C-BDCC90F9A411}" srcOrd="0" destOrd="0" presId="urn:microsoft.com/office/officeart/2005/8/layout/orgChart1"/>
    <dgm:cxn modelId="{B7AEB4B0-6B0D-44F3-939E-D9BA99CF9EF4}" srcId="{F6624F87-B368-4BB3-A4BB-397B0F0B035B}" destId="{F857CF6B-0644-4B77-94BE-C837F579F011}" srcOrd="1" destOrd="0" parTransId="{80BC2910-FFF8-41C5-BF81-4654335ADB52}" sibTransId="{2A98324C-8CC9-4653-B18E-EA3673C0CE4B}"/>
    <dgm:cxn modelId="{080A3E74-FC3E-449C-9D9E-EB61E7AC01D3}" type="presOf" srcId="{61658B2D-6DEB-4141-B78C-36FF6476F39F}" destId="{BDB9A3EE-EC02-420F-9C76-40BCA4BFBC74}" srcOrd="0" destOrd="0" presId="urn:microsoft.com/office/officeart/2005/8/layout/orgChart1"/>
    <dgm:cxn modelId="{66176AFE-0A7E-4E83-8F65-586385FC5CB9}" srcId="{EA26DFA7-0BB0-4D9B-9338-64B1246E744C}" destId="{3B50EDC1-95D8-4E7B-9385-5F7BD0DD2617}" srcOrd="0" destOrd="0" parTransId="{57A6D98C-F6DC-47D5-B855-8A32AEC1C08D}" sibTransId="{F10B48FF-AC94-43C9-A3FF-63A00FE44FDF}"/>
    <dgm:cxn modelId="{6621458B-32ED-4ED5-9D73-65998FC5283E}" type="presOf" srcId="{4CAE7361-DA19-47CC-8ED5-9AC0BC65F74E}" destId="{8AA7DB32-8D2E-4161-A707-C5917AB87BB6}" srcOrd="1" destOrd="0" presId="urn:microsoft.com/office/officeart/2005/8/layout/orgChart1"/>
    <dgm:cxn modelId="{567C2377-ECEF-4C98-85EA-E42DE0FDE4F7}" type="presOf" srcId="{E8A55C66-7D7C-46D5-ADB7-1E158D2D4620}" destId="{9287771B-C0E3-46E7-AF08-C5E8E066F5E7}" srcOrd="1" destOrd="0" presId="urn:microsoft.com/office/officeart/2005/8/layout/orgChart1"/>
    <dgm:cxn modelId="{164A4089-367B-4C8F-814D-8F7EB5136888}" type="presOf" srcId="{EC14F768-BF7E-48F2-9D8D-FFF10E65258C}" destId="{4A24B584-40C6-4E8D-853F-9447FF1F6674}" srcOrd="0" destOrd="0" presId="urn:microsoft.com/office/officeart/2005/8/layout/orgChart1"/>
    <dgm:cxn modelId="{415C5661-DBE2-42BA-939D-DDE15742DB7E}" srcId="{F6624F87-B368-4BB3-A4BB-397B0F0B035B}" destId="{EA26DFA7-0BB0-4D9B-9338-64B1246E744C}" srcOrd="0" destOrd="0" parTransId="{9EA5D995-1DB9-4099-A8F0-3B5AAE265DC2}" sibTransId="{60D5D266-4380-41F2-A8F9-5E063BAB05F3}"/>
    <dgm:cxn modelId="{E8DDB3E4-E86B-4C9A-81D0-79C3467D33E6}" type="presOf" srcId="{61658B2D-6DEB-4141-B78C-36FF6476F39F}" destId="{FBABEEB3-2E34-46C3-92F6-FCD01679DBB5}" srcOrd="1" destOrd="0" presId="urn:microsoft.com/office/officeart/2005/8/layout/orgChart1"/>
    <dgm:cxn modelId="{8020DA88-E3FA-4F80-85A3-2D67F7D4422A}" type="presOf" srcId="{6E996973-9046-4AE5-B512-F3FE7249E3F4}" destId="{593D8A2F-F014-45B9-865F-1BCE4380D00F}" srcOrd="1" destOrd="0" presId="urn:microsoft.com/office/officeart/2005/8/layout/orgChart1"/>
    <dgm:cxn modelId="{1D081CDD-9E2D-4868-B691-DBB0A8C58F3E}" srcId="{59AB9F1B-F997-4EBF-892E-0EE5F3F825E1}" destId="{C07C8F66-5995-4B12-A6B8-891B0C4D1E39}" srcOrd="0" destOrd="0" parTransId="{775E8129-E3BE-4FFA-85A8-9BB725DBF8C4}" sibTransId="{E10F40E9-81C3-4FF9-A243-7773FDD4EF82}"/>
    <dgm:cxn modelId="{C5B2C2ED-3A7C-4D07-BD17-E1501D1FFE98}" type="presOf" srcId="{A2DA4C24-BC29-40ED-84DD-CB0930F5C7A4}" destId="{3B2F1900-A068-4C51-90BB-A6587D601D86}" srcOrd="1" destOrd="0" presId="urn:microsoft.com/office/officeart/2005/8/layout/orgChart1"/>
    <dgm:cxn modelId="{B035594C-A17F-4459-B7B8-41AC9EA687BE}" type="presOf" srcId="{9EA5D995-1DB9-4099-A8F0-3B5AAE265DC2}" destId="{B316D52E-D1DA-4138-BC59-48E72C5BC02A}" srcOrd="0" destOrd="0" presId="urn:microsoft.com/office/officeart/2005/8/layout/orgChart1"/>
    <dgm:cxn modelId="{2B26E9F0-E0F1-4EF8-9A56-9943BA9C8A94}" type="presOf" srcId="{D019761A-760F-4210-A747-776910B6D901}" destId="{81DE5253-0226-4808-93E5-43EE53071758}" srcOrd="0" destOrd="0" presId="urn:microsoft.com/office/officeart/2005/8/layout/orgChart1"/>
    <dgm:cxn modelId="{4DA7F0ED-DBA0-4C1C-91F2-53DF18F364AD}" srcId="{F6624F87-B368-4BB3-A4BB-397B0F0B035B}" destId="{D019761A-760F-4210-A747-776910B6D901}" srcOrd="2" destOrd="0" parTransId="{D98CA725-522B-45F3-901C-4F7736DF0674}" sibTransId="{87E1F3E0-BCB4-45D0-8BD4-910FD8754DC1}"/>
    <dgm:cxn modelId="{A0E6AA9E-5C9D-45D2-A4AC-A65C3D172403}" type="presOf" srcId="{F6624F87-B368-4BB3-A4BB-397B0F0B035B}" destId="{B899A2E5-82F6-431B-A7A8-9ED81FD93DFA}" srcOrd="0" destOrd="0" presId="urn:microsoft.com/office/officeart/2005/8/layout/orgChart1"/>
    <dgm:cxn modelId="{DF5DC208-8BC3-4230-98AD-DDD51489F986}" type="presOf" srcId="{C07C8F66-5995-4B12-A6B8-891B0C4D1E39}" destId="{08DB0DE4-90A1-414F-A569-F1E458C362E1}" srcOrd="1" destOrd="0" presId="urn:microsoft.com/office/officeart/2005/8/layout/orgChart1"/>
    <dgm:cxn modelId="{A51A0F02-C8E3-458B-A4D7-15A80F5CE2CC}" type="presOf" srcId="{2475F1B0-5805-4325-93EF-1B784FB8F70E}" destId="{6682F57C-A0A3-4014-828D-5A235FD46C1A}" srcOrd="0" destOrd="0" presId="urn:microsoft.com/office/officeart/2005/8/layout/orgChart1"/>
    <dgm:cxn modelId="{C098966E-4019-437D-B5F4-92712326E78B}" type="presOf" srcId="{6CDF1B27-D24F-4606-B45F-E170D72A5AE6}" destId="{A1307583-4441-41C5-AB9D-E2CDB804344C}" srcOrd="0" destOrd="0" presId="urn:microsoft.com/office/officeart/2005/8/layout/orgChart1"/>
    <dgm:cxn modelId="{37ED4CA8-11B2-46D9-BD22-1893A03BABD9}" srcId="{DA654FB1-B15A-4BB4-BF93-7FD4C9BE781E}" destId="{3646EDEA-7927-4866-BB03-EE90313F84CD}" srcOrd="1" destOrd="0" parTransId="{EC14F768-BF7E-48F2-9D8D-FFF10E65258C}" sibTransId="{28030203-1C7A-4CB3-9C9E-1DC77E44906B}"/>
    <dgm:cxn modelId="{D2FED8BA-2BB4-443A-BA98-B4971710EDBE}" type="presOf" srcId="{1CFAD8D9-542F-40A3-BE27-94815BA96BCB}" destId="{C01C46AB-BD5C-4A91-BBBE-B003B13BAE40}" srcOrd="0" destOrd="0" presId="urn:microsoft.com/office/officeart/2005/8/layout/orgChart1"/>
    <dgm:cxn modelId="{730276F5-BCB3-4E4C-91BA-7E4B3E7CD5BC}" srcId="{DA654FB1-B15A-4BB4-BF93-7FD4C9BE781E}" destId="{61658B2D-6DEB-4141-B78C-36FF6476F39F}" srcOrd="0" destOrd="0" parTransId="{1CFAD8D9-542F-40A3-BE27-94815BA96BCB}" sibTransId="{04D5078B-9830-497F-B0C8-1D23763EF6C8}"/>
    <dgm:cxn modelId="{52876E38-7E72-4CCD-9048-A8C33506C86B}" srcId="{F857CF6B-0644-4B77-94BE-C837F579F011}" destId="{6E996973-9046-4AE5-B512-F3FE7249E3F4}" srcOrd="0" destOrd="0" parTransId="{02BC4241-65C1-4A99-B838-879FDB4B5EB5}" sibTransId="{1A94A78D-AC0E-4A4A-81DC-DFBD7E1C9C22}"/>
    <dgm:cxn modelId="{1589AC55-82DF-4EEA-9489-AB5CFDE343B0}" type="presOf" srcId="{0DDCC50D-3CD0-4DBB-A590-2E8F393ECB18}" destId="{E2E66698-A3F5-4963-8F0A-41D888C9B97A}" srcOrd="0" destOrd="0" presId="urn:microsoft.com/office/officeart/2005/8/layout/orgChart1"/>
    <dgm:cxn modelId="{3AF61396-3B83-41F5-833F-8B0378064D5F}" type="presOf" srcId="{6E996973-9046-4AE5-B512-F3FE7249E3F4}" destId="{2E8B844A-1A4C-42B6-A819-7007DA779D98}" srcOrd="0" destOrd="0" presId="urn:microsoft.com/office/officeart/2005/8/layout/orgChart1"/>
    <dgm:cxn modelId="{9F9C68E2-B88F-45CC-9A19-4DFCFE630570}" type="presOf" srcId="{C85EF44B-1DA4-4210-BE55-B060ADFF820C}" destId="{37CAA995-5DFF-4736-AF9D-185DF53C0A42}" srcOrd="1" destOrd="0" presId="urn:microsoft.com/office/officeart/2005/8/layout/orgChart1"/>
    <dgm:cxn modelId="{78021471-B67E-4029-951C-C6BFEFDAAC45}" type="presOf" srcId="{D98CA725-522B-45F3-901C-4F7736DF0674}" destId="{C409EB74-8292-44E8-8982-4FC6C445626B}" srcOrd="0" destOrd="0" presId="urn:microsoft.com/office/officeart/2005/8/layout/orgChart1"/>
    <dgm:cxn modelId="{89C25B33-291F-4F38-962C-8B825EB34465}" srcId="{C07C8F66-5995-4B12-A6B8-891B0C4D1E39}" destId="{4CAE7361-DA19-47CC-8ED5-9AC0BC65F74E}" srcOrd="1" destOrd="0" parTransId="{33E94919-DC43-4FD8-814A-6F01290A04D5}" sibTransId="{5E96374C-0D06-4207-92C6-0E42C0EE4CC0}"/>
    <dgm:cxn modelId="{9E0C0392-EDC2-49DD-BD27-72E19092A4CB}" type="presOf" srcId="{C07C8F66-5995-4B12-A6B8-891B0C4D1E39}" destId="{192EA9E0-7C8C-4E83-9D5E-80671994D342}" srcOrd="0" destOrd="0" presId="urn:microsoft.com/office/officeart/2005/8/layout/orgChart1"/>
    <dgm:cxn modelId="{95B194C4-6537-4288-B20F-0FDF2490DD54}" srcId="{64FDF2FA-BDA7-4C8A-932F-9F0F7A93DCC2}" destId="{DA654FB1-B15A-4BB4-BF93-7FD4C9BE781E}" srcOrd="0" destOrd="0" parTransId="{88E4F03B-0E25-4377-91DB-20E79750504F}" sibTransId="{E870378E-4B84-4DE9-8C3A-24ECEB888405}"/>
    <dgm:cxn modelId="{006C218B-5290-445A-8451-3D3269BB8112}" type="presOf" srcId="{4286447E-1CB8-40E8-A91A-217CD2E42A04}" destId="{DB16A784-5FA9-4374-A552-D502EE2D5252}" srcOrd="0" destOrd="0" presId="urn:microsoft.com/office/officeart/2005/8/layout/orgChart1"/>
    <dgm:cxn modelId="{0D9C650B-A997-4EE8-8899-A183F1B2E67A}" type="presOf" srcId="{02BC4241-65C1-4A99-B838-879FDB4B5EB5}" destId="{27C28ED5-918B-460D-A578-C112AD7F0131}" srcOrd="0" destOrd="0" presId="urn:microsoft.com/office/officeart/2005/8/layout/orgChart1"/>
    <dgm:cxn modelId="{6989297F-C676-45D8-A04F-8315FE997334}" type="presOf" srcId="{E8A55C66-7D7C-46D5-ADB7-1E158D2D4620}" destId="{07105537-4127-4394-950B-B849CCB75A7C}" srcOrd="0" destOrd="0" presId="urn:microsoft.com/office/officeart/2005/8/layout/orgChart1"/>
    <dgm:cxn modelId="{9CDD41CA-B655-45C3-8538-F9CF12B645FF}" type="presParOf" srcId="{E199E1C9-4BE8-4FCA-82D4-2A5143BC76E0}" destId="{DC99A514-AFC3-40E1-BF7F-A0C06198F505}" srcOrd="0" destOrd="0" presId="urn:microsoft.com/office/officeart/2005/8/layout/orgChart1"/>
    <dgm:cxn modelId="{076CCBC4-9896-42F2-9BFC-4C0E57D50606}" type="presParOf" srcId="{DC99A514-AFC3-40E1-BF7F-A0C06198F505}" destId="{8B5C1986-E813-420D-86BF-EB5B4F685287}" srcOrd="0" destOrd="0" presId="urn:microsoft.com/office/officeart/2005/8/layout/orgChart1"/>
    <dgm:cxn modelId="{2270D001-4539-4FE7-A9C9-514672CD7A91}" type="presParOf" srcId="{8B5C1986-E813-420D-86BF-EB5B4F685287}" destId="{55179A3F-6142-46D3-8A57-386E171BD2A8}" srcOrd="0" destOrd="0" presId="urn:microsoft.com/office/officeart/2005/8/layout/orgChart1"/>
    <dgm:cxn modelId="{C398B3D2-0849-4FE4-99AC-60063B03BC2A}" type="presParOf" srcId="{8B5C1986-E813-420D-86BF-EB5B4F685287}" destId="{F8350B31-69EA-41BC-BF5F-9D24DB6FF843}" srcOrd="1" destOrd="0" presId="urn:microsoft.com/office/officeart/2005/8/layout/orgChart1"/>
    <dgm:cxn modelId="{7BB0EF78-0F4C-455E-9437-7913C96F022B}" type="presParOf" srcId="{DC99A514-AFC3-40E1-BF7F-A0C06198F505}" destId="{C5ACAE4F-DCDD-4086-8563-DF26BB7672BA}" srcOrd="1" destOrd="0" presId="urn:microsoft.com/office/officeart/2005/8/layout/orgChart1"/>
    <dgm:cxn modelId="{0D45C517-D9F9-487C-81FC-52E56A7CA83E}" type="presParOf" srcId="{C5ACAE4F-DCDD-4086-8563-DF26BB7672BA}" destId="{C01C46AB-BD5C-4A91-BBBE-B003B13BAE40}" srcOrd="0" destOrd="0" presId="urn:microsoft.com/office/officeart/2005/8/layout/orgChart1"/>
    <dgm:cxn modelId="{FD9D1A69-59B0-45FD-AD19-117AF433B8BF}" type="presParOf" srcId="{C5ACAE4F-DCDD-4086-8563-DF26BB7672BA}" destId="{37A409AA-9923-44B2-AE86-8BCA5E5CE0BC}" srcOrd="1" destOrd="0" presId="urn:microsoft.com/office/officeart/2005/8/layout/orgChart1"/>
    <dgm:cxn modelId="{B716BC59-7A5F-41B7-BF6B-73A85C8579E5}" type="presParOf" srcId="{37A409AA-9923-44B2-AE86-8BCA5E5CE0BC}" destId="{F4E44DF2-01D9-4B1D-82CB-ABF3FC9A0542}" srcOrd="0" destOrd="0" presId="urn:microsoft.com/office/officeart/2005/8/layout/orgChart1"/>
    <dgm:cxn modelId="{79F48ECC-0280-4B60-A1E8-10F88FD0B9E9}" type="presParOf" srcId="{F4E44DF2-01D9-4B1D-82CB-ABF3FC9A0542}" destId="{BDB9A3EE-EC02-420F-9C76-40BCA4BFBC74}" srcOrd="0" destOrd="0" presId="urn:microsoft.com/office/officeart/2005/8/layout/orgChart1"/>
    <dgm:cxn modelId="{E70930EB-6A09-40B9-AB62-CCCDC2861001}" type="presParOf" srcId="{F4E44DF2-01D9-4B1D-82CB-ABF3FC9A0542}" destId="{FBABEEB3-2E34-46C3-92F6-FCD01679DBB5}" srcOrd="1" destOrd="0" presId="urn:microsoft.com/office/officeart/2005/8/layout/orgChart1"/>
    <dgm:cxn modelId="{6AF40619-9B42-4878-82BC-008FBD5F67DA}" type="presParOf" srcId="{37A409AA-9923-44B2-AE86-8BCA5E5CE0BC}" destId="{8CE82A3A-0A50-4928-8157-76310DE7A3F0}" srcOrd="1" destOrd="0" presId="urn:microsoft.com/office/officeart/2005/8/layout/orgChart1"/>
    <dgm:cxn modelId="{D98EFC4E-2E86-492B-8514-B1A642E10D63}" type="presParOf" srcId="{37A409AA-9923-44B2-AE86-8BCA5E5CE0BC}" destId="{28E13100-BEBC-4F9D-8425-CDF7CCCFD573}" srcOrd="2" destOrd="0" presId="urn:microsoft.com/office/officeart/2005/8/layout/orgChart1"/>
    <dgm:cxn modelId="{CF8885A8-9A3C-4C6A-8173-19146E0A8A44}" type="presParOf" srcId="{C5ACAE4F-DCDD-4086-8563-DF26BB7672BA}" destId="{4A24B584-40C6-4E8D-853F-9447FF1F6674}" srcOrd="2" destOrd="0" presId="urn:microsoft.com/office/officeart/2005/8/layout/orgChart1"/>
    <dgm:cxn modelId="{CF1A2E8B-BD70-4843-8309-F4F37035F368}" type="presParOf" srcId="{C5ACAE4F-DCDD-4086-8563-DF26BB7672BA}" destId="{61B88188-856C-4E56-B1DE-D2041B528827}" srcOrd="3" destOrd="0" presId="urn:microsoft.com/office/officeart/2005/8/layout/orgChart1"/>
    <dgm:cxn modelId="{2E6649D5-8011-42DE-8EFD-C41800D7981C}" type="presParOf" srcId="{61B88188-856C-4E56-B1DE-D2041B528827}" destId="{D96AB4F2-0508-44BE-B99C-DB380A72E07B}" srcOrd="0" destOrd="0" presId="urn:microsoft.com/office/officeart/2005/8/layout/orgChart1"/>
    <dgm:cxn modelId="{90B9B9C8-83F1-4716-A526-B782FB8E83FD}" type="presParOf" srcId="{D96AB4F2-0508-44BE-B99C-DB380A72E07B}" destId="{A3A13254-3571-4C28-897C-BDCC90F9A411}" srcOrd="0" destOrd="0" presId="urn:microsoft.com/office/officeart/2005/8/layout/orgChart1"/>
    <dgm:cxn modelId="{9B33A669-690E-4BFD-8EE2-CFA83C4A4819}" type="presParOf" srcId="{D96AB4F2-0508-44BE-B99C-DB380A72E07B}" destId="{48A1CB02-6DAE-4E16-BBD2-DD4FDBCE5795}" srcOrd="1" destOrd="0" presId="urn:microsoft.com/office/officeart/2005/8/layout/orgChart1"/>
    <dgm:cxn modelId="{B86DD7BE-33BD-4C8F-A93A-E30E3DF27BC2}" type="presParOf" srcId="{61B88188-856C-4E56-B1DE-D2041B528827}" destId="{5527F6C4-B068-4A47-9C9A-93288FFFBE45}" srcOrd="1" destOrd="0" presId="urn:microsoft.com/office/officeart/2005/8/layout/orgChart1"/>
    <dgm:cxn modelId="{77A9BC73-95E7-472B-AE5E-64AAE2E75B70}" type="presParOf" srcId="{5527F6C4-B068-4A47-9C9A-93288FFFBE45}" destId="{A1307583-4441-41C5-AB9D-E2CDB804344C}" srcOrd="0" destOrd="0" presId="urn:microsoft.com/office/officeart/2005/8/layout/orgChart1"/>
    <dgm:cxn modelId="{D71EC1EA-E649-4116-9195-0692E4BE5E43}" type="presParOf" srcId="{5527F6C4-B068-4A47-9C9A-93288FFFBE45}" destId="{92679733-3948-408C-A4F8-2DFEDE86CD17}" srcOrd="1" destOrd="0" presId="urn:microsoft.com/office/officeart/2005/8/layout/orgChart1"/>
    <dgm:cxn modelId="{9192CA18-23DC-44F6-93E3-C18D6E881D4F}" type="presParOf" srcId="{92679733-3948-408C-A4F8-2DFEDE86CD17}" destId="{C707D4F4-0F7F-4EB1-8195-36F1539871F0}" srcOrd="0" destOrd="0" presId="urn:microsoft.com/office/officeart/2005/8/layout/orgChart1"/>
    <dgm:cxn modelId="{64C4399B-AAC0-4D68-8A29-541D8C14F349}" type="presParOf" srcId="{C707D4F4-0F7F-4EB1-8195-36F1539871F0}" destId="{07105537-4127-4394-950B-B849CCB75A7C}" srcOrd="0" destOrd="0" presId="urn:microsoft.com/office/officeart/2005/8/layout/orgChart1"/>
    <dgm:cxn modelId="{A7394A39-DB6B-410F-83DB-36B15EB6EF5C}" type="presParOf" srcId="{C707D4F4-0F7F-4EB1-8195-36F1539871F0}" destId="{9287771B-C0E3-46E7-AF08-C5E8E066F5E7}" srcOrd="1" destOrd="0" presId="urn:microsoft.com/office/officeart/2005/8/layout/orgChart1"/>
    <dgm:cxn modelId="{01EE190B-153B-4FFE-B4EF-E52B65F200EE}" type="presParOf" srcId="{92679733-3948-408C-A4F8-2DFEDE86CD17}" destId="{8E6BA3FE-C63F-4DFD-BCC7-051E37D0162D}" srcOrd="1" destOrd="0" presId="urn:microsoft.com/office/officeart/2005/8/layout/orgChart1"/>
    <dgm:cxn modelId="{05B58827-1368-4B94-B11B-4D721A63FAB2}" type="presParOf" srcId="{8E6BA3FE-C63F-4DFD-BCC7-051E37D0162D}" destId="{E2E66698-A3F5-4963-8F0A-41D888C9B97A}" srcOrd="0" destOrd="0" presId="urn:microsoft.com/office/officeart/2005/8/layout/orgChart1"/>
    <dgm:cxn modelId="{C5C1F6C2-877A-40BF-80DC-FEAA7ACE3F71}" type="presParOf" srcId="{8E6BA3FE-C63F-4DFD-BCC7-051E37D0162D}" destId="{D1D66C6C-FE61-442C-AC91-B22C61B3C289}" srcOrd="1" destOrd="0" presId="urn:microsoft.com/office/officeart/2005/8/layout/orgChart1"/>
    <dgm:cxn modelId="{5D6AEB03-CF94-480B-A381-CA9014523880}" type="presParOf" srcId="{D1D66C6C-FE61-442C-AC91-B22C61B3C289}" destId="{00A63C6D-5948-4299-BA8C-ACEAB1B530C9}" srcOrd="0" destOrd="0" presId="urn:microsoft.com/office/officeart/2005/8/layout/orgChart1"/>
    <dgm:cxn modelId="{CD85440E-B200-447E-8884-EE538F517B19}" type="presParOf" srcId="{00A63C6D-5948-4299-BA8C-ACEAB1B530C9}" destId="{F37621D6-E36F-4D15-B9AA-65865D8A3FC8}" srcOrd="0" destOrd="0" presId="urn:microsoft.com/office/officeart/2005/8/layout/orgChart1"/>
    <dgm:cxn modelId="{078C421D-9D5F-4F0C-B027-DDD287747420}" type="presParOf" srcId="{00A63C6D-5948-4299-BA8C-ACEAB1B530C9}" destId="{D0A284E3-98FF-4EB7-87A1-DF1299EEAACD}" srcOrd="1" destOrd="0" presId="urn:microsoft.com/office/officeart/2005/8/layout/orgChart1"/>
    <dgm:cxn modelId="{72F0E726-F56C-4E0D-8292-B885A67FC4CE}" type="presParOf" srcId="{D1D66C6C-FE61-442C-AC91-B22C61B3C289}" destId="{D49C2747-7B7D-472F-86A8-C4956B5EBE61}" srcOrd="1" destOrd="0" presId="urn:microsoft.com/office/officeart/2005/8/layout/orgChart1"/>
    <dgm:cxn modelId="{0454ADFB-066C-48CF-B1B2-54D6385A257D}" type="presParOf" srcId="{D49C2747-7B7D-472F-86A8-C4956B5EBE61}" destId="{9B335F42-F1E5-446A-B347-43BBDD403FC5}" srcOrd="0" destOrd="0" presId="urn:microsoft.com/office/officeart/2005/8/layout/orgChart1"/>
    <dgm:cxn modelId="{8B2F7010-3316-4D54-A40C-4D6EE029C299}" type="presParOf" srcId="{D49C2747-7B7D-472F-86A8-C4956B5EBE61}" destId="{2A77C9F4-F99D-45ED-ADAF-2B9B72EC7616}" srcOrd="1" destOrd="0" presId="urn:microsoft.com/office/officeart/2005/8/layout/orgChart1"/>
    <dgm:cxn modelId="{D4DF631A-DB52-4499-A916-2D98C9112D50}" type="presParOf" srcId="{2A77C9F4-F99D-45ED-ADAF-2B9B72EC7616}" destId="{B30965DA-B31C-4BB1-B0D0-9D5268D942DA}" srcOrd="0" destOrd="0" presId="urn:microsoft.com/office/officeart/2005/8/layout/orgChart1"/>
    <dgm:cxn modelId="{AF8606A8-1083-4FF8-B7ED-6E4C4BDE3A24}" type="presParOf" srcId="{B30965DA-B31C-4BB1-B0D0-9D5268D942DA}" destId="{192EA9E0-7C8C-4E83-9D5E-80671994D342}" srcOrd="0" destOrd="0" presId="urn:microsoft.com/office/officeart/2005/8/layout/orgChart1"/>
    <dgm:cxn modelId="{882A6B9E-DD3F-443D-825E-7F3ADE79A184}" type="presParOf" srcId="{B30965DA-B31C-4BB1-B0D0-9D5268D942DA}" destId="{08DB0DE4-90A1-414F-A569-F1E458C362E1}" srcOrd="1" destOrd="0" presId="urn:microsoft.com/office/officeart/2005/8/layout/orgChart1"/>
    <dgm:cxn modelId="{5EAE181C-3C23-4622-8EA4-88CAC754FCE5}" type="presParOf" srcId="{2A77C9F4-F99D-45ED-ADAF-2B9B72EC7616}" destId="{54DEBA23-4B98-4FE0-9E1D-C4907BD9EDD3}" srcOrd="1" destOrd="0" presId="urn:microsoft.com/office/officeart/2005/8/layout/orgChart1"/>
    <dgm:cxn modelId="{323F2A74-BAE5-4A3A-BE5B-166BBC698CA8}" type="presParOf" srcId="{54DEBA23-4B98-4FE0-9E1D-C4907BD9EDD3}" destId="{619A1A8D-6E99-4901-AEB8-2BCC761FEB7F}" srcOrd="0" destOrd="0" presId="urn:microsoft.com/office/officeart/2005/8/layout/orgChart1"/>
    <dgm:cxn modelId="{5E9BDC0E-A82B-4498-B1AF-08D75C1BAA73}" type="presParOf" srcId="{54DEBA23-4B98-4FE0-9E1D-C4907BD9EDD3}" destId="{CF440DFB-6174-404D-99EC-EB6B2EBBEF2B}" srcOrd="1" destOrd="0" presId="urn:microsoft.com/office/officeart/2005/8/layout/orgChart1"/>
    <dgm:cxn modelId="{CA284379-8997-4CD3-8E26-1C268245F086}" type="presParOf" srcId="{CF440DFB-6174-404D-99EC-EB6B2EBBEF2B}" destId="{52DB69BF-0C65-4605-9CBF-9B6A64EBB90F}" srcOrd="0" destOrd="0" presId="urn:microsoft.com/office/officeart/2005/8/layout/orgChart1"/>
    <dgm:cxn modelId="{3A9226BF-ACA6-443F-A9F9-500D5BDBC84A}" type="presParOf" srcId="{52DB69BF-0C65-4605-9CBF-9B6A64EBB90F}" destId="{A2EAF2EB-EB1E-452E-B30F-4623BF3C491F}" srcOrd="0" destOrd="0" presId="urn:microsoft.com/office/officeart/2005/8/layout/orgChart1"/>
    <dgm:cxn modelId="{21E515CB-4A9F-43D9-8D79-7D8B340F7E52}" type="presParOf" srcId="{52DB69BF-0C65-4605-9CBF-9B6A64EBB90F}" destId="{DB2E5D40-019C-4922-950B-26F716B5E3C4}" srcOrd="1" destOrd="0" presId="urn:microsoft.com/office/officeart/2005/8/layout/orgChart1"/>
    <dgm:cxn modelId="{E75B40A8-054C-44C2-B928-A87E182D2537}" type="presParOf" srcId="{CF440DFB-6174-404D-99EC-EB6B2EBBEF2B}" destId="{0F669747-C257-459F-A341-29B478D19A9B}" srcOrd="1" destOrd="0" presId="urn:microsoft.com/office/officeart/2005/8/layout/orgChart1"/>
    <dgm:cxn modelId="{002BCE46-09E9-47F7-AF64-156553426CF5}" type="presParOf" srcId="{CF440DFB-6174-404D-99EC-EB6B2EBBEF2B}" destId="{CD33FF5D-73CD-43C1-942F-AE1430B59A38}" srcOrd="2" destOrd="0" presId="urn:microsoft.com/office/officeart/2005/8/layout/orgChart1"/>
    <dgm:cxn modelId="{829DF2AC-579E-449D-A223-3B21CFD3B895}" type="presParOf" srcId="{54DEBA23-4B98-4FE0-9E1D-C4907BD9EDD3}" destId="{3D14E402-D4E0-4C8E-98D6-0A1581734530}" srcOrd="2" destOrd="0" presId="urn:microsoft.com/office/officeart/2005/8/layout/orgChart1"/>
    <dgm:cxn modelId="{2F3FD9DA-E06A-4B43-98A5-D99216222ACC}" type="presParOf" srcId="{54DEBA23-4B98-4FE0-9E1D-C4907BD9EDD3}" destId="{DBD85DF8-17C0-481B-8B5C-1C017B369873}" srcOrd="3" destOrd="0" presId="urn:microsoft.com/office/officeart/2005/8/layout/orgChart1"/>
    <dgm:cxn modelId="{A380FBB4-4A3A-48C8-8A49-6D059051D8B4}" type="presParOf" srcId="{DBD85DF8-17C0-481B-8B5C-1C017B369873}" destId="{B4B3D271-4FEE-45C5-A221-38FC48DA7E43}" srcOrd="0" destOrd="0" presId="urn:microsoft.com/office/officeart/2005/8/layout/orgChart1"/>
    <dgm:cxn modelId="{ACE42BBD-14D5-4700-95C0-4F8D02379173}" type="presParOf" srcId="{B4B3D271-4FEE-45C5-A221-38FC48DA7E43}" destId="{30CDEA77-8BB2-465B-BFC2-686C99AC879C}" srcOrd="0" destOrd="0" presId="urn:microsoft.com/office/officeart/2005/8/layout/orgChart1"/>
    <dgm:cxn modelId="{0DDFCB85-725B-4CCA-8515-EADDA3FA6BE5}" type="presParOf" srcId="{B4B3D271-4FEE-45C5-A221-38FC48DA7E43}" destId="{8AA7DB32-8D2E-4161-A707-C5917AB87BB6}" srcOrd="1" destOrd="0" presId="urn:microsoft.com/office/officeart/2005/8/layout/orgChart1"/>
    <dgm:cxn modelId="{5CA62A20-0225-4D4F-8493-D6FA04F510FD}" type="presParOf" srcId="{DBD85DF8-17C0-481B-8B5C-1C017B369873}" destId="{486A40D4-A2D8-4469-89E3-88DC23138678}" srcOrd="1" destOrd="0" presId="urn:microsoft.com/office/officeart/2005/8/layout/orgChart1"/>
    <dgm:cxn modelId="{BC3CDCD0-33A0-41BD-9175-AC31B7F7BCE8}" type="presParOf" srcId="{486A40D4-A2D8-4469-89E3-88DC23138678}" destId="{DB16A784-5FA9-4374-A552-D502EE2D5252}" srcOrd="0" destOrd="0" presId="urn:microsoft.com/office/officeart/2005/8/layout/orgChart1"/>
    <dgm:cxn modelId="{9CB8F4E9-F5E8-478C-8698-323C0ACB82F4}" type="presParOf" srcId="{486A40D4-A2D8-4469-89E3-88DC23138678}" destId="{0A68E15B-75C2-43CA-BB84-BCED4E9ACD4C}" srcOrd="1" destOrd="0" presId="urn:microsoft.com/office/officeart/2005/8/layout/orgChart1"/>
    <dgm:cxn modelId="{893B36C7-7089-445D-BE27-FC760EDEBD1B}" type="presParOf" srcId="{0A68E15B-75C2-43CA-BB84-BCED4E9ACD4C}" destId="{C31FEB55-8F13-4771-92FB-350CA5761101}" srcOrd="0" destOrd="0" presId="urn:microsoft.com/office/officeart/2005/8/layout/orgChart1"/>
    <dgm:cxn modelId="{991D7513-3721-4887-91FE-D6A735891383}" type="presParOf" srcId="{C31FEB55-8F13-4771-92FB-350CA5761101}" destId="{B899A2E5-82F6-431B-A7A8-9ED81FD93DFA}" srcOrd="0" destOrd="0" presId="urn:microsoft.com/office/officeart/2005/8/layout/orgChart1"/>
    <dgm:cxn modelId="{BF63B4E3-129C-44C1-AA3B-4A5C0904B808}" type="presParOf" srcId="{C31FEB55-8F13-4771-92FB-350CA5761101}" destId="{9F8BBC6D-6CDD-4264-8ED4-7742FE27624B}" srcOrd="1" destOrd="0" presId="urn:microsoft.com/office/officeart/2005/8/layout/orgChart1"/>
    <dgm:cxn modelId="{30AEBB25-AFAA-49DD-B61D-0817B2C343B3}" type="presParOf" srcId="{0A68E15B-75C2-43CA-BB84-BCED4E9ACD4C}" destId="{FE1A651F-E361-48EC-9112-157A236F31F2}" srcOrd="1" destOrd="0" presId="urn:microsoft.com/office/officeart/2005/8/layout/orgChart1"/>
    <dgm:cxn modelId="{E3D2C5E3-8B81-49C4-A839-59A6D577B4BD}" type="presParOf" srcId="{FE1A651F-E361-48EC-9112-157A236F31F2}" destId="{B316D52E-D1DA-4138-BC59-48E72C5BC02A}" srcOrd="0" destOrd="0" presId="urn:microsoft.com/office/officeart/2005/8/layout/orgChart1"/>
    <dgm:cxn modelId="{9C7E73D8-6F86-47B0-A2C1-D07CE2E42A07}" type="presParOf" srcId="{FE1A651F-E361-48EC-9112-157A236F31F2}" destId="{5C9FA846-297E-4087-8C77-463289E5C24A}" srcOrd="1" destOrd="0" presId="urn:microsoft.com/office/officeart/2005/8/layout/orgChart1"/>
    <dgm:cxn modelId="{AE384D24-10B8-4F72-BC6C-14877F9A6F76}" type="presParOf" srcId="{5C9FA846-297E-4087-8C77-463289E5C24A}" destId="{59E0EC8A-1744-4B0B-988E-21F4986EA45C}" srcOrd="0" destOrd="0" presId="urn:microsoft.com/office/officeart/2005/8/layout/orgChart1"/>
    <dgm:cxn modelId="{8BF8DB51-37FF-421C-B4E4-DA90E2D8FB54}" type="presParOf" srcId="{59E0EC8A-1744-4B0B-988E-21F4986EA45C}" destId="{B2EE9198-D672-41B7-9959-A2F358675C9F}" srcOrd="0" destOrd="0" presId="urn:microsoft.com/office/officeart/2005/8/layout/orgChart1"/>
    <dgm:cxn modelId="{8155DFF3-C6ED-42CF-BCA8-B34C943ADE03}" type="presParOf" srcId="{59E0EC8A-1744-4B0B-988E-21F4986EA45C}" destId="{708C0330-A9AE-439B-BF65-BB82764A9AA5}" srcOrd="1" destOrd="0" presId="urn:microsoft.com/office/officeart/2005/8/layout/orgChart1"/>
    <dgm:cxn modelId="{9D19DA7B-5239-4D83-B3B7-C9111A05BECE}" type="presParOf" srcId="{5C9FA846-297E-4087-8C77-463289E5C24A}" destId="{6AC11A5D-6E03-45D0-9EA1-597BA7A53077}" srcOrd="1" destOrd="0" presId="urn:microsoft.com/office/officeart/2005/8/layout/orgChart1"/>
    <dgm:cxn modelId="{052B2EF5-90DA-4751-B103-F474DD0D085C}" type="presParOf" srcId="{6AC11A5D-6E03-45D0-9EA1-597BA7A53077}" destId="{5A259636-DBF9-4CDF-9C3D-EA6E6847D841}" srcOrd="0" destOrd="0" presId="urn:microsoft.com/office/officeart/2005/8/layout/orgChart1"/>
    <dgm:cxn modelId="{75DF9C1D-97E1-4EE7-846D-AEF2BDCB48E6}" type="presParOf" srcId="{6AC11A5D-6E03-45D0-9EA1-597BA7A53077}" destId="{B5454074-3EA0-4A36-982A-9C93C34BE92A}" srcOrd="1" destOrd="0" presId="urn:microsoft.com/office/officeart/2005/8/layout/orgChart1"/>
    <dgm:cxn modelId="{AAFCDF83-624B-487E-8933-41C24B90B95F}" type="presParOf" srcId="{B5454074-3EA0-4A36-982A-9C93C34BE92A}" destId="{F470A839-03E8-4500-99EF-FD3063F54412}" srcOrd="0" destOrd="0" presId="urn:microsoft.com/office/officeart/2005/8/layout/orgChart1"/>
    <dgm:cxn modelId="{8C3230A0-E9D9-4C65-8D00-CF501C9B1628}" type="presParOf" srcId="{F470A839-03E8-4500-99EF-FD3063F54412}" destId="{5987A08D-014D-47A5-AA7B-986AA32F8D69}" srcOrd="0" destOrd="0" presId="urn:microsoft.com/office/officeart/2005/8/layout/orgChart1"/>
    <dgm:cxn modelId="{9CFC14BC-CDCA-4B99-B57B-A9F255A7AC02}" type="presParOf" srcId="{F470A839-03E8-4500-99EF-FD3063F54412}" destId="{F20C44C5-9435-4F28-9476-7356485C1FD6}" srcOrd="1" destOrd="0" presId="urn:microsoft.com/office/officeart/2005/8/layout/orgChart1"/>
    <dgm:cxn modelId="{2E4DE77F-603C-4CA9-8526-E3087B82488B}" type="presParOf" srcId="{B5454074-3EA0-4A36-982A-9C93C34BE92A}" destId="{904A0F20-8735-44FC-8D96-40E7423FFA18}" srcOrd="1" destOrd="0" presId="urn:microsoft.com/office/officeart/2005/8/layout/orgChart1"/>
    <dgm:cxn modelId="{40DDB172-9AEB-4BB3-ADAF-869A246B615D}" type="presParOf" srcId="{B5454074-3EA0-4A36-982A-9C93C34BE92A}" destId="{5F6EDB0A-5F3C-4525-82C5-27E8B0D1C81D}" srcOrd="2" destOrd="0" presId="urn:microsoft.com/office/officeart/2005/8/layout/orgChart1"/>
    <dgm:cxn modelId="{E5380ACC-4A96-4D5B-B04D-5B118180A055}" type="presParOf" srcId="{5C9FA846-297E-4087-8C77-463289E5C24A}" destId="{863C8BAB-E155-47F3-B6E8-75CA42E8EB88}" srcOrd="2" destOrd="0" presId="urn:microsoft.com/office/officeart/2005/8/layout/orgChart1"/>
    <dgm:cxn modelId="{244F467F-8D95-4457-8E24-8FDE3821C4BB}" type="presParOf" srcId="{FE1A651F-E361-48EC-9112-157A236F31F2}" destId="{C5778A8D-B003-4BD9-B7DE-ED6E8AB29764}" srcOrd="2" destOrd="0" presId="urn:microsoft.com/office/officeart/2005/8/layout/orgChart1"/>
    <dgm:cxn modelId="{B54D2BF2-6B05-4DB2-B82B-5611AE653104}" type="presParOf" srcId="{FE1A651F-E361-48EC-9112-157A236F31F2}" destId="{91EA28F7-91F0-473E-BD4C-4A0E1FA443AA}" srcOrd="3" destOrd="0" presId="urn:microsoft.com/office/officeart/2005/8/layout/orgChart1"/>
    <dgm:cxn modelId="{E653828E-594C-4FC1-87F6-9502222956FE}" type="presParOf" srcId="{91EA28F7-91F0-473E-BD4C-4A0E1FA443AA}" destId="{1FF59E53-84C3-4872-9D1E-5DF9D53F546E}" srcOrd="0" destOrd="0" presId="urn:microsoft.com/office/officeart/2005/8/layout/orgChart1"/>
    <dgm:cxn modelId="{A48E871B-BF53-480E-9B32-15CA6C214925}" type="presParOf" srcId="{1FF59E53-84C3-4872-9D1E-5DF9D53F546E}" destId="{0EBAAA8E-426C-4D66-A9AC-00CE79CB11D7}" srcOrd="0" destOrd="0" presId="urn:microsoft.com/office/officeart/2005/8/layout/orgChart1"/>
    <dgm:cxn modelId="{7CD7ACEB-DC4C-4FEA-AABB-C9602BDDF0EE}" type="presParOf" srcId="{1FF59E53-84C3-4872-9D1E-5DF9D53F546E}" destId="{9E3AB269-12BF-4F9F-8D82-94382C954E0E}" srcOrd="1" destOrd="0" presId="urn:microsoft.com/office/officeart/2005/8/layout/orgChart1"/>
    <dgm:cxn modelId="{98B0D4E3-89A7-4321-9EAF-F2C02DEEECC4}" type="presParOf" srcId="{91EA28F7-91F0-473E-BD4C-4A0E1FA443AA}" destId="{C6489D57-8646-44D6-8219-BBB088504996}" srcOrd="1" destOrd="0" presId="urn:microsoft.com/office/officeart/2005/8/layout/orgChart1"/>
    <dgm:cxn modelId="{C2B2F4F5-A32E-4018-8245-B4CE4490B66C}" type="presParOf" srcId="{C6489D57-8646-44D6-8219-BBB088504996}" destId="{27C28ED5-918B-460D-A578-C112AD7F0131}" srcOrd="0" destOrd="0" presId="urn:microsoft.com/office/officeart/2005/8/layout/orgChart1"/>
    <dgm:cxn modelId="{1D26A70A-42BD-42F4-8467-49220170F9A8}" type="presParOf" srcId="{C6489D57-8646-44D6-8219-BBB088504996}" destId="{9EAE9181-8350-4DA1-9E81-20FEC55495FE}" srcOrd="1" destOrd="0" presId="urn:microsoft.com/office/officeart/2005/8/layout/orgChart1"/>
    <dgm:cxn modelId="{F82FDABB-D46C-41FB-A7A2-DD4E0C694BC3}" type="presParOf" srcId="{9EAE9181-8350-4DA1-9E81-20FEC55495FE}" destId="{40621485-9CA9-48E0-BE8F-0483038B82B3}" srcOrd="0" destOrd="0" presId="urn:microsoft.com/office/officeart/2005/8/layout/orgChart1"/>
    <dgm:cxn modelId="{EB64F8FD-2DDE-47AC-AEEF-D1F28AE398B1}" type="presParOf" srcId="{40621485-9CA9-48E0-BE8F-0483038B82B3}" destId="{2E8B844A-1A4C-42B6-A819-7007DA779D98}" srcOrd="0" destOrd="0" presId="urn:microsoft.com/office/officeart/2005/8/layout/orgChart1"/>
    <dgm:cxn modelId="{5FBFEDDA-FDC6-4076-B21E-5BE384F68999}" type="presParOf" srcId="{40621485-9CA9-48E0-BE8F-0483038B82B3}" destId="{593D8A2F-F014-45B9-865F-1BCE4380D00F}" srcOrd="1" destOrd="0" presId="urn:microsoft.com/office/officeart/2005/8/layout/orgChart1"/>
    <dgm:cxn modelId="{6C6D71B3-9384-481C-91E7-0187F7BDDE14}" type="presParOf" srcId="{9EAE9181-8350-4DA1-9E81-20FEC55495FE}" destId="{76E90CBC-B8B7-4CC8-88D8-B7D7F722F66D}" srcOrd="1" destOrd="0" presId="urn:microsoft.com/office/officeart/2005/8/layout/orgChart1"/>
    <dgm:cxn modelId="{645D837B-00BE-4F60-BA0A-3428AAB05C80}" type="presParOf" srcId="{9EAE9181-8350-4DA1-9E81-20FEC55495FE}" destId="{4039509E-0F73-4851-B76B-7B5C82AC28E8}" srcOrd="2" destOrd="0" presId="urn:microsoft.com/office/officeart/2005/8/layout/orgChart1"/>
    <dgm:cxn modelId="{00126F9E-78E5-4E0E-8DE1-4E0AF2EFBA93}" type="presParOf" srcId="{91EA28F7-91F0-473E-BD4C-4A0E1FA443AA}" destId="{7E3E267E-4C87-44B5-B622-3CEBFD53585F}" srcOrd="2" destOrd="0" presId="urn:microsoft.com/office/officeart/2005/8/layout/orgChart1"/>
    <dgm:cxn modelId="{35D97328-F4BB-4ADE-81CB-387B38EDE192}" type="presParOf" srcId="{FE1A651F-E361-48EC-9112-157A236F31F2}" destId="{C409EB74-8292-44E8-8982-4FC6C445626B}" srcOrd="4" destOrd="0" presId="urn:microsoft.com/office/officeart/2005/8/layout/orgChart1"/>
    <dgm:cxn modelId="{2A9C5B56-4B49-44F0-8EF1-AFCD8103D22E}" type="presParOf" srcId="{FE1A651F-E361-48EC-9112-157A236F31F2}" destId="{E528C4D7-B221-4DED-AC25-2C98C64C86BC}" srcOrd="5" destOrd="0" presId="urn:microsoft.com/office/officeart/2005/8/layout/orgChart1"/>
    <dgm:cxn modelId="{7036FCCF-EDE4-4A76-A620-193B45975A47}" type="presParOf" srcId="{E528C4D7-B221-4DED-AC25-2C98C64C86BC}" destId="{5FE89C87-3399-4E0E-8346-57B7879AE4CD}" srcOrd="0" destOrd="0" presId="urn:microsoft.com/office/officeart/2005/8/layout/orgChart1"/>
    <dgm:cxn modelId="{69086ACE-8AE1-40A2-A9DD-76FE8B1C28A7}" type="presParOf" srcId="{5FE89C87-3399-4E0E-8346-57B7879AE4CD}" destId="{81DE5253-0226-4808-93E5-43EE53071758}" srcOrd="0" destOrd="0" presId="urn:microsoft.com/office/officeart/2005/8/layout/orgChart1"/>
    <dgm:cxn modelId="{BB0ABBC5-C5CB-4515-9941-8984CE34E8DF}" type="presParOf" srcId="{5FE89C87-3399-4E0E-8346-57B7879AE4CD}" destId="{7B957A3A-11FE-4C74-9EF8-17C33A62DEF1}" srcOrd="1" destOrd="0" presId="urn:microsoft.com/office/officeart/2005/8/layout/orgChart1"/>
    <dgm:cxn modelId="{10DD7969-19DA-4143-8EEA-1CEE661AB8A5}" type="presParOf" srcId="{E528C4D7-B221-4DED-AC25-2C98C64C86BC}" destId="{B155DE74-B129-4401-B627-8B7F13274892}" srcOrd="1" destOrd="0" presId="urn:microsoft.com/office/officeart/2005/8/layout/orgChart1"/>
    <dgm:cxn modelId="{49DA28E6-0DD8-4D81-9680-0C70313E057A}" type="presParOf" srcId="{E528C4D7-B221-4DED-AC25-2C98C64C86BC}" destId="{395F3668-B36D-4D80-BFF5-EE59C204B83B}" srcOrd="2" destOrd="0" presId="urn:microsoft.com/office/officeart/2005/8/layout/orgChart1"/>
    <dgm:cxn modelId="{678C8667-D88D-4959-9D62-B82E63A528CC}" type="presParOf" srcId="{0A68E15B-75C2-43CA-BB84-BCED4E9ACD4C}" destId="{BC2414FA-A0AA-4300-8FA8-F8CED4AF2C97}" srcOrd="2" destOrd="0" presId="urn:microsoft.com/office/officeart/2005/8/layout/orgChart1"/>
    <dgm:cxn modelId="{B38E799A-4995-4ADA-9BDB-E8A697C787F4}" type="presParOf" srcId="{DBD85DF8-17C0-481B-8B5C-1C017B369873}" destId="{6D8DA839-BA37-4D1F-A28C-BC6142564537}" srcOrd="2" destOrd="0" presId="urn:microsoft.com/office/officeart/2005/8/layout/orgChart1"/>
    <dgm:cxn modelId="{7A8D9E1C-C55D-4C93-93B7-0F6AAE80B11F}" type="presParOf" srcId="{2A77C9F4-F99D-45ED-ADAF-2B9B72EC7616}" destId="{4386B92E-60C3-4812-B5A8-C7FCA5F2E186}" srcOrd="2" destOrd="0" presId="urn:microsoft.com/office/officeart/2005/8/layout/orgChart1"/>
    <dgm:cxn modelId="{E873072E-EADE-4C06-ADD3-A84A24C9873E}" type="presParOf" srcId="{D1D66C6C-FE61-442C-AC91-B22C61B3C289}" destId="{5B8D19FD-2DA9-49BA-BE51-AED0A6BBF70D}" srcOrd="2" destOrd="0" presId="urn:microsoft.com/office/officeart/2005/8/layout/orgChart1"/>
    <dgm:cxn modelId="{50220A6F-995A-4F4A-9873-E3B3278C26A7}" type="presParOf" srcId="{8E6BA3FE-C63F-4DFD-BCC7-051E37D0162D}" destId="{A7A34679-2AB2-430A-A431-47B3844F4209}" srcOrd="2" destOrd="0" presId="urn:microsoft.com/office/officeart/2005/8/layout/orgChart1"/>
    <dgm:cxn modelId="{F25E4CF6-B819-4583-87A3-39A3D7F43B0E}" type="presParOf" srcId="{8E6BA3FE-C63F-4DFD-BCC7-051E37D0162D}" destId="{7176D863-6CF1-4729-A165-B5480A4E4E42}" srcOrd="3" destOrd="0" presId="urn:microsoft.com/office/officeart/2005/8/layout/orgChart1"/>
    <dgm:cxn modelId="{7BEA0F05-9750-4DF6-850B-8E416972CFFF}" type="presParOf" srcId="{7176D863-6CF1-4729-A165-B5480A4E4E42}" destId="{F6D684F9-5459-4DB5-9887-3DBBAFB3CE80}" srcOrd="0" destOrd="0" presId="urn:microsoft.com/office/officeart/2005/8/layout/orgChart1"/>
    <dgm:cxn modelId="{106660B3-6C41-406F-B8BC-21600506C730}" type="presParOf" srcId="{F6D684F9-5459-4DB5-9887-3DBBAFB3CE80}" destId="{944CC2DE-2416-47C4-A200-5F8CC4A2F228}" srcOrd="0" destOrd="0" presId="urn:microsoft.com/office/officeart/2005/8/layout/orgChart1"/>
    <dgm:cxn modelId="{9C4BC392-1171-4539-BADE-8E951F6D17CE}" type="presParOf" srcId="{F6D684F9-5459-4DB5-9887-3DBBAFB3CE80}" destId="{2E586F7B-64EA-4025-A969-C4B7CE1D6457}" srcOrd="1" destOrd="0" presId="urn:microsoft.com/office/officeart/2005/8/layout/orgChart1"/>
    <dgm:cxn modelId="{FF34E38C-7EFD-4CCA-84E6-7F651D80CD0D}" type="presParOf" srcId="{7176D863-6CF1-4729-A165-B5480A4E4E42}" destId="{1FCD0882-8BA7-41FC-8A2B-C58D3AE60DB6}" srcOrd="1" destOrd="0" presId="urn:microsoft.com/office/officeart/2005/8/layout/orgChart1"/>
    <dgm:cxn modelId="{03142598-C018-4BB2-ADC5-309BFBCBD614}" type="presParOf" srcId="{7176D863-6CF1-4729-A165-B5480A4E4E42}" destId="{BC4CE1B3-7959-463A-ABF2-BCA76BF815AA}" srcOrd="2" destOrd="0" presId="urn:microsoft.com/office/officeart/2005/8/layout/orgChart1"/>
    <dgm:cxn modelId="{B2A6D60A-97CD-4EF3-A465-2C72C3E74725}" type="presParOf" srcId="{92679733-3948-408C-A4F8-2DFEDE86CD17}" destId="{7C8E4941-A3BA-44C9-8F02-83BA53602CED}" srcOrd="2" destOrd="0" presId="urn:microsoft.com/office/officeart/2005/8/layout/orgChart1"/>
    <dgm:cxn modelId="{4948B5F3-969B-43AA-9F2C-CE0B73C18296}" type="presParOf" srcId="{61B88188-856C-4E56-B1DE-D2041B528827}" destId="{D26443F2-B9A6-4DD2-BC83-0C82E61D90E9}" srcOrd="2" destOrd="0" presId="urn:microsoft.com/office/officeart/2005/8/layout/orgChart1"/>
    <dgm:cxn modelId="{63CB4A7B-3188-4D65-ABF8-7366143BD74A}" type="presParOf" srcId="{C5ACAE4F-DCDD-4086-8563-DF26BB7672BA}" destId="{6682F57C-A0A3-4014-828D-5A235FD46C1A}" srcOrd="4" destOrd="0" presId="urn:microsoft.com/office/officeart/2005/8/layout/orgChart1"/>
    <dgm:cxn modelId="{374435EE-0C04-4CD4-BC49-68AA07B6E14C}" type="presParOf" srcId="{C5ACAE4F-DCDD-4086-8563-DF26BB7672BA}" destId="{DE84D964-1210-4EA9-8FD4-7C6DDAE545DD}" srcOrd="5" destOrd="0" presId="urn:microsoft.com/office/officeart/2005/8/layout/orgChart1"/>
    <dgm:cxn modelId="{7B1C49A7-E4E0-497A-BF38-7666FDBACFF9}" type="presParOf" srcId="{DE84D964-1210-4EA9-8FD4-7C6DDAE545DD}" destId="{631CE12B-1BC0-4F74-8D1A-98E4B6BDDDB2}" srcOrd="0" destOrd="0" presId="urn:microsoft.com/office/officeart/2005/8/layout/orgChart1"/>
    <dgm:cxn modelId="{DBEA3F4E-8855-4EFC-A07D-985ECA5A61C9}" type="presParOf" srcId="{631CE12B-1BC0-4F74-8D1A-98E4B6BDDDB2}" destId="{937ECD0E-06DA-49A0-9224-744845E3A51C}" srcOrd="0" destOrd="0" presId="urn:microsoft.com/office/officeart/2005/8/layout/orgChart1"/>
    <dgm:cxn modelId="{F91694E9-E5B1-4E54-9739-1299008B91DA}" type="presParOf" srcId="{631CE12B-1BC0-4F74-8D1A-98E4B6BDDDB2}" destId="{3B2F1900-A068-4C51-90BB-A6587D601D86}" srcOrd="1" destOrd="0" presId="urn:microsoft.com/office/officeart/2005/8/layout/orgChart1"/>
    <dgm:cxn modelId="{C1D459FF-3A90-4155-99E0-0D544E1507CA}" type="presParOf" srcId="{DE84D964-1210-4EA9-8FD4-7C6DDAE545DD}" destId="{B0465F85-71E4-4FA7-BFC5-509B621D51EF}" srcOrd="1" destOrd="0" presId="urn:microsoft.com/office/officeart/2005/8/layout/orgChart1"/>
    <dgm:cxn modelId="{84B94037-EA91-48C1-9548-F6A01F7A35FC}" type="presParOf" srcId="{B0465F85-71E4-4FA7-BFC5-509B621D51EF}" destId="{38C1DA78-4D7E-4932-9DB0-49D49A87492D}" srcOrd="0" destOrd="0" presId="urn:microsoft.com/office/officeart/2005/8/layout/orgChart1"/>
    <dgm:cxn modelId="{802C4968-B589-4114-B72D-6995685EFECC}" type="presParOf" srcId="{B0465F85-71E4-4FA7-BFC5-509B621D51EF}" destId="{C1DBF05A-DABF-4AE9-9F4B-85E60116FF28}" srcOrd="1" destOrd="0" presId="urn:microsoft.com/office/officeart/2005/8/layout/orgChart1"/>
    <dgm:cxn modelId="{34160FB3-6863-4198-BA87-A64FBA30F334}" type="presParOf" srcId="{C1DBF05A-DABF-4AE9-9F4B-85E60116FF28}" destId="{6DA03F19-2CEB-4A3E-8B25-F7A5307C00D5}" srcOrd="0" destOrd="0" presId="urn:microsoft.com/office/officeart/2005/8/layout/orgChart1"/>
    <dgm:cxn modelId="{479460A4-FF00-49E1-BE4C-95D899F7A397}" type="presParOf" srcId="{6DA03F19-2CEB-4A3E-8B25-F7A5307C00D5}" destId="{7AE000BE-ADAD-41DA-99D9-FF7CC49DA44D}" srcOrd="0" destOrd="0" presId="urn:microsoft.com/office/officeart/2005/8/layout/orgChart1"/>
    <dgm:cxn modelId="{23110FBB-0D7A-47AF-B5AF-3F6D7A401163}" type="presParOf" srcId="{6DA03F19-2CEB-4A3E-8B25-F7A5307C00D5}" destId="{37CAA995-5DFF-4736-AF9D-185DF53C0A42}" srcOrd="1" destOrd="0" presId="urn:microsoft.com/office/officeart/2005/8/layout/orgChart1"/>
    <dgm:cxn modelId="{B95A92E2-F78C-438C-9121-5C371532398B}" type="presParOf" srcId="{C1DBF05A-DABF-4AE9-9F4B-85E60116FF28}" destId="{F633542E-A684-4BF7-8107-F3654F149C52}" srcOrd="1" destOrd="0" presId="urn:microsoft.com/office/officeart/2005/8/layout/orgChart1"/>
    <dgm:cxn modelId="{957F3374-2A69-41EC-B943-F28E8529FE19}" type="presParOf" srcId="{C1DBF05A-DABF-4AE9-9F4B-85E60116FF28}" destId="{083A3B4A-0020-4D1E-A9F3-D8CB117272C2}" srcOrd="2" destOrd="0" presId="urn:microsoft.com/office/officeart/2005/8/layout/orgChart1"/>
    <dgm:cxn modelId="{600C04B1-D9FD-4FDE-B79D-B5EAC55E8739}" type="presParOf" srcId="{DE84D964-1210-4EA9-8FD4-7C6DDAE545DD}" destId="{4BA3227B-4EDC-4E7D-86AB-6A10BF55EAE3}" srcOrd="2" destOrd="0" presId="urn:microsoft.com/office/officeart/2005/8/layout/orgChart1"/>
    <dgm:cxn modelId="{24BBA676-4857-4B19-B241-C83FC196D8E1}" type="presParOf" srcId="{DC99A514-AFC3-40E1-BF7F-A0C06198F505}" destId="{67A4BA15-6373-4497-9971-B73CC3BD6EDE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C1DA78-4D7E-4932-9DB0-49D49A87492D}">
      <dsp:nvSpPr>
        <dsp:cNvPr id="0" name=""/>
        <dsp:cNvSpPr/>
      </dsp:nvSpPr>
      <dsp:spPr>
        <a:xfrm>
          <a:off x="6068517" y="1280637"/>
          <a:ext cx="158641" cy="486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500"/>
              </a:lnTo>
              <a:lnTo>
                <a:pt x="158641" y="48650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2F57C-A0A3-4014-828D-5A235FD46C1A}">
      <dsp:nvSpPr>
        <dsp:cNvPr id="0" name=""/>
        <dsp:cNvSpPr/>
      </dsp:nvSpPr>
      <dsp:spPr>
        <a:xfrm>
          <a:off x="5193811" y="528804"/>
          <a:ext cx="1297750" cy="223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978"/>
              </a:lnTo>
              <a:lnTo>
                <a:pt x="1297750" y="111978"/>
              </a:lnTo>
              <a:lnTo>
                <a:pt x="1297750" y="22302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34679-2AB2-430A-A431-47B3844F4209}">
      <dsp:nvSpPr>
        <dsp:cNvPr id="0" name=""/>
        <dsp:cNvSpPr/>
      </dsp:nvSpPr>
      <dsp:spPr>
        <a:xfrm>
          <a:off x="5211853" y="2031540"/>
          <a:ext cx="639853" cy="222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049"/>
              </a:lnTo>
              <a:lnTo>
                <a:pt x="639853" y="111049"/>
              </a:lnTo>
              <a:lnTo>
                <a:pt x="639853" y="22209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9EB74-8292-44E8-8982-4FC6C445626B}">
      <dsp:nvSpPr>
        <dsp:cNvPr id="0" name=""/>
        <dsp:cNvSpPr/>
      </dsp:nvSpPr>
      <dsp:spPr>
        <a:xfrm>
          <a:off x="5211853" y="5166624"/>
          <a:ext cx="1329108" cy="206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544"/>
              </a:lnTo>
              <a:lnTo>
                <a:pt x="1329108" y="95544"/>
              </a:lnTo>
              <a:lnTo>
                <a:pt x="1329108" y="20659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28ED5-918B-460D-A578-C112AD7F0131}">
      <dsp:nvSpPr>
        <dsp:cNvPr id="0" name=""/>
        <dsp:cNvSpPr/>
      </dsp:nvSpPr>
      <dsp:spPr>
        <a:xfrm>
          <a:off x="4749773" y="5974030"/>
          <a:ext cx="197677" cy="429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9997"/>
              </a:lnTo>
              <a:lnTo>
                <a:pt x="197677" y="42999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78A8D-B003-4BD9-B7DE-ED6E8AB29764}">
      <dsp:nvSpPr>
        <dsp:cNvPr id="0" name=""/>
        <dsp:cNvSpPr/>
      </dsp:nvSpPr>
      <dsp:spPr>
        <a:xfrm>
          <a:off x="5127097" y="5166624"/>
          <a:ext cx="91440" cy="278600"/>
        </a:xfrm>
        <a:custGeom>
          <a:avLst/>
          <a:gdLst/>
          <a:ahLst/>
          <a:cxnLst/>
          <a:rect l="0" t="0" r="0" b="0"/>
          <a:pathLst>
            <a:path>
              <a:moveTo>
                <a:pt x="84756" y="0"/>
              </a:moveTo>
              <a:lnTo>
                <a:pt x="84756" y="167551"/>
              </a:lnTo>
              <a:lnTo>
                <a:pt x="45720" y="167551"/>
              </a:lnTo>
              <a:lnTo>
                <a:pt x="45720" y="27860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59636-DBF9-4CDF-9C3D-EA6E6847D841}">
      <dsp:nvSpPr>
        <dsp:cNvPr id="0" name=""/>
        <dsp:cNvSpPr/>
      </dsp:nvSpPr>
      <dsp:spPr>
        <a:xfrm>
          <a:off x="3309605" y="5902022"/>
          <a:ext cx="358138" cy="502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005"/>
              </a:lnTo>
              <a:lnTo>
                <a:pt x="358138" y="50200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16D52E-D1DA-4138-BC59-48E72C5BC02A}">
      <dsp:nvSpPr>
        <dsp:cNvPr id="0" name=""/>
        <dsp:cNvSpPr/>
      </dsp:nvSpPr>
      <dsp:spPr>
        <a:xfrm>
          <a:off x="3732649" y="5166624"/>
          <a:ext cx="1479204" cy="206593"/>
        </a:xfrm>
        <a:custGeom>
          <a:avLst/>
          <a:gdLst/>
          <a:ahLst/>
          <a:cxnLst/>
          <a:rect l="0" t="0" r="0" b="0"/>
          <a:pathLst>
            <a:path>
              <a:moveTo>
                <a:pt x="1479204" y="0"/>
              </a:moveTo>
              <a:lnTo>
                <a:pt x="1479204" y="95544"/>
              </a:lnTo>
              <a:lnTo>
                <a:pt x="0" y="95544"/>
              </a:lnTo>
              <a:lnTo>
                <a:pt x="0" y="20659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6A784-5FA9-4374-A552-D502EE2D5252}">
      <dsp:nvSpPr>
        <dsp:cNvPr id="0" name=""/>
        <dsp:cNvSpPr/>
      </dsp:nvSpPr>
      <dsp:spPr>
        <a:xfrm>
          <a:off x="5166133" y="4415721"/>
          <a:ext cx="91440" cy="2220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09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4E402-D4E0-4C8E-98D6-0A1581734530}">
      <dsp:nvSpPr>
        <dsp:cNvPr id="0" name=""/>
        <dsp:cNvSpPr/>
      </dsp:nvSpPr>
      <dsp:spPr>
        <a:xfrm>
          <a:off x="4572000" y="3533346"/>
          <a:ext cx="639853" cy="222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049"/>
              </a:lnTo>
              <a:lnTo>
                <a:pt x="639853" y="111049"/>
              </a:lnTo>
              <a:lnTo>
                <a:pt x="639853" y="22209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A1A8D-6E99-4901-AEB8-2BCC761FEB7F}">
      <dsp:nvSpPr>
        <dsp:cNvPr id="0" name=""/>
        <dsp:cNvSpPr/>
      </dsp:nvSpPr>
      <dsp:spPr>
        <a:xfrm>
          <a:off x="1918790" y="3533346"/>
          <a:ext cx="2653209" cy="222098"/>
        </a:xfrm>
        <a:custGeom>
          <a:avLst/>
          <a:gdLst/>
          <a:ahLst/>
          <a:cxnLst/>
          <a:rect l="0" t="0" r="0" b="0"/>
          <a:pathLst>
            <a:path>
              <a:moveTo>
                <a:pt x="2653209" y="0"/>
              </a:moveTo>
              <a:lnTo>
                <a:pt x="2653209" y="111049"/>
              </a:lnTo>
              <a:lnTo>
                <a:pt x="0" y="111049"/>
              </a:lnTo>
              <a:lnTo>
                <a:pt x="0" y="22209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35F42-F1E5-446A-B347-43BBDD403FC5}">
      <dsp:nvSpPr>
        <dsp:cNvPr id="0" name=""/>
        <dsp:cNvSpPr/>
      </dsp:nvSpPr>
      <dsp:spPr>
        <a:xfrm>
          <a:off x="4526280" y="2782443"/>
          <a:ext cx="91440" cy="2220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09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66698-A3F5-4963-8F0A-41D888C9B97A}">
      <dsp:nvSpPr>
        <dsp:cNvPr id="0" name=""/>
        <dsp:cNvSpPr/>
      </dsp:nvSpPr>
      <dsp:spPr>
        <a:xfrm>
          <a:off x="4572000" y="2031540"/>
          <a:ext cx="639853" cy="222098"/>
        </a:xfrm>
        <a:custGeom>
          <a:avLst/>
          <a:gdLst/>
          <a:ahLst/>
          <a:cxnLst/>
          <a:rect l="0" t="0" r="0" b="0"/>
          <a:pathLst>
            <a:path>
              <a:moveTo>
                <a:pt x="639853" y="0"/>
              </a:moveTo>
              <a:lnTo>
                <a:pt x="639853" y="111049"/>
              </a:lnTo>
              <a:lnTo>
                <a:pt x="0" y="111049"/>
              </a:lnTo>
              <a:lnTo>
                <a:pt x="0" y="22209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07583-4441-41C5-AB9D-E2CDB804344C}">
      <dsp:nvSpPr>
        <dsp:cNvPr id="0" name=""/>
        <dsp:cNvSpPr/>
      </dsp:nvSpPr>
      <dsp:spPr>
        <a:xfrm>
          <a:off x="5166133" y="1280637"/>
          <a:ext cx="91440" cy="2220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09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24B584-40C6-4E8D-853F-9447FF1F6674}">
      <dsp:nvSpPr>
        <dsp:cNvPr id="0" name=""/>
        <dsp:cNvSpPr/>
      </dsp:nvSpPr>
      <dsp:spPr>
        <a:xfrm>
          <a:off x="5148091" y="528804"/>
          <a:ext cx="91440" cy="2230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978"/>
              </a:lnTo>
              <a:lnTo>
                <a:pt x="63762" y="111978"/>
              </a:lnTo>
              <a:lnTo>
                <a:pt x="63762" y="22302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C46AB-BD5C-4A91-BBBE-B003B13BAE40}">
      <dsp:nvSpPr>
        <dsp:cNvPr id="0" name=""/>
        <dsp:cNvSpPr/>
      </dsp:nvSpPr>
      <dsp:spPr>
        <a:xfrm>
          <a:off x="3932146" y="528804"/>
          <a:ext cx="1261665" cy="223027"/>
        </a:xfrm>
        <a:custGeom>
          <a:avLst/>
          <a:gdLst/>
          <a:ahLst/>
          <a:cxnLst/>
          <a:rect l="0" t="0" r="0" b="0"/>
          <a:pathLst>
            <a:path>
              <a:moveTo>
                <a:pt x="1261665" y="0"/>
              </a:moveTo>
              <a:lnTo>
                <a:pt x="1261665" y="111978"/>
              </a:lnTo>
              <a:lnTo>
                <a:pt x="0" y="111978"/>
              </a:lnTo>
              <a:lnTo>
                <a:pt x="0" y="22302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79A3F-6142-46D3-8A57-386E171BD2A8}">
      <dsp:nvSpPr>
        <dsp:cNvPr id="0" name=""/>
        <dsp:cNvSpPr/>
      </dsp:nvSpPr>
      <dsp:spPr>
        <a:xfrm>
          <a:off x="3931839" y="0"/>
          <a:ext cx="2523943" cy="528804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Clinical presentation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Biochemical </a:t>
          </a:r>
          <a:r>
            <a:rPr lang="en-US" sz="1200" b="1" kern="1200" dirty="0" err="1" smtClean="0">
              <a:solidFill>
                <a:schemeClr val="bg1"/>
              </a:solidFill>
            </a:rPr>
            <a:t>Dx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3931839" y="0"/>
        <a:ext cx="2523943" cy="528804"/>
      </dsp:txXfrm>
    </dsp:sp>
    <dsp:sp modelId="{BDB9A3EE-EC02-420F-9C76-40BCA4BFBC74}">
      <dsp:nvSpPr>
        <dsp:cNvPr id="0" name=""/>
        <dsp:cNvSpPr/>
      </dsp:nvSpPr>
      <dsp:spPr>
        <a:xfrm>
          <a:off x="3403341" y="751832"/>
          <a:ext cx="1057609" cy="528804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positive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3403341" y="751832"/>
        <a:ext cx="1057609" cy="528804"/>
      </dsp:txXfrm>
    </dsp:sp>
    <dsp:sp modelId="{A3A13254-3571-4C28-897C-BDCC90F9A411}">
      <dsp:nvSpPr>
        <dsp:cNvPr id="0" name=""/>
        <dsp:cNvSpPr/>
      </dsp:nvSpPr>
      <dsp:spPr>
        <a:xfrm>
          <a:off x="4683049" y="751832"/>
          <a:ext cx="1057609" cy="528804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equivocal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4683049" y="751832"/>
        <a:ext cx="1057609" cy="528804"/>
      </dsp:txXfrm>
    </dsp:sp>
    <dsp:sp modelId="{07105537-4127-4394-950B-B849CCB75A7C}">
      <dsp:nvSpPr>
        <dsp:cNvPr id="0" name=""/>
        <dsp:cNvSpPr/>
      </dsp:nvSpPr>
      <dsp:spPr>
        <a:xfrm>
          <a:off x="4683049" y="1502735"/>
          <a:ext cx="1057609" cy="528804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Suppression tests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>
            <a:solidFill>
              <a:schemeClr val="bg1"/>
            </a:solidFill>
          </a:endParaRPr>
        </a:p>
      </dsp:txBody>
      <dsp:txXfrm>
        <a:off x="4683049" y="1502735"/>
        <a:ext cx="1057609" cy="528804"/>
      </dsp:txXfrm>
    </dsp:sp>
    <dsp:sp modelId="{F37621D6-E36F-4D15-B9AA-65865D8A3FC8}">
      <dsp:nvSpPr>
        <dsp:cNvPr id="0" name=""/>
        <dsp:cNvSpPr/>
      </dsp:nvSpPr>
      <dsp:spPr>
        <a:xfrm>
          <a:off x="4043195" y="2253638"/>
          <a:ext cx="1057609" cy="528804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positive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4043195" y="2253638"/>
        <a:ext cx="1057609" cy="528804"/>
      </dsp:txXfrm>
    </dsp:sp>
    <dsp:sp modelId="{192EA9E0-7C8C-4E83-9D5E-80671994D342}">
      <dsp:nvSpPr>
        <dsp:cNvPr id="0" name=""/>
        <dsp:cNvSpPr/>
      </dsp:nvSpPr>
      <dsp:spPr>
        <a:xfrm>
          <a:off x="4043195" y="3004541"/>
          <a:ext cx="1057609" cy="528804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CT scan 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4043195" y="3004541"/>
        <a:ext cx="1057609" cy="528804"/>
      </dsp:txXfrm>
    </dsp:sp>
    <dsp:sp modelId="{A2EAF2EB-EB1E-452E-B30F-4623BF3C491F}">
      <dsp:nvSpPr>
        <dsp:cNvPr id="0" name=""/>
        <dsp:cNvSpPr/>
      </dsp:nvSpPr>
      <dsp:spPr>
        <a:xfrm>
          <a:off x="1389985" y="3755444"/>
          <a:ext cx="1057609" cy="528804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Unilateral adenoma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1389985" y="3755444"/>
        <a:ext cx="1057609" cy="528804"/>
      </dsp:txXfrm>
    </dsp:sp>
    <dsp:sp modelId="{30CDEA77-8BB2-465B-BFC2-686C99AC879C}">
      <dsp:nvSpPr>
        <dsp:cNvPr id="0" name=""/>
        <dsp:cNvSpPr/>
      </dsp:nvSpPr>
      <dsp:spPr>
        <a:xfrm>
          <a:off x="2669693" y="3755444"/>
          <a:ext cx="5084321" cy="660276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Bilateral normal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Bilateral nodules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Unilateral nodule &lt;1 cm or &gt;2 cm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2669693" y="3755444"/>
        <a:ext cx="5084321" cy="660276"/>
      </dsp:txXfrm>
    </dsp:sp>
    <dsp:sp modelId="{B899A2E5-82F6-431B-A7A8-9ED81FD93DFA}">
      <dsp:nvSpPr>
        <dsp:cNvPr id="0" name=""/>
        <dsp:cNvSpPr/>
      </dsp:nvSpPr>
      <dsp:spPr>
        <a:xfrm>
          <a:off x="4683049" y="4637819"/>
          <a:ext cx="1057609" cy="528804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Selective venous sampling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4683049" y="4637819"/>
        <a:ext cx="1057609" cy="528804"/>
      </dsp:txXfrm>
    </dsp:sp>
    <dsp:sp modelId="{B2EE9198-D672-41B7-9959-A2F358675C9F}">
      <dsp:nvSpPr>
        <dsp:cNvPr id="0" name=""/>
        <dsp:cNvSpPr/>
      </dsp:nvSpPr>
      <dsp:spPr>
        <a:xfrm>
          <a:off x="3203844" y="5373217"/>
          <a:ext cx="1057609" cy="528804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unilateral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3203844" y="5373217"/>
        <a:ext cx="1057609" cy="528804"/>
      </dsp:txXfrm>
    </dsp:sp>
    <dsp:sp modelId="{5987A08D-014D-47A5-AA7B-986AA32F8D69}">
      <dsp:nvSpPr>
        <dsp:cNvPr id="0" name=""/>
        <dsp:cNvSpPr/>
      </dsp:nvSpPr>
      <dsp:spPr>
        <a:xfrm>
          <a:off x="3667743" y="6139625"/>
          <a:ext cx="1057609" cy="528804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Laparoscopic adrenalectomy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3667743" y="6139625"/>
        <a:ext cx="1057609" cy="528804"/>
      </dsp:txXfrm>
    </dsp:sp>
    <dsp:sp modelId="{0EBAAA8E-426C-4D66-A9AC-00CE79CB11D7}">
      <dsp:nvSpPr>
        <dsp:cNvPr id="0" name=""/>
        <dsp:cNvSpPr/>
      </dsp:nvSpPr>
      <dsp:spPr>
        <a:xfrm>
          <a:off x="4644012" y="5445225"/>
          <a:ext cx="1057609" cy="528804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bilateral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4644012" y="5445225"/>
        <a:ext cx="1057609" cy="528804"/>
      </dsp:txXfrm>
    </dsp:sp>
    <dsp:sp modelId="{2E8B844A-1A4C-42B6-A819-7007DA779D98}">
      <dsp:nvSpPr>
        <dsp:cNvPr id="0" name=""/>
        <dsp:cNvSpPr/>
      </dsp:nvSpPr>
      <dsp:spPr>
        <a:xfrm>
          <a:off x="4947451" y="6139625"/>
          <a:ext cx="1057609" cy="528804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Medical </a:t>
          </a:r>
          <a:r>
            <a:rPr lang="en-US" sz="1200" b="1" kern="1200" dirty="0" err="1" smtClean="0">
              <a:solidFill>
                <a:schemeClr val="bg1"/>
              </a:solidFill>
            </a:rPr>
            <a:t>ttt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4947451" y="6139625"/>
        <a:ext cx="1057609" cy="528804"/>
      </dsp:txXfrm>
    </dsp:sp>
    <dsp:sp modelId="{81DE5253-0226-4808-93E5-43EE53071758}">
      <dsp:nvSpPr>
        <dsp:cNvPr id="0" name=""/>
        <dsp:cNvSpPr/>
      </dsp:nvSpPr>
      <dsp:spPr>
        <a:xfrm>
          <a:off x="6012157" y="5373217"/>
          <a:ext cx="1057609" cy="528804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normal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6012157" y="5373217"/>
        <a:ext cx="1057609" cy="528804"/>
      </dsp:txXfrm>
    </dsp:sp>
    <dsp:sp modelId="{944CC2DE-2416-47C4-A200-5F8CC4A2F228}">
      <dsp:nvSpPr>
        <dsp:cNvPr id="0" name=""/>
        <dsp:cNvSpPr/>
      </dsp:nvSpPr>
      <dsp:spPr>
        <a:xfrm>
          <a:off x="5322903" y="2253638"/>
          <a:ext cx="1057609" cy="528804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negative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5322903" y="2253638"/>
        <a:ext cx="1057609" cy="528804"/>
      </dsp:txXfrm>
    </dsp:sp>
    <dsp:sp modelId="{937ECD0E-06DA-49A0-9224-744845E3A51C}">
      <dsp:nvSpPr>
        <dsp:cNvPr id="0" name=""/>
        <dsp:cNvSpPr/>
      </dsp:nvSpPr>
      <dsp:spPr>
        <a:xfrm>
          <a:off x="5962756" y="751832"/>
          <a:ext cx="1057609" cy="528804"/>
        </a:xfrm>
        <a:prstGeom prst="rect">
          <a:avLst/>
        </a:prstGeom>
        <a:solidFill>
          <a:srgbClr val="00B0F0"/>
        </a:solidFill>
        <a:ln>
          <a:solidFill>
            <a:srgbClr val="00B0F0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negative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5962756" y="751832"/>
        <a:ext cx="1057609" cy="528804"/>
      </dsp:txXfrm>
    </dsp:sp>
    <dsp:sp modelId="{7AE000BE-ADAD-41DA-99D9-FF7CC49DA44D}">
      <dsp:nvSpPr>
        <dsp:cNvPr id="0" name=""/>
        <dsp:cNvSpPr/>
      </dsp:nvSpPr>
      <dsp:spPr>
        <a:xfrm>
          <a:off x="6227159" y="1502735"/>
          <a:ext cx="1057609" cy="528804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Seek other causes of HTN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6227159" y="1502735"/>
        <a:ext cx="1057609" cy="528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مستطيل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مستطيل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مستطيل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15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7F32A8-1E2A-4DDF-99DE-51AB8AF3A0C9}" type="datetimeFigureOut">
              <a:rPr lang="en-US"/>
              <a:pPr>
                <a:defRPr/>
              </a:pPr>
              <a:t>4/2/2011</a:t>
            </a:fld>
            <a:endParaRPr lang="en-US"/>
          </a:p>
        </p:txBody>
      </p:sp>
      <p:sp>
        <p:nvSpPr>
          <p:cNvPr id="16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C13AC0-497C-41E4-A05F-3473C07FE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DC424-708D-425C-BAF8-CE3A2099AACB}" type="datetimeFigureOut">
              <a:rPr lang="en-US"/>
              <a:pPr>
                <a:defRPr/>
              </a:pPr>
              <a:t>4/2/2011</a:t>
            </a:fld>
            <a:endParaRPr lang="en-US"/>
          </a:p>
        </p:txBody>
      </p:sp>
      <p:sp>
        <p:nvSpPr>
          <p:cNvPr id="5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F869-07D5-4300-86CD-50A670B5F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17CE1-8885-4C11-9553-11602D998BBD}" type="datetimeFigureOut">
              <a:rPr lang="en-US"/>
              <a:pPr>
                <a:defRPr/>
              </a:pPr>
              <a:t>4/2/2011</a:t>
            </a:fld>
            <a:endParaRPr lang="en-US"/>
          </a:p>
        </p:txBody>
      </p:sp>
      <p:sp>
        <p:nvSpPr>
          <p:cNvPr id="5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C6545-F950-4D72-AD4F-D8FD14C93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82674-C445-441C-9E7A-2F6035064ACF}" type="datetimeFigureOut">
              <a:rPr lang="en-US"/>
              <a:pPr>
                <a:defRPr/>
              </a:pPr>
              <a:t>4/2/2011</a:t>
            </a:fld>
            <a:endParaRPr lang="en-US"/>
          </a:p>
        </p:txBody>
      </p:sp>
      <p:sp>
        <p:nvSpPr>
          <p:cNvPr id="5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E91ED-74C6-45DE-BB03-244E5A94F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حر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شكل حر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شكل حر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شكل حر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شكل حر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شكل حر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شكل حر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شكل حر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شكل حر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شكل حر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مستطيل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مستطيل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مستطيل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مستطيل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مستطيل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2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A62D17-4027-4550-8AF0-CE1ABBFDCEFB}" type="datetimeFigureOut">
              <a:rPr lang="en-US"/>
              <a:pPr>
                <a:defRPr/>
              </a:pPr>
              <a:t>4/2/2011</a:t>
            </a:fld>
            <a:endParaRPr lang="en-US"/>
          </a:p>
        </p:txBody>
      </p:sp>
      <p:sp>
        <p:nvSpPr>
          <p:cNvPr id="2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CCEBC3-49F4-4DB2-B5A6-DBCF28053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429B06-FA66-41C0-B3BD-0632D3EE513B}" type="datetimeFigureOut">
              <a:rPr lang="en-US"/>
              <a:pPr>
                <a:defRPr/>
              </a:pPr>
              <a:t>4/2/2011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071E7F-3F6E-48F6-91BB-AE0155BCA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مستطيل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مستطيل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مستطيل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مستطيل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مستطيل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مستطيل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مستطيل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DD277D-0AB0-4609-8E44-1BEAD447034A}" type="datetimeFigureOut">
              <a:rPr lang="en-US"/>
              <a:pPr>
                <a:defRPr/>
              </a:pPr>
              <a:t>4/2/2011</a:t>
            </a:fld>
            <a:endParaRPr lang="en-US"/>
          </a:p>
        </p:txBody>
      </p:sp>
      <p:sp>
        <p:nvSpPr>
          <p:cNvPr id="1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CA5970-0172-4765-9443-6E342A528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A0197-3715-4CD6-8A4A-C5F63130AC4B}" type="datetimeFigureOut">
              <a:rPr lang="en-US"/>
              <a:pPr>
                <a:defRPr/>
              </a:pPr>
              <a:t>4/2/2011</a:t>
            </a:fld>
            <a:endParaRPr lang="en-US"/>
          </a:p>
        </p:txBody>
      </p:sp>
      <p:sp>
        <p:nvSpPr>
          <p:cNvPr id="4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7A150-B30B-46AC-9C4B-B8AF7943E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257A30-08E1-41C8-9A0B-75CEB5EEA6FD}" type="datetimeFigureOut">
              <a:rPr lang="en-US"/>
              <a:pPr>
                <a:defRPr/>
              </a:pPr>
              <a:t>4/2/2011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D72566-C26E-4CAE-B291-45039E765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210C9-9C55-48F7-9870-D3C06C4D0EB3}" type="datetimeFigureOut">
              <a:rPr lang="en-US"/>
              <a:pPr>
                <a:defRPr/>
              </a:pPr>
              <a:t>4/2/2011</a:t>
            </a:fld>
            <a:endParaRPr lang="en-US"/>
          </a:p>
        </p:txBody>
      </p:sp>
      <p:sp>
        <p:nvSpPr>
          <p:cNvPr id="6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5F04C-EDDB-48CB-9084-D60A9BA2B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رابط مستقيم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مجموعة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رابط مستقيم 7"/>
            <p:cNvCxnSpPr/>
            <p:nvPr/>
          </p:nvCxnSpPr>
          <p:spPr>
            <a:xfrm rot="16200000">
              <a:off x="6663593" y="12867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rot="5400000" flipH="1">
              <a:off x="6744513" y="12857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مجموعة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رابط مستقيم 11"/>
            <p:cNvCxnSpPr/>
            <p:nvPr/>
          </p:nvCxnSpPr>
          <p:spPr>
            <a:xfrm rot="16200000">
              <a:off x="6663593" y="12867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 rot="5400000" flipH="1">
              <a:off x="6744513" y="12857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مجموعة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رابط مستقيم 15"/>
            <p:cNvCxnSpPr/>
            <p:nvPr/>
          </p:nvCxnSpPr>
          <p:spPr>
            <a:xfrm rot="16200000">
              <a:off x="6663592" y="12867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/>
            <p:cNvCxnSpPr/>
            <p:nvPr/>
          </p:nvCxnSpPr>
          <p:spPr>
            <a:xfrm rot="5400000" flipH="1">
              <a:off x="6744512" y="12857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وان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9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D97E1E-A22D-466E-AD79-F645249DEAE4}" type="datetimeFigureOut">
              <a:rPr lang="en-US"/>
              <a:pPr>
                <a:defRPr/>
              </a:pPr>
              <a:t>4/2/2011</a:t>
            </a:fld>
            <a:endParaRPr lang="en-US"/>
          </a:p>
        </p:txBody>
      </p:sp>
      <p:sp>
        <p:nvSpPr>
          <p:cNvPr id="20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86221E-A49A-4ADE-9572-12BA5B1EE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مستطيل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مستطيل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1036" name="عنصر نائب للنص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  <a:endParaRPr lang="en-US" smtClean="0"/>
          </a:p>
          <a:p>
            <a:pPr lvl="1"/>
            <a:r>
              <a:rPr lang="ar-SA" smtClean="0"/>
              <a:t>المستوى الثاني</a:t>
            </a:r>
            <a:endParaRPr lang="en-US" smtClean="0"/>
          </a:p>
          <a:p>
            <a:pPr lvl="2"/>
            <a:r>
              <a:rPr lang="ar-SA" smtClean="0"/>
              <a:t>المستوى الثالث</a:t>
            </a:r>
            <a:endParaRPr lang="en-US" smtClean="0"/>
          </a:p>
          <a:p>
            <a:pPr lvl="3"/>
            <a:r>
              <a:rPr lang="ar-SA" smtClean="0"/>
              <a:t>المستوى الرابع</a:t>
            </a:r>
            <a:endParaRPr lang="en-US" smtClean="0"/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1F15AE6-D863-4478-B412-F79479991231}" type="datetimeFigureOut">
              <a:rPr lang="en-US"/>
              <a:pPr>
                <a:defRPr/>
              </a:pPr>
              <a:t>4/2/2011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9C36542-94DC-46D7-82D1-7520B5ACC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797" r:id="rId2"/>
    <p:sldLayoutId id="2147483803" r:id="rId3"/>
    <p:sldLayoutId id="2147483804" r:id="rId4"/>
    <p:sldLayoutId id="2147483805" r:id="rId5"/>
    <p:sldLayoutId id="2147483798" r:id="rId6"/>
    <p:sldLayoutId id="2147483806" r:id="rId7"/>
    <p:sldLayoutId id="2147483799" r:id="rId8"/>
    <p:sldLayoutId id="2147483807" r:id="rId9"/>
    <p:sldLayoutId id="2147483800" r:id="rId10"/>
    <p:sldLayoutId id="21474838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Arial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Arial" charset="0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rgbClr val="FF0000"/>
                </a:solidFill>
                <a:cs typeface="+mj-cs"/>
              </a:rPr>
              <a:t>Adrenals</a:t>
            </a:r>
            <a:endParaRPr lang="en-US" sz="60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8195" name="عنوان فرعي 2"/>
          <p:cNvSpPr>
            <a:spLocks noGrp="1"/>
          </p:cNvSpPr>
          <p:nvPr>
            <p:ph type="subTitle" idx="1"/>
          </p:nvPr>
        </p:nvSpPr>
        <p:spPr>
          <a:xfrm>
            <a:off x="914400" y="2835275"/>
            <a:ext cx="7772400" cy="15081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cs typeface="+mj-cs"/>
              </a:rPr>
              <a:t>Adrenal Imaging:</a:t>
            </a:r>
            <a:endParaRPr lang="en-US" dirty="0">
              <a:solidFill>
                <a:schemeClr val="tx2">
                  <a:satMod val="200000"/>
                </a:schemeClr>
              </a:solidFill>
              <a:cs typeface="+mj-cs"/>
            </a:endParaRPr>
          </a:p>
        </p:txBody>
      </p:sp>
      <p:sp>
        <p:nvSpPr>
          <p:cNvPr id="16387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CT scan:</a:t>
            </a:r>
          </a:p>
          <a:p>
            <a:pPr lvl="1" eaLnBrk="1" hangingPunct="1"/>
            <a:r>
              <a:rPr lang="en-US" smtClean="0"/>
              <a:t>Benign</a:t>
            </a:r>
          </a:p>
          <a:p>
            <a:pPr lvl="2" eaLnBrk="1" hangingPunct="1"/>
            <a:r>
              <a:rPr lang="en-US" smtClean="0"/>
              <a:t>Intensity similar to liver</a:t>
            </a:r>
          </a:p>
          <a:p>
            <a:pPr lvl="2" eaLnBrk="1" hangingPunct="1"/>
            <a:r>
              <a:rPr lang="en-US" smtClean="0"/>
              <a:t>Low attenuation</a:t>
            </a:r>
          </a:p>
          <a:p>
            <a:pPr lvl="2" eaLnBrk="1" hangingPunct="1"/>
            <a:r>
              <a:rPr lang="en-US" smtClean="0"/>
              <a:t>Homogeneous</a:t>
            </a:r>
          </a:p>
          <a:p>
            <a:pPr lvl="2" eaLnBrk="1" hangingPunct="1"/>
            <a:r>
              <a:rPr lang="en-US" smtClean="0"/>
              <a:t>Smooth border</a:t>
            </a:r>
          </a:p>
          <a:p>
            <a:pPr lvl="2" eaLnBrk="1" hangingPunct="1"/>
            <a:r>
              <a:rPr lang="en-US" smtClean="0"/>
              <a:t>Smooth contour</a:t>
            </a:r>
          </a:p>
          <a:p>
            <a:pPr lvl="2" eaLnBrk="1" hangingPunct="1"/>
            <a:r>
              <a:rPr lang="en-US" smtClean="0"/>
              <a:t>&lt; 4 cm in greatest dimension</a:t>
            </a:r>
          </a:p>
          <a:p>
            <a:pPr lvl="2"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cs typeface="+mj-cs"/>
              </a:rPr>
              <a:t>Cont CT scan</a:t>
            </a:r>
            <a:endParaRPr lang="en-US" dirty="0">
              <a:solidFill>
                <a:schemeClr val="tx2">
                  <a:satMod val="200000"/>
                </a:schemeClr>
              </a:solidFill>
              <a:cs typeface="+mj-cs"/>
            </a:endParaRPr>
          </a:p>
        </p:txBody>
      </p:sp>
      <p:sp>
        <p:nvSpPr>
          <p:cNvPr id="17411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Malignant  lesions:</a:t>
            </a:r>
          </a:p>
          <a:p>
            <a:pPr lvl="1" eaLnBrk="1" hangingPunct="1"/>
            <a:r>
              <a:rPr lang="en-US" smtClean="0"/>
              <a:t>High attenuation  (&gt;30 HU).</a:t>
            </a:r>
          </a:p>
          <a:p>
            <a:pPr lvl="1" eaLnBrk="1" hangingPunct="1"/>
            <a:r>
              <a:rPr lang="en-US" smtClean="0"/>
              <a:t>Heterogeneous.</a:t>
            </a:r>
          </a:p>
          <a:p>
            <a:pPr lvl="1" eaLnBrk="1" hangingPunct="1"/>
            <a:r>
              <a:rPr lang="en-US" smtClean="0"/>
              <a:t>Irregular borders.</a:t>
            </a:r>
          </a:p>
          <a:p>
            <a:pPr lvl="1" eaLnBrk="1" hangingPunct="1"/>
            <a:r>
              <a:rPr lang="en-US" smtClean="0"/>
              <a:t>Local/ vascular invasion.</a:t>
            </a:r>
          </a:p>
          <a:p>
            <a:pPr lvl="1" eaLnBrk="1" hangingPunct="1"/>
            <a:r>
              <a:rPr lang="en-US" smtClean="0"/>
              <a:t>Lymphadenopathy.</a:t>
            </a:r>
          </a:p>
          <a:p>
            <a:pPr lvl="1" eaLnBrk="1" hangingPunct="1"/>
            <a:r>
              <a:rPr lang="en-US" smtClean="0"/>
              <a:t>Metastases.</a:t>
            </a:r>
          </a:p>
          <a:p>
            <a:pPr lvl="1" eaLnBrk="1" hangingPunct="1"/>
            <a:r>
              <a:rPr lang="en-US" smtClean="0"/>
              <a:t>Large size (&gt;6cm).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cs typeface="+mj-cs"/>
              </a:rPr>
              <a:t>Radiology:</a:t>
            </a:r>
            <a:endParaRPr lang="en-US" dirty="0">
              <a:solidFill>
                <a:schemeClr val="tx2">
                  <a:satMod val="200000"/>
                </a:schemeClr>
              </a:solidFill>
              <a:cs typeface="+mj-cs"/>
            </a:endParaRPr>
          </a:p>
        </p:txBody>
      </p:sp>
      <p:sp>
        <p:nvSpPr>
          <p:cNvPr id="18435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	</a:t>
            </a:r>
          </a:p>
          <a:p>
            <a:pPr eaLnBrk="1" hangingPunct="1"/>
            <a:r>
              <a:rPr lang="en-US" smtClean="0"/>
              <a:t> MRI.</a:t>
            </a:r>
          </a:p>
          <a:p>
            <a:pPr eaLnBrk="1" hangingPunct="1"/>
            <a:r>
              <a:rPr lang="en-US" smtClean="0"/>
              <a:t>Nuclear scan.</a:t>
            </a:r>
          </a:p>
          <a:p>
            <a:pPr eaLnBrk="1" hangingPunct="1"/>
            <a:r>
              <a:rPr lang="en-US" smtClean="0"/>
              <a:t>PET scan.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Incidentaloma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459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Found in 1-4 % of CT scans.</a:t>
            </a:r>
          </a:p>
          <a:p>
            <a:r>
              <a:rPr lang="en-US" smtClean="0"/>
              <a:t>Increases with age.</a:t>
            </a:r>
          </a:p>
          <a:p>
            <a:r>
              <a:rPr lang="en-US" smtClean="0"/>
              <a:t>Small nonfunctioning adrenal tumors.</a:t>
            </a:r>
          </a:p>
          <a:p>
            <a:r>
              <a:rPr lang="en-US" smtClean="0"/>
              <a:t> some with subclinical secretions of hormones.</a:t>
            </a:r>
          </a:p>
          <a:p>
            <a:r>
              <a:rPr lang="en-US" smtClean="0"/>
              <a:t>Adrenocortical carcinoma.</a:t>
            </a:r>
          </a:p>
          <a:p>
            <a:r>
              <a:rPr lang="en-US" smtClean="0"/>
              <a:t>Metastases.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Incidentaloma:</a:t>
            </a:r>
            <a:endParaRPr lang="en-US" dirty="0"/>
          </a:p>
        </p:txBody>
      </p:sp>
      <p:sp>
        <p:nvSpPr>
          <p:cNvPr id="2048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Nonfunctioning adenoma		82%</a:t>
            </a:r>
          </a:p>
          <a:p>
            <a:r>
              <a:rPr lang="en-US" smtClean="0"/>
              <a:t>Subclinical Cushing			5%</a:t>
            </a:r>
          </a:p>
          <a:p>
            <a:r>
              <a:rPr lang="en-US" smtClean="0"/>
              <a:t>Pheochromocytoma			5%</a:t>
            </a:r>
          </a:p>
          <a:p>
            <a:r>
              <a:rPr lang="en-US" smtClean="0"/>
              <a:t>Adrenocortical ca			5%</a:t>
            </a:r>
          </a:p>
          <a:p>
            <a:r>
              <a:rPr lang="en-US" smtClean="0"/>
              <a:t>Metastatic carcinoma		2%</a:t>
            </a:r>
          </a:p>
          <a:p>
            <a:r>
              <a:rPr lang="en-US" smtClean="0"/>
              <a:t>Conn’s					1%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Clinical Pathway </a:t>
            </a:r>
            <a:endParaRPr lang="en-US" dirty="0"/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196752"/>
            <a:ext cx="8748464" cy="566124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cs typeface="+mj-cs"/>
              </a:rPr>
              <a:t>Diseases of The Adrenals</a:t>
            </a:r>
            <a:endParaRPr lang="en-US" dirty="0">
              <a:solidFill>
                <a:schemeClr val="tx2">
                  <a:satMod val="200000"/>
                </a:schemeClr>
              </a:solidFill>
              <a:cs typeface="+mj-cs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4400" y="1125538"/>
            <a:ext cx="7772400" cy="5230812"/>
          </a:xfrm>
        </p:spPr>
        <p:txBody>
          <a:bodyPr>
            <a:normAutofit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1- hyperaldosteronism 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 smtClean="0">
                <a:cs typeface="+mn-cs"/>
              </a:rPr>
              <a:t>Causes:</a:t>
            </a:r>
          </a:p>
          <a:p>
            <a:pPr marL="996696" lvl="2" eaLnBrk="1" fontAlgn="auto" hangingPunct="1">
              <a:spcAft>
                <a:spcPts val="0"/>
              </a:spcAft>
              <a:buFont typeface="Wingdings 2"/>
              <a:buChar char=""/>
              <a:defRPr/>
            </a:pPr>
            <a:r>
              <a:rPr lang="en-US" dirty="0" smtClean="0">
                <a:cs typeface="+mn-cs"/>
              </a:rPr>
              <a:t>Primary</a:t>
            </a:r>
          </a:p>
          <a:p>
            <a:pPr marL="1261872" lvl="3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"/>
              <a:defRPr/>
            </a:pPr>
            <a:r>
              <a:rPr lang="en-US" dirty="0" smtClean="0">
                <a:cs typeface="+mn-cs"/>
              </a:rPr>
              <a:t>Adenoma.</a:t>
            </a:r>
          </a:p>
          <a:p>
            <a:pPr marL="1261872" lvl="3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"/>
              <a:defRPr/>
            </a:pPr>
            <a:r>
              <a:rPr lang="en-US" dirty="0" smtClean="0">
                <a:cs typeface="+mn-cs"/>
              </a:rPr>
              <a:t>Idiopathic bilateral adrenal hyperplasia.</a:t>
            </a:r>
          </a:p>
          <a:p>
            <a:pPr marL="1261872" lvl="3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"/>
              <a:defRPr/>
            </a:pPr>
            <a:r>
              <a:rPr lang="en-US" dirty="0" smtClean="0">
                <a:cs typeface="+mn-cs"/>
              </a:rPr>
              <a:t> Unilateral adrenal hyperplasia.</a:t>
            </a:r>
          </a:p>
          <a:p>
            <a:pPr marL="1261872" lvl="3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"/>
              <a:defRPr/>
            </a:pPr>
            <a:r>
              <a:rPr lang="en-US" dirty="0" smtClean="0">
                <a:cs typeface="+mn-cs"/>
              </a:rPr>
              <a:t>Adrenocortical carcinoma.</a:t>
            </a:r>
          </a:p>
          <a:p>
            <a:pPr marL="1261872" lvl="3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"/>
              <a:defRPr/>
            </a:pPr>
            <a:r>
              <a:rPr lang="en-US" dirty="0" smtClean="0">
                <a:cs typeface="+mn-cs"/>
              </a:rPr>
              <a:t>Familial</a:t>
            </a:r>
          </a:p>
          <a:p>
            <a:pPr marL="996696" lvl="2" eaLnBrk="1" fontAlgn="auto" hangingPunct="1">
              <a:spcAft>
                <a:spcPts val="0"/>
              </a:spcAft>
              <a:buFont typeface="Wingdings 2"/>
              <a:buChar char=""/>
              <a:defRPr/>
            </a:pPr>
            <a:r>
              <a:rPr lang="en-US" dirty="0" smtClean="0">
                <a:cs typeface="+mn-cs"/>
              </a:rPr>
              <a:t>Secondary</a:t>
            </a:r>
          </a:p>
          <a:p>
            <a:pPr marL="1261872" lvl="3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"/>
              <a:defRPr/>
            </a:pPr>
            <a:r>
              <a:rPr lang="en-US" dirty="0" smtClean="0">
                <a:cs typeface="+mn-cs"/>
              </a:rPr>
              <a:t>Renal artery stenosis.</a:t>
            </a:r>
          </a:p>
          <a:p>
            <a:pPr marL="1261872" lvl="3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"/>
              <a:defRPr/>
            </a:pPr>
            <a:r>
              <a:rPr lang="en-US" dirty="0" smtClean="0">
                <a:cs typeface="+mn-cs"/>
              </a:rPr>
              <a:t>CHF.</a:t>
            </a:r>
          </a:p>
          <a:p>
            <a:pPr marL="1261872" lvl="3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"/>
              <a:defRPr/>
            </a:pPr>
            <a:r>
              <a:rPr lang="en-US" dirty="0" smtClean="0">
                <a:cs typeface="+mn-cs"/>
              </a:rPr>
              <a:t>Liver cirrhosis.</a:t>
            </a:r>
          </a:p>
          <a:p>
            <a:pPr marL="1261872" lvl="3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"/>
              <a:defRPr/>
            </a:pPr>
            <a:r>
              <a:rPr lang="en-US" dirty="0" smtClean="0">
                <a:cs typeface="+mn-cs"/>
              </a:rPr>
              <a:t>Pregnancy.</a:t>
            </a:r>
          </a:p>
          <a:p>
            <a:pPr marL="1261872" lvl="3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"/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Primary hyperaldosteronism:</a:t>
            </a:r>
            <a:endParaRPr lang="en-US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4579" name="عنصر نائب للمحتوى 2"/>
          <p:cNvSpPr>
            <a:spLocks noGrp="1"/>
          </p:cNvSpPr>
          <p:nvPr>
            <p:ph idx="1"/>
          </p:nvPr>
        </p:nvSpPr>
        <p:spPr>
          <a:xfrm>
            <a:off x="914400" y="1196975"/>
            <a:ext cx="7772400" cy="5159375"/>
          </a:xfrm>
        </p:spPr>
        <p:txBody>
          <a:bodyPr/>
          <a:lstStyle/>
          <a:p>
            <a:pPr eaLnBrk="1" hangingPunct="1"/>
            <a:r>
              <a:rPr lang="en-US" smtClean="0"/>
              <a:t>Age 30-50 years</a:t>
            </a:r>
          </a:p>
          <a:p>
            <a:pPr eaLnBrk="1" hangingPunct="1"/>
            <a:r>
              <a:rPr lang="en-US" smtClean="0"/>
              <a:t>Female&gt; male, 2:1</a:t>
            </a:r>
          </a:p>
          <a:p>
            <a:pPr eaLnBrk="1" hangingPunct="1"/>
            <a:r>
              <a:rPr lang="en-US" smtClean="0"/>
              <a:t>Prevalence 5-13%</a:t>
            </a:r>
          </a:p>
          <a:p>
            <a:pPr eaLnBrk="1" hangingPunct="1"/>
            <a:r>
              <a:rPr lang="en-US" smtClean="0"/>
              <a:t>HPT with or without hypokalemia.</a:t>
            </a:r>
          </a:p>
          <a:p>
            <a:pPr eaLnBrk="1" hangingPunct="1"/>
            <a:r>
              <a:rPr lang="en-US" smtClean="0"/>
              <a:t>Weakness, polyuria, paresthesis, tetany, cramps.</a:t>
            </a:r>
          </a:p>
          <a:p>
            <a:pPr eaLnBrk="1" hangingPunct="1"/>
            <a:r>
              <a:rPr lang="en-US" smtClean="0"/>
              <a:t>Metabolic alkalosis, relative hypernatremia.</a:t>
            </a:r>
          </a:p>
          <a:p>
            <a:pPr eaLnBrk="1" hangingPunct="1"/>
            <a:r>
              <a:rPr lang="en-US" smtClean="0"/>
              <a:t>Elevated aldosterone secretion and suppressed plasma renin activity.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cs typeface="+mj-cs"/>
              </a:rPr>
              <a:t>Cont:</a:t>
            </a:r>
            <a:endParaRPr lang="en-US" dirty="0">
              <a:solidFill>
                <a:schemeClr val="tx2">
                  <a:satMod val="200000"/>
                </a:schemeClr>
              </a:solidFill>
              <a:cs typeface="+mj-cs"/>
            </a:endParaRPr>
          </a:p>
        </p:txBody>
      </p:sp>
      <p:sp>
        <p:nvSpPr>
          <p:cNvPr id="2560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Screening tests:</a:t>
            </a:r>
          </a:p>
          <a:p>
            <a:pPr lvl="1" eaLnBrk="1" hangingPunct="1"/>
            <a:r>
              <a:rPr lang="en-US" smtClean="0"/>
              <a:t>PAC (ng/dl) / PRA (ng /ml)&gt;20.</a:t>
            </a:r>
          </a:p>
          <a:p>
            <a:pPr lvl="1" eaLnBrk="1" hangingPunct="1"/>
            <a:r>
              <a:rPr lang="en-US" smtClean="0"/>
              <a:t>Plasma aldosterone &gt;15 ng/dl.</a:t>
            </a:r>
          </a:p>
          <a:p>
            <a:pPr eaLnBrk="1" hangingPunct="1"/>
            <a:r>
              <a:rPr lang="en-US" smtClean="0"/>
              <a:t>Confirmatory tests:</a:t>
            </a:r>
          </a:p>
          <a:p>
            <a:pPr lvl="1" eaLnBrk="1" hangingPunct="1"/>
            <a:r>
              <a:rPr lang="en-US" smtClean="0"/>
              <a:t>Sodium  suppression test</a:t>
            </a:r>
          </a:p>
          <a:p>
            <a:pPr lvl="2" eaLnBrk="1" hangingPunct="1"/>
            <a:r>
              <a:rPr lang="en-US" smtClean="0"/>
              <a:t>Urinary aldosterone excretion &gt;14  ug/ 24hr.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755997"/>
          </a:xfrm>
        </p:spPr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4400" y="1268760"/>
            <a:ext cx="7772400" cy="5087590"/>
          </a:xfrm>
        </p:spPr>
        <p:txBody>
          <a:bodyPr/>
          <a:lstStyle/>
          <a:p>
            <a:r>
              <a:rPr lang="en-US" sz="2400" dirty="0" smtClean="0"/>
              <a:t>History.</a:t>
            </a:r>
          </a:p>
          <a:p>
            <a:r>
              <a:rPr lang="en-US" sz="2400" dirty="0" smtClean="0"/>
              <a:t>Embryology.</a:t>
            </a:r>
          </a:p>
          <a:p>
            <a:r>
              <a:rPr lang="en-US" sz="2400" dirty="0" smtClean="0"/>
              <a:t>Anatomy.</a:t>
            </a:r>
          </a:p>
          <a:p>
            <a:r>
              <a:rPr lang="en-US" sz="2400" dirty="0" smtClean="0"/>
              <a:t>Physiology.</a:t>
            </a:r>
          </a:p>
          <a:p>
            <a:r>
              <a:rPr lang="en-US" sz="2400" dirty="0" smtClean="0"/>
              <a:t>Imaging.</a:t>
            </a:r>
          </a:p>
          <a:p>
            <a:r>
              <a:rPr lang="en-US" sz="2400" dirty="0" smtClean="0"/>
              <a:t>Surgical Diseases:</a:t>
            </a:r>
          </a:p>
          <a:p>
            <a:pPr lvl="1"/>
            <a:r>
              <a:rPr lang="en-US" sz="2400" dirty="0" err="1" smtClean="0"/>
              <a:t>Incidentaloma</a:t>
            </a:r>
            <a:endParaRPr lang="en-US" sz="2400" dirty="0" smtClean="0"/>
          </a:p>
          <a:p>
            <a:pPr lvl="1"/>
            <a:r>
              <a:rPr lang="en-US" sz="2400" dirty="0" smtClean="0"/>
              <a:t>Conn’s Syndrome.</a:t>
            </a:r>
          </a:p>
          <a:p>
            <a:pPr lvl="1"/>
            <a:r>
              <a:rPr lang="en-US" sz="2400" dirty="0" smtClean="0"/>
              <a:t>Pheochromocytoma/ </a:t>
            </a:r>
            <a:r>
              <a:rPr lang="en-US" sz="2400" dirty="0" err="1" smtClean="0"/>
              <a:t>Paraganglioma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Cushing disease VS Cushing Syndrome.</a:t>
            </a:r>
          </a:p>
          <a:p>
            <a:pPr lvl="1"/>
            <a:r>
              <a:rPr lang="en-US" sz="2400" dirty="0" smtClean="0"/>
              <a:t>Adrenocortical carcinoma</a:t>
            </a:r>
            <a:r>
              <a:rPr lang="en-US" dirty="0" smtClean="0"/>
              <a:t>.</a:t>
            </a:r>
          </a:p>
          <a:p>
            <a:r>
              <a:rPr lang="en-US" sz="2400" dirty="0" smtClean="0"/>
              <a:t>Operative  approaches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Treatment:</a:t>
            </a:r>
            <a:endParaRPr lang="en-US" dirty="0"/>
          </a:p>
        </p:txBody>
      </p:sp>
      <p:sp>
        <p:nvSpPr>
          <p:cNvPr id="26627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Pre-operative preparation:</a:t>
            </a:r>
          </a:p>
          <a:p>
            <a:pPr lvl="1"/>
            <a:r>
              <a:rPr lang="en-US" smtClean="0"/>
              <a:t>Spironolactone:</a:t>
            </a:r>
          </a:p>
          <a:p>
            <a:pPr lvl="1">
              <a:buFont typeface="Wingdings" pitchFamily="2" charset="2"/>
              <a:buNone/>
            </a:pPr>
            <a:r>
              <a:rPr lang="en-US" smtClean="0"/>
              <a:t>Competitive aldosterone antagonist</a:t>
            </a:r>
          </a:p>
          <a:p>
            <a:pPr lvl="2"/>
            <a:r>
              <a:rPr lang="en-US" smtClean="0"/>
              <a:t>Promote K retention.</a:t>
            </a:r>
          </a:p>
          <a:p>
            <a:pPr lvl="2"/>
            <a:r>
              <a:rPr lang="en-US" smtClean="0"/>
              <a:t>Reduce extracellular volume .</a:t>
            </a:r>
          </a:p>
          <a:p>
            <a:pPr lvl="2"/>
            <a:r>
              <a:rPr lang="en-US" smtClean="0"/>
              <a:t>Reactivate the renin-angio-aldosterone  syst.</a:t>
            </a:r>
          </a:p>
          <a:p>
            <a:pPr lvl="1"/>
            <a:r>
              <a:rPr lang="en-US" smtClean="0"/>
              <a:t>Amiloride:</a:t>
            </a:r>
          </a:p>
          <a:p>
            <a:pPr lvl="1">
              <a:buFont typeface="Wingdings" pitchFamily="2" charset="2"/>
              <a:buNone/>
            </a:pPr>
            <a:r>
              <a:rPr lang="en-US" smtClean="0"/>
              <a:t>K sparing diuretics</a:t>
            </a:r>
          </a:p>
          <a:p>
            <a:pPr lvl="1"/>
            <a:endParaRPr lang="en-US" smtClean="0"/>
          </a:p>
          <a:p>
            <a:pPr lvl="2">
              <a:buFont typeface="Wingdings 2" pitchFamily="18" charset="2"/>
              <a:buNone/>
            </a:pPr>
            <a:endParaRPr lang="en-US" smtClean="0"/>
          </a:p>
          <a:p>
            <a:pPr lvl="2">
              <a:buFont typeface="Wingdings 2" pitchFamily="18" charset="2"/>
              <a:buNone/>
            </a:pPr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27651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Surgery:</a:t>
            </a:r>
          </a:p>
          <a:p>
            <a:pPr lvl="1"/>
            <a:r>
              <a:rPr lang="en-US" smtClean="0"/>
              <a:t>Laparoscopic  adrenalectomy.</a:t>
            </a:r>
          </a:p>
          <a:p>
            <a:pPr lvl="1"/>
            <a:r>
              <a:rPr lang="en-US" smtClean="0"/>
              <a:t>Open surgery.</a:t>
            </a:r>
          </a:p>
          <a:p>
            <a:r>
              <a:rPr lang="en-US" smtClean="0"/>
              <a:t>Medical treatment:</a:t>
            </a:r>
          </a:p>
          <a:p>
            <a:pPr lvl="1"/>
            <a:r>
              <a:rPr lang="en-US" smtClean="0"/>
              <a:t>Unfit patients.</a:t>
            </a:r>
          </a:p>
          <a:p>
            <a:pPr lvl="1"/>
            <a:r>
              <a:rPr lang="en-US" smtClean="0"/>
              <a:t>Bilateral ald.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Prognosis:</a:t>
            </a:r>
            <a:endParaRPr lang="en-US" dirty="0"/>
          </a:p>
        </p:txBody>
      </p:sp>
      <p:sp>
        <p:nvSpPr>
          <p:cNvPr id="28675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1/3 persistent hypertension.</a:t>
            </a:r>
          </a:p>
          <a:p>
            <a:r>
              <a:rPr lang="en-US" smtClean="0"/>
              <a:t>K level will be restored.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Clinical Pathway</a:t>
            </a:r>
            <a:endParaRPr lang="en-US" dirty="0"/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484313"/>
            <a:ext cx="8748464" cy="5373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484313"/>
            <a:ext cx="8748464" cy="5373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Pheochromocytoma: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795" name="عنصر نائب للمحتوى 2"/>
          <p:cNvSpPr>
            <a:spLocks noGrp="1"/>
          </p:cNvSpPr>
          <p:nvPr>
            <p:ph idx="1"/>
          </p:nvPr>
        </p:nvSpPr>
        <p:spPr>
          <a:xfrm>
            <a:off x="914400" y="1340768"/>
            <a:ext cx="7772400" cy="501558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EPIDEMIOLOGY:</a:t>
            </a:r>
          </a:p>
          <a:p>
            <a:r>
              <a:rPr lang="en-US" dirty="0" smtClean="0"/>
              <a:t>Less than &lt; 0.1% of patients with hypertension</a:t>
            </a:r>
          </a:p>
          <a:p>
            <a:r>
              <a:rPr lang="en-US" dirty="0" smtClean="0"/>
              <a:t> 5% of tumors discovered incidentally on CT scan</a:t>
            </a:r>
          </a:p>
          <a:p>
            <a:r>
              <a:rPr lang="en-US" dirty="0" smtClean="0"/>
              <a:t> Most occur sporadically</a:t>
            </a:r>
          </a:p>
          <a:p>
            <a:r>
              <a:rPr lang="en-US" dirty="0" smtClean="0"/>
              <a:t>•Associated with familial syndromes, such as: </a:t>
            </a:r>
          </a:p>
          <a:p>
            <a:pPr>
              <a:buNone/>
            </a:pPr>
            <a:r>
              <a:rPr lang="en-US" dirty="0" smtClean="0"/>
              <a:t>	_Multiple endocrine </a:t>
            </a:r>
            <a:r>
              <a:rPr lang="en-US" dirty="0" err="1" smtClean="0"/>
              <a:t>neoplasia</a:t>
            </a:r>
            <a:r>
              <a:rPr lang="en-US" dirty="0" smtClean="0"/>
              <a:t> type 2A (MEN 2A) </a:t>
            </a:r>
          </a:p>
          <a:p>
            <a:r>
              <a:rPr lang="en-US" dirty="0" smtClean="0"/>
              <a:t>–MEN 2B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584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–Recklinghausen disease 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–von </a:t>
            </a:r>
            <a:r>
              <a:rPr lang="en-US" dirty="0" err="1" smtClean="0"/>
              <a:t>Hippel-Lindau</a:t>
            </a:r>
            <a:r>
              <a:rPr lang="en-US" dirty="0" smtClean="0"/>
              <a:t> disease</a:t>
            </a:r>
          </a:p>
          <a:p>
            <a:r>
              <a:rPr lang="en-US" dirty="0" smtClean="0"/>
              <a:t> Pheochromocytomas are present in 40% of patients with MEN 2</a:t>
            </a:r>
          </a:p>
          <a:p>
            <a:r>
              <a:rPr lang="en-US" dirty="0" smtClean="0"/>
              <a:t> 90% of patients with pheochromocytoma are hypertensive</a:t>
            </a:r>
          </a:p>
          <a:p>
            <a:r>
              <a:rPr lang="en-US" dirty="0" smtClean="0"/>
              <a:t>• Hypertension less common in children</a:t>
            </a:r>
          </a:p>
          <a:p>
            <a:r>
              <a:rPr lang="en-US" dirty="0" smtClean="0"/>
              <a:t>• In children, 50% of patients have multiple or extra-adrenal tumors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signs:</a:t>
            </a:r>
            <a:endParaRPr lang="en-US" dirty="0"/>
          </a:p>
        </p:txBody>
      </p:sp>
      <p:sp>
        <p:nvSpPr>
          <p:cNvPr id="38915" name="عنصر نائب للمحتوى 2"/>
          <p:cNvSpPr>
            <a:spLocks noGrp="1"/>
          </p:cNvSpPr>
          <p:nvPr>
            <p:ph idx="1"/>
          </p:nvPr>
        </p:nvSpPr>
        <p:spPr>
          <a:xfrm>
            <a:off x="914400" y="1341438"/>
            <a:ext cx="7772400" cy="5014912"/>
          </a:xfrm>
        </p:spPr>
        <p:txBody>
          <a:bodyPr/>
          <a:lstStyle/>
          <a:p>
            <a:r>
              <a:rPr lang="en-US" smtClean="0"/>
              <a:t> Clinical findings are variable</a:t>
            </a:r>
          </a:p>
          <a:p>
            <a:r>
              <a:rPr lang="en-US" smtClean="0"/>
              <a:t> Episodic or sustained hypertension</a:t>
            </a:r>
          </a:p>
          <a:p>
            <a:r>
              <a:rPr lang="en-US" smtClean="0"/>
              <a:t>Triad of palpitation, headache, and diaphoresis</a:t>
            </a:r>
          </a:p>
          <a:p>
            <a:r>
              <a:rPr lang="en-US" smtClean="0"/>
              <a:t> Anxiety, tremors and Weight loss.</a:t>
            </a:r>
          </a:p>
          <a:p>
            <a:r>
              <a:rPr lang="en-US" smtClean="0"/>
              <a:t> Dizziness, nausea, and vomiting</a:t>
            </a:r>
          </a:p>
          <a:p>
            <a:r>
              <a:rPr lang="en-US" smtClean="0"/>
              <a:t> Abdominal discomfort, constipation, diarrhea.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Cont:</a:t>
            </a:r>
            <a:endParaRPr lang="en-US" dirty="0"/>
          </a:p>
        </p:txBody>
      </p:sp>
      <p:sp>
        <p:nvSpPr>
          <p:cNvPr id="39939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• Visual blurring</a:t>
            </a:r>
          </a:p>
          <a:p>
            <a:r>
              <a:rPr lang="en-US" smtClean="0"/>
              <a:t>• Tachycardia, postural hypotension</a:t>
            </a:r>
          </a:p>
          <a:p>
            <a:r>
              <a:rPr lang="en-US" smtClean="0"/>
              <a:t>• Hypertensive retinopathy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Cont: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ESSENTIAL FEATURES </a:t>
            </a:r>
          </a:p>
          <a:p>
            <a:r>
              <a:rPr lang="en-US" dirty="0" smtClean="0"/>
              <a:t> Episodic headache, excessive sweating, palpitations, and visual blurring</a:t>
            </a:r>
          </a:p>
          <a:p>
            <a:r>
              <a:rPr lang="en-US" dirty="0" smtClean="0"/>
              <a:t> Hypertension, frequently sustained, with or without paroxysms</a:t>
            </a:r>
          </a:p>
          <a:p>
            <a:r>
              <a:rPr lang="en-US" dirty="0" smtClean="0"/>
              <a:t> Postural tachycardia and hypotension</a:t>
            </a:r>
          </a:p>
          <a:p>
            <a:r>
              <a:rPr lang="en-US" dirty="0" smtClean="0"/>
              <a:t>• Elevated urinary </a:t>
            </a:r>
            <a:r>
              <a:rPr lang="en-US" dirty="0" err="1" smtClean="0"/>
              <a:t>catecholamines</a:t>
            </a:r>
            <a:r>
              <a:rPr lang="en-US" dirty="0" smtClean="0"/>
              <a:t> or their metabolites, hyper metabolism, hyperglycemia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9219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1563  anatomy </a:t>
            </a:r>
          </a:p>
          <a:p>
            <a:pPr eaLnBrk="1" hangingPunct="1"/>
            <a:r>
              <a:rPr lang="en-US" smtClean="0"/>
              <a:t>1855 Addison described clinical features  of the syndrome named after him. </a:t>
            </a:r>
          </a:p>
          <a:p>
            <a:pPr eaLnBrk="1" hangingPunct="1"/>
            <a:r>
              <a:rPr lang="en-US" smtClean="0"/>
              <a:t>1912 Cushing described  hypercortisolism.</a:t>
            </a:r>
          </a:p>
          <a:p>
            <a:pPr eaLnBrk="1" hangingPunct="1"/>
            <a:r>
              <a:rPr lang="en-US" smtClean="0"/>
              <a:t>1934 the role of adrenal tumors in hypercortisolism  understood.</a:t>
            </a:r>
          </a:p>
          <a:p>
            <a:pPr eaLnBrk="1" hangingPunct="1"/>
            <a:r>
              <a:rPr lang="en-US" smtClean="0"/>
              <a:t>1955 pheochromocytoma was first described by frankel.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6867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• Rule of 10s: </a:t>
            </a:r>
          </a:p>
          <a:p>
            <a:r>
              <a:rPr lang="en-US" smtClean="0"/>
              <a:t>– 10% malignant </a:t>
            </a:r>
          </a:p>
          <a:p>
            <a:r>
              <a:rPr lang="en-US" smtClean="0"/>
              <a:t>–10% familial </a:t>
            </a:r>
          </a:p>
          <a:p>
            <a:r>
              <a:rPr lang="en-US" smtClean="0"/>
              <a:t>–10% bilateral </a:t>
            </a:r>
          </a:p>
          <a:p>
            <a:r>
              <a:rPr lang="en-US" smtClean="0"/>
              <a:t>–10% multiple tumors </a:t>
            </a:r>
          </a:p>
          <a:p>
            <a:r>
              <a:rPr lang="en-US" smtClean="0"/>
              <a:t>–10% extra-adrenal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1115194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Extra-adrenal pheochromocytomas: </a:t>
            </a:r>
          </a:p>
          <a:p>
            <a:endParaRPr lang="en-US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891" name="عنصر نائب للمحتوى 2"/>
          <p:cNvSpPr>
            <a:spLocks noGrp="1"/>
          </p:cNvSpPr>
          <p:nvPr>
            <p:ph sz="quarter" idx="2"/>
          </p:nvPr>
        </p:nvSpPr>
        <p:spPr>
          <a:xfrm>
            <a:off x="457200" y="2708919"/>
            <a:ext cx="4040188" cy="370946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sz="2800" dirty="0" smtClean="0"/>
              <a:t>–Abdomen (75%) 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	–Bladder (10%) 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	–Chest (10%) 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	–Pelvis (2%) 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	–Head and neck (3%)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016" y="1844824"/>
            <a:ext cx="3960440" cy="43924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LABORATORY FINDINGS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096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 Hyperglycemia</a:t>
            </a:r>
          </a:p>
          <a:p>
            <a:r>
              <a:rPr lang="en-US" smtClean="0"/>
              <a:t> Elevated plasma metanephrines</a:t>
            </a:r>
          </a:p>
          <a:p>
            <a:r>
              <a:rPr lang="en-US" smtClean="0"/>
              <a:t> Elevated 24-hour urine metanephrines and free catecholamines</a:t>
            </a:r>
          </a:p>
          <a:p>
            <a:r>
              <a:rPr lang="en-US" smtClean="0"/>
              <a:t> Elevated urinary vanillylmandelic acid (VMA)</a:t>
            </a:r>
          </a:p>
          <a:p>
            <a:r>
              <a:rPr lang="en-US" smtClean="0"/>
              <a:t> Elevated plasma catecholamines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IMAGING FINDINGS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1987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Adrenal mass seen on CT or MRI</a:t>
            </a:r>
          </a:p>
          <a:p>
            <a:r>
              <a:rPr lang="en-US" dirty="0" smtClean="0"/>
              <a:t> Characteristic bright appearance on T2-weighted MRI</a:t>
            </a:r>
          </a:p>
          <a:p>
            <a:r>
              <a:rPr lang="en-US" dirty="0" smtClean="0"/>
              <a:t> Asymmetric uptake on MIBG scan. Particularly useful for extra-adrenal, multiple, or malignant pheochromocytomas.</a:t>
            </a:r>
          </a:p>
          <a:p>
            <a:r>
              <a:rPr lang="en-US" dirty="0" smtClean="0"/>
              <a:t>MIBG Not useful for sporadic biochemical syndrome with unilateral mass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DIAGNOSTIC CONSIDERATIONS: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3011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 Avoid arteriography or fine-needle aspiration as they can precipitate a hypertensive crisis</a:t>
            </a:r>
          </a:p>
          <a:p>
            <a:r>
              <a:rPr lang="en-US" smtClean="0"/>
              <a:t>Early recognition during pregnancy is key because if left untreated, half of fetuses and nearly half of the mothers will die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RULE OUT: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4035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 Other causes of hypertension</a:t>
            </a:r>
          </a:p>
          <a:p>
            <a:r>
              <a:rPr lang="en-US" smtClean="0"/>
              <a:t>Hyperthyroidism</a:t>
            </a:r>
          </a:p>
          <a:p>
            <a:r>
              <a:rPr lang="en-US" smtClean="0"/>
              <a:t> Anxiety disorder</a:t>
            </a:r>
          </a:p>
          <a:p>
            <a:r>
              <a:rPr lang="en-US" smtClean="0"/>
              <a:t> Carcinoid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WORK-UP: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5059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History and physical exam </a:t>
            </a:r>
          </a:p>
          <a:p>
            <a:r>
              <a:rPr lang="en-US" smtClean="0"/>
              <a:t>Suspect pheochromocytoma based on symptoms</a:t>
            </a:r>
          </a:p>
          <a:p>
            <a:r>
              <a:rPr lang="en-US" smtClean="0"/>
              <a:t> CT, MRI, or other scans </a:t>
            </a:r>
          </a:p>
          <a:p>
            <a:r>
              <a:rPr lang="en-US" smtClean="0"/>
              <a:t>Plasma and urine studies (metanephrines, catecholamines, VMA)</a:t>
            </a:r>
          </a:p>
          <a:p>
            <a:r>
              <a:rPr lang="en-US" smtClean="0"/>
              <a:t> Begin treatment with a-blockers</a:t>
            </a:r>
          </a:p>
          <a:p>
            <a:r>
              <a:rPr lang="en-US" smtClean="0"/>
              <a:t> Possible MIBG scan</a:t>
            </a:r>
          </a:p>
          <a:p>
            <a:r>
              <a:rPr lang="en-US" smtClean="0"/>
              <a:t>• Operative excision of tumor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WHEN TO admit: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608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 Hypertensive crisis (can develop multisystem organ failure, mimicking severe sepsis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 AND MANAGEMENT</a:t>
            </a:r>
            <a:r>
              <a:rPr lang="en-US" b="1" dirty="0" smtClean="0"/>
              <a:t>: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7107" name="عنصر نائب للمحتوى 2"/>
          <p:cNvSpPr>
            <a:spLocks noGrp="1"/>
          </p:cNvSpPr>
          <p:nvPr>
            <p:ph idx="1"/>
          </p:nvPr>
        </p:nvSpPr>
        <p:spPr>
          <a:xfrm>
            <a:off x="914400" y="1196975"/>
            <a:ext cx="7772400" cy="5400675"/>
          </a:xfrm>
        </p:spPr>
        <p:txBody>
          <a:bodyPr/>
          <a:lstStyle/>
          <a:p>
            <a:r>
              <a:rPr lang="en-US" sz="2800" dirty="0" smtClean="0"/>
              <a:t>a-Adrenergic blocking agents should be started as soon as the biochemical diagnosis is established to restore blood volume, to prevent a severe crisis, and to allow recovery from the cardiomyopathy</a:t>
            </a:r>
          </a:p>
          <a:p>
            <a:r>
              <a:rPr lang="en-US" sz="2800" b="1" u="sng" dirty="0" smtClean="0"/>
              <a:t>SURGERY: 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Indications:</a:t>
            </a:r>
          </a:p>
          <a:p>
            <a:r>
              <a:rPr lang="en-US" sz="2800" dirty="0" smtClean="0"/>
              <a:t>• All pheochromocytoma should be excised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Contraindications:</a:t>
            </a:r>
          </a:p>
          <a:p>
            <a:r>
              <a:rPr lang="en-US" sz="2800" dirty="0" smtClean="0"/>
              <a:t>• Metastatic disease</a:t>
            </a:r>
          </a:p>
          <a:p>
            <a:r>
              <a:rPr lang="en-US" sz="2800" dirty="0" smtClean="0"/>
              <a:t>• Inadequate medical preparation (a- blockade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Cushing disease VS Syndrome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747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Cushing disease secondary to pituitary adenoma.</a:t>
            </a:r>
          </a:p>
          <a:p>
            <a:r>
              <a:rPr lang="en-US" smtClean="0"/>
              <a:t>Cushing syndrome secondary to anything else.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cs typeface="+mj-cs"/>
              </a:rPr>
              <a:t>Embryology</a:t>
            </a:r>
            <a:endParaRPr lang="en-US" dirty="0">
              <a:solidFill>
                <a:schemeClr val="tx2">
                  <a:satMod val="200000"/>
                </a:schemeClr>
              </a:solidFill>
              <a:cs typeface="+mj-cs"/>
            </a:endParaRPr>
          </a:p>
        </p:txBody>
      </p:sp>
      <p:sp>
        <p:nvSpPr>
          <p:cNvPr id="1024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Paired gland</a:t>
            </a:r>
          </a:p>
          <a:p>
            <a:pPr eaLnBrk="1" hangingPunct="1"/>
            <a:r>
              <a:rPr lang="en-US" smtClean="0"/>
              <a:t>Cortex (coelomic epithelium).</a:t>
            </a:r>
          </a:p>
          <a:p>
            <a:pPr lvl="1" eaLnBrk="1" hangingPunct="1"/>
            <a:r>
              <a:rPr lang="en-US" smtClean="0"/>
              <a:t>Zona glo</a:t>
            </a:r>
            <a:r>
              <a:rPr lang="en-US" smtClean="0">
                <a:solidFill>
                  <a:srgbClr val="FF0000"/>
                </a:solidFill>
              </a:rPr>
              <a:t>m</a:t>
            </a:r>
            <a:r>
              <a:rPr lang="en-US" smtClean="0"/>
              <a:t>erulus</a:t>
            </a:r>
            <a:r>
              <a:rPr lang="en-US" smtClean="0">
                <a:sym typeface="Wingdings" pitchFamily="2" charset="2"/>
              </a:rPr>
              <a:t> </a:t>
            </a:r>
            <a:r>
              <a:rPr lang="en-US" smtClean="0">
                <a:solidFill>
                  <a:srgbClr val="FF0000"/>
                </a:solidFill>
                <a:sym typeface="Wingdings" pitchFamily="2" charset="2"/>
              </a:rPr>
              <a:t>M</a:t>
            </a:r>
            <a:r>
              <a:rPr lang="en-US" smtClean="0">
                <a:sym typeface="Wingdings" pitchFamily="2" charset="2"/>
              </a:rPr>
              <a:t>ineralocorticoid</a:t>
            </a:r>
            <a:endParaRPr lang="en-US" smtClean="0"/>
          </a:p>
          <a:p>
            <a:pPr lvl="1" eaLnBrk="1" hangingPunct="1"/>
            <a:r>
              <a:rPr lang="en-US" smtClean="0"/>
              <a:t>Zona fasci</a:t>
            </a:r>
            <a:r>
              <a:rPr lang="en-US" smtClean="0">
                <a:solidFill>
                  <a:srgbClr val="FF0000"/>
                </a:solidFill>
              </a:rPr>
              <a:t>c</a:t>
            </a:r>
            <a:r>
              <a:rPr lang="en-US" smtClean="0"/>
              <a:t>ulate</a:t>
            </a:r>
            <a:r>
              <a:rPr lang="en-US" smtClean="0">
                <a:sym typeface="Wingdings" pitchFamily="2" charset="2"/>
              </a:rPr>
              <a:t>Gluco</a:t>
            </a:r>
            <a:r>
              <a:rPr lang="en-US" smtClean="0">
                <a:solidFill>
                  <a:srgbClr val="FF0000"/>
                </a:solidFill>
                <a:sym typeface="Wingdings" pitchFamily="2" charset="2"/>
              </a:rPr>
              <a:t>c</a:t>
            </a:r>
            <a:r>
              <a:rPr lang="en-US" smtClean="0">
                <a:sym typeface="Wingdings" pitchFamily="2" charset="2"/>
              </a:rPr>
              <a:t>orticoid</a:t>
            </a:r>
            <a:endParaRPr lang="en-US" smtClean="0"/>
          </a:p>
          <a:p>
            <a:pPr lvl="1" eaLnBrk="1" hangingPunct="1"/>
            <a:r>
              <a:rPr lang="en-US" smtClean="0"/>
              <a:t>Zona reticulari</a:t>
            </a:r>
            <a:r>
              <a:rPr lang="en-US" smtClean="0">
                <a:solidFill>
                  <a:srgbClr val="FF0000"/>
                </a:solidFill>
              </a:rPr>
              <a:t>s</a:t>
            </a:r>
            <a:r>
              <a:rPr lang="en-US" smtClean="0"/>
              <a:t>.(3</a:t>
            </a:r>
            <a:r>
              <a:rPr lang="en-US" baseline="30000" smtClean="0"/>
              <a:t>rd</a:t>
            </a:r>
            <a:r>
              <a:rPr lang="en-US" smtClean="0"/>
              <a:t> year)</a:t>
            </a:r>
            <a:r>
              <a:rPr lang="en-US" smtClean="0">
                <a:sym typeface="Wingdings" pitchFamily="2" charset="2"/>
              </a:rPr>
              <a:t></a:t>
            </a:r>
            <a:r>
              <a:rPr lang="en-US" smtClean="0">
                <a:solidFill>
                  <a:srgbClr val="FF0000"/>
                </a:solidFill>
                <a:sym typeface="Wingdings" pitchFamily="2" charset="2"/>
              </a:rPr>
              <a:t>S</a:t>
            </a:r>
            <a:r>
              <a:rPr lang="en-US" smtClean="0">
                <a:sym typeface="Wingdings" pitchFamily="2" charset="2"/>
              </a:rPr>
              <a:t>ex hormones</a:t>
            </a:r>
            <a:endParaRPr lang="en-US" smtClean="0"/>
          </a:p>
          <a:p>
            <a:pPr eaLnBrk="1" hangingPunct="1"/>
            <a:r>
              <a:rPr lang="en-US" smtClean="0"/>
              <a:t>Medulla( ectoderm) neural crest.</a:t>
            </a:r>
          </a:p>
          <a:p>
            <a:pPr lvl="1" eaLnBrk="1" hangingPunct="1"/>
            <a:r>
              <a:rPr lang="en-US" smtClean="0"/>
              <a:t>Ectopic tissue.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Clinical Pathway:</a:t>
            </a:r>
            <a:endParaRPr lang="en-US" dirty="0"/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340769"/>
            <a:ext cx="8748464" cy="551723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183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Adrenocortical carcinoma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functioning VS non functioning: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8131" name="عنصر نائب للمحتوى 2"/>
          <p:cNvSpPr>
            <a:spLocks noGrp="1"/>
          </p:cNvSpPr>
          <p:nvPr>
            <p:ph idx="1"/>
          </p:nvPr>
        </p:nvSpPr>
        <p:spPr>
          <a:xfrm>
            <a:off x="914400" y="2420938"/>
            <a:ext cx="7772400" cy="39354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ESSENTIAL FEATURES</a:t>
            </a:r>
            <a:r>
              <a:rPr lang="en-US" b="1" smtClean="0"/>
              <a:t> :</a:t>
            </a:r>
          </a:p>
          <a:p>
            <a:r>
              <a:rPr lang="en-US" smtClean="0"/>
              <a:t> Variety of clinical symptoms through excess production of adrenal hormones </a:t>
            </a:r>
          </a:p>
          <a:p>
            <a:r>
              <a:rPr lang="en-US" smtClean="0"/>
              <a:t>Complete surgical removal of the primary lesion and any respectable metastatic sites has been the mainstay of treatment</a:t>
            </a:r>
          </a:p>
          <a:p>
            <a:pPr>
              <a:buFont typeface="Wingdings" pitchFamily="2" charset="2"/>
              <a:buNone/>
            </a:pP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EPIDEMIOLOGY:</a:t>
            </a:r>
            <a:r>
              <a:rPr lang="en-US" b="1" dirty="0" smtClean="0"/>
              <a:t>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9155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These tumors are rare; 1—2 cases per million persons in the United States </a:t>
            </a:r>
          </a:p>
          <a:p>
            <a:r>
              <a:rPr lang="en-US" smtClean="0"/>
              <a:t> Less than 0.05% of newly diagnosed cancers per year </a:t>
            </a:r>
          </a:p>
          <a:p>
            <a:r>
              <a:rPr lang="en-US" smtClean="0"/>
              <a:t> Bimodal occurrence, with tumors developing in children &lt; 5 years of age and in adults in their fifth through seventh decade of life </a:t>
            </a:r>
          </a:p>
          <a:p>
            <a:r>
              <a:rPr lang="en-US" smtClean="0"/>
              <a:t>• Male:female ratio is 2:1, with functional tumors being more common in women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Cont:</a:t>
            </a:r>
            <a:endParaRPr lang="en-US" dirty="0"/>
          </a:p>
        </p:txBody>
      </p:sp>
      <p:sp>
        <p:nvSpPr>
          <p:cNvPr id="50179" name="عنصر نائب للمحتوى 2"/>
          <p:cNvSpPr>
            <a:spLocks noGrp="1"/>
          </p:cNvSpPr>
          <p:nvPr>
            <p:ph idx="1"/>
          </p:nvPr>
        </p:nvSpPr>
        <p:spPr>
          <a:xfrm>
            <a:off x="914400" y="1412875"/>
            <a:ext cx="7772400" cy="4943475"/>
          </a:xfrm>
        </p:spPr>
        <p:txBody>
          <a:bodyPr/>
          <a:lstStyle/>
          <a:p>
            <a:r>
              <a:rPr lang="en-US" smtClean="0"/>
              <a:t>• Left adrenal involved slightly more often than the right (53% vs 47%); bilateral tumors are rare (2%) </a:t>
            </a:r>
          </a:p>
          <a:p>
            <a:r>
              <a:rPr lang="en-US" smtClean="0"/>
              <a:t>• 50—60% of patients have symptoms related to hypersecretion of hormones (most commonly Cushing syndrome and virilization) </a:t>
            </a:r>
          </a:p>
          <a:p>
            <a:r>
              <a:rPr lang="en-US" smtClean="0"/>
              <a:t>• Feminizing and purely aldosterone-secreting carcinomas are rare </a:t>
            </a:r>
          </a:p>
          <a:p>
            <a:r>
              <a:rPr lang="en-US" smtClean="0"/>
              <a:t>• 50% of patients have metastases at the time of diagnosis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SIGNS: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5120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Symptoms of specific hormone excess (cortisol excess, virilization, feminization) </a:t>
            </a:r>
          </a:p>
          <a:p>
            <a:r>
              <a:rPr lang="en-US" smtClean="0"/>
              <a:t> Palpable abdominal mass </a:t>
            </a:r>
          </a:p>
          <a:p>
            <a:r>
              <a:rPr lang="en-US" smtClean="0"/>
              <a:t> Abdominal pain </a:t>
            </a:r>
          </a:p>
          <a:p>
            <a:r>
              <a:rPr lang="en-US" smtClean="0"/>
              <a:t> Fatigue, weight loss, fever, hematuria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FINDINGS: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52227" name="عنصر نائب للمحتوى 2"/>
          <p:cNvSpPr>
            <a:spLocks noGrp="1"/>
          </p:cNvSpPr>
          <p:nvPr>
            <p:ph idx="1"/>
          </p:nvPr>
        </p:nvSpPr>
        <p:spPr>
          <a:xfrm>
            <a:off x="914400" y="1341438"/>
            <a:ext cx="7772400" cy="5183187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2800" smtClean="0"/>
              <a:t>All laboratory abnormalities depend on hormonal status of tumor </a:t>
            </a:r>
          </a:p>
          <a:p>
            <a:r>
              <a:rPr lang="en-US" sz="2800" smtClean="0"/>
              <a:t>Elevated urinary free cortisol or steroid precursors </a:t>
            </a:r>
          </a:p>
          <a:p>
            <a:r>
              <a:rPr lang="en-US" sz="2800" smtClean="0"/>
              <a:t> Loss of normal circadian rhythm for serum cortisol </a:t>
            </a:r>
          </a:p>
          <a:p>
            <a:r>
              <a:rPr lang="en-US" sz="2800" smtClean="0"/>
              <a:t> Low serum adrenocorticotropic hormone (ACTH) </a:t>
            </a:r>
          </a:p>
          <a:p>
            <a:r>
              <a:rPr lang="en-US" sz="2800" smtClean="0"/>
              <a:t> Abnormal dexamethasone suppression test </a:t>
            </a:r>
          </a:p>
          <a:p>
            <a:r>
              <a:rPr lang="en-US" sz="2800" smtClean="0"/>
              <a:t>Elevated serum testosterone, estradiol, or aldosterone levels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IMAGING FINDINGS: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53251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 Evaluation of adrenal glands with CT or MRI (adrenocortical carcinomas are typically isodense to liver on T1-weighted MRI, and hyperdense relative to liver on T2-weighted MRI images) </a:t>
            </a:r>
          </a:p>
          <a:p>
            <a:r>
              <a:rPr lang="en-US" smtClean="0"/>
              <a:t>MRI more accurately gauges the extent of any intracaval tumor thrombus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DIAGNOSTIC CONSIDERATIONS: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54275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Mean diameter of adrenal carcinoma at diagnosis is 12 cm </a:t>
            </a:r>
          </a:p>
          <a:p>
            <a:r>
              <a:rPr lang="en-US" dirty="0" smtClean="0"/>
              <a:t> Radiographic evaluation of suspected metastatic sites for purposes of staging should be undertaken prior to thought of any surgery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RULE OUT 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 Pheochromocytoma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Operative approaches:</a:t>
            </a:r>
            <a:endParaRPr lang="en-US" dirty="0"/>
          </a:p>
        </p:txBody>
      </p:sp>
      <p:pic>
        <p:nvPicPr>
          <p:cNvPr id="552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628775"/>
            <a:ext cx="6049962" cy="4752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63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628775"/>
            <a:ext cx="6048375" cy="4752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Ectopic Tissues</a:t>
            </a:r>
            <a:endParaRPr lang="en-US" dirty="0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484784"/>
            <a:ext cx="8748464" cy="537321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Lap left </a:t>
            </a:r>
            <a:r>
              <a:rPr lang="en-US" dirty="0" err="1" smtClean="0"/>
              <a:t>adrenalectomy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573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6513" y="2398713"/>
            <a:ext cx="4448175" cy="3343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83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70213" y="1784350"/>
            <a:ext cx="3660775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93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90850" y="1784350"/>
            <a:ext cx="3619500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04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844675"/>
            <a:ext cx="6408737" cy="4464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Lap right </a:t>
            </a:r>
            <a:r>
              <a:rPr lang="en-US" dirty="0" err="1" smtClean="0"/>
              <a:t>adrenalectomy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614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65438" y="1784350"/>
            <a:ext cx="3870325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24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11500" y="1784350"/>
            <a:ext cx="3378200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34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773238"/>
            <a:ext cx="6551612" cy="4464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9600" dirty="0" smtClean="0"/>
              <a:t>??</a:t>
            </a:r>
            <a:endParaRPr lang="en-US" sz="9600" dirty="0"/>
          </a:p>
        </p:txBody>
      </p:sp>
      <p:sp>
        <p:nvSpPr>
          <p:cNvPr id="64515" name="Subtitle 4"/>
          <p:cNvSpPr>
            <a:spLocks noGrp="1"/>
          </p:cNvSpPr>
          <p:nvPr>
            <p:ph type="subTitle" idx="1"/>
          </p:nvPr>
        </p:nvSpPr>
        <p:spPr>
          <a:xfrm>
            <a:off x="914400" y="2835275"/>
            <a:ext cx="7772400" cy="15081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7200" dirty="0" smtClean="0"/>
              <a:t>Adrenals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200000"/>
                  </a:schemeClr>
                </a:solidFill>
                <a:cs typeface="+mj-cs"/>
              </a:rPr>
              <a:t>A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cs typeface="+mj-cs"/>
              </a:rPr>
              <a:t>natomy</a:t>
            </a:r>
            <a:endParaRPr lang="en-US" dirty="0">
              <a:solidFill>
                <a:schemeClr val="tx2">
                  <a:satMod val="200000"/>
                </a:schemeClr>
              </a:solidFill>
              <a:cs typeface="+mj-cs"/>
            </a:endParaRPr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268760"/>
            <a:ext cx="8748464" cy="558923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cs typeface="+mj-cs"/>
              </a:rPr>
              <a:t>Physiology:</a:t>
            </a:r>
            <a:endParaRPr lang="en-US" dirty="0">
              <a:solidFill>
                <a:schemeClr val="tx2">
                  <a:satMod val="200000"/>
                </a:schemeClr>
              </a:solidFill>
              <a:cs typeface="+mj-cs"/>
            </a:endParaRPr>
          </a:p>
        </p:txBody>
      </p:sp>
      <p:sp>
        <p:nvSpPr>
          <p:cNvPr id="13315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Adrenal cortex</a:t>
            </a:r>
          </a:p>
          <a:p>
            <a:pPr lvl="1" eaLnBrk="1" hangingPunct="1"/>
            <a:r>
              <a:rPr lang="en-US" smtClean="0"/>
              <a:t>Aldosterone</a:t>
            </a:r>
          </a:p>
          <a:p>
            <a:pPr lvl="1" eaLnBrk="1" hangingPunct="1"/>
            <a:r>
              <a:rPr lang="en-US" smtClean="0"/>
              <a:t>Cortisol</a:t>
            </a:r>
          </a:p>
          <a:p>
            <a:pPr lvl="1" eaLnBrk="1" hangingPunct="1"/>
            <a:r>
              <a:rPr lang="en-US" smtClean="0"/>
              <a:t>Sex steroids</a:t>
            </a:r>
          </a:p>
          <a:p>
            <a:pPr eaLnBrk="1" hangingPunct="1"/>
            <a:r>
              <a:rPr lang="en-US" smtClean="0"/>
              <a:t>Adrenal medulla:</a:t>
            </a:r>
          </a:p>
          <a:p>
            <a:pPr lvl="1" eaLnBrk="1" hangingPunct="1"/>
            <a:r>
              <a:rPr lang="en-US" smtClean="0"/>
              <a:t>Noradrenaline (20%).</a:t>
            </a:r>
          </a:p>
          <a:p>
            <a:pPr lvl="1" eaLnBrk="1" hangingPunct="1"/>
            <a:r>
              <a:rPr lang="en-US" smtClean="0"/>
              <a:t>Adrenaline (80%).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Hormonal Pathway</a:t>
            </a:r>
            <a:endParaRPr lang="en-US" dirty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340768"/>
            <a:ext cx="8748464" cy="551723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Cont:</a:t>
            </a:r>
            <a:endParaRPr lang="en-US" dirty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268760"/>
            <a:ext cx="8748464" cy="558923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ركة">
  <a:themeElements>
    <a:clrScheme name="حركة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حركة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حركة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553</TotalTime>
  <Words>1284</Words>
  <Application>Microsoft Office PowerPoint</Application>
  <PresentationFormat>On-screen Show (4:3)</PresentationFormat>
  <Paragraphs>277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حركة</vt:lpstr>
      <vt:lpstr>Adrenals</vt:lpstr>
      <vt:lpstr>Objectives:</vt:lpstr>
      <vt:lpstr>History</vt:lpstr>
      <vt:lpstr>Embryology</vt:lpstr>
      <vt:lpstr>Ectopic Tissues</vt:lpstr>
      <vt:lpstr>Anatomy</vt:lpstr>
      <vt:lpstr>Physiology:</vt:lpstr>
      <vt:lpstr>Hormonal Pathway</vt:lpstr>
      <vt:lpstr>Cont:</vt:lpstr>
      <vt:lpstr>Adrenal Imaging:</vt:lpstr>
      <vt:lpstr>Cont CT scan</vt:lpstr>
      <vt:lpstr>Radiology:</vt:lpstr>
      <vt:lpstr>Incidentaloma</vt:lpstr>
      <vt:lpstr>Incidentaloma:</vt:lpstr>
      <vt:lpstr>Clinical Pathway </vt:lpstr>
      <vt:lpstr>Slide 16</vt:lpstr>
      <vt:lpstr>Diseases of The Adrenals</vt:lpstr>
      <vt:lpstr>Primary hyperaldosteronism:</vt:lpstr>
      <vt:lpstr>Cont:</vt:lpstr>
      <vt:lpstr>Treatment:</vt:lpstr>
      <vt:lpstr>Cont.</vt:lpstr>
      <vt:lpstr>Prognosis:</vt:lpstr>
      <vt:lpstr>Clinical Pathway</vt:lpstr>
      <vt:lpstr>Slide 24</vt:lpstr>
      <vt:lpstr>Pheochromocytoma:</vt:lpstr>
      <vt:lpstr>Cont.</vt:lpstr>
      <vt:lpstr>Symptoms and signs:</vt:lpstr>
      <vt:lpstr>Cont:</vt:lpstr>
      <vt:lpstr>Cont:</vt:lpstr>
      <vt:lpstr>Cont.</vt:lpstr>
      <vt:lpstr>Cont.</vt:lpstr>
      <vt:lpstr>LABORATORY FINDINGS </vt:lpstr>
      <vt:lpstr>IMAGING FINDINGS  </vt:lpstr>
      <vt:lpstr>DIAGNOSTIC CONSIDERATIONS: </vt:lpstr>
      <vt:lpstr>RULE OUT: </vt:lpstr>
      <vt:lpstr>WORK-UP: </vt:lpstr>
      <vt:lpstr>WHEN TO admit: </vt:lpstr>
      <vt:lpstr>TREATMENT AND MANAGEMENT: </vt:lpstr>
      <vt:lpstr>Cushing disease VS Syndrome</vt:lpstr>
      <vt:lpstr>Clinical Pathway:</vt:lpstr>
      <vt:lpstr>Adrenocortical carcinoma functioning VS non functioning:</vt:lpstr>
      <vt:lpstr>EPIDEMIOLOGY:  </vt:lpstr>
      <vt:lpstr>Cont:</vt:lpstr>
      <vt:lpstr>SYMPTOMS AND SIGNS:  </vt:lpstr>
      <vt:lpstr>LABORATORY FINDINGS:  </vt:lpstr>
      <vt:lpstr>IMAGING FINDINGS:  </vt:lpstr>
      <vt:lpstr>DIAGNOSTIC CONSIDERATIONS:  </vt:lpstr>
      <vt:lpstr>Operative approaches:</vt:lpstr>
      <vt:lpstr>Slide 49</vt:lpstr>
      <vt:lpstr>Lap left adrenalectomy:</vt:lpstr>
      <vt:lpstr>Slide 51</vt:lpstr>
      <vt:lpstr>Slide 52</vt:lpstr>
      <vt:lpstr>Slide 53</vt:lpstr>
      <vt:lpstr>Lap right adrenalectomy:</vt:lpstr>
      <vt:lpstr>Slide 55</vt:lpstr>
      <vt:lpstr>Slide 56</vt:lpstr>
      <vt:lpstr>??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Adrenals</dc:title>
  <dc:creator>TOSHIBA</dc:creator>
  <cp:lastModifiedBy>User</cp:lastModifiedBy>
  <cp:revision>72</cp:revision>
  <dcterms:created xsi:type="dcterms:W3CDTF">2011-03-06T15:45:03Z</dcterms:created>
  <dcterms:modified xsi:type="dcterms:W3CDTF">2011-04-02T04:48:14Z</dcterms:modified>
</cp:coreProperties>
</file>