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5EE0B-041F-4B7C-AC72-A339B467EA52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770E-9B13-4EDF-8532-E636E0E4C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2889-C39E-4F71-BBB5-79E9F339F12F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4B17-5B03-403A-8C8B-BF85BC4FC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B4B17-5B03-403A-8C8B-BF85BC4FC2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1DD28-790F-4375-B854-00B5001CF984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Estimates children 6-11 average 26 hours TV weekly; adolescents spend about 22 hours TV weekly.</a:t>
            </a:r>
          </a:p>
          <a:p>
            <a:pPr eaLnBrk="1" hangingPunct="1"/>
            <a:r>
              <a:rPr lang="en-US" smtClean="0"/>
              <a:t>Each hour increase TV by adolescents 2% increase obesity prevalence.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EC07-5546-4BE3-981A-D2408302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A548-0E1E-458D-932F-B19C89242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EBEB-9FD3-41DA-8D11-FA3E5651E633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awafnet.ne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wafnet.ne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Epidemiology of Obesity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Ashry</a:t>
            </a:r>
            <a:r>
              <a:rPr lang="en-US" dirty="0" smtClean="0"/>
              <a:t>  Gad Mohamed</a:t>
            </a:r>
          </a:p>
          <a:p>
            <a:r>
              <a:rPr lang="en-US" dirty="0" smtClean="0"/>
              <a:t>Prof. of Epidemiology</a:t>
            </a:r>
          </a:p>
          <a:p>
            <a:r>
              <a:rPr lang="en-US" dirty="0" smtClean="0"/>
              <a:t>College of Medicine &amp; KKUH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0" y="0"/>
            <a:ext cx="6392863" cy="466725"/>
          </a:xfrm>
          <a:prstGeom prst="rect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Tahoma" pitchFamily="34" charset="0"/>
              </a:rPr>
              <a:t>Global Prevalence of Obesity in Adult Females</a:t>
            </a:r>
            <a:endParaRPr lang="en-GB" sz="2400" b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22277" name="Picture 5" descr="IAS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0"/>
            <a:ext cx="17129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78" name="Freeform 6"/>
          <p:cNvSpPr>
            <a:spLocks/>
          </p:cNvSpPr>
          <p:nvPr/>
        </p:nvSpPr>
        <p:spPr bwMode="auto">
          <a:xfrm>
            <a:off x="3986213" y="2090738"/>
            <a:ext cx="285750" cy="13017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79" name="Freeform 7"/>
          <p:cNvSpPr>
            <a:spLocks/>
          </p:cNvSpPr>
          <p:nvPr/>
        </p:nvSpPr>
        <p:spPr bwMode="auto">
          <a:xfrm>
            <a:off x="2659063" y="1214438"/>
            <a:ext cx="1654175" cy="1136650"/>
          </a:xfrm>
          <a:custGeom>
            <a:avLst/>
            <a:gdLst/>
            <a:ahLst/>
            <a:cxnLst>
              <a:cxn ang="0">
                <a:pos x="676" y="508"/>
              </a:cxn>
              <a:cxn ang="0">
                <a:pos x="628" y="526"/>
              </a:cxn>
              <a:cxn ang="0">
                <a:pos x="546" y="572"/>
              </a:cxn>
              <a:cxn ang="0">
                <a:pos x="510" y="592"/>
              </a:cxn>
              <a:cxn ang="0">
                <a:pos x="502" y="636"/>
              </a:cxn>
              <a:cxn ang="0">
                <a:pos x="482" y="664"/>
              </a:cxn>
              <a:cxn ang="0">
                <a:pos x="428" y="702"/>
              </a:cxn>
              <a:cxn ang="0">
                <a:pos x="390" y="700"/>
              </a:cxn>
              <a:cxn ang="0">
                <a:pos x="348" y="634"/>
              </a:cxn>
              <a:cxn ang="0">
                <a:pos x="340" y="600"/>
              </a:cxn>
              <a:cxn ang="0">
                <a:pos x="312" y="546"/>
              </a:cxn>
              <a:cxn ang="0">
                <a:pos x="312" y="516"/>
              </a:cxn>
              <a:cxn ang="0">
                <a:pos x="346" y="522"/>
              </a:cxn>
              <a:cxn ang="0">
                <a:pos x="356" y="466"/>
              </a:cxn>
              <a:cxn ang="0">
                <a:pos x="296" y="436"/>
              </a:cxn>
              <a:cxn ang="0">
                <a:pos x="330" y="414"/>
              </a:cxn>
              <a:cxn ang="0">
                <a:pos x="274" y="414"/>
              </a:cxn>
              <a:cxn ang="0">
                <a:pos x="238" y="306"/>
              </a:cxn>
              <a:cxn ang="0">
                <a:pos x="148" y="262"/>
              </a:cxn>
              <a:cxn ang="0">
                <a:pos x="100" y="272"/>
              </a:cxn>
              <a:cxn ang="0">
                <a:pos x="68" y="256"/>
              </a:cxn>
              <a:cxn ang="0">
                <a:pos x="24" y="240"/>
              </a:cxn>
              <a:cxn ang="0">
                <a:pos x="102" y="222"/>
              </a:cxn>
              <a:cxn ang="0">
                <a:pos x="8" y="206"/>
              </a:cxn>
              <a:cxn ang="0">
                <a:pos x="58" y="180"/>
              </a:cxn>
              <a:cxn ang="0">
                <a:pos x="124" y="134"/>
              </a:cxn>
              <a:cxn ang="0">
                <a:pos x="128" y="102"/>
              </a:cxn>
              <a:cxn ang="0">
                <a:pos x="182" y="70"/>
              </a:cxn>
              <a:cxn ang="0">
                <a:pos x="230" y="68"/>
              </a:cxn>
              <a:cxn ang="0">
                <a:pos x="296" y="50"/>
              </a:cxn>
              <a:cxn ang="0">
                <a:pos x="344" y="66"/>
              </a:cxn>
              <a:cxn ang="0">
                <a:pos x="374" y="44"/>
              </a:cxn>
              <a:cxn ang="0">
                <a:pos x="400" y="40"/>
              </a:cxn>
              <a:cxn ang="0">
                <a:pos x="478" y="14"/>
              </a:cxn>
              <a:cxn ang="0">
                <a:pos x="618" y="0"/>
              </a:cxn>
              <a:cxn ang="0">
                <a:pos x="756" y="18"/>
              </a:cxn>
              <a:cxn ang="0">
                <a:pos x="738" y="56"/>
              </a:cxn>
              <a:cxn ang="0">
                <a:pos x="754" y="66"/>
              </a:cxn>
              <a:cxn ang="0">
                <a:pos x="760" y="76"/>
              </a:cxn>
              <a:cxn ang="0">
                <a:pos x="806" y="66"/>
              </a:cxn>
              <a:cxn ang="0">
                <a:pos x="792" y="102"/>
              </a:cxn>
              <a:cxn ang="0">
                <a:pos x="884" y="68"/>
              </a:cxn>
              <a:cxn ang="0">
                <a:pos x="948" y="90"/>
              </a:cxn>
              <a:cxn ang="0">
                <a:pos x="872" y="110"/>
              </a:cxn>
              <a:cxn ang="0">
                <a:pos x="888" y="130"/>
              </a:cxn>
              <a:cxn ang="0">
                <a:pos x="866" y="138"/>
              </a:cxn>
              <a:cxn ang="0">
                <a:pos x="842" y="170"/>
              </a:cxn>
              <a:cxn ang="0">
                <a:pos x="848" y="212"/>
              </a:cxn>
              <a:cxn ang="0">
                <a:pos x="840" y="228"/>
              </a:cxn>
              <a:cxn ang="0">
                <a:pos x="860" y="258"/>
              </a:cxn>
              <a:cxn ang="0">
                <a:pos x="814" y="248"/>
              </a:cxn>
              <a:cxn ang="0">
                <a:pos x="848" y="296"/>
              </a:cxn>
              <a:cxn ang="0">
                <a:pos x="850" y="324"/>
              </a:cxn>
              <a:cxn ang="0">
                <a:pos x="830" y="350"/>
              </a:cxn>
              <a:cxn ang="0">
                <a:pos x="756" y="360"/>
              </a:cxn>
              <a:cxn ang="0">
                <a:pos x="800" y="400"/>
              </a:cxn>
              <a:cxn ang="0">
                <a:pos x="804" y="410"/>
              </a:cxn>
              <a:cxn ang="0">
                <a:pos x="756" y="416"/>
              </a:cxn>
              <a:cxn ang="0">
                <a:pos x="778" y="452"/>
              </a:cxn>
            </a:cxnLst>
            <a:rect l="0" t="0" r="r" b="b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80" name="Freeform 8"/>
          <p:cNvSpPr>
            <a:spLocks/>
          </p:cNvSpPr>
          <p:nvPr/>
        </p:nvSpPr>
        <p:spPr bwMode="auto">
          <a:xfrm>
            <a:off x="1444625" y="3224213"/>
            <a:ext cx="828675" cy="485775"/>
          </a:xfrm>
          <a:custGeom>
            <a:avLst/>
            <a:gdLst/>
            <a:ahLst/>
            <a:cxnLst>
              <a:cxn ang="0">
                <a:pos x="76" y="18"/>
              </a:cxn>
              <a:cxn ang="0">
                <a:pos x="146" y="18"/>
              </a:cxn>
              <a:cxn ang="0">
                <a:pos x="196" y="38"/>
              </a:cxn>
              <a:cxn ang="0">
                <a:pos x="226" y="62"/>
              </a:cxn>
              <a:cxn ang="0">
                <a:pos x="258" y="58"/>
              </a:cxn>
              <a:cxn ang="0">
                <a:pos x="282" y="96"/>
              </a:cxn>
              <a:cxn ang="0">
                <a:pos x="318" y="116"/>
              </a:cxn>
              <a:cxn ang="0">
                <a:pos x="308" y="152"/>
              </a:cxn>
              <a:cxn ang="0">
                <a:pos x="312" y="192"/>
              </a:cxn>
              <a:cxn ang="0">
                <a:pos x="338" y="234"/>
              </a:cxn>
              <a:cxn ang="0">
                <a:pos x="376" y="244"/>
              </a:cxn>
              <a:cxn ang="0">
                <a:pos x="424" y="220"/>
              </a:cxn>
              <a:cxn ang="0">
                <a:pos x="442" y="192"/>
              </a:cxn>
              <a:cxn ang="0">
                <a:pos x="482" y="194"/>
              </a:cxn>
              <a:cxn ang="0">
                <a:pos x="470" y="220"/>
              </a:cxn>
              <a:cxn ang="0">
                <a:pos x="464" y="246"/>
              </a:cxn>
              <a:cxn ang="0">
                <a:pos x="452" y="246"/>
              </a:cxn>
              <a:cxn ang="0">
                <a:pos x="416" y="254"/>
              </a:cxn>
              <a:cxn ang="0">
                <a:pos x="424" y="272"/>
              </a:cxn>
              <a:cxn ang="0">
                <a:pos x="412" y="282"/>
              </a:cxn>
              <a:cxn ang="0">
                <a:pos x="402" y="288"/>
              </a:cxn>
              <a:cxn ang="0">
                <a:pos x="392" y="300"/>
              </a:cxn>
              <a:cxn ang="0">
                <a:pos x="364" y="280"/>
              </a:cxn>
              <a:cxn ang="0">
                <a:pos x="338" y="284"/>
              </a:cxn>
              <a:cxn ang="0">
                <a:pos x="298" y="276"/>
              </a:cxn>
              <a:cxn ang="0">
                <a:pos x="254" y="260"/>
              </a:cxn>
              <a:cxn ang="0">
                <a:pos x="218" y="240"/>
              </a:cxn>
              <a:cxn ang="0">
                <a:pos x="186" y="212"/>
              </a:cxn>
              <a:cxn ang="0">
                <a:pos x="192" y="186"/>
              </a:cxn>
              <a:cxn ang="0">
                <a:pos x="156" y="146"/>
              </a:cxn>
              <a:cxn ang="0">
                <a:pos x="126" y="120"/>
              </a:cxn>
              <a:cxn ang="0">
                <a:pos x="100" y="86"/>
              </a:cxn>
              <a:cxn ang="0">
                <a:pos x="72" y="48"/>
              </a:cxn>
              <a:cxn ang="0">
                <a:pos x="50" y="20"/>
              </a:cxn>
              <a:cxn ang="0">
                <a:pos x="40" y="38"/>
              </a:cxn>
              <a:cxn ang="0">
                <a:pos x="64" y="76"/>
              </a:cxn>
              <a:cxn ang="0">
                <a:pos x="90" y="108"/>
              </a:cxn>
              <a:cxn ang="0">
                <a:pos x="106" y="146"/>
              </a:cxn>
              <a:cxn ang="0">
                <a:pos x="120" y="156"/>
              </a:cxn>
              <a:cxn ang="0">
                <a:pos x="108" y="158"/>
              </a:cxn>
              <a:cxn ang="0">
                <a:pos x="84" y="134"/>
              </a:cxn>
              <a:cxn ang="0">
                <a:pos x="72" y="108"/>
              </a:cxn>
              <a:cxn ang="0">
                <a:pos x="48" y="98"/>
              </a:cxn>
              <a:cxn ang="0">
                <a:pos x="42" y="84"/>
              </a:cxn>
              <a:cxn ang="0">
                <a:pos x="46" y="74"/>
              </a:cxn>
              <a:cxn ang="0">
                <a:pos x="30" y="56"/>
              </a:cxn>
              <a:cxn ang="0">
                <a:pos x="12" y="24"/>
              </a:cxn>
            </a:cxnLst>
            <a:rect l="0" t="0" r="r" b="b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81" name="Freeform 9" descr="90%"/>
          <p:cNvSpPr>
            <a:spLocks/>
          </p:cNvSpPr>
          <p:nvPr/>
        </p:nvSpPr>
        <p:spPr bwMode="auto">
          <a:xfrm>
            <a:off x="3016250" y="2652713"/>
            <a:ext cx="188913" cy="158750"/>
          </a:xfrm>
          <a:custGeom>
            <a:avLst/>
            <a:gdLst/>
            <a:ahLst/>
            <a:cxnLst>
              <a:cxn ang="0">
                <a:pos x="30" y="36"/>
              </a:cxn>
              <a:cxn ang="0">
                <a:pos x="40" y="20"/>
              </a:cxn>
              <a:cxn ang="0">
                <a:pos x="54" y="6"/>
              </a:cxn>
              <a:cxn ang="0">
                <a:pos x="66" y="0"/>
              </a:cxn>
              <a:cxn ang="0">
                <a:pos x="62" y="8"/>
              </a:cxn>
              <a:cxn ang="0">
                <a:pos x="58" y="20"/>
              </a:cxn>
              <a:cxn ang="0">
                <a:pos x="62" y="34"/>
              </a:cxn>
              <a:cxn ang="0">
                <a:pos x="72" y="44"/>
              </a:cxn>
              <a:cxn ang="0">
                <a:pos x="82" y="38"/>
              </a:cxn>
              <a:cxn ang="0">
                <a:pos x="86" y="44"/>
              </a:cxn>
              <a:cxn ang="0">
                <a:pos x="94" y="46"/>
              </a:cxn>
              <a:cxn ang="0">
                <a:pos x="90" y="54"/>
              </a:cxn>
              <a:cxn ang="0">
                <a:pos x="100" y="64"/>
              </a:cxn>
              <a:cxn ang="0">
                <a:pos x="106" y="66"/>
              </a:cxn>
              <a:cxn ang="0">
                <a:pos x="108" y="74"/>
              </a:cxn>
              <a:cxn ang="0">
                <a:pos x="110" y="86"/>
              </a:cxn>
              <a:cxn ang="0">
                <a:pos x="106" y="96"/>
              </a:cxn>
              <a:cxn ang="0">
                <a:pos x="92" y="100"/>
              </a:cxn>
              <a:cxn ang="0">
                <a:pos x="86" y="90"/>
              </a:cxn>
              <a:cxn ang="0">
                <a:pos x="78" y="82"/>
              </a:cxn>
              <a:cxn ang="0">
                <a:pos x="72" y="88"/>
              </a:cxn>
              <a:cxn ang="0">
                <a:pos x="70" y="94"/>
              </a:cxn>
              <a:cxn ang="0">
                <a:pos x="60" y="90"/>
              </a:cxn>
              <a:cxn ang="0">
                <a:pos x="58" y="78"/>
              </a:cxn>
              <a:cxn ang="0">
                <a:pos x="30" y="82"/>
              </a:cxn>
              <a:cxn ang="0">
                <a:pos x="0" y="80"/>
              </a:cxn>
              <a:cxn ang="0">
                <a:pos x="2" y="66"/>
              </a:cxn>
              <a:cxn ang="0">
                <a:pos x="16" y="52"/>
              </a:cxn>
              <a:cxn ang="0">
                <a:pos x="22" y="44"/>
              </a:cxn>
              <a:cxn ang="0">
                <a:pos x="30" y="36"/>
              </a:cxn>
            </a:cxnLst>
            <a:rect l="0" t="0" r="r" b="b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8513" y="1243013"/>
            <a:ext cx="2320925" cy="1711325"/>
            <a:chOff x="464" y="783"/>
            <a:chExt cx="1350" cy="1078"/>
          </a:xfrm>
        </p:grpSpPr>
        <p:sp>
          <p:nvSpPr>
            <p:cNvPr id="822283" name="Freeform 11" descr="90%"/>
            <p:cNvSpPr>
              <a:spLocks/>
            </p:cNvSpPr>
            <p:nvPr/>
          </p:nvSpPr>
          <p:spPr bwMode="auto">
            <a:xfrm>
              <a:off x="704" y="1087"/>
              <a:ext cx="166" cy="104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14"/>
                </a:cxn>
                <a:cxn ang="0">
                  <a:pos x="28" y="22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44"/>
                </a:cxn>
                <a:cxn ang="0">
                  <a:pos x="12" y="54"/>
                </a:cxn>
                <a:cxn ang="0">
                  <a:pos x="8" y="68"/>
                </a:cxn>
                <a:cxn ang="0">
                  <a:pos x="0" y="76"/>
                </a:cxn>
                <a:cxn ang="0">
                  <a:pos x="12" y="80"/>
                </a:cxn>
                <a:cxn ang="0">
                  <a:pos x="20" y="84"/>
                </a:cxn>
                <a:cxn ang="0">
                  <a:pos x="32" y="92"/>
                </a:cxn>
                <a:cxn ang="0">
                  <a:pos x="42" y="104"/>
                </a:cxn>
                <a:cxn ang="0">
                  <a:pos x="54" y="100"/>
                </a:cxn>
                <a:cxn ang="0">
                  <a:pos x="68" y="92"/>
                </a:cxn>
                <a:cxn ang="0">
                  <a:pos x="80" y="92"/>
                </a:cxn>
                <a:cxn ang="0">
                  <a:pos x="86" y="82"/>
                </a:cxn>
                <a:cxn ang="0">
                  <a:pos x="90" y="72"/>
                </a:cxn>
                <a:cxn ang="0">
                  <a:pos x="102" y="66"/>
                </a:cxn>
                <a:cxn ang="0">
                  <a:pos x="106" y="58"/>
                </a:cxn>
                <a:cxn ang="0">
                  <a:pos x="120" y="50"/>
                </a:cxn>
                <a:cxn ang="0">
                  <a:pos x="140" y="40"/>
                </a:cxn>
                <a:cxn ang="0">
                  <a:pos x="166" y="32"/>
                </a:cxn>
                <a:cxn ang="0">
                  <a:pos x="158" y="26"/>
                </a:cxn>
                <a:cxn ang="0">
                  <a:pos x="142" y="16"/>
                </a:cxn>
                <a:cxn ang="0">
                  <a:pos x="128" y="8"/>
                </a:cxn>
                <a:cxn ang="0">
                  <a:pos x="114" y="10"/>
                </a:cxn>
                <a:cxn ang="0">
                  <a:pos x="106" y="16"/>
                </a:cxn>
                <a:cxn ang="0">
                  <a:pos x="94" y="14"/>
                </a:cxn>
                <a:cxn ang="0">
                  <a:pos x="74" y="6"/>
                </a:cxn>
                <a:cxn ang="0">
                  <a:pos x="72" y="0"/>
                </a:cxn>
                <a:cxn ang="0">
                  <a:pos x="54" y="0"/>
                </a:cxn>
                <a:cxn ang="0">
                  <a:pos x="52" y="6"/>
                </a:cxn>
                <a:cxn ang="0">
                  <a:pos x="34" y="4"/>
                </a:cxn>
                <a:cxn ang="0">
                  <a:pos x="20" y="6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4" name="Freeform 12" descr="90%"/>
            <p:cNvSpPr>
              <a:spLocks/>
            </p:cNvSpPr>
            <p:nvPr/>
          </p:nvSpPr>
          <p:spPr bwMode="auto">
            <a:xfrm>
              <a:off x="814" y="1125"/>
              <a:ext cx="284" cy="136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52" y="78"/>
                </a:cxn>
                <a:cxn ang="0">
                  <a:pos x="10" y="74"/>
                </a:cxn>
                <a:cxn ang="0">
                  <a:pos x="30" y="62"/>
                </a:cxn>
                <a:cxn ang="0">
                  <a:pos x="56" y="54"/>
                </a:cxn>
                <a:cxn ang="0">
                  <a:pos x="34" y="56"/>
                </a:cxn>
                <a:cxn ang="0">
                  <a:pos x="14" y="52"/>
                </a:cxn>
                <a:cxn ang="0">
                  <a:pos x="0" y="42"/>
                </a:cxn>
                <a:cxn ang="0">
                  <a:pos x="12" y="30"/>
                </a:cxn>
                <a:cxn ang="0">
                  <a:pos x="26" y="14"/>
                </a:cxn>
                <a:cxn ang="0">
                  <a:pos x="74" y="0"/>
                </a:cxn>
                <a:cxn ang="0">
                  <a:pos x="74" y="12"/>
                </a:cxn>
                <a:cxn ang="0">
                  <a:pos x="84" y="22"/>
                </a:cxn>
                <a:cxn ang="0">
                  <a:pos x="106" y="12"/>
                </a:cxn>
                <a:cxn ang="0">
                  <a:pos x="118" y="24"/>
                </a:cxn>
                <a:cxn ang="0">
                  <a:pos x="128" y="26"/>
                </a:cxn>
                <a:cxn ang="0">
                  <a:pos x="144" y="18"/>
                </a:cxn>
                <a:cxn ang="0">
                  <a:pos x="142" y="10"/>
                </a:cxn>
                <a:cxn ang="0">
                  <a:pos x="162" y="26"/>
                </a:cxn>
                <a:cxn ang="0">
                  <a:pos x="172" y="48"/>
                </a:cxn>
                <a:cxn ang="0">
                  <a:pos x="176" y="34"/>
                </a:cxn>
                <a:cxn ang="0">
                  <a:pos x="170" y="4"/>
                </a:cxn>
                <a:cxn ang="0">
                  <a:pos x="192" y="4"/>
                </a:cxn>
                <a:cxn ang="0">
                  <a:pos x="216" y="24"/>
                </a:cxn>
                <a:cxn ang="0">
                  <a:pos x="230" y="52"/>
                </a:cxn>
                <a:cxn ang="0">
                  <a:pos x="228" y="66"/>
                </a:cxn>
                <a:cxn ang="0">
                  <a:pos x="248" y="82"/>
                </a:cxn>
                <a:cxn ang="0">
                  <a:pos x="268" y="90"/>
                </a:cxn>
                <a:cxn ang="0">
                  <a:pos x="280" y="104"/>
                </a:cxn>
                <a:cxn ang="0">
                  <a:pos x="254" y="106"/>
                </a:cxn>
                <a:cxn ang="0">
                  <a:pos x="268" y="116"/>
                </a:cxn>
                <a:cxn ang="0">
                  <a:pos x="262" y="128"/>
                </a:cxn>
                <a:cxn ang="0">
                  <a:pos x="216" y="128"/>
                </a:cxn>
                <a:cxn ang="0">
                  <a:pos x="202" y="122"/>
                </a:cxn>
                <a:cxn ang="0">
                  <a:pos x="184" y="122"/>
                </a:cxn>
                <a:cxn ang="0">
                  <a:pos x="152" y="134"/>
                </a:cxn>
                <a:cxn ang="0">
                  <a:pos x="84" y="130"/>
                </a:cxn>
                <a:cxn ang="0">
                  <a:pos x="40" y="118"/>
                </a:cxn>
                <a:cxn ang="0">
                  <a:pos x="30" y="92"/>
                </a:cxn>
                <a:cxn ang="0">
                  <a:pos x="80" y="88"/>
                </a:cxn>
                <a:cxn ang="0">
                  <a:pos x="110" y="90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5" name="Freeform 13" descr="90%"/>
            <p:cNvSpPr>
              <a:spLocks/>
            </p:cNvSpPr>
            <p:nvPr/>
          </p:nvSpPr>
          <p:spPr bwMode="auto">
            <a:xfrm>
              <a:off x="836" y="1011"/>
              <a:ext cx="190" cy="82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80" y="56"/>
                </a:cxn>
                <a:cxn ang="0">
                  <a:pos x="58" y="56"/>
                </a:cxn>
                <a:cxn ang="0">
                  <a:pos x="62" y="48"/>
                </a:cxn>
                <a:cxn ang="0">
                  <a:pos x="52" y="50"/>
                </a:cxn>
                <a:cxn ang="0">
                  <a:pos x="48" y="58"/>
                </a:cxn>
                <a:cxn ang="0">
                  <a:pos x="30" y="62"/>
                </a:cxn>
                <a:cxn ang="0">
                  <a:pos x="20" y="58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18" y="46"/>
                </a:cxn>
                <a:cxn ang="0">
                  <a:pos x="4" y="42"/>
                </a:cxn>
                <a:cxn ang="0">
                  <a:pos x="10" y="36"/>
                </a:cxn>
                <a:cxn ang="0">
                  <a:pos x="34" y="34"/>
                </a:cxn>
                <a:cxn ang="0">
                  <a:pos x="16" y="30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4" y="16"/>
                </a:cxn>
                <a:cxn ang="0">
                  <a:pos x="50" y="14"/>
                </a:cxn>
                <a:cxn ang="0">
                  <a:pos x="58" y="22"/>
                </a:cxn>
                <a:cxn ang="0">
                  <a:pos x="66" y="20"/>
                </a:cxn>
                <a:cxn ang="0">
                  <a:pos x="74" y="20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8" y="40"/>
                </a:cxn>
                <a:cxn ang="0">
                  <a:pos x="98" y="42"/>
                </a:cxn>
                <a:cxn ang="0">
                  <a:pos x="100" y="44"/>
                </a:cxn>
                <a:cxn ang="0">
                  <a:pos x="136" y="44"/>
                </a:cxn>
                <a:cxn ang="0">
                  <a:pos x="136" y="38"/>
                </a:cxn>
                <a:cxn ang="0">
                  <a:pos x="118" y="34"/>
                </a:cxn>
                <a:cxn ang="0">
                  <a:pos x="130" y="28"/>
                </a:cxn>
                <a:cxn ang="0">
                  <a:pos x="128" y="24"/>
                </a:cxn>
                <a:cxn ang="0">
                  <a:pos x="116" y="20"/>
                </a:cxn>
                <a:cxn ang="0">
                  <a:pos x="122" y="10"/>
                </a:cxn>
                <a:cxn ang="0">
                  <a:pos x="130" y="0"/>
                </a:cxn>
                <a:cxn ang="0">
                  <a:pos x="140" y="2"/>
                </a:cxn>
                <a:cxn ang="0">
                  <a:pos x="142" y="8"/>
                </a:cxn>
                <a:cxn ang="0">
                  <a:pos x="148" y="16"/>
                </a:cxn>
                <a:cxn ang="0">
                  <a:pos x="146" y="22"/>
                </a:cxn>
                <a:cxn ang="0">
                  <a:pos x="148" y="30"/>
                </a:cxn>
                <a:cxn ang="0">
                  <a:pos x="162" y="34"/>
                </a:cxn>
                <a:cxn ang="0">
                  <a:pos x="168" y="34"/>
                </a:cxn>
                <a:cxn ang="0">
                  <a:pos x="172" y="28"/>
                </a:cxn>
                <a:cxn ang="0">
                  <a:pos x="184" y="28"/>
                </a:cxn>
                <a:cxn ang="0">
                  <a:pos x="190" y="34"/>
                </a:cxn>
                <a:cxn ang="0">
                  <a:pos x="190" y="48"/>
                </a:cxn>
                <a:cxn ang="0">
                  <a:pos x="182" y="58"/>
                </a:cxn>
                <a:cxn ang="0">
                  <a:pos x="168" y="64"/>
                </a:cxn>
                <a:cxn ang="0">
                  <a:pos x="148" y="58"/>
                </a:cxn>
                <a:cxn ang="0">
                  <a:pos x="134" y="64"/>
                </a:cxn>
                <a:cxn ang="0">
                  <a:pos x="114" y="66"/>
                </a:cxn>
                <a:cxn ang="0">
                  <a:pos x="96" y="76"/>
                </a:cxn>
                <a:cxn ang="0">
                  <a:pos x="74" y="82"/>
                </a:cxn>
                <a:cxn ang="0">
                  <a:pos x="58" y="78"/>
                </a:cxn>
                <a:cxn ang="0">
                  <a:pos x="50" y="70"/>
                </a:cxn>
                <a:cxn ang="0">
                  <a:pos x="62" y="64"/>
                </a:cxn>
                <a:cxn ang="0">
                  <a:pos x="80" y="64"/>
                </a:cxn>
                <a:cxn ang="0">
                  <a:pos x="96" y="62"/>
                </a:cxn>
                <a:cxn ang="0">
                  <a:pos x="98" y="56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6" name="Freeform 14" descr="90%"/>
            <p:cNvSpPr>
              <a:spLocks/>
            </p:cNvSpPr>
            <p:nvPr/>
          </p:nvSpPr>
          <p:spPr bwMode="auto">
            <a:xfrm>
              <a:off x="1026" y="925"/>
              <a:ext cx="106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6" y="16"/>
                </a:cxn>
                <a:cxn ang="0">
                  <a:pos x="26" y="20"/>
                </a:cxn>
                <a:cxn ang="0">
                  <a:pos x="34" y="28"/>
                </a:cxn>
                <a:cxn ang="0">
                  <a:pos x="32" y="30"/>
                </a:cxn>
                <a:cxn ang="0">
                  <a:pos x="18" y="28"/>
                </a:cxn>
                <a:cxn ang="0">
                  <a:pos x="10" y="30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34" y="40"/>
                </a:cxn>
                <a:cxn ang="0">
                  <a:pos x="50" y="38"/>
                </a:cxn>
                <a:cxn ang="0">
                  <a:pos x="66" y="40"/>
                </a:cxn>
                <a:cxn ang="0">
                  <a:pos x="74" y="46"/>
                </a:cxn>
                <a:cxn ang="0">
                  <a:pos x="82" y="56"/>
                </a:cxn>
                <a:cxn ang="0">
                  <a:pos x="98" y="56"/>
                </a:cxn>
                <a:cxn ang="0">
                  <a:pos x="106" y="48"/>
                </a:cxn>
                <a:cxn ang="0">
                  <a:pos x="94" y="38"/>
                </a:cxn>
                <a:cxn ang="0">
                  <a:pos x="90" y="28"/>
                </a:cxn>
                <a:cxn ang="0">
                  <a:pos x="80" y="20"/>
                </a:cxn>
                <a:cxn ang="0">
                  <a:pos x="70" y="18"/>
                </a:cxn>
                <a:cxn ang="0">
                  <a:pos x="64" y="12"/>
                </a:cxn>
                <a:cxn ang="0">
                  <a:pos x="50" y="10"/>
                </a:cxn>
                <a:cxn ang="0">
                  <a:pos x="44" y="20"/>
                </a:cxn>
                <a:cxn ang="0">
                  <a:pos x="42" y="10"/>
                </a:cxn>
                <a:cxn ang="0">
                  <a:pos x="40" y="2"/>
                </a:cxn>
                <a:cxn ang="0">
                  <a:pos x="18" y="0"/>
                </a:cxn>
                <a:cxn ang="0">
                  <a:pos x="0" y="2"/>
                </a:cxn>
                <a:cxn ang="0">
                  <a:pos x="0" y="12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7" name="Freeform 15" descr="90%"/>
            <p:cNvSpPr>
              <a:spLocks/>
            </p:cNvSpPr>
            <p:nvPr/>
          </p:nvSpPr>
          <p:spPr bwMode="auto">
            <a:xfrm>
              <a:off x="1042" y="1017"/>
              <a:ext cx="112" cy="56"/>
            </a:xfrm>
            <a:custGeom>
              <a:avLst/>
              <a:gdLst/>
              <a:ahLst/>
              <a:cxnLst>
                <a:cxn ang="0">
                  <a:pos x="104" y="52"/>
                </a:cxn>
                <a:cxn ang="0">
                  <a:pos x="92" y="54"/>
                </a:cxn>
                <a:cxn ang="0">
                  <a:pos x="70" y="56"/>
                </a:cxn>
                <a:cxn ang="0">
                  <a:pos x="66" y="44"/>
                </a:cxn>
                <a:cxn ang="0">
                  <a:pos x="74" y="36"/>
                </a:cxn>
                <a:cxn ang="0">
                  <a:pos x="68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36" y="38"/>
                </a:cxn>
                <a:cxn ang="0">
                  <a:pos x="26" y="34"/>
                </a:cxn>
                <a:cxn ang="0">
                  <a:pos x="8" y="20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8" y="6"/>
                </a:cxn>
                <a:cxn ang="0">
                  <a:pos x="26" y="14"/>
                </a:cxn>
                <a:cxn ang="0">
                  <a:pos x="40" y="2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40" y="10"/>
                </a:cxn>
                <a:cxn ang="0">
                  <a:pos x="48" y="8"/>
                </a:cxn>
                <a:cxn ang="0">
                  <a:pos x="58" y="16"/>
                </a:cxn>
                <a:cxn ang="0">
                  <a:pos x="70" y="26"/>
                </a:cxn>
                <a:cxn ang="0">
                  <a:pos x="74" y="20"/>
                </a:cxn>
                <a:cxn ang="0">
                  <a:pos x="68" y="12"/>
                </a:cxn>
                <a:cxn ang="0">
                  <a:pos x="62" y="4"/>
                </a:cxn>
                <a:cxn ang="0">
                  <a:pos x="64" y="0"/>
                </a:cxn>
                <a:cxn ang="0">
                  <a:pos x="78" y="2"/>
                </a:cxn>
                <a:cxn ang="0">
                  <a:pos x="84" y="8"/>
                </a:cxn>
                <a:cxn ang="0">
                  <a:pos x="92" y="4"/>
                </a:cxn>
                <a:cxn ang="0">
                  <a:pos x="104" y="4"/>
                </a:cxn>
                <a:cxn ang="0">
                  <a:pos x="108" y="10"/>
                </a:cxn>
                <a:cxn ang="0">
                  <a:pos x="110" y="28"/>
                </a:cxn>
                <a:cxn ang="0">
                  <a:pos x="112" y="36"/>
                </a:cxn>
                <a:cxn ang="0">
                  <a:pos x="104" y="40"/>
                </a:cxn>
                <a:cxn ang="0">
                  <a:pos x="104" y="52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8" name="Freeform 16" descr="90%"/>
            <p:cNvSpPr>
              <a:spLocks/>
            </p:cNvSpPr>
            <p:nvPr/>
          </p:nvSpPr>
          <p:spPr bwMode="auto">
            <a:xfrm>
              <a:off x="1168" y="1003"/>
              <a:ext cx="270" cy="84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34" y="28"/>
                </a:cxn>
                <a:cxn ang="0">
                  <a:pos x="20" y="26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8" y="10"/>
                </a:cxn>
                <a:cxn ang="0">
                  <a:pos x="54" y="18"/>
                </a:cxn>
                <a:cxn ang="0">
                  <a:pos x="70" y="18"/>
                </a:cxn>
                <a:cxn ang="0">
                  <a:pos x="88" y="14"/>
                </a:cxn>
                <a:cxn ang="0">
                  <a:pos x="96" y="24"/>
                </a:cxn>
                <a:cxn ang="0">
                  <a:pos x="96" y="34"/>
                </a:cxn>
                <a:cxn ang="0">
                  <a:pos x="100" y="40"/>
                </a:cxn>
                <a:cxn ang="0">
                  <a:pos x="120" y="52"/>
                </a:cxn>
                <a:cxn ang="0">
                  <a:pos x="150" y="52"/>
                </a:cxn>
                <a:cxn ang="0">
                  <a:pos x="172" y="54"/>
                </a:cxn>
                <a:cxn ang="0">
                  <a:pos x="198" y="44"/>
                </a:cxn>
                <a:cxn ang="0">
                  <a:pos x="236" y="46"/>
                </a:cxn>
                <a:cxn ang="0">
                  <a:pos x="256" y="50"/>
                </a:cxn>
                <a:cxn ang="0">
                  <a:pos x="270" y="56"/>
                </a:cxn>
                <a:cxn ang="0">
                  <a:pos x="268" y="66"/>
                </a:cxn>
                <a:cxn ang="0">
                  <a:pos x="262" y="70"/>
                </a:cxn>
                <a:cxn ang="0">
                  <a:pos x="260" y="82"/>
                </a:cxn>
                <a:cxn ang="0">
                  <a:pos x="222" y="84"/>
                </a:cxn>
                <a:cxn ang="0">
                  <a:pos x="212" y="76"/>
                </a:cxn>
                <a:cxn ang="0">
                  <a:pos x="206" y="84"/>
                </a:cxn>
                <a:cxn ang="0">
                  <a:pos x="132" y="84"/>
                </a:cxn>
                <a:cxn ang="0">
                  <a:pos x="130" y="74"/>
                </a:cxn>
                <a:cxn ang="0">
                  <a:pos x="126" y="72"/>
                </a:cxn>
                <a:cxn ang="0">
                  <a:pos x="120" y="78"/>
                </a:cxn>
                <a:cxn ang="0">
                  <a:pos x="116" y="84"/>
                </a:cxn>
                <a:cxn ang="0">
                  <a:pos x="92" y="80"/>
                </a:cxn>
                <a:cxn ang="0">
                  <a:pos x="88" y="74"/>
                </a:cxn>
                <a:cxn ang="0">
                  <a:pos x="84" y="78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58"/>
                </a:cxn>
                <a:cxn ang="0">
                  <a:pos x="68" y="54"/>
                </a:cxn>
                <a:cxn ang="0">
                  <a:pos x="72" y="48"/>
                </a:cxn>
                <a:cxn ang="0">
                  <a:pos x="64" y="38"/>
                </a:cxn>
                <a:cxn ang="0">
                  <a:pos x="58" y="28"/>
                </a:cxn>
                <a:cxn ang="0">
                  <a:pos x="48" y="26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9" name="Freeform 17" descr="90%"/>
            <p:cNvSpPr>
              <a:spLocks/>
            </p:cNvSpPr>
            <p:nvPr/>
          </p:nvSpPr>
          <p:spPr bwMode="auto">
            <a:xfrm>
              <a:off x="1182" y="1101"/>
              <a:ext cx="90" cy="6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8" y="50"/>
                </a:cxn>
                <a:cxn ang="0">
                  <a:pos x="12" y="62"/>
                </a:cxn>
                <a:cxn ang="0">
                  <a:pos x="24" y="64"/>
                </a:cxn>
                <a:cxn ang="0">
                  <a:pos x="34" y="52"/>
                </a:cxn>
                <a:cxn ang="0">
                  <a:pos x="30" y="42"/>
                </a:cxn>
                <a:cxn ang="0">
                  <a:pos x="42" y="40"/>
                </a:cxn>
                <a:cxn ang="0">
                  <a:pos x="60" y="40"/>
                </a:cxn>
                <a:cxn ang="0">
                  <a:pos x="78" y="18"/>
                </a:cxn>
                <a:cxn ang="0">
                  <a:pos x="90" y="2"/>
                </a:cxn>
                <a:cxn ang="0">
                  <a:pos x="60" y="2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8" y="2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0" name="Freeform 18" descr="90%"/>
            <p:cNvSpPr>
              <a:spLocks/>
            </p:cNvSpPr>
            <p:nvPr/>
          </p:nvSpPr>
          <p:spPr bwMode="auto">
            <a:xfrm>
              <a:off x="1242" y="783"/>
              <a:ext cx="490" cy="252"/>
            </a:xfrm>
            <a:custGeom>
              <a:avLst/>
              <a:gdLst/>
              <a:ahLst/>
              <a:cxnLst>
                <a:cxn ang="0">
                  <a:pos x="370" y="94"/>
                </a:cxn>
                <a:cxn ang="0">
                  <a:pos x="324" y="130"/>
                </a:cxn>
                <a:cxn ang="0">
                  <a:pos x="280" y="126"/>
                </a:cxn>
                <a:cxn ang="0">
                  <a:pos x="296" y="138"/>
                </a:cxn>
                <a:cxn ang="0">
                  <a:pos x="264" y="140"/>
                </a:cxn>
                <a:cxn ang="0">
                  <a:pos x="254" y="148"/>
                </a:cxn>
                <a:cxn ang="0">
                  <a:pos x="254" y="154"/>
                </a:cxn>
                <a:cxn ang="0">
                  <a:pos x="268" y="170"/>
                </a:cxn>
                <a:cxn ang="0">
                  <a:pos x="260" y="184"/>
                </a:cxn>
                <a:cxn ang="0">
                  <a:pos x="220" y="206"/>
                </a:cxn>
                <a:cxn ang="0">
                  <a:pos x="164" y="216"/>
                </a:cxn>
                <a:cxn ang="0">
                  <a:pos x="206" y="232"/>
                </a:cxn>
                <a:cxn ang="0">
                  <a:pos x="224" y="236"/>
                </a:cxn>
                <a:cxn ang="0">
                  <a:pos x="172" y="252"/>
                </a:cxn>
                <a:cxn ang="0">
                  <a:pos x="138" y="238"/>
                </a:cxn>
                <a:cxn ang="0">
                  <a:pos x="88" y="244"/>
                </a:cxn>
                <a:cxn ang="0">
                  <a:pos x="62" y="244"/>
                </a:cxn>
                <a:cxn ang="0">
                  <a:pos x="42" y="224"/>
                </a:cxn>
                <a:cxn ang="0">
                  <a:pos x="80" y="212"/>
                </a:cxn>
                <a:cxn ang="0">
                  <a:pos x="88" y="196"/>
                </a:cxn>
                <a:cxn ang="0">
                  <a:pos x="132" y="212"/>
                </a:cxn>
                <a:cxn ang="0">
                  <a:pos x="140" y="194"/>
                </a:cxn>
                <a:cxn ang="0">
                  <a:pos x="108" y="194"/>
                </a:cxn>
                <a:cxn ang="0">
                  <a:pos x="106" y="180"/>
                </a:cxn>
                <a:cxn ang="0">
                  <a:pos x="68" y="176"/>
                </a:cxn>
                <a:cxn ang="0">
                  <a:pos x="114" y="160"/>
                </a:cxn>
                <a:cxn ang="0">
                  <a:pos x="160" y="158"/>
                </a:cxn>
                <a:cxn ang="0">
                  <a:pos x="114" y="138"/>
                </a:cxn>
                <a:cxn ang="0">
                  <a:pos x="86" y="114"/>
                </a:cxn>
                <a:cxn ang="0">
                  <a:pos x="144" y="120"/>
                </a:cxn>
                <a:cxn ang="0">
                  <a:pos x="166" y="126"/>
                </a:cxn>
                <a:cxn ang="0">
                  <a:pos x="168" y="104"/>
                </a:cxn>
                <a:cxn ang="0">
                  <a:pos x="208" y="86"/>
                </a:cxn>
                <a:cxn ang="0">
                  <a:pos x="226" y="68"/>
                </a:cxn>
                <a:cxn ang="0">
                  <a:pos x="162" y="96"/>
                </a:cxn>
                <a:cxn ang="0">
                  <a:pos x="128" y="100"/>
                </a:cxn>
                <a:cxn ang="0">
                  <a:pos x="98" y="82"/>
                </a:cxn>
                <a:cxn ang="0">
                  <a:pos x="62" y="78"/>
                </a:cxn>
                <a:cxn ang="0">
                  <a:pos x="48" y="66"/>
                </a:cxn>
                <a:cxn ang="0">
                  <a:pos x="32" y="66"/>
                </a:cxn>
                <a:cxn ang="0">
                  <a:pos x="20" y="56"/>
                </a:cxn>
                <a:cxn ang="0">
                  <a:pos x="36" y="50"/>
                </a:cxn>
                <a:cxn ang="0">
                  <a:pos x="80" y="46"/>
                </a:cxn>
                <a:cxn ang="0">
                  <a:pos x="102" y="28"/>
                </a:cxn>
                <a:cxn ang="0">
                  <a:pos x="168" y="40"/>
                </a:cxn>
                <a:cxn ang="0">
                  <a:pos x="164" y="18"/>
                </a:cxn>
                <a:cxn ang="0">
                  <a:pos x="216" y="10"/>
                </a:cxn>
                <a:cxn ang="0">
                  <a:pos x="254" y="22"/>
                </a:cxn>
                <a:cxn ang="0">
                  <a:pos x="278" y="4"/>
                </a:cxn>
                <a:cxn ang="0">
                  <a:pos x="298" y="2"/>
                </a:cxn>
                <a:cxn ang="0">
                  <a:pos x="350" y="2"/>
                </a:cxn>
                <a:cxn ang="0">
                  <a:pos x="388" y="16"/>
                </a:cxn>
                <a:cxn ang="0">
                  <a:pos x="452" y="14"/>
                </a:cxn>
                <a:cxn ang="0">
                  <a:pos x="482" y="40"/>
                </a:cxn>
                <a:cxn ang="0">
                  <a:pos x="376" y="62"/>
                </a:cxn>
                <a:cxn ang="0">
                  <a:pos x="398" y="70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1" name="Freeform 19" descr="90%"/>
            <p:cNvSpPr>
              <a:spLocks/>
            </p:cNvSpPr>
            <p:nvPr/>
          </p:nvSpPr>
          <p:spPr bwMode="auto">
            <a:xfrm>
              <a:off x="464" y="1171"/>
              <a:ext cx="1350" cy="690"/>
            </a:xfrm>
            <a:custGeom>
              <a:avLst/>
              <a:gdLst/>
              <a:ahLst/>
              <a:cxnLst>
                <a:cxn ang="0">
                  <a:pos x="1210" y="602"/>
                </a:cxn>
                <a:cxn ang="0">
                  <a:pos x="1278" y="596"/>
                </a:cxn>
                <a:cxn ang="0">
                  <a:pos x="1258" y="630"/>
                </a:cxn>
                <a:cxn ang="0">
                  <a:pos x="1188" y="656"/>
                </a:cxn>
                <a:cxn ang="0">
                  <a:pos x="1214" y="620"/>
                </a:cxn>
                <a:cxn ang="0">
                  <a:pos x="1160" y="612"/>
                </a:cxn>
                <a:cxn ang="0">
                  <a:pos x="1118" y="612"/>
                </a:cxn>
                <a:cxn ang="0">
                  <a:pos x="1014" y="652"/>
                </a:cxn>
                <a:cxn ang="0">
                  <a:pos x="980" y="668"/>
                </a:cxn>
                <a:cxn ang="0">
                  <a:pos x="920" y="688"/>
                </a:cxn>
                <a:cxn ang="0">
                  <a:pos x="940" y="648"/>
                </a:cxn>
                <a:cxn ang="0">
                  <a:pos x="962" y="622"/>
                </a:cxn>
                <a:cxn ang="0">
                  <a:pos x="892" y="590"/>
                </a:cxn>
                <a:cxn ang="0">
                  <a:pos x="844" y="554"/>
                </a:cxn>
                <a:cxn ang="0">
                  <a:pos x="786" y="568"/>
                </a:cxn>
                <a:cxn ang="0">
                  <a:pos x="722" y="544"/>
                </a:cxn>
                <a:cxn ang="0">
                  <a:pos x="250" y="516"/>
                </a:cxn>
                <a:cxn ang="0">
                  <a:pos x="208" y="486"/>
                </a:cxn>
                <a:cxn ang="0">
                  <a:pos x="194" y="448"/>
                </a:cxn>
                <a:cxn ang="0">
                  <a:pos x="180" y="420"/>
                </a:cxn>
                <a:cxn ang="0">
                  <a:pos x="136" y="372"/>
                </a:cxn>
                <a:cxn ang="0">
                  <a:pos x="58" y="330"/>
                </a:cxn>
                <a:cxn ang="0">
                  <a:pos x="18" y="64"/>
                </a:cxn>
                <a:cxn ang="0">
                  <a:pos x="138" y="60"/>
                </a:cxn>
                <a:cxn ang="0">
                  <a:pos x="230" y="64"/>
                </a:cxn>
                <a:cxn ang="0">
                  <a:pos x="328" y="66"/>
                </a:cxn>
                <a:cxn ang="0">
                  <a:pos x="410" y="110"/>
                </a:cxn>
                <a:cxn ang="0">
                  <a:pos x="528" y="142"/>
                </a:cxn>
                <a:cxn ang="0">
                  <a:pos x="600" y="112"/>
                </a:cxn>
                <a:cxn ang="0">
                  <a:pos x="676" y="106"/>
                </a:cxn>
                <a:cxn ang="0">
                  <a:pos x="716" y="134"/>
                </a:cxn>
                <a:cxn ang="0">
                  <a:pos x="740" y="64"/>
                </a:cxn>
                <a:cxn ang="0">
                  <a:pos x="718" y="12"/>
                </a:cxn>
                <a:cxn ang="0">
                  <a:pos x="776" y="48"/>
                </a:cxn>
                <a:cxn ang="0">
                  <a:pos x="812" y="98"/>
                </a:cxn>
                <a:cxn ang="0">
                  <a:pos x="834" y="112"/>
                </a:cxn>
                <a:cxn ang="0">
                  <a:pos x="886" y="74"/>
                </a:cxn>
                <a:cxn ang="0">
                  <a:pos x="940" y="94"/>
                </a:cxn>
                <a:cxn ang="0">
                  <a:pos x="916" y="152"/>
                </a:cxn>
                <a:cxn ang="0">
                  <a:pos x="870" y="156"/>
                </a:cxn>
                <a:cxn ang="0">
                  <a:pos x="816" y="172"/>
                </a:cxn>
                <a:cxn ang="0">
                  <a:pos x="830" y="210"/>
                </a:cxn>
                <a:cxn ang="0">
                  <a:pos x="778" y="222"/>
                </a:cxn>
                <a:cxn ang="0">
                  <a:pos x="736" y="336"/>
                </a:cxn>
                <a:cxn ang="0">
                  <a:pos x="800" y="374"/>
                </a:cxn>
                <a:cxn ang="0">
                  <a:pos x="904" y="418"/>
                </a:cxn>
                <a:cxn ang="0">
                  <a:pos x="944" y="484"/>
                </a:cxn>
                <a:cxn ang="0">
                  <a:pos x="984" y="462"/>
                </a:cxn>
                <a:cxn ang="0">
                  <a:pos x="1020" y="372"/>
                </a:cxn>
                <a:cxn ang="0">
                  <a:pos x="1004" y="304"/>
                </a:cxn>
                <a:cxn ang="0">
                  <a:pos x="1044" y="258"/>
                </a:cxn>
                <a:cxn ang="0">
                  <a:pos x="1134" y="290"/>
                </a:cxn>
                <a:cxn ang="0">
                  <a:pos x="1168" y="352"/>
                </a:cxn>
                <a:cxn ang="0">
                  <a:pos x="1228" y="328"/>
                </a:cxn>
                <a:cxn ang="0">
                  <a:pos x="1256" y="398"/>
                </a:cxn>
                <a:cxn ang="0">
                  <a:pos x="1318" y="430"/>
                </a:cxn>
                <a:cxn ang="0">
                  <a:pos x="1284" y="458"/>
                </a:cxn>
                <a:cxn ang="0">
                  <a:pos x="1348" y="458"/>
                </a:cxn>
                <a:cxn ang="0">
                  <a:pos x="1286" y="524"/>
                </a:cxn>
                <a:cxn ang="0">
                  <a:pos x="1152" y="548"/>
                </a:cxn>
                <a:cxn ang="0">
                  <a:pos x="1116" y="590"/>
                </a:cxn>
                <a:cxn ang="0">
                  <a:pos x="1202" y="548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2" name="Freeform 20" descr="90%"/>
            <p:cNvSpPr>
              <a:spLocks/>
            </p:cNvSpPr>
            <p:nvPr/>
          </p:nvSpPr>
          <p:spPr bwMode="auto">
            <a:xfrm>
              <a:off x="1004" y="1111"/>
              <a:ext cx="38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38" y="8"/>
                </a:cxn>
                <a:cxn ang="0">
                  <a:pos x="34" y="20"/>
                </a:cxn>
                <a:cxn ang="0">
                  <a:pos x="28" y="28"/>
                </a:cxn>
                <a:cxn ang="0">
                  <a:pos x="22" y="24"/>
                </a:cxn>
                <a:cxn ang="0">
                  <a:pos x="14" y="14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3" name="Freeform 21" descr="90%"/>
            <p:cNvSpPr>
              <a:spLocks/>
            </p:cNvSpPr>
            <p:nvPr/>
          </p:nvSpPr>
          <p:spPr bwMode="auto">
            <a:xfrm>
              <a:off x="754" y="987"/>
              <a:ext cx="112" cy="5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40"/>
                </a:cxn>
                <a:cxn ang="0">
                  <a:pos x="16" y="38"/>
                </a:cxn>
                <a:cxn ang="0">
                  <a:pos x="26" y="32"/>
                </a:cxn>
                <a:cxn ang="0">
                  <a:pos x="36" y="26"/>
                </a:cxn>
                <a:cxn ang="0">
                  <a:pos x="50" y="18"/>
                </a:cxn>
                <a:cxn ang="0">
                  <a:pos x="58" y="10"/>
                </a:cxn>
                <a:cxn ang="0">
                  <a:pos x="76" y="8"/>
                </a:cxn>
                <a:cxn ang="0">
                  <a:pos x="86" y="8"/>
                </a:cxn>
                <a:cxn ang="0">
                  <a:pos x="92" y="12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8"/>
                </a:cxn>
                <a:cxn ang="0">
                  <a:pos x="108" y="14"/>
                </a:cxn>
                <a:cxn ang="0">
                  <a:pos x="100" y="16"/>
                </a:cxn>
                <a:cxn ang="0">
                  <a:pos x="106" y="24"/>
                </a:cxn>
                <a:cxn ang="0">
                  <a:pos x="104" y="30"/>
                </a:cxn>
                <a:cxn ang="0">
                  <a:pos x="96" y="32"/>
                </a:cxn>
                <a:cxn ang="0">
                  <a:pos x="90" y="38"/>
                </a:cxn>
                <a:cxn ang="0">
                  <a:pos x="84" y="44"/>
                </a:cxn>
                <a:cxn ang="0">
                  <a:pos x="74" y="42"/>
                </a:cxn>
                <a:cxn ang="0">
                  <a:pos x="76" y="32"/>
                </a:cxn>
                <a:cxn ang="0">
                  <a:pos x="72" y="28"/>
                </a:cxn>
                <a:cxn ang="0">
                  <a:pos x="66" y="30"/>
                </a:cxn>
                <a:cxn ang="0">
                  <a:pos x="64" y="34"/>
                </a:cxn>
                <a:cxn ang="0">
                  <a:pos x="64" y="40"/>
                </a:cxn>
                <a:cxn ang="0">
                  <a:pos x="60" y="48"/>
                </a:cxn>
                <a:cxn ang="0">
                  <a:pos x="54" y="50"/>
                </a:cxn>
                <a:cxn ang="0">
                  <a:pos x="48" y="48"/>
                </a:cxn>
                <a:cxn ang="0">
                  <a:pos x="48" y="58"/>
                </a:cxn>
                <a:cxn ang="0">
                  <a:pos x="34" y="58"/>
                </a:cxn>
                <a:cxn ang="0">
                  <a:pos x="32" y="50"/>
                </a:cxn>
                <a:cxn ang="0">
                  <a:pos x="24" y="50"/>
                </a:cxn>
                <a:cxn ang="0">
                  <a:pos x="24" y="54"/>
                </a:cxn>
                <a:cxn ang="0">
                  <a:pos x="8" y="54"/>
                </a:cxn>
                <a:cxn ang="0">
                  <a:pos x="0" y="50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4" name="Freeform 22" descr="90%"/>
            <p:cNvSpPr>
              <a:spLocks/>
            </p:cNvSpPr>
            <p:nvPr/>
          </p:nvSpPr>
          <p:spPr bwMode="auto">
            <a:xfrm>
              <a:off x="808" y="1037"/>
              <a:ext cx="2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4" y="2"/>
                </a:cxn>
                <a:cxn ang="0">
                  <a:pos x="18" y="0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5" name="Freeform 23" descr="90%"/>
            <p:cNvSpPr>
              <a:spLocks/>
            </p:cNvSpPr>
            <p:nvPr/>
          </p:nvSpPr>
          <p:spPr bwMode="auto">
            <a:xfrm>
              <a:off x="904" y="971"/>
              <a:ext cx="56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54" y="0"/>
                </a:cxn>
                <a:cxn ang="0">
                  <a:pos x="56" y="6"/>
                </a:cxn>
                <a:cxn ang="0">
                  <a:pos x="44" y="8"/>
                </a:cxn>
                <a:cxn ang="0">
                  <a:pos x="40" y="12"/>
                </a:cxn>
                <a:cxn ang="0">
                  <a:pos x="50" y="12"/>
                </a:cxn>
                <a:cxn ang="0">
                  <a:pos x="50" y="18"/>
                </a:cxn>
                <a:cxn ang="0">
                  <a:pos x="44" y="24"/>
                </a:cxn>
                <a:cxn ang="0">
                  <a:pos x="32" y="24"/>
                </a:cxn>
                <a:cxn ang="0">
                  <a:pos x="22" y="24"/>
                </a:cxn>
                <a:cxn ang="0">
                  <a:pos x="16" y="26"/>
                </a:cxn>
                <a:cxn ang="0">
                  <a:pos x="4" y="20"/>
                </a:cxn>
                <a:cxn ang="0">
                  <a:pos x="0" y="6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6" name="Freeform 24" descr="90%"/>
            <p:cNvSpPr>
              <a:spLocks/>
            </p:cNvSpPr>
            <p:nvPr/>
          </p:nvSpPr>
          <p:spPr bwMode="auto">
            <a:xfrm>
              <a:off x="904" y="947"/>
              <a:ext cx="64" cy="18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4" y="6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52" y="16"/>
                </a:cxn>
                <a:cxn ang="0">
                  <a:pos x="34" y="16"/>
                </a:cxn>
                <a:cxn ang="0">
                  <a:pos x="14" y="18"/>
                </a:cxn>
                <a:cxn ang="0">
                  <a:pos x="0" y="18"/>
                </a:cxn>
                <a:cxn ang="0">
                  <a:pos x="8" y="12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7" name="Freeform 25" descr="90%"/>
            <p:cNvSpPr>
              <a:spLocks/>
            </p:cNvSpPr>
            <p:nvPr/>
          </p:nvSpPr>
          <p:spPr bwMode="auto">
            <a:xfrm>
              <a:off x="1074" y="1109"/>
              <a:ext cx="96" cy="78"/>
            </a:xfrm>
            <a:custGeom>
              <a:avLst/>
              <a:gdLst/>
              <a:ahLst/>
              <a:cxnLst>
                <a:cxn ang="0">
                  <a:pos x="62" y="78"/>
                </a:cxn>
                <a:cxn ang="0">
                  <a:pos x="50" y="66"/>
                </a:cxn>
                <a:cxn ang="0">
                  <a:pos x="34" y="56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18" y="32"/>
                </a:cxn>
                <a:cxn ang="0">
                  <a:pos x="28" y="30"/>
                </a:cxn>
                <a:cxn ang="0">
                  <a:pos x="38" y="24"/>
                </a:cxn>
                <a:cxn ang="0">
                  <a:pos x="34" y="18"/>
                </a:cxn>
                <a:cxn ang="0">
                  <a:pos x="20" y="12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6" y="0"/>
                </a:cxn>
                <a:cxn ang="0">
                  <a:pos x="92" y="2"/>
                </a:cxn>
                <a:cxn ang="0">
                  <a:pos x="86" y="6"/>
                </a:cxn>
                <a:cxn ang="0">
                  <a:pos x="78" y="14"/>
                </a:cxn>
                <a:cxn ang="0">
                  <a:pos x="68" y="20"/>
                </a:cxn>
                <a:cxn ang="0">
                  <a:pos x="64" y="26"/>
                </a:cxn>
                <a:cxn ang="0">
                  <a:pos x="74" y="26"/>
                </a:cxn>
                <a:cxn ang="0">
                  <a:pos x="80" y="26"/>
                </a:cxn>
                <a:cxn ang="0">
                  <a:pos x="86" y="34"/>
                </a:cxn>
                <a:cxn ang="0">
                  <a:pos x="94" y="28"/>
                </a:cxn>
                <a:cxn ang="0">
                  <a:pos x="96" y="38"/>
                </a:cxn>
                <a:cxn ang="0">
                  <a:pos x="92" y="54"/>
                </a:cxn>
                <a:cxn ang="0">
                  <a:pos x="84" y="66"/>
                </a:cxn>
                <a:cxn ang="0">
                  <a:pos x="78" y="68"/>
                </a:cxn>
                <a:cxn ang="0">
                  <a:pos x="70" y="64"/>
                </a:cxn>
                <a:cxn ang="0">
                  <a:pos x="68" y="68"/>
                </a:cxn>
                <a:cxn ang="0">
                  <a:pos x="62" y="78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8" name="Freeform 26" descr="90%"/>
            <p:cNvSpPr>
              <a:spLocks/>
            </p:cNvSpPr>
            <p:nvPr/>
          </p:nvSpPr>
          <p:spPr bwMode="auto">
            <a:xfrm>
              <a:off x="1170" y="1047"/>
              <a:ext cx="46" cy="34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28" y="32"/>
                </a:cxn>
                <a:cxn ang="0">
                  <a:pos x="12" y="30"/>
                </a:cxn>
                <a:cxn ang="0">
                  <a:pos x="0" y="22"/>
                </a:cxn>
                <a:cxn ang="0">
                  <a:pos x="8" y="12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44" y="14"/>
                </a:cxn>
                <a:cxn ang="0">
                  <a:pos x="46" y="22"/>
                </a:cxn>
                <a:cxn ang="0">
                  <a:pos x="46" y="34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9" name="Freeform 27" descr="90%"/>
            <p:cNvSpPr>
              <a:spLocks/>
            </p:cNvSpPr>
            <p:nvPr/>
          </p:nvSpPr>
          <p:spPr bwMode="auto">
            <a:xfrm>
              <a:off x="1142" y="945"/>
              <a:ext cx="54" cy="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4"/>
                </a:cxn>
                <a:cxn ang="0">
                  <a:pos x="36" y="10"/>
                </a:cxn>
                <a:cxn ang="0">
                  <a:pos x="48" y="14"/>
                </a:cxn>
                <a:cxn ang="0">
                  <a:pos x="54" y="20"/>
                </a:cxn>
                <a:cxn ang="0">
                  <a:pos x="48" y="30"/>
                </a:cxn>
                <a:cxn ang="0">
                  <a:pos x="36" y="32"/>
                </a:cxn>
                <a:cxn ang="0">
                  <a:pos x="20" y="32"/>
                </a:cxn>
                <a:cxn ang="0">
                  <a:pos x="16" y="22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0" name="Freeform 28" descr="90%"/>
            <p:cNvSpPr>
              <a:spLocks/>
            </p:cNvSpPr>
            <p:nvPr/>
          </p:nvSpPr>
          <p:spPr bwMode="auto">
            <a:xfrm>
              <a:off x="1166" y="853"/>
              <a:ext cx="182" cy="116"/>
            </a:xfrm>
            <a:custGeom>
              <a:avLst/>
              <a:gdLst/>
              <a:ahLst/>
              <a:cxnLst>
                <a:cxn ang="0">
                  <a:pos x="116" y="110"/>
                </a:cxn>
                <a:cxn ang="0">
                  <a:pos x="102" y="104"/>
                </a:cxn>
                <a:cxn ang="0">
                  <a:pos x="96" y="112"/>
                </a:cxn>
                <a:cxn ang="0">
                  <a:pos x="66" y="110"/>
                </a:cxn>
                <a:cxn ang="0">
                  <a:pos x="78" y="102"/>
                </a:cxn>
                <a:cxn ang="0">
                  <a:pos x="62" y="96"/>
                </a:cxn>
                <a:cxn ang="0">
                  <a:pos x="40" y="86"/>
                </a:cxn>
                <a:cxn ang="0">
                  <a:pos x="70" y="82"/>
                </a:cxn>
                <a:cxn ang="0">
                  <a:pos x="96" y="80"/>
                </a:cxn>
                <a:cxn ang="0">
                  <a:pos x="78" y="72"/>
                </a:cxn>
                <a:cxn ang="0">
                  <a:pos x="50" y="74"/>
                </a:cxn>
                <a:cxn ang="0">
                  <a:pos x="24" y="74"/>
                </a:cxn>
                <a:cxn ang="0">
                  <a:pos x="0" y="44"/>
                </a:cxn>
                <a:cxn ang="0">
                  <a:pos x="14" y="48"/>
                </a:cxn>
                <a:cxn ang="0">
                  <a:pos x="36" y="42"/>
                </a:cxn>
                <a:cxn ang="0">
                  <a:pos x="16" y="38"/>
                </a:cxn>
                <a:cxn ang="0">
                  <a:pos x="24" y="28"/>
                </a:cxn>
                <a:cxn ang="0">
                  <a:pos x="42" y="26"/>
                </a:cxn>
                <a:cxn ang="0">
                  <a:pos x="24" y="18"/>
                </a:cxn>
                <a:cxn ang="0">
                  <a:pos x="34" y="10"/>
                </a:cxn>
                <a:cxn ang="0">
                  <a:pos x="58" y="10"/>
                </a:cxn>
                <a:cxn ang="0">
                  <a:pos x="42" y="4"/>
                </a:cxn>
                <a:cxn ang="0">
                  <a:pos x="70" y="2"/>
                </a:cxn>
                <a:cxn ang="0">
                  <a:pos x="118" y="34"/>
                </a:cxn>
                <a:cxn ang="0">
                  <a:pos x="126" y="48"/>
                </a:cxn>
                <a:cxn ang="0">
                  <a:pos x="138" y="34"/>
                </a:cxn>
                <a:cxn ang="0">
                  <a:pos x="142" y="46"/>
                </a:cxn>
                <a:cxn ang="0">
                  <a:pos x="152" y="58"/>
                </a:cxn>
                <a:cxn ang="0">
                  <a:pos x="164" y="66"/>
                </a:cxn>
                <a:cxn ang="0">
                  <a:pos x="176" y="68"/>
                </a:cxn>
                <a:cxn ang="0">
                  <a:pos x="178" y="80"/>
                </a:cxn>
                <a:cxn ang="0">
                  <a:pos x="162" y="82"/>
                </a:cxn>
                <a:cxn ang="0">
                  <a:pos x="140" y="98"/>
                </a:cxn>
                <a:cxn ang="0">
                  <a:pos x="144" y="82"/>
                </a:cxn>
                <a:cxn ang="0">
                  <a:pos x="134" y="92"/>
                </a:cxn>
                <a:cxn ang="0">
                  <a:pos x="136" y="102"/>
                </a:cxn>
                <a:cxn ang="0">
                  <a:pos x="136" y="108"/>
                </a:cxn>
                <a:cxn ang="0">
                  <a:pos x="128" y="106"/>
                </a:cxn>
                <a:cxn ang="0">
                  <a:pos x="124" y="116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1" name="Freeform 29" descr="90%"/>
            <p:cNvSpPr>
              <a:spLocks/>
            </p:cNvSpPr>
            <p:nvPr/>
          </p:nvSpPr>
          <p:spPr bwMode="auto">
            <a:xfrm>
              <a:off x="1108" y="897"/>
              <a:ext cx="26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6" y="6"/>
                </a:cxn>
                <a:cxn ang="0">
                  <a:pos x="26" y="16"/>
                </a:cxn>
                <a:cxn ang="0">
                  <a:pos x="18" y="16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2" name="Freeform 30" descr="90%"/>
            <p:cNvSpPr>
              <a:spLocks/>
            </p:cNvSpPr>
            <p:nvPr/>
          </p:nvSpPr>
          <p:spPr bwMode="auto">
            <a:xfrm>
              <a:off x="1420" y="1113"/>
              <a:ext cx="70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0"/>
                </a:cxn>
                <a:cxn ang="0">
                  <a:pos x="42" y="2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60" y="24"/>
                </a:cxn>
                <a:cxn ang="0">
                  <a:pos x="46" y="24"/>
                </a:cxn>
                <a:cxn ang="0">
                  <a:pos x="32" y="24"/>
                </a:cxn>
                <a:cxn ang="0">
                  <a:pos x="26" y="28"/>
                </a:cxn>
                <a:cxn ang="0">
                  <a:pos x="14" y="26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3" name="Freeform 31" descr="90%"/>
            <p:cNvSpPr>
              <a:spLocks/>
            </p:cNvSpPr>
            <p:nvPr/>
          </p:nvSpPr>
          <p:spPr bwMode="auto">
            <a:xfrm>
              <a:off x="1474" y="1269"/>
              <a:ext cx="36" cy="30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6" y="26"/>
                </a:cxn>
                <a:cxn ang="0">
                  <a:pos x="14" y="30"/>
                </a:cxn>
                <a:cxn ang="0">
                  <a:pos x="0" y="26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6" y="4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4" name="Freeform 32" descr="90%"/>
            <p:cNvSpPr>
              <a:spLocks/>
            </p:cNvSpPr>
            <p:nvPr/>
          </p:nvSpPr>
          <p:spPr bwMode="auto">
            <a:xfrm>
              <a:off x="1316" y="1335"/>
              <a:ext cx="110" cy="7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6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42" y="12"/>
                </a:cxn>
                <a:cxn ang="0">
                  <a:pos x="52" y="14"/>
                </a:cxn>
                <a:cxn ang="0">
                  <a:pos x="54" y="16"/>
                </a:cxn>
                <a:cxn ang="0">
                  <a:pos x="56" y="20"/>
                </a:cxn>
                <a:cxn ang="0">
                  <a:pos x="62" y="22"/>
                </a:cxn>
                <a:cxn ang="0">
                  <a:pos x="70" y="30"/>
                </a:cxn>
                <a:cxn ang="0">
                  <a:pos x="84" y="32"/>
                </a:cxn>
                <a:cxn ang="0">
                  <a:pos x="86" y="38"/>
                </a:cxn>
                <a:cxn ang="0">
                  <a:pos x="88" y="46"/>
                </a:cxn>
                <a:cxn ang="0">
                  <a:pos x="98" y="46"/>
                </a:cxn>
                <a:cxn ang="0">
                  <a:pos x="108" y="48"/>
                </a:cxn>
                <a:cxn ang="0">
                  <a:pos x="110" y="52"/>
                </a:cxn>
                <a:cxn ang="0">
                  <a:pos x="110" y="56"/>
                </a:cxn>
                <a:cxn ang="0">
                  <a:pos x="108" y="56"/>
                </a:cxn>
                <a:cxn ang="0">
                  <a:pos x="106" y="60"/>
                </a:cxn>
                <a:cxn ang="0">
                  <a:pos x="102" y="60"/>
                </a:cxn>
                <a:cxn ang="0">
                  <a:pos x="100" y="62"/>
                </a:cxn>
                <a:cxn ang="0">
                  <a:pos x="90" y="60"/>
                </a:cxn>
                <a:cxn ang="0">
                  <a:pos x="84" y="58"/>
                </a:cxn>
                <a:cxn ang="0">
                  <a:pos x="76" y="52"/>
                </a:cxn>
                <a:cxn ang="0">
                  <a:pos x="68" y="46"/>
                </a:cxn>
                <a:cxn ang="0">
                  <a:pos x="64" y="42"/>
                </a:cxn>
                <a:cxn ang="0">
                  <a:pos x="60" y="44"/>
                </a:cxn>
                <a:cxn ang="0">
                  <a:pos x="58" y="48"/>
                </a:cxn>
                <a:cxn ang="0">
                  <a:pos x="52" y="56"/>
                </a:cxn>
                <a:cxn ang="0">
                  <a:pos x="40" y="68"/>
                </a:cxn>
                <a:cxn ang="0">
                  <a:pos x="24" y="70"/>
                </a:cxn>
                <a:cxn ang="0">
                  <a:pos x="26" y="56"/>
                </a:cxn>
                <a:cxn ang="0">
                  <a:pos x="14" y="56"/>
                </a:cxn>
                <a:cxn ang="0">
                  <a:pos x="10" y="5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16" y="38"/>
                </a:cxn>
                <a:cxn ang="0">
                  <a:pos x="16" y="26"/>
                </a:cxn>
                <a:cxn ang="0">
                  <a:pos x="18" y="22"/>
                </a:cxn>
                <a:cxn ang="0">
                  <a:pos x="18" y="16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5" name="Freeform 33" descr="90%"/>
            <p:cNvSpPr>
              <a:spLocks/>
            </p:cNvSpPr>
            <p:nvPr/>
          </p:nvSpPr>
          <p:spPr bwMode="auto">
            <a:xfrm>
              <a:off x="1124" y="1227"/>
              <a:ext cx="68" cy="3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4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8" y="6"/>
                </a:cxn>
                <a:cxn ang="0">
                  <a:pos x="48" y="14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68" y="32"/>
                </a:cxn>
                <a:cxn ang="0">
                  <a:pos x="64" y="34"/>
                </a:cxn>
                <a:cxn ang="0">
                  <a:pos x="56" y="36"/>
                </a:cxn>
                <a:cxn ang="0">
                  <a:pos x="44" y="36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6" y="26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6" name="Freeform 34" descr="90%"/>
            <p:cNvSpPr>
              <a:spLocks/>
            </p:cNvSpPr>
            <p:nvPr/>
          </p:nvSpPr>
          <p:spPr bwMode="auto">
            <a:xfrm>
              <a:off x="1274" y="1109"/>
              <a:ext cx="460" cy="328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54" y="52"/>
                </a:cxn>
                <a:cxn ang="0">
                  <a:pos x="184" y="36"/>
                </a:cxn>
                <a:cxn ang="0">
                  <a:pos x="238" y="44"/>
                </a:cxn>
                <a:cxn ang="0">
                  <a:pos x="250" y="54"/>
                </a:cxn>
                <a:cxn ang="0">
                  <a:pos x="258" y="58"/>
                </a:cxn>
                <a:cxn ang="0">
                  <a:pos x="280" y="68"/>
                </a:cxn>
                <a:cxn ang="0">
                  <a:pos x="284" y="86"/>
                </a:cxn>
                <a:cxn ang="0">
                  <a:pos x="306" y="90"/>
                </a:cxn>
                <a:cxn ang="0">
                  <a:pos x="332" y="92"/>
                </a:cxn>
                <a:cxn ang="0">
                  <a:pos x="324" y="108"/>
                </a:cxn>
                <a:cxn ang="0">
                  <a:pos x="360" y="116"/>
                </a:cxn>
                <a:cxn ang="0">
                  <a:pos x="342" y="122"/>
                </a:cxn>
                <a:cxn ang="0">
                  <a:pos x="368" y="134"/>
                </a:cxn>
                <a:cxn ang="0">
                  <a:pos x="346" y="136"/>
                </a:cxn>
                <a:cxn ang="0">
                  <a:pos x="346" y="150"/>
                </a:cxn>
                <a:cxn ang="0">
                  <a:pos x="382" y="160"/>
                </a:cxn>
                <a:cxn ang="0">
                  <a:pos x="404" y="174"/>
                </a:cxn>
                <a:cxn ang="0">
                  <a:pos x="434" y="190"/>
                </a:cxn>
                <a:cxn ang="0">
                  <a:pos x="460" y="208"/>
                </a:cxn>
                <a:cxn ang="0">
                  <a:pos x="434" y="216"/>
                </a:cxn>
                <a:cxn ang="0">
                  <a:pos x="420" y="240"/>
                </a:cxn>
                <a:cxn ang="0">
                  <a:pos x="386" y="222"/>
                </a:cxn>
                <a:cxn ang="0">
                  <a:pos x="358" y="230"/>
                </a:cxn>
                <a:cxn ang="0">
                  <a:pos x="408" y="284"/>
                </a:cxn>
                <a:cxn ang="0">
                  <a:pos x="394" y="290"/>
                </a:cxn>
                <a:cxn ang="0">
                  <a:pos x="356" y="290"/>
                </a:cxn>
                <a:cxn ang="0">
                  <a:pos x="366" y="306"/>
                </a:cxn>
                <a:cxn ang="0">
                  <a:pos x="354" y="322"/>
                </a:cxn>
                <a:cxn ang="0">
                  <a:pos x="310" y="314"/>
                </a:cxn>
                <a:cxn ang="0">
                  <a:pos x="288" y="280"/>
                </a:cxn>
                <a:cxn ang="0">
                  <a:pos x="256" y="258"/>
                </a:cxn>
                <a:cxn ang="0">
                  <a:pos x="238" y="260"/>
                </a:cxn>
                <a:cxn ang="0">
                  <a:pos x="208" y="270"/>
                </a:cxn>
                <a:cxn ang="0">
                  <a:pos x="202" y="236"/>
                </a:cxn>
                <a:cxn ang="0">
                  <a:pos x="238" y="240"/>
                </a:cxn>
                <a:cxn ang="0">
                  <a:pos x="246" y="222"/>
                </a:cxn>
                <a:cxn ang="0">
                  <a:pos x="272" y="172"/>
                </a:cxn>
                <a:cxn ang="0">
                  <a:pos x="246" y="156"/>
                </a:cxn>
                <a:cxn ang="0">
                  <a:pos x="218" y="150"/>
                </a:cxn>
                <a:cxn ang="0">
                  <a:pos x="212" y="124"/>
                </a:cxn>
                <a:cxn ang="0">
                  <a:pos x="186" y="106"/>
                </a:cxn>
                <a:cxn ang="0">
                  <a:pos x="178" y="112"/>
                </a:cxn>
                <a:cxn ang="0">
                  <a:pos x="130" y="116"/>
                </a:cxn>
                <a:cxn ang="0">
                  <a:pos x="56" y="110"/>
                </a:cxn>
                <a:cxn ang="0">
                  <a:pos x="20" y="102"/>
                </a:cxn>
                <a:cxn ang="0">
                  <a:pos x="32" y="86"/>
                </a:cxn>
                <a:cxn ang="0">
                  <a:pos x="0" y="72"/>
                </a:cxn>
                <a:cxn ang="0">
                  <a:pos x="38" y="2"/>
                </a:cxn>
                <a:cxn ang="0">
                  <a:pos x="64" y="12"/>
                </a:cxn>
                <a:cxn ang="0">
                  <a:pos x="68" y="76"/>
                </a:cxn>
                <a:cxn ang="0">
                  <a:pos x="78" y="46"/>
                </a:cxn>
                <a:cxn ang="0">
                  <a:pos x="108" y="4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7" name="Freeform 35" descr="90%"/>
            <p:cNvSpPr>
              <a:spLocks/>
            </p:cNvSpPr>
            <p:nvPr/>
          </p:nvSpPr>
          <p:spPr bwMode="auto">
            <a:xfrm>
              <a:off x="1364" y="1409"/>
              <a:ext cx="36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2" y="0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22" y="18"/>
                </a:cxn>
                <a:cxn ang="0">
                  <a:pos x="30" y="12"/>
                </a:cxn>
                <a:cxn ang="0">
                  <a:pos x="36" y="4"/>
                </a:cxn>
                <a:cxn ang="0">
                  <a:pos x="34" y="0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8" name="Freeform 36" descr="90%"/>
            <p:cNvSpPr>
              <a:spLocks/>
            </p:cNvSpPr>
            <p:nvPr/>
          </p:nvSpPr>
          <p:spPr bwMode="auto">
            <a:xfrm>
              <a:off x="1426" y="1423"/>
              <a:ext cx="1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8" y="22"/>
                </a:cxn>
                <a:cxn ang="0">
                  <a:pos x="18" y="10"/>
                </a:cxn>
                <a:cxn ang="0">
                  <a:pos x="16" y="2"/>
                </a:cxn>
                <a:cxn ang="0">
                  <a:pos x="8" y="0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9" name="Freeform 37" descr="90%"/>
            <p:cNvSpPr>
              <a:spLocks/>
            </p:cNvSpPr>
            <p:nvPr/>
          </p:nvSpPr>
          <p:spPr bwMode="auto">
            <a:xfrm>
              <a:off x="876" y="971"/>
              <a:ext cx="2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2"/>
                </a:cxn>
                <a:cxn ang="0">
                  <a:pos x="22" y="8"/>
                </a:cxn>
                <a:cxn ang="0">
                  <a:pos x="20" y="12"/>
                </a:cxn>
                <a:cxn ang="0">
                  <a:pos x="10" y="14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0" name="Freeform 38" descr="90%"/>
            <p:cNvSpPr>
              <a:spLocks/>
            </p:cNvSpPr>
            <p:nvPr/>
          </p:nvSpPr>
          <p:spPr bwMode="auto">
            <a:xfrm>
              <a:off x="1516" y="1271"/>
              <a:ext cx="20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11" name="Freeform 39" descr="90%"/>
          <p:cNvSpPr>
            <a:spLocks/>
          </p:cNvSpPr>
          <p:nvPr/>
        </p:nvSpPr>
        <p:spPr bwMode="auto">
          <a:xfrm>
            <a:off x="2892425" y="2706688"/>
            <a:ext cx="65088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8"/>
              </a:cxn>
              <a:cxn ang="0">
                <a:pos x="18" y="14"/>
              </a:cxn>
              <a:cxn ang="0">
                <a:pos x="34" y="18"/>
              </a:cxn>
              <a:cxn ang="0">
                <a:pos x="38" y="12"/>
              </a:cxn>
              <a:cxn ang="0">
                <a:pos x="30" y="6"/>
              </a:cxn>
              <a:cxn ang="0">
                <a:pos x="22" y="2"/>
              </a:cxn>
              <a:cxn ang="0">
                <a:pos x="14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12" name="Freeform 40" descr="90%"/>
          <p:cNvSpPr>
            <a:spLocks/>
          </p:cNvSpPr>
          <p:nvPr/>
        </p:nvSpPr>
        <p:spPr bwMode="auto">
          <a:xfrm>
            <a:off x="1149350" y="2674938"/>
            <a:ext cx="1238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"/>
              </a:cxn>
              <a:cxn ang="0">
                <a:pos x="24" y="6"/>
              </a:cxn>
              <a:cxn ang="0">
                <a:pos x="32" y="10"/>
              </a:cxn>
              <a:cxn ang="0">
                <a:pos x="42" y="16"/>
              </a:cxn>
              <a:cxn ang="0">
                <a:pos x="50" y="26"/>
              </a:cxn>
              <a:cxn ang="0">
                <a:pos x="56" y="30"/>
              </a:cxn>
              <a:cxn ang="0">
                <a:pos x="66" y="36"/>
              </a:cxn>
              <a:cxn ang="0">
                <a:pos x="70" y="42"/>
              </a:cxn>
              <a:cxn ang="0">
                <a:pos x="72" y="46"/>
              </a:cxn>
              <a:cxn ang="0">
                <a:pos x="66" y="48"/>
              </a:cxn>
              <a:cxn ang="0">
                <a:pos x="56" y="50"/>
              </a:cxn>
              <a:cxn ang="0">
                <a:pos x="46" y="46"/>
              </a:cxn>
              <a:cxn ang="0">
                <a:pos x="46" y="38"/>
              </a:cxn>
              <a:cxn ang="0">
                <a:pos x="40" y="38"/>
              </a:cxn>
              <a:cxn ang="0">
                <a:pos x="34" y="32"/>
              </a:cxn>
              <a:cxn ang="0">
                <a:pos x="28" y="24"/>
              </a:cxn>
              <a:cxn ang="0">
                <a:pos x="22" y="24"/>
              </a:cxn>
              <a:cxn ang="0">
                <a:pos x="20" y="18"/>
              </a:cxn>
              <a:cxn ang="0">
                <a:pos x="14" y="18"/>
              </a:cxn>
              <a:cxn ang="0">
                <a:pos x="6" y="14"/>
              </a:cxn>
              <a:cxn ang="0">
                <a:pos x="0" y="10"/>
              </a:cxn>
              <a:cxn ang="0">
                <a:pos x="0" y="0"/>
              </a:cxn>
            </a:cxnLst>
            <a:rect l="0" t="0" r="r" b="b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" y="1881188"/>
            <a:ext cx="1020763" cy="736600"/>
            <a:chOff x="44" y="1185"/>
            <a:chExt cx="594" cy="464"/>
          </a:xfrm>
        </p:grpSpPr>
        <p:sp>
          <p:nvSpPr>
            <p:cNvPr id="822314" name="Freeform 42"/>
            <p:cNvSpPr>
              <a:spLocks/>
            </p:cNvSpPr>
            <p:nvPr/>
          </p:nvSpPr>
          <p:spPr bwMode="auto">
            <a:xfrm>
              <a:off x="44" y="1185"/>
              <a:ext cx="594" cy="414"/>
            </a:xfrm>
            <a:custGeom>
              <a:avLst/>
              <a:gdLst/>
              <a:ahLst/>
              <a:cxnLst>
                <a:cxn ang="0">
                  <a:pos x="540" y="354"/>
                </a:cxn>
                <a:cxn ang="0">
                  <a:pos x="510" y="318"/>
                </a:cxn>
                <a:cxn ang="0">
                  <a:pos x="500" y="332"/>
                </a:cxn>
                <a:cxn ang="0">
                  <a:pos x="464" y="324"/>
                </a:cxn>
                <a:cxn ang="0">
                  <a:pos x="414" y="298"/>
                </a:cxn>
                <a:cxn ang="0">
                  <a:pos x="362" y="288"/>
                </a:cxn>
                <a:cxn ang="0">
                  <a:pos x="318" y="272"/>
                </a:cxn>
                <a:cxn ang="0">
                  <a:pos x="314" y="294"/>
                </a:cxn>
                <a:cxn ang="0">
                  <a:pos x="278" y="304"/>
                </a:cxn>
                <a:cxn ang="0">
                  <a:pos x="252" y="298"/>
                </a:cxn>
                <a:cxn ang="0">
                  <a:pos x="270" y="274"/>
                </a:cxn>
                <a:cxn ang="0">
                  <a:pos x="274" y="266"/>
                </a:cxn>
                <a:cxn ang="0">
                  <a:pos x="236" y="298"/>
                </a:cxn>
                <a:cxn ang="0">
                  <a:pos x="222" y="322"/>
                </a:cxn>
                <a:cxn ang="0">
                  <a:pos x="196" y="348"/>
                </a:cxn>
                <a:cxn ang="0">
                  <a:pos x="146" y="384"/>
                </a:cxn>
                <a:cxn ang="0">
                  <a:pos x="112" y="398"/>
                </a:cxn>
                <a:cxn ang="0">
                  <a:pos x="90" y="408"/>
                </a:cxn>
                <a:cxn ang="0">
                  <a:pos x="84" y="394"/>
                </a:cxn>
                <a:cxn ang="0">
                  <a:pos x="114" y="382"/>
                </a:cxn>
                <a:cxn ang="0">
                  <a:pos x="156" y="354"/>
                </a:cxn>
                <a:cxn ang="0">
                  <a:pos x="170" y="320"/>
                </a:cxn>
                <a:cxn ang="0">
                  <a:pos x="138" y="328"/>
                </a:cxn>
                <a:cxn ang="0">
                  <a:pos x="100" y="328"/>
                </a:cxn>
                <a:cxn ang="0">
                  <a:pos x="86" y="286"/>
                </a:cxn>
                <a:cxn ang="0">
                  <a:pos x="56" y="300"/>
                </a:cxn>
                <a:cxn ang="0">
                  <a:pos x="48" y="274"/>
                </a:cxn>
                <a:cxn ang="0">
                  <a:pos x="24" y="258"/>
                </a:cxn>
                <a:cxn ang="0">
                  <a:pos x="46" y="226"/>
                </a:cxn>
                <a:cxn ang="0">
                  <a:pos x="80" y="214"/>
                </a:cxn>
                <a:cxn ang="0">
                  <a:pos x="102" y="184"/>
                </a:cxn>
                <a:cxn ang="0">
                  <a:pos x="86" y="180"/>
                </a:cxn>
                <a:cxn ang="0">
                  <a:pos x="20" y="168"/>
                </a:cxn>
                <a:cxn ang="0">
                  <a:pos x="10" y="150"/>
                </a:cxn>
                <a:cxn ang="0">
                  <a:pos x="60" y="132"/>
                </a:cxn>
                <a:cxn ang="0">
                  <a:pos x="100" y="142"/>
                </a:cxn>
                <a:cxn ang="0">
                  <a:pos x="102" y="132"/>
                </a:cxn>
                <a:cxn ang="0">
                  <a:pos x="84" y="116"/>
                </a:cxn>
                <a:cxn ang="0">
                  <a:pos x="44" y="94"/>
                </a:cxn>
                <a:cxn ang="0">
                  <a:pos x="22" y="68"/>
                </a:cxn>
                <a:cxn ang="0">
                  <a:pos x="88" y="28"/>
                </a:cxn>
                <a:cxn ang="0">
                  <a:pos x="132" y="12"/>
                </a:cxn>
                <a:cxn ang="0">
                  <a:pos x="186" y="8"/>
                </a:cxn>
                <a:cxn ang="0">
                  <a:pos x="244" y="16"/>
                </a:cxn>
                <a:cxn ang="0">
                  <a:pos x="318" y="30"/>
                </a:cxn>
                <a:cxn ang="0">
                  <a:pos x="400" y="40"/>
                </a:cxn>
                <a:cxn ang="0">
                  <a:pos x="438" y="288"/>
                </a:cxn>
                <a:cxn ang="0">
                  <a:pos x="478" y="316"/>
                </a:cxn>
                <a:cxn ang="0">
                  <a:pos x="508" y="300"/>
                </a:cxn>
                <a:cxn ang="0">
                  <a:pos x="556" y="358"/>
                </a:cxn>
                <a:cxn ang="0">
                  <a:pos x="594" y="394"/>
                </a:cxn>
                <a:cxn ang="0">
                  <a:pos x="582" y="394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5" name="Freeform 43"/>
            <p:cNvSpPr>
              <a:spLocks/>
            </p:cNvSpPr>
            <p:nvPr/>
          </p:nvSpPr>
          <p:spPr bwMode="auto">
            <a:xfrm>
              <a:off x="250" y="1527"/>
              <a:ext cx="38" cy="26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26" y="24"/>
                </a:cxn>
                <a:cxn ang="0">
                  <a:pos x="32" y="16"/>
                </a:cxn>
                <a:cxn ang="0">
                  <a:pos x="38" y="10"/>
                </a:cxn>
                <a:cxn ang="0">
                  <a:pos x="34" y="0"/>
                </a:cxn>
                <a:cxn ang="0">
                  <a:pos x="28" y="2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6" name="Freeform 44"/>
            <p:cNvSpPr>
              <a:spLocks/>
            </p:cNvSpPr>
            <p:nvPr/>
          </p:nvSpPr>
          <p:spPr bwMode="auto">
            <a:xfrm>
              <a:off x="50" y="1473"/>
              <a:ext cx="26" cy="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4"/>
                </a:cxn>
                <a:cxn ang="0">
                  <a:pos x="26" y="8"/>
                </a:cxn>
                <a:cxn ang="0">
                  <a:pos x="22" y="16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2" y="0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7" name="Freeform 45"/>
            <p:cNvSpPr>
              <a:spLocks/>
            </p:cNvSpPr>
            <p:nvPr/>
          </p:nvSpPr>
          <p:spPr bwMode="auto">
            <a:xfrm>
              <a:off x="540" y="1525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8" y="20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8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8" name="Freeform 46"/>
            <p:cNvSpPr>
              <a:spLocks/>
            </p:cNvSpPr>
            <p:nvPr/>
          </p:nvSpPr>
          <p:spPr bwMode="auto">
            <a:xfrm>
              <a:off x="584" y="1565"/>
              <a:ext cx="22" cy="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4" y="1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0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0" y="8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9" name="Freeform 47"/>
            <p:cNvSpPr>
              <a:spLocks/>
            </p:cNvSpPr>
            <p:nvPr/>
          </p:nvSpPr>
          <p:spPr bwMode="auto">
            <a:xfrm>
              <a:off x="588" y="1615"/>
              <a:ext cx="2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18" y="16"/>
                </a:cxn>
                <a:cxn ang="0">
                  <a:pos x="22" y="22"/>
                </a:cxn>
                <a:cxn ang="0">
                  <a:pos x="26" y="34"/>
                </a:cxn>
                <a:cxn ang="0">
                  <a:pos x="18" y="32"/>
                </a:cxn>
                <a:cxn ang="0">
                  <a:pos x="8" y="20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0" name="Freeform 48"/>
            <p:cNvSpPr>
              <a:spLocks/>
            </p:cNvSpPr>
            <p:nvPr/>
          </p:nvSpPr>
          <p:spPr bwMode="auto">
            <a:xfrm>
              <a:off x="84" y="1591"/>
              <a:ext cx="32" cy="2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28" y="10"/>
                </a:cxn>
                <a:cxn ang="0">
                  <a:pos x="22" y="12"/>
                </a:cxn>
                <a:cxn ang="0">
                  <a:pos x="12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6" y="8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1" name="Freeform 49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2" name="Freeform 50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3" name="Freeform 51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4" name="Freeform 52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5" name="Freeform 53"/>
            <p:cNvSpPr>
              <a:spLocks/>
            </p:cNvSpPr>
            <p:nvPr/>
          </p:nvSpPr>
          <p:spPr bwMode="auto">
            <a:xfrm>
              <a:off x="576" y="1551"/>
              <a:ext cx="14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26" name="Freeform 54"/>
          <p:cNvSpPr>
            <a:spLocks/>
          </p:cNvSpPr>
          <p:nvPr/>
        </p:nvSpPr>
        <p:spPr bwMode="auto">
          <a:xfrm>
            <a:off x="1244600" y="2722563"/>
            <a:ext cx="1568450" cy="711200"/>
          </a:xfrm>
          <a:custGeom>
            <a:avLst/>
            <a:gdLst/>
            <a:ahLst/>
            <a:cxnLst>
              <a:cxn ang="0">
                <a:pos x="24" y="30"/>
              </a:cxn>
              <a:cxn ang="0">
                <a:pos x="30" y="20"/>
              </a:cxn>
              <a:cxn ang="0">
                <a:pos x="472" y="8"/>
              </a:cxn>
              <a:cxn ang="0">
                <a:pos x="550" y="28"/>
              </a:cxn>
              <a:cxn ang="0">
                <a:pos x="516" y="52"/>
              </a:cxn>
              <a:cxn ang="0">
                <a:pos x="562" y="48"/>
              </a:cxn>
              <a:cxn ang="0">
                <a:pos x="604" y="56"/>
              </a:cxn>
              <a:cxn ang="0">
                <a:pos x="636" y="68"/>
              </a:cxn>
              <a:cxn ang="0">
                <a:pos x="600" y="68"/>
              </a:cxn>
              <a:cxn ang="0">
                <a:pos x="588" y="94"/>
              </a:cxn>
              <a:cxn ang="0">
                <a:pos x="584" y="154"/>
              </a:cxn>
              <a:cxn ang="0">
                <a:pos x="608" y="112"/>
              </a:cxn>
              <a:cxn ang="0">
                <a:pos x="620" y="84"/>
              </a:cxn>
              <a:cxn ang="0">
                <a:pos x="654" y="90"/>
              </a:cxn>
              <a:cxn ang="0">
                <a:pos x="652" y="112"/>
              </a:cxn>
              <a:cxn ang="0">
                <a:pos x="662" y="134"/>
              </a:cxn>
              <a:cxn ang="0">
                <a:pos x="690" y="148"/>
              </a:cxn>
              <a:cxn ang="0">
                <a:pos x="720" y="124"/>
              </a:cxn>
              <a:cxn ang="0">
                <a:pos x="766" y="100"/>
              </a:cxn>
              <a:cxn ang="0">
                <a:pos x="858" y="74"/>
              </a:cxn>
              <a:cxn ang="0">
                <a:pos x="900" y="44"/>
              </a:cxn>
              <a:cxn ang="0">
                <a:pos x="912" y="90"/>
              </a:cxn>
              <a:cxn ang="0">
                <a:pos x="864" y="110"/>
              </a:cxn>
              <a:cxn ang="0">
                <a:pos x="862" y="148"/>
              </a:cxn>
              <a:cxn ang="0">
                <a:pos x="804" y="166"/>
              </a:cxn>
              <a:cxn ang="0">
                <a:pos x="782" y="198"/>
              </a:cxn>
              <a:cxn ang="0">
                <a:pos x="770" y="220"/>
              </a:cxn>
              <a:cxn ang="0">
                <a:pos x="760" y="214"/>
              </a:cxn>
              <a:cxn ang="0">
                <a:pos x="762" y="234"/>
              </a:cxn>
              <a:cxn ang="0">
                <a:pos x="762" y="270"/>
              </a:cxn>
              <a:cxn ang="0">
                <a:pos x="724" y="298"/>
              </a:cxn>
              <a:cxn ang="0">
                <a:pos x="682" y="350"/>
              </a:cxn>
              <a:cxn ang="0">
                <a:pos x="704" y="424"/>
              </a:cxn>
              <a:cxn ang="0">
                <a:pos x="680" y="428"/>
              </a:cxn>
              <a:cxn ang="0">
                <a:pos x="664" y="382"/>
              </a:cxn>
              <a:cxn ang="0">
                <a:pos x="626" y="372"/>
              </a:cxn>
              <a:cxn ang="0">
                <a:pos x="566" y="354"/>
              </a:cxn>
              <a:cxn ang="0">
                <a:pos x="560" y="374"/>
              </a:cxn>
              <a:cxn ang="0">
                <a:pos x="516" y="368"/>
              </a:cxn>
              <a:cxn ang="0">
                <a:pos x="484" y="372"/>
              </a:cxn>
              <a:cxn ang="0">
                <a:pos x="454" y="388"/>
              </a:cxn>
              <a:cxn ang="0">
                <a:pos x="430" y="420"/>
              </a:cxn>
              <a:cxn ang="0">
                <a:pos x="390" y="400"/>
              </a:cxn>
              <a:cxn ang="0">
                <a:pos x="344" y="368"/>
              </a:cxn>
              <a:cxn ang="0">
                <a:pos x="302" y="346"/>
              </a:cxn>
              <a:cxn ang="0">
                <a:pos x="192" y="334"/>
              </a:cxn>
              <a:cxn ang="0">
                <a:pos x="104" y="298"/>
              </a:cxn>
              <a:cxn ang="0">
                <a:pos x="58" y="272"/>
              </a:cxn>
              <a:cxn ang="0">
                <a:pos x="32" y="228"/>
              </a:cxn>
              <a:cxn ang="0">
                <a:pos x="10" y="186"/>
              </a:cxn>
              <a:cxn ang="0">
                <a:pos x="6" y="112"/>
              </a:cxn>
              <a:cxn ang="0">
                <a:pos x="8" y="42"/>
              </a:cxn>
            </a:cxnLst>
            <a:rect l="0" t="0" r="r" b="b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7" name="Freeform 55"/>
          <p:cNvSpPr>
            <a:spLocks/>
          </p:cNvSpPr>
          <p:nvPr/>
        </p:nvSpPr>
        <p:spPr bwMode="auto">
          <a:xfrm>
            <a:off x="2128838" y="3624263"/>
            <a:ext cx="100012" cy="101600"/>
          </a:xfrm>
          <a:custGeom>
            <a:avLst/>
            <a:gdLst/>
            <a:ahLst/>
            <a:cxnLst>
              <a:cxn ang="0">
                <a:pos x="34" y="64"/>
              </a:cxn>
              <a:cxn ang="0">
                <a:pos x="42" y="56"/>
              </a:cxn>
              <a:cxn ang="0">
                <a:pos x="48" y="50"/>
              </a:cxn>
              <a:cxn ang="0">
                <a:pos x="52" y="46"/>
              </a:cxn>
              <a:cxn ang="0">
                <a:pos x="58" y="38"/>
              </a:cxn>
              <a:cxn ang="0">
                <a:pos x="54" y="34"/>
              </a:cxn>
              <a:cxn ang="0">
                <a:pos x="48" y="34"/>
              </a:cxn>
              <a:cxn ang="0">
                <a:pos x="48" y="0"/>
              </a:cxn>
              <a:cxn ang="0">
                <a:pos x="18" y="2"/>
              </a:cxn>
              <a:cxn ang="0">
                <a:pos x="16" y="6"/>
              </a:cxn>
              <a:cxn ang="0">
                <a:pos x="18" y="14"/>
              </a:cxn>
              <a:cxn ang="0">
                <a:pos x="26" y="20"/>
              </a:cxn>
              <a:cxn ang="0">
                <a:pos x="30" y="26"/>
              </a:cxn>
              <a:cxn ang="0">
                <a:pos x="26" y="28"/>
              </a:cxn>
              <a:cxn ang="0">
                <a:pos x="14" y="30"/>
              </a:cxn>
              <a:cxn ang="0">
                <a:pos x="10" y="28"/>
              </a:cxn>
              <a:cxn ang="0">
                <a:pos x="4" y="36"/>
              </a:cxn>
              <a:cxn ang="0">
                <a:pos x="2" y="42"/>
              </a:cxn>
              <a:cxn ang="0">
                <a:pos x="0" y="54"/>
              </a:cxn>
              <a:cxn ang="0">
                <a:pos x="6" y="58"/>
              </a:cxn>
              <a:cxn ang="0">
                <a:pos x="12" y="62"/>
              </a:cxn>
              <a:cxn ang="0">
                <a:pos x="22" y="64"/>
              </a:cxn>
              <a:cxn ang="0">
                <a:pos x="34" y="64"/>
              </a:cxn>
            </a:cxnLst>
            <a:rect l="0" t="0" r="r" b="b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8" name="Freeform 56"/>
          <p:cNvSpPr>
            <a:spLocks/>
          </p:cNvSpPr>
          <p:nvPr/>
        </p:nvSpPr>
        <p:spPr bwMode="auto">
          <a:xfrm>
            <a:off x="2211388" y="3608388"/>
            <a:ext cx="20637" cy="6985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6"/>
              </a:cxn>
              <a:cxn ang="0">
                <a:pos x="10" y="12"/>
              </a:cxn>
              <a:cxn ang="0">
                <a:pos x="10" y="26"/>
              </a:cxn>
              <a:cxn ang="0">
                <a:pos x="10" y="34"/>
              </a:cxn>
              <a:cxn ang="0">
                <a:pos x="6" y="38"/>
              </a:cxn>
              <a:cxn ang="0">
                <a:pos x="0" y="44"/>
              </a:cxn>
              <a:cxn ang="0">
                <a:pos x="0" y="10"/>
              </a:cxn>
              <a:cxn ang="0">
                <a:pos x="6" y="4"/>
              </a:cxn>
              <a:cxn ang="0">
                <a:pos x="10" y="0"/>
              </a:cxn>
            </a:cxnLst>
            <a:rect l="0" t="0" r="r" b="b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9" name="Freeform 57"/>
          <p:cNvSpPr>
            <a:spLocks/>
          </p:cNvSpPr>
          <p:nvPr/>
        </p:nvSpPr>
        <p:spPr bwMode="auto">
          <a:xfrm>
            <a:off x="2187575" y="3709988"/>
            <a:ext cx="58738" cy="349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2" y="10"/>
              </a:cxn>
              <a:cxn ang="0">
                <a:pos x="34" y="14"/>
              </a:cxn>
              <a:cxn ang="0">
                <a:pos x="30" y="20"/>
              </a:cxn>
              <a:cxn ang="0">
                <a:pos x="26" y="22"/>
              </a:cxn>
              <a:cxn ang="0">
                <a:pos x="16" y="18"/>
              </a:cxn>
              <a:cxn ang="0">
                <a:pos x="8" y="14"/>
              </a:cxn>
              <a:cxn ang="0">
                <a:pos x="0" y="10"/>
              </a:cxn>
            </a:cxnLst>
            <a:rect l="0" t="0" r="r" b="b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0" name="Freeform 58"/>
          <p:cNvSpPr>
            <a:spLocks/>
          </p:cNvSpPr>
          <p:nvPr/>
        </p:nvSpPr>
        <p:spPr bwMode="auto">
          <a:xfrm>
            <a:off x="2208213" y="3675063"/>
            <a:ext cx="165100" cy="76200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26" y="2"/>
              </a:cxn>
              <a:cxn ang="0">
                <a:pos x="34" y="2"/>
              </a:cxn>
              <a:cxn ang="0">
                <a:pos x="42" y="4"/>
              </a:cxn>
              <a:cxn ang="0">
                <a:pos x="52" y="2"/>
              </a:cxn>
              <a:cxn ang="0">
                <a:pos x="64" y="0"/>
              </a:cxn>
              <a:cxn ang="0">
                <a:pos x="74" y="0"/>
              </a:cxn>
              <a:cxn ang="0">
                <a:pos x="80" y="0"/>
              </a:cxn>
              <a:cxn ang="0">
                <a:pos x="84" y="4"/>
              </a:cxn>
              <a:cxn ang="0">
                <a:pos x="96" y="12"/>
              </a:cxn>
              <a:cxn ang="0">
                <a:pos x="94" y="16"/>
              </a:cxn>
              <a:cxn ang="0">
                <a:pos x="88" y="18"/>
              </a:cxn>
              <a:cxn ang="0">
                <a:pos x="80" y="18"/>
              </a:cxn>
              <a:cxn ang="0">
                <a:pos x="70" y="18"/>
              </a:cxn>
              <a:cxn ang="0">
                <a:pos x="64" y="22"/>
              </a:cxn>
              <a:cxn ang="0">
                <a:pos x="56" y="30"/>
              </a:cxn>
              <a:cxn ang="0">
                <a:pos x="48" y="32"/>
              </a:cxn>
              <a:cxn ang="0">
                <a:pos x="42" y="34"/>
              </a:cxn>
              <a:cxn ang="0">
                <a:pos x="40" y="42"/>
              </a:cxn>
              <a:cxn ang="0">
                <a:pos x="36" y="46"/>
              </a:cxn>
              <a:cxn ang="0">
                <a:pos x="30" y="48"/>
              </a:cxn>
              <a:cxn ang="0">
                <a:pos x="30" y="42"/>
              </a:cxn>
              <a:cxn ang="0">
                <a:pos x="28" y="36"/>
              </a:cxn>
              <a:cxn ang="0">
                <a:pos x="22" y="36"/>
              </a:cxn>
              <a:cxn ang="0">
                <a:pos x="20" y="32"/>
              </a:cxn>
              <a:cxn ang="0">
                <a:pos x="6" y="26"/>
              </a:cxn>
              <a:cxn ang="0">
                <a:pos x="0" y="22"/>
              </a:cxn>
              <a:cxn ang="0">
                <a:pos x="12" y="6"/>
              </a:cxn>
            </a:cxnLst>
            <a:rect l="0" t="0" r="r" b="b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1" name="Freeform 59"/>
          <p:cNvSpPr>
            <a:spLocks/>
          </p:cNvSpPr>
          <p:nvPr/>
        </p:nvSpPr>
        <p:spPr bwMode="auto">
          <a:xfrm>
            <a:off x="2260600" y="3700463"/>
            <a:ext cx="109538" cy="104775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44" y="62"/>
              </a:cxn>
              <a:cxn ang="0">
                <a:pos x="26" y="60"/>
              </a:cxn>
              <a:cxn ang="0">
                <a:pos x="14" y="50"/>
              </a:cxn>
              <a:cxn ang="0">
                <a:pos x="6" y="42"/>
              </a:cxn>
              <a:cxn ang="0">
                <a:pos x="0" y="32"/>
              </a:cxn>
              <a:cxn ang="0">
                <a:pos x="10" y="26"/>
              </a:cxn>
              <a:cxn ang="0">
                <a:pos x="12" y="18"/>
              </a:cxn>
              <a:cxn ang="0">
                <a:pos x="26" y="14"/>
              </a:cxn>
              <a:cxn ang="0">
                <a:pos x="34" y="6"/>
              </a:cxn>
              <a:cxn ang="0">
                <a:pos x="40" y="2"/>
              </a:cxn>
              <a:cxn ang="0">
                <a:pos x="50" y="2"/>
              </a:cxn>
              <a:cxn ang="0">
                <a:pos x="58" y="2"/>
              </a:cxn>
              <a:cxn ang="0">
                <a:pos x="64" y="0"/>
              </a:cxn>
              <a:cxn ang="0">
                <a:pos x="64" y="6"/>
              </a:cxn>
              <a:cxn ang="0">
                <a:pos x="62" y="18"/>
              </a:cxn>
              <a:cxn ang="0">
                <a:pos x="58" y="30"/>
              </a:cxn>
              <a:cxn ang="0">
                <a:pos x="56" y="42"/>
              </a:cxn>
              <a:cxn ang="0">
                <a:pos x="56" y="52"/>
              </a:cxn>
              <a:cxn ang="0">
                <a:pos x="54" y="66"/>
              </a:cxn>
            </a:cxnLst>
            <a:rect l="0" t="0" r="r" b="b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2" name="Freeform 60"/>
          <p:cNvSpPr>
            <a:spLocks/>
          </p:cNvSpPr>
          <p:nvPr/>
        </p:nvSpPr>
        <p:spPr bwMode="auto">
          <a:xfrm>
            <a:off x="2301875" y="3795713"/>
            <a:ext cx="85725" cy="69850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2" y="16"/>
              </a:cxn>
              <a:cxn ang="0">
                <a:pos x="10" y="22"/>
              </a:cxn>
              <a:cxn ang="0">
                <a:pos x="8" y="24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6"/>
              </a:cxn>
              <a:cxn ang="0">
                <a:pos x="2" y="0"/>
              </a:cxn>
              <a:cxn ang="0">
                <a:pos x="18" y="2"/>
              </a:cxn>
              <a:cxn ang="0">
                <a:pos x="30" y="6"/>
              </a:cxn>
              <a:cxn ang="0">
                <a:pos x="34" y="10"/>
              </a:cxn>
              <a:cxn ang="0">
                <a:pos x="42" y="18"/>
              </a:cxn>
              <a:cxn ang="0">
                <a:pos x="48" y="24"/>
              </a:cxn>
              <a:cxn ang="0">
                <a:pos x="50" y="28"/>
              </a:cxn>
              <a:cxn ang="0">
                <a:pos x="46" y="30"/>
              </a:cxn>
              <a:cxn ang="0">
                <a:pos x="44" y="36"/>
              </a:cxn>
              <a:cxn ang="0">
                <a:pos x="42" y="42"/>
              </a:cxn>
              <a:cxn ang="0">
                <a:pos x="38" y="44"/>
              </a:cxn>
              <a:cxn ang="0">
                <a:pos x="34" y="32"/>
              </a:cxn>
              <a:cxn ang="0">
                <a:pos x="28" y="26"/>
              </a:cxn>
              <a:cxn ang="0">
                <a:pos x="24" y="24"/>
              </a:cxn>
              <a:cxn ang="0">
                <a:pos x="18" y="20"/>
              </a:cxn>
            </a:cxnLst>
            <a:rect l="0" t="0" r="r" b="b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3" name="Freeform 61"/>
          <p:cNvSpPr>
            <a:spLocks/>
          </p:cNvSpPr>
          <p:nvPr/>
        </p:nvSpPr>
        <p:spPr bwMode="auto">
          <a:xfrm>
            <a:off x="2366963" y="3836988"/>
            <a:ext cx="174625" cy="60325"/>
          </a:xfrm>
          <a:custGeom>
            <a:avLst/>
            <a:gdLst/>
            <a:ahLst/>
            <a:cxnLst>
              <a:cxn ang="0">
                <a:pos x="88" y="34"/>
              </a:cxn>
              <a:cxn ang="0">
                <a:pos x="82" y="32"/>
              </a:cxn>
              <a:cxn ang="0">
                <a:pos x="80" y="28"/>
              </a:cxn>
              <a:cxn ang="0">
                <a:pos x="80" y="22"/>
              </a:cxn>
              <a:cxn ang="0">
                <a:pos x="80" y="16"/>
              </a:cxn>
              <a:cxn ang="0">
                <a:pos x="78" y="12"/>
              </a:cxn>
              <a:cxn ang="0">
                <a:pos x="72" y="10"/>
              </a:cxn>
              <a:cxn ang="0">
                <a:pos x="66" y="10"/>
              </a:cxn>
              <a:cxn ang="0">
                <a:pos x="62" y="12"/>
              </a:cxn>
              <a:cxn ang="0">
                <a:pos x="60" y="16"/>
              </a:cxn>
              <a:cxn ang="0">
                <a:pos x="52" y="18"/>
              </a:cxn>
              <a:cxn ang="0">
                <a:pos x="48" y="22"/>
              </a:cxn>
              <a:cxn ang="0">
                <a:pos x="50" y="26"/>
              </a:cxn>
              <a:cxn ang="0">
                <a:pos x="52" y="30"/>
              </a:cxn>
              <a:cxn ang="0">
                <a:pos x="52" y="36"/>
              </a:cxn>
              <a:cxn ang="0">
                <a:pos x="44" y="38"/>
              </a:cxn>
              <a:cxn ang="0">
                <a:pos x="38" y="32"/>
              </a:cxn>
              <a:cxn ang="0">
                <a:pos x="32" y="26"/>
              </a:cxn>
              <a:cxn ang="0">
                <a:pos x="26" y="22"/>
              </a:cxn>
              <a:cxn ang="0">
                <a:pos x="18" y="20"/>
              </a:cxn>
              <a:cxn ang="0">
                <a:pos x="14" y="18"/>
              </a:cxn>
              <a:cxn ang="0">
                <a:pos x="8" y="20"/>
              </a:cxn>
              <a:cxn ang="0">
                <a:pos x="0" y="18"/>
              </a:cxn>
              <a:cxn ang="0">
                <a:pos x="4" y="14"/>
              </a:cxn>
              <a:cxn ang="0">
                <a:pos x="6" y="8"/>
              </a:cxn>
              <a:cxn ang="0">
                <a:pos x="12" y="2"/>
              </a:cxn>
              <a:cxn ang="0">
                <a:pos x="18" y="4"/>
              </a:cxn>
              <a:cxn ang="0">
                <a:pos x="22" y="8"/>
              </a:cxn>
              <a:cxn ang="0">
                <a:pos x="30" y="12"/>
              </a:cxn>
              <a:cxn ang="0">
                <a:pos x="38" y="12"/>
              </a:cxn>
              <a:cxn ang="0">
                <a:pos x="44" y="10"/>
              </a:cxn>
              <a:cxn ang="0">
                <a:pos x="52" y="6"/>
              </a:cxn>
              <a:cxn ang="0">
                <a:pos x="62" y="2"/>
              </a:cxn>
              <a:cxn ang="0">
                <a:pos x="72" y="0"/>
              </a:cxn>
              <a:cxn ang="0">
                <a:pos x="82" y="2"/>
              </a:cxn>
              <a:cxn ang="0">
                <a:pos x="88" y="6"/>
              </a:cxn>
              <a:cxn ang="0">
                <a:pos x="94" y="10"/>
              </a:cxn>
              <a:cxn ang="0">
                <a:pos x="98" y="16"/>
              </a:cxn>
              <a:cxn ang="0">
                <a:pos x="102" y="20"/>
              </a:cxn>
              <a:cxn ang="0">
                <a:pos x="100" y="26"/>
              </a:cxn>
              <a:cxn ang="0">
                <a:pos x="94" y="30"/>
              </a:cxn>
              <a:cxn ang="0">
                <a:pos x="88" y="34"/>
              </a:cxn>
            </a:cxnLst>
            <a:rect l="0" t="0" r="r" b="b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4" name="Freeform 62"/>
          <p:cNvSpPr>
            <a:spLocks/>
          </p:cNvSpPr>
          <p:nvPr/>
        </p:nvSpPr>
        <p:spPr bwMode="auto">
          <a:xfrm>
            <a:off x="2328863" y="3484563"/>
            <a:ext cx="285750" cy="88900"/>
          </a:xfrm>
          <a:custGeom>
            <a:avLst/>
            <a:gdLst/>
            <a:ahLst/>
            <a:cxnLst>
              <a:cxn ang="0">
                <a:pos x="148" y="56"/>
              </a:cxn>
              <a:cxn ang="0">
                <a:pos x="140" y="52"/>
              </a:cxn>
              <a:cxn ang="0">
                <a:pos x="130" y="52"/>
              </a:cxn>
              <a:cxn ang="0">
                <a:pos x="124" y="56"/>
              </a:cxn>
              <a:cxn ang="0">
                <a:pos x="116" y="54"/>
              </a:cxn>
              <a:cxn ang="0">
                <a:pos x="118" y="46"/>
              </a:cxn>
              <a:cxn ang="0">
                <a:pos x="116" y="40"/>
              </a:cxn>
              <a:cxn ang="0">
                <a:pos x="104" y="40"/>
              </a:cxn>
              <a:cxn ang="0">
                <a:pos x="100" y="32"/>
              </a:cxn>
              <a:cxn ang="0">
                <a:pos x="94" y="30"/>
              </a:cxn>
              <a:cxn ang="0">
                <a:pos x="80" y="26"/>
              </a:cxn>
              <a:cxn ang="0">
                <a:pos x="76" y="22"/>
              </a:cxn>
              <a:cxn ang="0">
                <a:pos x="62" y="18"/>
              </a:cxn>
              <a:cxn ang="0">
                <a:pos x="48" y="16"/>
              </a:cxn>
              <a:cxn ang="0">
                <a:pos x="44" y="12"/>
              </a:cxn>
              <a:cxn ang="0">
                <a:pos x="34" y="10"/>
              </a:cxn>
              <a:cxn ang="0">
                <a:pos x="28" y="14"/>
              </a:cxn>
              <a:cxn ang="0">
                <a:pos x="20" y="18"/>
              </a:cxn>
              <a:cxn ang="0">
                <a:pos x="12" y="22"/>
              </a:cxn>
              <a:cxn ang="0">
                <a:pos x="0" y="22"/>
              </a:cxn>
              <a:cxn ang="0">
                <a:pos x="2" y="16"/>
              </a:cxn>
              <a:cxn ang="0">
                <a:pos x="10" y="6"/>
              </a:cxn>
              <a:cxn ang="0">
                <a:pos x="26" y="2"/>
              </a:cxn>
              <a:cxn ang="0">
                <a:pos x="40" y="0"/>
              </a:cxn>
              <a:cxn ang="0">
                <a:pos x="58" y="0"/>
              </a:cxn>
              <a:cxn ang="0">
                <a:pos x="74" y="4"/>
              </a:cxn>
              <a:cxn ang="0">
                <a:pos x="88" y="10"/>
              </a:cxn>
              <a:cxn ang="0">
                <a:pos x="104" y="14"/>
              </a:cxn>
              <a:cxn ang="0">
                <a:pos x="110" y="20"/>
              </a:cxn>
              <a:cxn ang="0">
                <a:pos x="116" y="24"/>
              </a:cxn>
              <a:cxn ang="0">
                <a:pos x="130" y="30"/>
              </a:cxn>
              <a:cxn ang="0">
                <a:pos x="142" y="34"/>
              </a:cxn>
              <a:cxn ang="0">
                <a:pos x="154" y="40"/>
              </a:cxn>
              <a:cxn ang="0">
                <a:pos x="166" y="46"/>
              </a:cxn>
              <a:cxn ang="0">
                <a:pos x="160" y="50"/>
              </a:cxn>
              <a:cxn ang="0">
                <a:pos x="152" y="52"/>
              </a:cxn>
              <a:cxn ang="0">
                <a:pos x="150" y="56"/>
              </a:cxn>
              <a:cxn ang="0">
                <a:pos x="148" y="56"/>
              </a:cxn>
            </a:cxnLst>
            <a:rect l="0" t="0" r="r" b="b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5" name="Freeform 63"/>
          <p:cNvSpPr>
            <a:spLocks/>
          </p:cNvSpPr>
          <p:nvPr/>
        </p:nvSpPr>
        <p:spPr bwMode="auto">
          <a:xfrm>
            <a:off x="2614613" y="3567113"/>
            <a:ext cx="74612" cy="476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6" y="30"/>
              </a:cxn>
              <a:cxn ang="0">
                <a:pos x="32" y="30"/>
              </a:cxn>
              <a:cxn ang="0">
                <a:pos x="40" y="30"/>
              </a:cxn>
              <a:cxn ang="0">
                <a:pos x="40" y="24"/>
              </a:cxn>
              <a:cxn ang="0">
                <a:pos x="36" y="20"/>
              </a:cxn>
              <a:cxn ang="0">
                <a:pos x="42" y="18"/>
              </a:cxn>
              <a:cxn ang="0">
                <a:pos x="44" y="14"/>
              </a:cxn>
              <a:cxn ang="0">
                <a:pos x="42" y="4"/>
              </a:cxn>
              <a:cxn ang="0">
                <a:pos x="32" y="2"/>
              </a:cxn>
              <a:cxn ang="0">
                <a:pos x="24" y="0"/>
              </a:cxn>
              <a:cxn ang="0">
                <a:pos x="16" y="2"/>
              </a:cxn>
              <a:cxn ang="0">
                <a:pos x="22" y="6"/>
              </a:cxn>
              <a:cxn ang="0">
                <a:pos x="28" y="14"/>
              </a:cxn>
              <a:cxn ang="0">
                <a:pos x="28" y="20"/>
              </a:cxn>
              <a:cxn ang="0">
                <a:pos x="20" y="20"/>
              </a:cxn>
              <a:cxn ang="0">
                <a:pos x="14" y="18"/>
              </a:cxn>
              <a:cxn ang="0">
                <a:pos x="6" y="20"/>
              </a:cxn>
              <a:cxn ang="0">
                <a:pos x="0" y="20"/>
              </a:cxn>
              <a:cxn ang="0">
                <a:pos x="0" y="28"/>
              </a:cxn>
            </a:cxnLst>
            <a:rect l="0" t="0" r="r" b="b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6" name="Freeform 64"/>
          <p:cNvSpPr>
            <a:spLocks/>
          </p:cNvSpPr>
          <p:nvPr/>
        </p:nvSpPr>
        <p:spPr bwMode="auto">
          <a:xfrm>
            <a:off x="2508250" y="3602038"/>
            <a:ext cx="539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4" y="0"/>
              </a:cxn>
              <a:cxn ang="0">
                <a:pos x="20" y="2"/>
              </a:cxn>
              <a:cxn ang="0">
                <a:pos x="28" y="6"/>
              </a:cxn>
              <a:cxn ang="0">
                <a:pos x="32" y="10"/>
              </a:cxn>
              <a:cxn ang="0">
                <a:pos x="24" y="14"/>
              </a:cxn>
              <a:cxn ang="0">
                <a:pos x="18" y="14"/>
              </a:cxn>
              <a:cxn ang="0">
                <a:pos x="14" y="18"/>
              </a:cxn>
              <a:cxn ang="0">
                <a:pos x="10" y="12"/>
              </a:cxn>
              <a:cxn ang="0">
                <a:pos x="6" y="8"/>
              </a:cxn>
              <a:cxn ang="0">
                <a:pos x="0" y="6"/>
              </a:cxn>
            </a:cxnLst>
            <a:rect l="0" t="0" r="r" b="b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7" name="Freeform 65"/>
          <p:cNvSpPr>
            <a:spLocks/>
          </p:cNvSpPr>
          <p:nvPr/>
        </p:nvSpPr>
        <p:spPr bwMode="auto">
          <a:xfrm>
            <a:off x="2676525" y="3573463"/>
            <a:ext cx="100013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4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  <a:cxn ang="0">
                <a:pos x="56" y="16"/>
              </a:cxn>
              <a:cxn ang="0">
                <a:pos x="58" y="20"/>
              </a:cxn>
              <a:cxn ang="0">
                <a:pos x="54" y="24"/>
              </a:cxn>
              <a:cxn ang="0">
                <a:pos x="44" y="22"/>
              </a:cxn>
              <a:cxn ang="0">
                <a:pos x="38" y="22"/>
              </a:cxn>
              <a:cxn ang="0">
                <a:pos x="30" y="24"/>
              </a:cxn>
              <a:cxn ang="0">
                <a:pos x="24" y="24"/>
              </a:cxn>
              <a:cxn ang="0">
                <a:pos x="20" y="20"/>
              </a:cxn>
              <a:cxn ang="0">
                <a:pos x="14" y="22"/>
              </a:cxn>
              <a:cxn ang="0">
                <a:pos x="12" y="28"/>
              </a:cxn>
              <a:cxn ang="0">
                <a:pos x="12" y="34"/>
              </a:cxn>
              <a:cxn ang="0">
                <a:pos x="8" y="36"/>
              </a:cxn>
              <a:cxn ang="0">
                <a:pos x="4" y="30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6" y="14"/>
              </a:cxn>
              <a:cxn ang="0">
                <a:pos x="8" y="10"/>
              </a:cxn>
              <a:cxn ang="0">
                <a:pos x="6" y="0"/>
              </a:cxn>
            </a:cxnLst>
            <a:rect l="0" t="0" r="r" b="b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8" name="Freeform 66"/>
          <p:cNvSpPr>
            <a:spLocks/>
          </p:cNvSpPr>
          <p:nvPr/>
        </p:nvSpPr>
        <p:spPr bwMode="auto">
          <a:xfrm>
            <a:off x="2806700" y="3605213"/>
            <a:ext cx="44450" cy="158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8" y="0"/>
              </a:cxn>
              <a:cxn ang="0">
                <a:pos x="0" y="4"/>
              </a:cxn>
              <a:cxn ang="0">
                <a:pos x="4" y="10"/>
              </a:cxn>
              <a:cxn ang="0">
                <a:pos x="12" y="10"/>
              </a:cxn>
              <a:cxn ang="0">
                <a:pos x="22" y="10"/>
              </a:cxn>
              <a:cxn ang="0">
                <a:pos x="26" y="8"/>
              </a:cxn>
              <a:cxn ang="0">
                <a:pos x="26" y="4"/>
              </a:cxn>
              <a:cxn ang="0">
                <a:pos x="22" y="0"/>
              </a:cxn>
              <a:cxn ang="0">
                <a:pos x="18" y="0"/>
              </a:cxn>
            </a:cxnLst>
            <a:rect l="0" t="0" r="r" b="b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9" name="Freeform 67"/>
          <p:cNvSpPr>
            <a:spLocks/>
          </p:cNvSpPr>
          <p:nvPr/>
        </p:nvSpPr>
        <p:spPr bwMode="auto">
          <a:xfrm>
            <a:off x="2503488" y="3430588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0" name="Freeform 68"/>
          <p:cNvSpPr>
            <a:spLocks/>
          </p:cNvSpPr>
          <p:nvPr/>
        </p:nvSpPr>
        <p:spPr bwMode="auto">
          <a:xfrm>
            <a:off x="2868613" y="3227388"/>
            <a:ext cx="20637" cy="127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8" y="8"/>
              </a:cxn>
              <a:cxn ang="0">
                <a:pos x="12" y="8"/>
              </a:cxn>
              <a:cxn ang="0">
                <a:pos x="6" y="0"/>
              </a:cxn>
            </a:cxnLst>
            <a:rect l="0" t="0" r="r" b="b"/>
            <a:pathLst>
              <a:path w="12" h="8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8" y="8"/>
                </a:lnTo>
                <a:lnTo>
                  <a:pt x="12" y="8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1" name="Freeform 69"/>
          <p:cNvSpPr>
            <a:spLocks/>
          </p:cNvSpPr>
          <p:nvPr/>
        </p:nvSpPr>
        <p:spPr bwMode="auto">
          <a:xfrm>
            <a:off x="2493963" y="3763963"/>
            <a:ext cx="319087" cy="422275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34" y="58"/>
              </a:cxn>
              <a:cxn ang="0">
                <a:pos x="50" y="42"/>
              </a:cxn>
              <a:cxn ang="0">
                <a:pos x="54" y="28"/>
              </a:cxn>
              <a:cxn ang="0">
                <a:pos x="74" y="20"/>
              </a:cxn>
              <a:cxn ang="0">
                <a:pos x="88" y="16"/>
              </a:cxn>
              <a:cxn ang="0">
                <a:pos x="104" y="6"/>
              </a:cxn>
              <a:cxn ang="0">
                <a:pos x="116" y="0"/>
              </a:cxn>
              <a:cxn ang="0">
                <a:pos x="118" y="10"/>
              </a:cxn>
              <a:cxn ang="0">
                <a:pos x="106" y="18"/>
              </a:cxn>
              <a:cxn ang="0">
                <a:pos x="92" y="34"/>
              </a:cxn>
              <a:cxn ang="0">
                <a:pos x="92" y="54"/>
              </a:cxn>
              <a:cxn ang="0">
                <a:pos x="100" y="64"/>
              </a:cxn>
              <a:cxn ang="0">
                <a:pos x="102" y="82"/>
              </a:cxn>
              <a:cxn ang="0">
                <a:pos x="136" y="84"/>
              </a:cxn>
              <a:cxn ang="0">
                <a:pos x="176" y="96"/>
              </a:cxn>
              <a:cxn ang="0">
                <a:pos x="176" y="110"/>
              </a:cxn>
              <a:cxn ang="0">
                <a:pos x="176" y="128"/>
              </a:cxn>
              <a:cxn ang="0">
                <a:pos x="178" y="136"/>
              </a:cxn>
              <a:cxn ang="0">
                <a:pos x="180" y="150"/>
              </a:cxn>
              <a:cxn ang="0">
                <a:pos x="184" y="162"/>
              </a:cxn>
              <a:cxn ang="0">
                <a:pos x="178" y="168"/>
              </a:cxn>
              <a:cxn ang="0">
                <a:pos x="168" y="170"/>
              </a:cxn>
              <a:cxn ang="0">
                <a:pos x="140" y="172"/>
              </a:cxn>
              <a:cxn ang="0">
                <a:pos x="138" y="176"/>
              </a:cxn>
              <a:cxn ang="0">
                <a:pos x="146" y="180"/>
              </a:cxn>
              <a:cxn ang="0">
                <a:pos x="152" y="188"/>
              </a:cxn>
              <a:cxn ang="0">
                <a:pos x="142" y="186"/>
              </a:cxn>
              <a:cxn ang="0">
                <a:pos x="140" y="200"/>
              </a:cxn>
              <a:cxn ang="0">
                <a:pos x="148" y="220"/>
              </a:cxn>
              <a:cxn ang="0">
                <a:pos x="144" y="252"/>
              </a:cxn>
              <a:cxn ang="0">
                <a:pos x="132" y="262"/>
              </a:cxn>
              <a:cxn ang="0">
                <a:pos x="136" y="246"/>
              </a:cxn>
              <a:cxn ang="0">
                <a:pos x="132" y="234"/>
              </a:cxn>
              <a:cxn ang="0">
                <a:pos x="86" y="224"/>
              </a:cxn>
              <a:cxn ang="0">
                <a:pos x="64" y="200"/>
              </a:cxn>
              <a:cxn ang="0">
                <a:pos x="38" y="192"/>
              </a:cxn>
              <a:cxn ang="0">
                <a:pos x="16" y="186"/>
              </a:cxn>
              <a:cxn ang="0">
                <a:pos x="4" y="168"/>
              </a:cxn>
              <a:cxn ang="0">
                <a:pos x="12" y="158"/>
              </a:cxn>
              <a:cxn ang="0">
                <a:pos x="24" y="138"/>
              </a:cxn>
              <a:cxn ang="0">
                <a:pos x="24" y="110"/>
              </a:cxn>
              <a:cxn ang="0">
                <a:pos x="20" y="90"/>
              </a:cxn>
              <a:cxn ang="0">
                <a:pos x="26" y="72"/>
              </a:cxn>
            </a:cxnLst>
            <a:rect l="0" t="0" r="r" b="b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2" name="Freeform 70"/>
          <p:cNvSpPr>
            <a:spLocks/>
          </p:cNvSpPr>
          <p:nvPr/>
        </p:nvSpPr>
        <p:spPr bwMode="auto">
          <a:xfrm>
            <a:off x="2438400" y="4043363"/>
            <a:ext cx="152400" cy="158750"/>
          </a:xfrm>
          <a:custGeom>
            <a:avLst/>
            <a:gdLst/>
            <a:ahLst/>
            <a:cxnLst>
              <a:cxn ang="0">
                <a:pos x="26" y="100"/>
              </a:cxn>
              <a:cxn ang="0">
                <a:pos x="20" y="94"/>
              </a:cxn>
              <a:cxn ang="0">
                <a:pos x="8" y="88"/>
              </a:cxn>
              <a:cxn ang="0">
                <a:pos x="8" y="76"/>
              </a:cxn>
              <a:cxn ang="0">
                <a:pos x="14" y="72"/>
              </a:cxn>
              <a:cxn ang="0">
                <a:pos x="18" y="64"/>
              </a:cxn>
              <a:cxn ang="0">
                <a:pos x="18" y="58"/>
              </a:cxn>
              <a:cxn ang="0">
                <a:pos x="14" y="58"/>
              </a:cxn>
              <a:cxn ang="0">
                <a:pos x="10" y="62"/>
              </a:cxn>
              <a:cxn ang="0">
                <a:pos x="6" y="62"/>
              </a:cxn>
              <a:cxn ang="0">
                <a:pos x="0" y="58"/>
              </a:cxn>
              <a:cxn ang="0">
                <a:pos x="0" y="48"/>
              </a:cxn>
              <a:cxn ang="0">
                <a:pos x="2" y="38"/>
              </a:cxn>
              <a:cxn ang="0">
                <a:pos x="6" y="26"/>
              </a:cxn>
              <a:cxn ang="0">
                <a:pos x="10" y="18"/>
              </a:cxn>
              <a:cxn ang="0">
                <a:pos x="14" y="12"/>
              </a:cxn>
              <a:cxn ang="0">
                <a:pos x="22" y="6"/>
              </a:cxn>
              <a:cxn ang="0">
                <a:pos x="32" y="0"/>
              </a:cxn>
              <a:cxn ang="0">
                <a:pos x="58" y="16"/>
              </a:cxn>
              <a:cxn ang="0">
                <a:pos x="70" y="16"/>
              </a:cxn>
              <a:cxn ang="0">
                <a:pos x="88" y="22"/>
              </a:cxn>
              <a:cxn ang="0">
                <a:pos x="86" y="30"/>
              </a:cxn>
              <a:cxn ang="0">
                <a:pos x="86" y="40"/>
              </a:cxn>
              <a:cxn ang="0">
                <a:pos x="82" y="48"/>
              </a:cxn>
              <a:cxn ang="0">
                <a:pos x="76" y="56"/>
              </a:cxn>
              <a:cxn ang="0">
                <a:pos x="68" y="62"/>
              </a:cxn>
              <a:cxn ang="0">
                <a:pos x="52" y="68"/>
              </a:cxn>
              <a:cxn ang="0">
                <a:pos x="46" y="74"/>
              </a:cxn>
              <a:cxn ang="0">
                <a:pos x="40" y="82"/>
              </a:cxn>
              <a:cxn ang="0">
                <a:pos x="36" y="92"/>
              </a:cxn>
              <a:cxn ang="0">
                <a:pos x="26" y="100"/>
              </a:cxn>
            </a:cxnLst>
            <a:rect l="0" t="0" r="r" b="b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3" name="Freeform 71"/>
          <p:cNvSpPr>
            <a:spLocks/>
          </p:cNvSpPr>
          <p:nvPr/>
        </p:nvSpPr>
        <p:spPr bwMode="auto">
          <a:xfrm>
            <a:off x="2951163" y="3802063"/>
            <a:ext cx="34925" cy="254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0" y="0"/>
              </a:cxn>
              <a:cxn ang="0">
                <a:pos x="18" y="10"/>
              </a:cxn>
              <a:cxn ang="0">
                <a:pos x="14" y="16"/>
              </a:cxn>
              <a:cxn ang="0">
                <a:pos x="0" y="14"/>
              </a:cxn>
              <a:cxn ang="0">
                <a:pos x="6" y="6"/>
              </a:cxn>
              <a:cxn ang="0">
                <a:pos x="10" y="6"/>
              </a:cxn>
              <a:cxn ang="0">
                <a:pos x="12" y="0"/>
              </a:cxn>
            </a:cxnLst>
            <a:rect l="0" t="0" r="r" b="b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4" name="Freeform 72"/>
          <p:cNvSpPr>
            <a:spLocks/>
          </p:cNvSpPr>
          <p:nvPr/>
        </p:nvSpPr>
        <p:spPr bwMode="auto">
          <a:xfrm>
            <a:off x="2647950" y="3767138"/>
            <a:ext cx="361950" cy="292100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50" y="0"/>
              </a:cxn>
              <a:cxn ang="0">
                <a:pos x="52" y="12"/>
              </a:cxn>
              <a:cxn ang="0">
                <a:pos x="70" y="16"/>
              </a:cxn>
              <a:cxn ang="0">
                <a:pos x="80" y="24"/>
              </a:cxn>
              <a:cxn ang="0">
                <a:pos x="108" y="28"/>
              </a:cxn>
              <a:cxn ang="0">
                <a:pos x="138" y="32"/>
              </a:cxn>
              <a:cxn ang="0">
                <a:pos x="156" y="26"/>
              </a:cxn>
              <a:cxn ang="0">
                <a:pos x="174" y="28"/>
              </a:cxn>
              <a:cxn ang="0">
                <a:pos x="162" y="32"/>
              </a:cxn>
              <a:cxn ang="0">
                <a:pos x="176" y="40"/>
              </a:cxn>
              <a:cxn ang="0">
                <a:pos x="192" y="46"/>
              </a:cxn>
              <a:cxn ang="0">
                <a:pos x="188" y="56"/>
              </a:cxn>
              <a:cxn ang="0">
                <a:pos x="196" y="60"/>
              </a:cxn>
              <a:cxn ang="0">
                <a:pos x="210" y="62"/>
              </a:cxn>
              <a:cxn ang="0">
                <a:pos x="200" y="76"/>
              </a:cxn>
              <a:cxn ang="0">
                <a:pos x="192" y="90"/>
              </a:cxn>
              <a:cxn ang="0">
                <a:pos x="190" y="104"/>
              </a:cxn>
              <a:cxn ang="0">
                <a:pos x="196" y="116"/>
              </a:cxn>
              <a:cxn ang="0">
                <a:pos x="180" y="130"/>
              </a:cxn>
              <a:cxn ang="0">
                <a:pos x="164" y="136"/>
              </a:cxn>
              <a:cxn ang="0">
                <a:pos x="148" y="134"/>
              </a:cxn>
              <a:cxn ang="0">
                <a:pos x="134" y="132"/>
              </a:cxn>
              <a:cxn ang="0">
                <a:pos x="142" y="148"/>
              </a:cxn>
              <a:cxn ang="0">
                <a:pos x="154" y="156"/>
              </a:cxn>
              <a:cxn ang="0">
                <a:pos x="152" y="166"/>
              </a:cxn>
              <a:cxn ang="0">
                <a:pos x="140" y="168"/>
              </a:cxn>
              <a:cxn ang="0">
                <a:pos x="116" y="184"/>
              </a:cxn>
              <a:cxn ang="0">
                <a:pos x="98" y="174"/>
              </a:cxn>
              <a:cxn ang="0">
                <a:pos x="94" y="160"/>
              </a:cxn>
              <a:cxn ang="0">
                <a:pos x="90" y="136"/>
              </a:cxn>
              <a:cxn ang="0">
                <a:pos x="86" y="108"/>
              </a:cxn>
              <a:cxn ang="0">
                <a:pos x="86" y="94"/>
              </a:cxn>
              <a:cxn ang="0">
                <a:pos x="46" y="82"/>
              </a:cxn>
              <a:cxn ang="0">
                <a:pos x="12" y="80"/>
              </a:cxn>
              <a:cxn ang="0">
                <a:pos x="0" y="46"/>
              </a:cxn>
              <a:cxn ang="0">
                <a:pos x="8" y="22"/>
              </a:cxn>
              <a:cxn ang="0">
                <a:pos x="22" y="16"/>
              </a:cxn>
              <a:cxn ang="0">
                <a:pos x="22" y="30"/>
              </a:cxn>
              <a:cxn ang="0">
                <a:pos x="18" y="46"/>
              </a:cxn>
              <a:cxn ang="0">
                <a:pos x="30" y="48"/>
              </a:cxn>
              <a:cxn ang="0">
                <a:pos x="30" y="32"/>
              </a:cxn>
              <a:cxn ang="0">
                <a:pos x="32" y="20"/>
              </a:cxn>
              <a:cxn ang="0">
                <a:pos x="44" y="14"/>
              </a:cxn>
            </a:cxnLst>
            <a:rect l="0" t="0" r="r" b="b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5" name="Freeform 73"/>
          <p:cNvSpPr>
            <a:spLocks/>
          </p:cNvSpPr>
          <p:nvPr/>
        </p:nvSpPr>
        <p:spPr bwMode="auto">
          <a:xfrm>
            <a:off x="2971800" y="3865563"/>
            <a:ext cx="120650" cy="180975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50" y="24"/>
              </a:cxn>
              <a:cxn ang="0">
                <a:pos x="58" y="30"/>
              </a:cxn>
              <a:cxn ang="0">
                <a:pos x="66" y="40"/>
              </a:cxn>
              <a:cxn ang="0">
                <a:pos x="64" y="48"/>
              </a:cxn>
              <a:cxn ang="0">
                <a:pos x="60" y="54"/>
              </a:cxn>
              <a:cxn ang="0">
                <a:pos x="54" y="62"/>
              </a:cxn>
              <a:cxn ang="0">
                <a:pos x="52" y="72"/>
              </a:cxn>
              <a:cxn ang="0">
                <a:pos x="56" y="76"/>
              </a:cxn>
              <a:cxn ang="0">
                <a:pos x="60" y="82"/>
              </a:cxn>
              <a:cxn ang="0">
                <a:pos x="64" y="86"/>
              </a:cxn>
              <a:cxn ang="0">
                <a:pos x="66" y="90"/>
              </a:cxn>
              <a:cxn ang="0">
                <a:pos x="70" y="100"/>
              </a:cxn>
              <a:cxn ang="0">
                <a:pos x="66" y="104"/>
              </a:cxn>
              <a:cxn ang="0">
                <a:pos x="58" y="108"/>
              </a:cxn>
              <a:cxn ang="0">
                <a:pos x="52" y="112"/>
              </a:cxn>
              <a:cxn ang="0">
                <a:pos x="42" y="114"/>
              </a:cxn>
              <a:cxn ang="0">
                <a:pos x="34" y="114"/>
              </a:cxn>
              <a:cxn ang="0">
                <a:pos x="26" y="106"/>
              </a:cxn>
              <a:cxn ang="0">
                <a:pos x="20" y="98"/>
              </a:cxn>
              <a:cxn ang="0">
                <a:pos x="20" y="90"/>
              </a:cxn>
              <a:cxn ang="0">
                <a:pos x="20" y="78"/>
              </a:cxn>
              <a:cxn ang="0">
                <a:pos x="26" y="72"/>
              </a:cxn>
              <a:cxn ang="0">
                <a:pos x="22" y="62"/>
              </a:cxn>
              <a:cxn ang="0">
                <a:pos x="18" y="50"/>
              </a:cxn>
              <a:cxn ang="0">
                <a:pos x="6" y="50"/>
              </a:cxn>
              <a:cxn ang="0">
                <a:pos x="2" y="42"/>
              </a:cxn>
              <a:cxn ang="0">
                <a:pos x="0" y="34"/>
              </a:cxn>
              <a:cxn ang="0">
                <a:pos x="4" y="28"/>
              </a:cxn>
              <a:cxn ang="0">
                <a:pos x="14" y="22"/>
              </a:cxn>
              <a:cxn ang="0">
                <a:pos x="12" y="14"/>
              </a:cxn>
              <a:cxn ang="0">
                <a:pos x="16" y="8"/>
              </a:cxn>
              <a:cxn ang="0">
                <a:pos x="22" y="0"/>
              </a:cxn>
              <a:cxn ang="0">
                <a:pos x="28" y="2"/>
              </a:cxn>
              <a:cxn ang="0">
                <a:pos x="34" y="6"/>
              </a:cxn>
              <a:cxn ang="0">
                <a:pos x="42" y="12"/>
              </a:cxn>
              <a:cxn ang="0">
                <a:pos x="44" y="16"/>
              </a:cxn>
              <a:cxn ang="0">
                <a:pos x="44" y="22"/>
              </a:cxn>
              <a:cxn ang="0">
                <a:pos x="42" y="30"/>
              </a:cxn>
            </a:cxnLst>
            <a:rect l="0" t="0" r="r" b="b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6" name="Freeform 74"/>
          <p:cNvSpPr>
            <a:spLocks/>
          </p:cNvSpPr>
          <p:nvPr/>
        </p:nvSpPr>
        <p:spPr bwMode="auto">
          <a:xfrm>
            <a:off x="3154363" y="3932238"/>
            <a:ext cx="82550" cy="952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8" y="6"/>
              </a:cxn>
              <a:cxn ang="0">
                <a:pos x="38" y="12"/>
              </a:cxn>
              <a:cxn ang="0">
                <a:pos x="44" y="20"/>
              </a:cxn>
              <a:cxn ang="0">
                <a:pos x="48" y="26"/>
              </a:cxn>
              <a:cxn ang="0">
                <a:pos x="42" y="34"/>
              </a:cxn>
              <a:cxn ang="0">
                <a:pos x="36" y="46"/>
              </a:cxn>
              <a:cxn ang="0">
                <a:pos x="30" y="60"/>
              </a:cxn>
              <a:cxn ang="0">
                <a:pos x="24" y="56"/>
              </a:cxn>
              <a:cxn ang="0">
                <a:pos x="14" y="54"/>
              </a:cxn>
              <a:cxn ang="0">
                <a:pos x="8" y="58"/>
              </a:cxn>
              <a:cxn ang="0">
                <a:pos x="2" y="58"/>
              </a:cxn>
              <a:cxn ang="0">
                <a:pos x="2" y="50"/>
              </a:cxn>
              <a:cxn ang="0">
                <a:pos x="6" y="36"/>
              </a:cxn>
              <a:cxn ang="0">
                <a:pos x="10" y="28"/>
              </a:cxn>
              <a:cxn ang="0">
                <a:pos x="4" y="24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6" y="0"/>
              </a:cxn>
            </a:cxnLst>
            <a:rect l="0" t="0" r="r" b="b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7" name="Freeform 75"/>
          <p:cNvSpPr>
            <a:spLocks/>
          </p:cNvSpPr>
          <p:nvPr/>
        </p:nvSpPr>
        <p:spPr bwMode="auto">
          <a:xfrm>
            <a:off x="3060700" y="3929063"/>
            <a:ext cx="111125" cy="1016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32" y="2"/>
              </a:cxn>
              <a:cxn ang="0">
                <a:pos x="36" y="2"/>
              </a:cxn>
              <a:cxn ang="0">
                <a:pos x="42" y="2"/>
              </a:cxn>
              <a:cxn ang="0">
                <a:pos x="48" y="2"/>
              </a:cxn>
              <a:cxn ang="0">
                <a:pos x="54" y="2"/>
              </a:cxn>
              <a:cxn ang="0">
                <a:pos x="60" y="2"/>
              </a:cxn>
              <a:cxn ang="0">
                <a:pos x="54" y="14"/>
              </a:cxn>
              <a:cxn ang="0">
                <a:pos x="54" y="20"/>
              </a:cxn>
              <a:cxn ang="0">
                <a:pos x="58" y="26"/>
              </a:cxn>
              <a:cxn ang="0">
                <a:pos x="64" y="30"/>
              </a:cxn>
              <a:cxn ang="0">
                <a:pos x="56" y="52"/>
              </a:cxn>
              <a:cxn ang="0">
                <a:pos x="56" y="60"/>
              </a:cxn>
              <a:cxn ang="0">
                <a:pos x="50" y="58"/>
              </a:cxn>
              <a:cxn ang="0">
                <a:pos x="42" y="56"/>
              </a:cxn>
              <a:cxn ang="0">
                <a:pos x="36" y="54"/>
              </a:cxn>
              <a:cxn ang="0">
                <a:pos x="32" y="54"/>
              </a:cxn>
              <a:cxn ang="0">
                <a:pos x="32" y="60"/>
              </a:cxn>
              <a:cxn ang="0">
                <a:pos x="30" y="64"/>
              </a:cxn>
              <a:cxn ang="0">
                <a:pos x="28" y="64"/>
              </a:cxn>
              <a:cxn ang="0">
                <a:pos x="22" y="64"/>
              </a:cxn>
              <a:cxn ang="0">
                <a:pos x="18" y="60"/>
              </a:cxn>
              <a:cxn ang="0">
                <a:pos x="12" y="46"/>
              </a:cxn>
              <a:cxn ang="0">
                <a:pos x="0" y="32"/>
              </a:cxn>
              <a:cxn ang="0">
                <a:pos x="2" y="22"/>
              </a:cxn>
              <a:cxn ang="0">
                <a:pos x="8" y="14"/>
              </a:cxn>
              <a:cxn ang="0">
                <a:pos x="12" y="8"/>
              </a:cxn>
              <a:cxn ang="0">
                <a:pos x="14" y="0"/>
              </a:cxn>
            </a:cxnLst>
            <a:rect l="0" t="0" r="r" b="b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8" name="Freeform 76"/>
          <p:cNvSpPr>
            <a:spLocks/>
          </p:cNvSpPr>
          <p:nvPr/>
        </p:nvSpPr>
        <p:spPr bwMode="auto">
          <a:xfrm>
            <a:off x="2425700" y="4078288"/>
            <a:ext cx="339725" cy="46355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6" y="54"/>
              </a:cxn>
              <a:cxn ang="0">
                <a:pos x="24" y="68"/>
              </a:cxn>
              <a:cxn ang="0">
                <a:pos x="44" y="70"/>
              </a:cxn>
              <a:cxn ang="0">
                <a:pos x="54" y="52"/>
              </a:cxn>
              <a:cxn ang="0">
                <a:pos x="72" y="40"/>
              </a:cxn>
              <a:cxn ang="0">
                <a:pos x="84" y="34"/>
              </a:cxn>
              <a:cxn ang="0">
                <a:pos x="94" y="18"/>
              </a:cxn>
              <a:cxn ang="0">
                <a:pos x="104" y="2"/>
              </a:cxn>
              <a:cxn ang="0">
                <a:pos x="114" y="14"/>
              </a:cxn>
              <a:cxn ang="0">
                <a:pos x="126" y="26"/>
              </a:cxn>
              <a:cxn ang="0">
                <a:pos x="172" y="36"/>
              </a:cxn>
              <a:cxn ang="0">
                <a:pos x="176" y="48"/>
              </a:cxn>
              <a:cxn ang="0">
                <a:pos x="172" y="64"/>
              </a:cxn>
              <a:cxn ang="0">
                <a:pos x="172" y="68"/>
              </a:cxn>
              <a:cxn ang="0">
                <a:pos x="142" y="76"/>
              </a:cxn>
              <a:cxn ang="0">
                <a:pos x="130" y="98"/>
              </a:cxn>
              <a:cxn ang="0">
                <a:pos x="116" y="116"/>
              </a:cxn>
              <a:cxn ang="0">
                <a:pos x="124" y="138"/>
              </a:cxn>
              <a:cxn ang="0">
                <a:pos x="144" y="158"/>
              </a:cxn>
              <a:cxn ang="0">
                <a:pos x="162" y="156"/>
              </a:cxn>
              <a:cxn ang="0">
                <a:pos x="172" y="154"/>
              </a:cxn>
              <a:cxn ang="0">
                <a:pos x="170" y="172"/>
              </a:cxn>
              <a:cxn ang="0">
                <a:pos x="188" y="174"/>
              </a:cxn>
              <a:cxn ang="0">
                <a:pos x="198" y="208"/>
              </a:cxn>
              <a:cxn ang="0">
                <a:pos x="196" y="228"/>
              </a:cxn>
              <a:cxn ang="0">
                <a:pos x="190" y="240"/>
              </a:cxn>
              <a:cxn ang="0">
                <a:pos x="192" y="256"/>
              </a:cxn>
              <a:cxn ang="0">
                <a:pos x="194" y="268"/>
              </a:cxn>
              <a:cxn ang="0">
                <a:pos x="184" y="282"/>
              </a:cxn>
              <a:cxn ang="0">
                <a:pos x="174" y="292"/>
              </a:cxn>
              <a:cxn ang="0">
                <a:pos x="140" y="268"/>
              </a:cxn>
              <a:cxn ang="0">
                <a:pos x="100" y="248"/>
              </a:cxn>
              <a:cxn ang="0">
                <a:pos x="76" y="222"/>
              </a:cxn>
              <a:cxn ang="0">
                <a:pos x="72" y="198"/>
              </a:cxn>
              <a:cxn ang="0">
                <a:pos x="56" y="172"/>
              </a:cxn>
              <a:cxn ang="0">
                <a:pos x="36" y="132"/>
              </a:cxn>
              <a:cxn ang="0">
                <a:pos x="16" y="102"/>
              </a:cxn>
              <a:cxn ang="0">
                <a:pos x="6" y="84"/>
              </a:cxn>
              <a:cxn ang="0">
                <a:pos x="2" y="68"/>
              </a:cxn>
            </a:cxnLst>
            <a:rect l="0" t="0" r="r" b="b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9" name="Freeform 77"/>
          <p:cNvSpPr>
            <a:spLocks/>
          </p:cNvSpPr>
          <p:nvPr/>
        </p:nvSpPr>
        <p:spPr bwMode="auto">
          <a:xfrm>
            <a:off x="2747963" y="4325938"/>
            <a:ext cx="323850" cy="33972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8" y="28"/>
              </a:cxn>
              <a:cxn ang="0">
                <a:pos x="100" y="44"/>
              </a:cxn>
              <a:cxn ang="0">
                <a:pos x="122" y="56"/>
              </a:cxn>
              <a:cxn ang="0">
                <a:pos x="146" y="74"/>
              </a:cxn>
              <a:cxn ang="0">
                <a:pos x="146" y="90"/>
              </a:cxn>
              <a:cxn ang="0">
                <a:pos x="160" y="102"/>
              </a:cxn>
              <a:cxn ang="0">
                <a:pos x="174" y="110"/>
              </a:cxn>
              <a:cxn ang="0">
                <a:pos x="186" y="126"/>
              </a:cxn>
              <a:cxn ang="0">
                <a:pos x="188" y="142"/>
              </a:cxn>
              <a:cxn ang="0">
                <a:pos x="184" y="162"/>
              </a:cxn>
              <a:cxn ang="0">
                <a:pos x="174" y="160"/>
              </a:cxn>
              <a:cxn ang="0">
                <a:pos x="152" y="152"/>
              </a:cxn>
              <a:cxn ang="0">
                <a:pos x="126" y="158"/>
              </a:cxn>
              <a:cxn ang="0">
                <a:pos x="114" y="174"/>
              </a:cxn>
              <a:cxn ang="0">
                <a:pos x="112" y="194"/>
              </a:cxn>
              <a:cxn ang="0">
                <a:pos x="90" y="198"/>
              </a:cxn>
              <a:cxn ang="0">
                <a:pos x="74" y="200"/>
              </a:cxn>
              <a:cxn ang="0">
                <a:pos x="52" y="196"/>
              </a:cxn>
              <a:cxn ang="0">
                <a:pos x="40" y="210"/>
              </a:cxn>
              <a:cxn ang="0">
                <a:pos x="32" y="214"/>
              </a:cxn>
              <a:cxn ang="0">
                <a:pos x="28" y="214"/>
              </a:cxn>
              <a:cxn ang="0">
                <a:pos x="22" y="186"/>
              </a:cxn>
              <a:cxn ang="0">
                <a:pos x="14" y="156"/>
              </a:cxn>
              <a:cxn ang="0">
                <a:pos x="2" y="126"/>
              </a:cxn>
              <a:cxn ang="0">
                <a:pos x="6" y="112"/>
              </a:cxn>
              <a:cxn ang="0">
                <a:pos x="4" y="100"/>
              </a:cxn>
              <a:cxn ang="0">
                <a:pos x="2" y="84"/>
              </a:cxn>
              <a:cxn ang="0">
                <a:pos x="8" y="72"/>
              </a:cxn>
              <a:cxn ang="0">
                <a:pos x="10" y="44"/>
              </a:cxn>
              <a:cxn ang="0">
                <a:pos x="10" y="18"/>
              </a:cxn>
              <a:cxn ang="0">
                <a:pos x="34" y="10"/>
              </a:cxn>
            </a:cxnLst>
            <a:rect l="0" t="0" r="r" b="b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0" name="Freeform 78"/>
          <p:cNvSpPr>
            <a:spLocks/>
          </p:cNvSpPr>
          <p:nvPr/>
        </p:nvSpPr>
        <p:spPr bwMode="auto">
          <a:xfrm>
            <a:off x="2933700" y="4567238"/>
            <a:ext cx="230188" cy="222250"/>
          </a:xfrm>
          <a:custGeom>
            <a:avLst/>
            <a:gdLst/>
            <a:ahLst/>
            <a:cxnLst>
              <a:cxn ang="0">
                <a:pos x="108" y="136"/>
              </a:cxn>
              <a:cxn ang="0">
                <a:pos x="94" y="140"/>
              </a:cxn>
              <a:cxn ang="0">
                <a:pos x="72" y="140"/>
              </a:cxn>
              <a:cxn ang="0">
                <a:pos x="66" y="132"/>
              </a:cxn>
              <a:cxn ang="0">
                <a:pos x="72" y="118"/>
              </a:cxn>
              <a:cxn ang="0">
                <a:pos x="80" y="106"/>
              </a:cxn>
              <a:cxn ang="0">
                <a:pos x="74" y="98"/>
              </a:cxn>
              <a:cxn ang="0">
                <a:pos x="54" y="90"/>
              </a:cxn>
              <a:cxn ang="0">
                <a:pos x="38" y="78"/>
              </a:cxn>
              <a:cxn ang="0">
                <a:pos x="30" y="78"/>
              </a:cxn>
              <a:cxn ang="0">
                <a:pos x="20" y="72"/>
              </a:cxn>
              <a:cxn ang="0">
                <a:pos x="8" y="60"/>
              </a:cxn>
              <a:cxn ang="0">
                <a:pos x="2" y="52"/>
              </a:cxn>
              <a:cxn ang="0">
                <a:pos x="0" y="46"/>
              </a:cxn>
              <a:cxn ang="0">
                <a:pos x="4" y="42"/>
              </a:cxn>
              <a:cxn ang="0">
                <a:pos x="6" y="32"/>
              </a:cxn>
              <a:cxn ang="0">
                <a:pos x="6" y="22"/>
              </a:cxn>
              <a:cxn ang="0">
                <a:pos x="12" y="8"/>
              </a:cxn>
              <a:cxn ang="0">
                <a:pos x="28" y="2"/>
              </a:cxn>
              <a:cxn ang="0">
                <a:pos x="44" y="0"/>
              </a:cxn>
              <a:cxn ang="0">
                <a:pos x="56" y="2"/>
              </a:cxn>
              <a:cxn ang="0">
                <a:pos x="66" y="8"/>
              </a:cxn>
              <a:cxn ang="0">
                <a:pos x="72" y="14"/>
              </a:cxn>
              <a:cxn ang="0">
                <a:pos x="76" y="22"/>
              </a:cxn>
              <a:cxn ang="0">
                <a:pos x="76" y="34"/>
              </a:cxn>
              <a:cxn ang="0">
                <a:pos x="76" y="50"/>
              </a:cxn>
              <a:cxn ang="0">
                <a:pos x="86" y="50"/>
              </a:cxn>
              <a:cxn ang="0">
                <a:pos x="94" y="48"/>
              </a:cxn>
              <a:cxn ang="0">
                <a:pos x="104" y="50"/>
              </a:cxn>
              <a:cxn ang="0">
                <a:pos x="110" y="54"/>
              </a:cxn>
              <a:cxn ang="0">
                <a:pos x="108" y="64"/>
              </a:cxn>
              <a:cxn ang="0">
                <a:pos x="112" y="74"/>
              </a:cxn>
              <a:cxn ang="0">
                <a:pos x="120" y="82"/>
              </a:cxn>
              <a:cxn ang="0">
                <a:pos x="128" y="80"/>
              </a:cxn>
              <a:cxn ang="0">
                <a:pos x="134" y="82"/>
              </a:cxn>
              <a:cxn ang="0">
                <a:pos x="132" y="90"/>
              </a:cxn>
              <a:cxn ang="0">
                <a:pos x="128" y="100"/>
              </a:cxn>
              <a:cxn ang="0">
                <a:pos x="128" y="114"/>
              </a:cxn>
              <a:cxn ang="0">
                <a:pos x="126" y="120"/>
              </a:cxn>
              <a:cxn ang="0">
                <a:pos x="122" y="128"/>
              </a:cxn>
              <a:cxn ang="0">
                <a:pos x="112" y="134"/>
              </a:cxn>
              <a:cxn ang="0">
                <a:pos x="108" y="136"/>
              </a:cxn>
            </a:cxnLst>
            <a:rect l="0" t="0" r="r" b="b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1" name="Freeform 79" descr="90%"/>
          <p:cNvSpPr>
            <a:spLocks/>
          </p:cNvSpPr>
          <p:nvPr/>
        </p:nvSpPr>
        <p:spPr bwMode="auto">
          <a:xfrm>
            <a:off x="3051175" y="4852988"/>
            <a:ext cx="144463" cy="1428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0" y="8"/>
              </a:cxn>
              <a:cxn ang="0">
                <a:pos x="38" y="18"/>
              </a:cxn>
              <a:cxn ang="0">
                <a:pos x="46" y="20"/>
              </a:cxn>
              <a:cxn ang="0">
                <a:pos x="60" y="28"/>
              </a:cxn>
              <a:cxn ang="0">
                <a:pos x="72" y="38"/>
              </a:cxn>
              <a:cxn ang="0">
                <a:pos x="78" y="44"/>
              </a:cxn>
              <a:cxn ang="0">
                <a:pos x="82" y="50"/>
              </a:cxn>
              <a:cxn ang="0">
                <a:pos x="80" y="56"/>
              </a:cxn>
              <a:cxn ang="0">
                <a:pos x="80" y="62"/>
              </a:cxn>
              <a:cxn ang="0">
                <a:pos x="84" y="66"/>
              </a:cxn>
              <a:cxn ang="0">
                <a:pos x="80" y="70"/>
              </a:cxn>
              <a:cxn ang="0">
                <a:pos x="72" y="80"/>
              </a:cxn>
              <a:cxn ang="0">
                <a:pos x="66" y="86"/>
              </a:cxn>
              <a:cxn ang="0">
                <a:pos x="62" y="88"/>
              </a:cxn>
              <a:cxn ang="0">
                <a:pos x="60" y="90"/>
              </a:cxn>
              <a:cxn ang="0">
                <a:pos x="42" y="88"/>
              </a:cxn>
              <a:cxn ang="0">
                <a:pos x="28" y="86"/>
              </a:cxn>
              <a:cxn ang="0">
                <a:pos x="18" y="82"/>
              </a:cxn>
              <a:cxn ang="0">
                <a:pos x="6" y="80"/>
              </a:cxn>
              <a:cxn ang="0">
                <a:pos x="0" y="76"/>
              </a:cxn>
              <a:cxn ang="0">
                <a:pos x="0" y="60"/>
              </a:cxn>
              <a:cxn ang="0">
                <a:pos x="4" y="40"/>
              </a:cxn>
              <a:cxn ang="0">
                <a:pos x="6" y="24"/>
              </a:cxn>
              <a:cxn ang="0">
                <a:pos x="10" y="8"/>
              </a:cxn>
              <a:cxn ang="0">
                <a:pos x="12" y="2"/>
              </a:cxn>
              <a:cxn ang="0">
                <a:pos x="20" y="0"/>
              </a:cxn>
            </a:cxnLst>
            <a:rect l="0" t="0" r="r" b="b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2" name="Freeform 80"/>
          <p:cNvSpPr>
            <a:spLocks/>
          </p:cNvSpPr>
          <p:nvPr/>
        </p:nvSpPr>
        <p:spPr bwMode="auto">
          <a:xfrm>
            <a:off x="2638425" y="4637088"/>
            <a:ext cx="542925" cy="892175"/>
          </a:xfrm>
          <a:custGeom>
            <a:avLst/>
            <a:gdLst/>
            <a:ahLst/>
            <a:cxnLst>
              <a:cxn ang="0">
                <a:pos x="108" y="6"/>
              </a:cxn>
              <a:cxn ang="0">
                <a:pos x="138" y="4"/>
              </a:cxn>
              <a:cxn ang="0">
                <a:pos x="172" y="2"/>
              </a:cxn>
              <a:cxn ang="0">
                <a:pos x="190" y="26"/>
              </a:cxn>
              <a:cxn ang="0">
                <a:pos x="210" y="34"/>
              </a:cxn>
              <a:cxn ang="0">
                <a:pos x="236" y="50"/>
              </a:cxn>
              <a:cxn ang="0">
                <a:pos x="246" y="72"/>
              </a:cxn>
              <a:cxn ang="0">
                <a:pos x="266" y="96"/>
              </a:cxn>
              <a:cxn ang="0">
                <a:pos x="294" y="84"/>
              </a:cxn>
              <a:cxn ang="0">
                <a:pos x="310" y="62"/>
              </a:cxn>
              <a:cxn ang="0">
                <a:pos x="312" y="88"/>
              </a:cxn>
              <a:cxn ang="0">
                <a:pos x="292" y="104"/>
              </a:cxn>
              <a:cxn ang="0">
                <a:pos x="268" y="128"/>
              </a:cxn>
              <a:cxn ang="0">
                <a:pos x="252" y="138"/>
              </a:cxn>
              <a:cxn ang="0">
                <a:pos x="240" y="192"/>
              </a:cxn>
              <a:cxn ang="0">
                <a:pos x="234" y="222"/>
              </a:cxn>
              <a:cxn ang="0">
                <a:pos x="258" y="236"/>
              </a:cxn>
              <a:cxn ang="0">
                <a:pos x="266" y="254"/>
              </a:cxn>
              <a:cxn ang="0">
                <a:pos x="240" y="294"/>
              </a:cxn>
              <a:cxn ang="0">
                <a:pos x="190" y="300"/>
              </a:cxn>
              <a:cxn ang="0">
                <a:pos x="180" y="314"/>
              </a:cxn>
              <a:cxn ang="0">
                <a:pos x="162" y="342"/>
              </a:cxn>
              <a:cxn ang="0">
                <a:pos x="136" y="332"/>
              </a:cxn>
              <a:cxn ang="0">
                <a:pos x="136" y="362"/>
              </a:cxn>
              <a:cxn ang="0">
                <a:pos x="150" y="362"/>
              </a:cxn>
              <a:cxn ang="0">
                <a:pos x="158" y="370"/>
              </a:cxn>
              <a:cxn ang="0">
                <a:pos x="146" y="368"/>
              </a:cxn>
              <a:cxn ang="0">
                <a:pos x="140" y="376"/>
              </a:cxn>
              <a:cxn ang="0">
                <a:pos x="132" y="396"/>
              </a:cxn>
              <a:cxn ang="0">
                <a:pos x="118" y="414"/>
              </a:cxn>
              <a:cxn ang="0">
                <a:pos x="96" y="444"/>
              </a:cxn>
              <a:cxn ang="0">
                <a:pos x="112" y="456"/>
              </a:cxn>
              <a:cxn ang="0">
                <a:pos x="118" y="474"/>
              </a:cxn>
              <a:cxn ang="0">
                <a:pos x="90" y="510"/>
              </a:cxn>
              <a:cxn ang="0">
                <a:pos x="70" y="524"/>
              </a:cxn>
              <a:cxn ang="0">
                <a:pos x="72" y="552"/>
              </a:cxn>
              <a:cxn ang="0">
                <a:pos x="60" y="558"/>
              </a:cxn>
              <a:cxn ang="0">
                <a:pos x="18" y="544"/>
              </a:cxn>
              <a:cxn ang="0">
                <a:pos x="2" y="520"/>
              </a:cxn>
              <a:cxn ang="0">
                <a:pos x="10" y="492"/>
              </a:cxn>
              <a:cxn ang="0">
                <a:pos x="28" y="450"/>
              </a:cxn>
              <a:cxn ang="0">
                <a:pos x="26" y="400"/>
              </a:cxn>
              <a:cxn ang="0">
                <a:pos x="24" y="360"/>
              </a:cxn>
              <a:cxn ang="0">
                <a:pos x="36" y="302"/>
              </a:cxn>
              <a:cxn ang="0">
                <a:pos x="40" y="278"/>
              </a:cxn>
              <a:cxn ang="0">
                <a:pos x="48" y="244"/>
              </a:cxn>
              <a:cxn ang="0">
                <a:pos x="56" y="196"/>
              </a:cxn>
              <a:cxn ang="0">
                <a:pos x="48" y="156"/>
              </a:cxn>
              <a:cxn ang="0">
                <a:pos x="64" y="106"/>
              </a:cxn>
              <a:cxn ang="0">
                <a:pos x="76" y="52"/>
              </a:cxn>
              <a:cxn ang="0">
                <a:pos x="100" y="30"/>
              </a:cxn>
            </a:cxnLst>
            <a:rect l="0" t="0" r="r" b="b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3" name="Freeform 81"/>
          <p:cNvSpPr>
            <a:spLocks/>
          </p:cNvSpPr>
          <p:nvPr/>
        </p:nvSpPr>
        <p:spPr bwMode="auto">
          <a:xfrm>
            <a:off x="2579688" y="4513263"/>
            <a:ext cx="233362" cy="1066800"/>
          </a:xfrm>
          <a:custGeom>
            <a:avLst/>
            <a:gdLst/>
            <a:ahLst/>
            <a:cxnLst>
              <a:cxn ang="0">
                <a:pos x="96" y="2"/>
              </a:cxn>
              <a:cxn ang="0">
                <a:pos x="112" y="38"/>
              </a:cxn>
              <a:cxn ang="0">
                <a:pos x="124" y="82"/>
              </a:cxn>
              <a:cxn ang="0">
                <a:pos x="134" y="108"/>
              </a:cxn>
              <a:cxn ang="0">
                <a:pos x="110" y="130"/>
              </a:cxn>
              <a:cxn ang="0">
                <a:pos x="90" y="198"/>
              </a:cxn>
              <a:cxn ang="0">
                <a:pos x="82" y="250"/>
              </a:cxn>
              <a:cxn ang="0">
                <a:pos x="84" y="302"/>
              </a:cxn>
              <a:cxn ang="0">
                <a:pos x="74" y="354"/>
              </a:cxn>
              <a:cxn ang="0">
                <a:pos x="60" y="426"/>
              </a:cxn>
              <a:cxn ang="0">
                <a:pos x="60" y="458"/>
              </a:cxn>
              <a:cxn ang="0">
                <a:pos x="62" y="502"/>
              </a:cxn>
              <a:cxn ang="0">
                <a:pos x="52" y="558"/>
              </a:cxn>
              <a:cxn ang="0">
                <a:pos x="34" y="588"/>
              </a:cxn>
              <a:cxn ang="0">
                <a:pos x="52" y="606"/>
              </a:cxn>
              <a:cxn ang="0">
                <a:pos x="68" y="636"/>
              </a:cxn>
              <a:cxn ang="0">
                <a:pos x="88" y="648"/>
              </a:cxn>
              <a:cxn ang="0">
                <a:pos x="74" y="666"/>
              </a:cxn>
              <a:cxn ang="0">
                <a:pos x="58" y="668"/>
              </a:cxn>
              <a:cxn ang="0">
                <a:pos x="70" y="652"/>
              </a:cxn>
              <a:cxn ang="0">
                <a:pos x="52" y="662"/>
              </a:cxn>
              <a:cxn ang="0">
                <a:pos x="46" y="648"/>
              </a:cxn>
              <a:cxn ang="0">
                <a:pos x="38" y="646"/>
              </a:cxn>
              <a:cxn ang="0">
                <a:pos x="42" y="632"/>
              </a:cxn>
              <a:cxn ang="0">
                <a:pos x="26" y="630"/>
              </a:cxn>
              <a:cxn ang="0">
                <a:pos x="20" y="606"/>
              </a:cxn>
              <a:cxn ang="0">
                <a:pos x="16" y="590"/>
              </a:cxn>
              <a:cxn ang="0">
                <a:pos x="8" y="558"/>
              </a:cxn>
              <a:cxn ang="0">
                <a:pos x="18" y="568"/>
              </a:cxn>
              <a:cxn ang="0">
                <a:pos x="28" y="556"/>
              </a:cxn>
              <a:cxn ang="0">
                <a:pos x="28" y="548"/>
              </a:cxn>
              <a:cxn ang="0">
                <a:pos x="18" y="536"/>
              </a:cxn>
              <a:cxn ang="0">
                <a:pos x="16" y="530"/>
              </a:cxn>
              <a:cxn ang="0">
                <a:pos x="10" y="514"/>
              </a:cxn>
              <a:cxn ang="0">
                <a:pos x="24" y="506"/>
              </a:cxn>
              <a:cxn ang="0">
                <a:pos x="42" y="494"/>
              </a:cxn>
              <a:cxn ang="0">
                <a:pos x="44" y="462"/>
              </a:cxn>
              <a:cxn ang="0">
                <a:pos x="46" y="440"/>
              </a:cxn>
              <a:cxn ang="0">
                <a:pos x="36" y="428"/>
              </a:cxn>
              <a:cxn ang="0">
                <a:pos x="32" y="456"/>
              </a:cxn>
              <a:cxn ang="0">
                <a:pos x="22" y="450"/>
              </a:cxn>
              <a:cxn ang="0">
                <a:pos x="28" y="426"/>
              </a:cxn>
              <a:cxn ang="0">
                <a:pos x="32" y="394"/>
              </a:cxn>
              <a:cxn ang="0">
                <a:pos x="34" y="366"/>
              </a:cxn>
              <a:cxn ang="0">
                <a:pos x="38" y="346"/>
              </a:cxn>
              <a:cxn ang="0">
                <a:pos x="52" y="308"/>
              </a:cxn>
              <a:cxn ang="0">
                <a:pos x="64" y="270"/>
              </a:cxn>
              <a:cxn ang="0">
                <a:pos x="70" y="214"/>
              </a:cxn>
              <a:cxn ang="0">
                <a:pos x="70" y="194"/>
              </a:cxn>
              <a:cxn ang="0">
                <a:pos x="82" y="98"/>
              </a:cxn>
              <a:cxn ang="0">
                <a:pos x="84" y="18"/>
              </a:cxn>
            </a:cxnLst>
            <a:rect l="0" t="0" r="r" b="b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4" name="Freeform 82"/>
          <p:cNvSpPr>
            <a:spLocks/>
          </p:cNvSpPr>
          <p:nvPr/>
        </p:nvSpPr>
        <p:spPr bwMode="auto">
          <a:xfrm>
            <a:off x="2771775" y="5551488"/>
            <a:ext cx="9683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2" y="42"/>
              </a:cxn>
              <a:cxn ang="0">
                <a:pos x="22" y="42"/>
              </a:cxn>
              <a:cxn ang="0">
                <a:pos x="36" y="46"/>
              </a:cxn>
              <a:cxn ang="0">
                <a:pos x="50" y="44"/>
              </a:cxn>
              <a:cxn ang="0">
                <a:pos x="56" y="42"/>
              </a:cxn>
              <a:cxn ang="0">
                <a:pos x="48" y="40"/>
              </a:cxn>
              <a:cxn ang="0">
                <a:pos x="32" y="36"/>
              </a:cxn>
              <a:cxn ang="0">
                <a:pos x="20" y="28"/>
              </a:cxn>
              <a:cxn ang="0">
                <a:pos x="8" y="16"/>
              </a:cxn>
              <a:cxn ang="0">
                <a:pos x="6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5" name="Freeform 83"/>
          <p:cNvSpPr>
            <a:spLocks/>
          </p:cNvSpPr>
          <p:nvPr/>
        </p:nvSpPr>
        <p:spPr bwMode="auto">
          <a:xfrm>
            <a:off x="2700338" y="5541963"/>
            <a:ext cx="117475" cy="101600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0" y="40"/>
              </a:cxn>
              <a:cxn ang="0">
                <a:pos x="6" y="38"/>
              </a:cxn>
              <a:cxn ang="0">
                <a:pos x="10" y="38"/>
              </a:cxn>
              <a:cxn ang="0">
                <a:pos x="20" y="38"/>
              </a:cxn>
              <a:cxn ang="0">
                <a:pos x="26" y="40"/>
              </a:cxn>
              <a:cxn ang="0">
                <a:pos x="30" y="38"/>
              </a:cxn>
              <a:cxn ang="0">
                <a:pos x="22" y="32"/>
              </a:cxn>
              <a:cxn ang="0">
                <a:pos x="16" y="28"/>
              </a:cxn>
              <a:cxn ang="0">
                <a:pos x="18" y="22"/>
              </a:cxn>
              <a:cxn ang="0">
                <a:pos x="22" y="22"/>
              </a:cxn>
              <a:cxn ang="0">
                <a:pos x="28" y="20"/>
              </a:cxn>
              <a:cxn ang="0">
                <a:pos x="26" y="14"/>
              </a:cxn>
              <a:cxn ang="0">
                <a:pos x="20" y="16"/>
              </a:cxn>
              <a:cxn ang="0">
                <a:pos x="14" y="18"/>
              </a:cxn>
              <a:cxn ang="0">
                <a:pos x="12" y="12"/>
              </a:cxn>
              <a:cxn ang="0">
                <a:pos x="14" y="8"/>
              </a:cxn>
              <a:cxn ang="0">
                <a:pos x="20" y="6"/>
              </a:cxn>
              <a:cxn ang="0">
                <a:pos x="24" y="2"/>
              </a:cxn>
              <a:cxn ang="0">
                <a:pos x="32" y="0"/>
              </a:cxn>
              <a:cxn ang="0">
                <a:pos x="38" y="0"/>
              </a:cxn>
              <a:cxn ang="0">
                <a:pos x="42" y="6"/>
              </a:cxn>
              <a:cxn ang="0">
                <a:pos x="42" y="48"/>
              </a:cxn>
              <a:cxn ang="0">
                <a:pos x="64" y="48"/>
              </a:cxn>
              <a:cxn ang="0">
                <a:pos x="68" y="52"/>
              </a:cxn>
              <a:cxn ang="0">
                <a:pos x="68" y="56"/>
              </a:cxn>
              <a:cxn ang="0">
                <a:pos x="60" y="58"/>
              </a:cxn>
              <a:cxn ang="0">
                <a:pos x="52" y="58"/>
              </a:cxn>
              <a:cxn ang="0">
                <a:pos x="44" y="60"/>
              </a:cxn>
              <a:cxn ang="0">
                <a:pos x="42" y="64"/>
              </a:cxn>
              <a:cxn ang="0">
                <a:pos x="34" y="62"/>
              </a:cxn>
              <a:cxn ang="0">
                <a:pos x="24" y="60"/>
              </a:cxn>
              <a:cxn ang="0">
                <a:pos x="20" y="56"/>
              </a:cxn>
              <a:cxn ang="0">
                <a:pos x="20" y="50"/>
              </a:cxn>
              <a:cxn ang="0">
                <a:pos x="16" y="50"/>
              </a:cxn>
              <a:cxn ang="0">
                <a:pos x="12" y="50"/>
              </a:cxn>
              <a:cxn ang="0">
                <a:pos x="12" y="56"/>
              </a:cxn>
              <a:cxn ang="0">
                <a:pos x="2" y="52"/>
              </a:cxn>
              <a:cxn ang="0">
                <a:pos x="2" y="46"/>
              </a:cxn>
            </a:cxnLst>
            <a:rect l="0" t="0" r="r" b="b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6" name="Freeform 84"/>
          <p:cNvSpPr>
            <a:spLocks/>
          </p:cNvSpPr>
          <p:nvPr/>
        </p:nvSpPr>
        <p:spPr bwMode="auto">
          <a:xfrm>
            <a:off x="2989263" y="5497513"/>
            <a:ext cx="30162" cy="28575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2" y="0"/>
              </a:cxn>
              <a:cxn ang="0">
                <a:pos x="18" y="2"/>
              </a:cxn>
              <a:cxn ang="0">
                <a:pos x="18" y="6"/>
              </a:cxn>
              <a:cxn ang="0">
                <a:pos x="14" y="10"/>
              </a:cxn>
              <a:cxn ang="0">
                <a:pos x="8" y="16"/>
              </a:cxn>
              <a:cxn ang="0">
                <a:pos x="4" y="18"/>
              </a:cxn>
              <a:cxn ang="0">
                <a:pos x="0" y="16"/>
              </a:cxn>
              <a:cxn ang="0">
                <a:pos x="0" y="12"/>
              </a:cxn>
              <a:cxn ang="0">
                <a:pos x="4" y="8"/>
              </a:cxn>
              <a:cxn ang="0">
                <a:pos x="6" y="4"/>
              </a:cxn>
            </a:cxnLst>
            <a:rect l="0" t="0" r="r" b="b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7" name="Freeform 85"/>
          <p:cNvSpPr>
            <a:spLocks/>
          </p:cNvSpPr>
          <p:nvPr/>
        </p:nvSpPr>
        <p:spPr bwMode="auto">
          <a:xfrm>
            <a:off x="3016250" y="5500688"/>
            <a:ext cx="49213" cy="317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10" y="0"/>
              </a:cxn>
              <a:cxn ang="0">
                <a:pos x="16" y="0"/>
              </a:cxn>
              <a:cxn ang="0">
                <a:pos x="22" y="0"/>
              </a:cxn>
              <a:cxn ang="0">
                <a:pos x="28" y="2"/>
              </a:cxn>
              <a:cxn ang="0">
                <a:pos x="28" y="6"/>
              </a:cxn>
              <a:cxn ang="0">
                <a:pos x="22" y="8"/>
              </a:cxn>
              <a:cxn ang="0">
                <a:pos x="18" y="10"/>
              </a:cxn>
              <a:cxn ang="0">
                <a:pos x="16" y="10"/>
              </a:cxn>
              <a:cxn ang="0">
                <a:pos x="12" y="14"/>
              </a:cxn>
              <a:cxn ang="0">
                <a:pos x="8" y="16"/>
              </a:cxn>
              <a:cxn ang="0">
                <a:pos x="6" y="20"/>
              </a:cxn>
              <a:cxn ang="0">
                <a:pos x="0" y="18"/>
              </a:cxn>
              <a:cxn ang="0">
                <a:pos x="0" y="12"/>
              </a:cxn>
              <a:cxn ang="0">
                <a:pos x="2" y="10"/>
              </a:cxn>
              <a:cxn ang="0">
                <a:pos x="6" y="8"/>
              </a:cxn>
            </a:cxnLst>
            <a:rect l="0" t="0" r="r" b="b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8" name="Freeform 86"/>
          <p:cNvSpPr>
            <a:spLocks/>
          </p:cNvSpPr>
          <p:nvPr/>
        </p:nvSpPr>
        <p:spPr bwMode="auto">
          <a:xfrm>
            <a:off x="2624138" y="3944938"/>
            <a:ext cx="1066800" cy="1012825"/>
          </a:xfrm>
          <a:custGeom>
            <a:avLst/>
            <a:gdLst/>
            <a:ahLst/>
            <a:cxnLst>
              <a:cxn ang="0">
                <a:pos x="366" y="36"/>
              </a:cxn>
              <a:cxn ang="0">
                <a:pos x="378" y="70"/>
              </a:cxn>
              <a:cxn ang="0">
                <a:pos x="362" y="100"/>
              </a:cxn>
              <a:cxn ang="0">
                <a:pos x="388" y="78"/>
              </a:cxn>
              <a:cxn ang="0">
                <a:pos x="402" y="98"/>
              </a:cxn>
              <a:cxn ang="0">
                <a:pos x="404" y="108"/>
              </a:cxn>
              <a:cxn ang="0">
                <a:pos x="420" y="92"/>
              </a:cxn>
              <a:cxn ang="0">
                <a:pos x="472" y="114"/>
              </a:cxn>
              <a:cxn ang="0">
                <a:pos x="476" y="126"/>
              </a:cxn>
              <a:cxn ang="0">
                <a:pos x="516" y="130"/>
              </a:cxn>
              <a:cxn ang="0">
                <a:pos x="572" y="152"/>
              </a:cxn>
              <a:cxn ang="0">
                <a:pos x="614" y="174"/>
              </a:cxn>
              <a:cxn ang="0">
                <a:pos x="600" y="246"/>
              </a:cxn>
              <a:cxn ang="0">
                <a:pos x="570" y="286"/>
              </a:cxn>
              <a:cxn ang="0">
                <a:pos x="556" y="322"/>
              </a:cxn>
              <a:cxn ang="0">
                <a:pos x="544" y="392"/>
              </a:cxn>
              <a:cxn ang="0">
                <a:pos x="512" y="446"/>
              </a:cxn>
              <a:cxn ang="0">
                <a:pos x="454" y="468"/>
              </a:cxn>
              <a:cxn ang="0">
                <a:pos x="408" y="494"/>
              </a:cxn>
              <a:cxn ang="0">
                <a:pos x="398" y="550"/>
              </a:cxn>
              <a:cxn ang="0">
                <a:pos x="374" y="588"/>
              </a:cxn>
              <a:cxn ang="0">
                <a:pos x="352" y="606"/>
              </a:cxn>
              <a:cxn ang="0">
                <a:pos x="370" y="584"/>
              </a:cxn>
              <a:cxn ang="0">
                <a:pos x="352" y="596"/>
              </a:cxn>
              <a:cxn ang="0">
                <a:pos x="342" y="622"/>
              </a:cxn>
              <a:cxn ang="0">
                <a:pos x="330" y="622"/>
              </a:cxn>
              <a:cxn ang="0">
                <a:pos x="286" y="590"/>
              </a:cxn>
              <a:cxn ang="0">
                <a:pos x="300" y="540"/>
              </a:cxn>
              <a:cxn ang="0">
                <a:pos x="322" y="502"/>
              </a:cxn>
              <a:cxn ang="0">
                <a:pos x="314" y="474"/>
              </a:cxn>
              <a:cxn ang="0">
                <a:pos x="290" y="446"/>
              </a:cxn>
              <a:cxn ang="0">
                <a:pos x="256" y="414"/>
              </a:cxn>
              <a:cxn ang="0">
                <a:pos x="260" y="376"/>
              </a:cxn>
              <a:cxn ang="0">
                <a:pos x="220" y="342"/>
              </a:cxn>
              <a:cxn ang="0">
                <a:pos x="214" y="302"/>
              </a:cxn>
              <a:cxn ang="0">
                <a:pos x="162" y="282"/>
              </a:cxn>
              <a:cxn ang="0">
                <a:pos x="116" y="244"/>
              </a:cxn>
              <a:cxn ang="0">
                <a:pos x="60" y="256"/>
              </a:cxn>
              <a:cxn ang="0">
                <a:pos x="48" y="238"/>
              </a:cxn>
              <a:cxn ang="0">
                <a:pos x="8" y="222"/>
              </a:cxn>
              <a:cxn ang="0">
                <a:pos x="26" y="160"/>
              </a:cxn>
              <a:cxn ang="0">
                <a:pos x="70" y="120"/>
              </a:cxn>
              <a:cxn ang="0">
                <a:pos x="66" y="72"/>
              </a:cxn>
              <a:cxn ang="0">
                <a:pos x="92" y="56"/>
              </a:cxn>
              <a:cxn ang="0">
                <a:pos x="130" y="72"/>
              </a:cxn>
              <a:cxn ang="0">
                <a:pos x="168" y="44"/>
              </a:cxn>
              <a:cxn ang="0">
                <a:pos x="154" y="18"/>
              </a:cxn>
              <a:cxn ang="0">
                <a:pos x="194" y="18"/>
              </a:cxn>
              <a:cxn ang="0">
                <a:pos x="228" y="22"/>
              </a:cxn>
              <a:cxn ang="0">
                <a:pos x="244" y="64"/>
              </a:cxn>
              <a:cxn ang="0">
                <a:pos x="276" y="54"/>
              </a:cxn>
              <a:cxn ang="0">
                <a:pos x="290" y="44"/>
              </a:cxn>
              <a:cxn ang="0">
                <a:pos x="332" y="48"/>
              </a:cxn>
            </a:cxnLst>
            <a:rect l="0" t="0" r="r" b="b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9" name="Freeform 87"/>
          <p:cNvSpPr>
            <a:spLocks/>
          </p:cNvSpPr>
          <p:nvPr/>
        </p:nvSpPr>
        <p:spPr bwMode="auto">
          <a:xfrm>
            <a:off x="5319713" y="3249613"/>
            <a:ext cx="295275" cy="273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4"/>
              </a:cxn>
              <a:cxn ang="0">
                <a:pos x="24" y="2"/>
              </a:cxn>
              <a:cxn ang="0">
                <a:pos x="48" y="12"/>
              </a:cxn>
              <a:cxn ang="0">
                <a:pos x="66" y="16"/>
              </a:cxn>
              <a:cxn ang="0">
                <a:pos x="80" y="14"/>
              </a:cxn>
              <a:cxn ang="0">
                <a:pos x="90" y="8"/>
              </a:cxn>
              <a:cxn ang="0">
                <a:pos x="112" y="6"/>
              </a:cxn>
              <a:cxn ang="0">
                <a:pos x="122" y="12"/>
              </a:cxn>
              <a:cxn ang="0">
                <a:pos x="134" y="10"/>
              </a:cxn>
              <a:cxn ang="0">
                <a:pos x="150" y="12"/>
              </a:cxn>
              <a:cxn ang="0">
                <a:pos x="154" y="20"/>
              </a:cxn>
              <a:cxn ang="0">
                <a:pos x="162" y="40"/>
              </a:cxn>
              <a:cxn ang="0">
                <a:pos x="158" y="44"/>
              </a:cxn>
              <a:cxn ang="0">
                <a:pos x="152" y="56"/>
              </a:cxn>
              <a:cxn ang="0">
                <a:pos x="150" y="66"/>
              </a:cxn>
              <a:cxn ang="0">
                <a:pos x="146" y="70"/>
              </a:cxn>
              <a:cxn ang="0">
                <a:pos x="140" y="60"/>
              </a:cxn>
              <a:cxn ang="0">
                <a:pos x="136" y="48"/>
              </a:cxn>
              <a:cxn ang="0">
                <a:pos x="130" y="40"/>
              </a:cxn>
              <a:cxn ang="0">
                <a:pos x="126" y="28"/>
              </a:cxn>
              <a:cxn ang="0">
                <a:pos x="122" y="16"/>
              </a:cxn>
              <a:cxn ang="0">
                <a:pos x="122" y="24"/>
              </a:cxn>
              <a:cxn ang="0">
                <a:pos x="124" y="42"/>
              </a:cxn>
              <a:cxn ang="0">
                <a:pos x="128" y="54"/>
              </a:cxn>
              <a:cxn ang="0">
                <a:pos x="136" y="64"/>
              </a:cxn>
              <a:cxn ang="0">
                <a:pos x="142" y="72"/>
              </a:cxn>
              <a:cxn ang="0">
                <a:pos x="150" y="96"/>
              </a:cxn>
              <a:cxn ang="0">
                <a:pos x="170" y="130"/>
              </a:cxn>
              <a:cxn ang="0">
                <a:pos x="172" y="136"/>
              </a:cxn>
              <a:cxn ang="0">
                <a:pos x="172" y="152"/>
              </a:cxn>
              <a:cxn ang="0">
                <a:pos x="164" y="152"/>
              </a:cxn>
              <a:cxn ang="0">
                <a:pos x="144" y="172"/>
              </a:cxn>
              <a:cxn ang="0">
                <a:pos x="134" y="166"/>
              </a:cxn>
              <a:cxn ang="0">
                <a:pos x="6" y="164"/>
              </a:cxn>
              <a:cxn ang="0">
                <a:pos x="6" y="38"/>
              </a:cxn>
              <a:cxn ang="0">
                <a:pos x="2" y="36"/>
              </a:cxn>
              <a:cxn ang="0">
                <a:pos x="0" y="24"/>
              </a:cxn>
              <a:cxn ang="0">
                <a:pos x="6" y="20"/>
              </a:cxn>
              <a:cxn ang="0">
                <a:pos x="6" y="0"/>
              </a:cxn>
            </a:cxnLst>
            <a:rect l="0" t="0" r="r" b="b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0" name="Freeform 88"/>
          <p:cNvSpPr>
            <a:spLocks/>
          </p:cNvSpPr>
          <p:nvPr/>
        </p:nvSpPr>
        <p:spPr bwMode="auto">
          <a:xfrm>
            <a:off x="4902200" y="3211513"/>
            <a:ext cx="427038" cy="3524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51" y="4"/>
              </a:cxn>
              <a:cxn ang="0">
                <a:pos x="79" y="8"/>
              </a:cxn>
              <a:cxn ang="0">
                <a:pos x="93" y="16"/>
              </a:cxn>
              <a:cxn ang="0">
                <a:pos x="99" y="28"/>
              </a:cxn>
              <a:cxn ang="0">
                <a:pos x="107" y="34"/>
              </a:cxn>
              <a:cxn ang="0">
                <a:pos x="125" y="34"/>
              </a:cxn>
              <a:cxn ang="0">
                <a:pos x="137" y="42"/>
              </a:cxn>
              <a:cxn ang="0">
                <a:pos x="157" y="54"/>
              </a:cxn>
              <a:cxn ang="0">
                <a:pos x="171" y="40"/>
              </a:cxn>
              <a:cxn ang="0">
                <a:pos x="173" y="30"/>
              </a:cxn>
              <a:cxn ang="0">
                <a:pos x="167" y="22"/>
              </a:cxn>
              <a:cxn ang="0">
                <a:pos x="177" y="12"/>
              </a:cxn>
              <a:cxn ang="0">
                <a:pos x="191" y="6"/>
              </a:cxn>
              <a:cxn ang="0">
                <a:pos x="209" y="8"/>
              </a:cxn>
              <a:cxn ang="0">
                <a:pos x="223" y="16"/>
              </a:cxn>
              <a:cxn ang="0">
                <a:pos x="237" y="22"/>
              </a:cxn>
              <a:cxn ang="0">
                <a:pos x="249" y="24"/>
              </a:cxn>
              <a:cxn ang="0">
                <a:pos x="249" y="44"/>
              </a:cxn>
              <a:cxn ang="0">
                <a:pos x="243" y="48"/>
              </a:cxn>
              <a:cxn ang="0">
                <a:pos x="245" y="60"/>
              </a:cxn>
              <a:cxn ang="0">
                <a:pos x="249" y="62"/>
              </a:cxn>
              <a:cxn ang="0">
                <a:pos x="249" y="188"/>
              </a:cxn>
              <a:cxn ang="0">
                <a:pos x="249" y="222"/>
              </a:cxn>
              <a:cxn ang="0">
                <a:pos x="231" y="222"/>
              </a:cxn>
              <a:cxn ang="0">
                <a:pos x="97" y="168"/>
              </a:cxn>
              <a:cxn ang="0">
                <a:pos x="91" y="174"/>
              </a:cxn>
              <a:cxn ang="0">
                <a:pos x="79" y="180"/>
              </a:cxn>
              <a:cxn ang="0">
                <a:pos x="69" y="172"/>
              </a:cxn>
              <a:cxn ang="0">
                <a:pos x="59" y="168"/>
              </a:cxn>
              <a:cxn ang="0">
                <a:pos x="43" y="164"/>
              </a:cxn>
              <a:cxn ang="0">
                <a:pos x="37" y="158"/>
              </a:cxn>
              <a:cxn ang="0">
                <a:pos x="33" y="150"/>
              </a:cxn>
              <a:cxn ang="0">
                <a:pos x="14" y="148"/>
              </a:cxn>
              <a:cxn ang="0">
                <a:pos x="8" y="136"/>
              </a:cxn>
              <a:cxn ang="0">
                <a:pos x="4" y="126"/>
              </a:cxn>
              <a:cxn ang="0">
                <a:pos x="0" y="116"/>
              </a:cxn>
              <a:cxn ang="0">
                <a:pos x="8" y="112"/>
              </a:cxn>
              <a:cxn ang="0">
                <a:pos x="8" y="66"/>
              </a:cxn>
              <a:cxn ang="0">
                <a:pos x="4" y="48"/>
              </a:cxn>
              <a:cxn ang="0">
                <a:pos x="12" y="42"/>
              </a:cxn>
              <a:cxn ang="0">
                <a:pos x="12" y="26"/>
              </a:cxn>
              <a:cxn ang="0">
                <a:pos x="33" y="12"/>
              </a:cxn>
              <a:cxn ang="0">
                <a:pos x="35" y="10"/>
              </a:cxn>
              <a:cxn ang="0">
                <a:pos x="35" y="0"/>
              </a:cxn>
            </a:cxnLst>
            <a:rect l="0" t="0" r="r" b="b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1" name="Freeform 89"/>
          <p:cNvSpPr>
            <a:spLocks/>
          </p:cNvSpPr>
          <p:nvPr/>
        </p:nvSpPr>
        <p:spPr bwMode="auto">
          <a:xfrm>
            <a:off x="4849813" y="3094038"/>
            <a:ext cx="111125" cy="193675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38" y="0"/>
              </a:cxn>
              <a:cxn ang="0">
                <a:pos x="42" y="8"/>
              </a:cxn>
              <a:cxn ang="0">
                <a:pos x="48" y="10"/>
              </a:cxn>
              <a:cxn ang="0">
                <a:pos x="54" y="6"/>
              </a:cxn>
              <a:cxn ang="0">
                <a:pos x="58" y="8"/>
              </a:cxn>
              <a:cxn ang="0">
                <a:pos x="56" y="14"/>
              </a:cxn>
              <a:cxn ang="0">
                <a:pos x="50" y="16"/>
              </a:cxn>
              <a:cxn ang="0">
                <a:pos x="46" y="24"/>
              </a:cxn>
              <a:cxn ang="0">
                <a:pos x="50" y="28"/>
              </a:cxn>
              <a:cxn ang="0">
                <a:pos x="58" y="32"/>
              </a:cxn>
              <a:cxn ang="0">
                <a:pos x="58" y="38"/>
              </a:cxn>
              <a:cxn ang="0">
                <a:pos x="52" y="44"/>
              </a:cxn>
              <a:cxn ang="0">
                <a:pos x="46" y="46"/>
              </a:cxn>
              <a:cxn ang="0">
                <a:pos x="40" y="54"/>
              </a:cxn>
              <a:cxn ang="0">
                <a:pos x="44" y="64"/>
              </a:cxn>
              <a:cxn ang="0">
                <a:pos x="54" y="64"/>
              </a:cxn>
              <a:cxn ang="0">
                <a:pos x="58" y="70"/>
              </a:cxn>
              <a:cxn ang="0">
                <a:pos x="65" y="74"/>
              </a:cxn>
              <a:cxn ang="0">
                <a:pos x="65" y="84"/>
              </a:cxn>
              <a:cxn ang="0">
                <a:pos x="42" y="100"/>
              </a:cxn>
              <a:cxn ang="0">
                <a:pos x="42" y="116"/>
              </a:cxn>
              <a:cxn ang="0">
                <a:pos x="34" y="122"/>
              </a:cxn>
              <a:cxn ang="0">
                <a:pos x="28" y="120"/>
              </a:cxn>
              <a:cxn ang="0">
                <a:pos x="26" y="108"/>
              </a:cxn>
              <a:cxn ang="0">
                <a:pos x="24" y="92"/>
              </a:cxn>
              <a:cxn ang="0">
                <a:pos x="10" y="76"/>
              </a:cxn>
              <a:cxn ang="0">
                <a:pos x="0" y="64"/>
              </a:cxn>
              <a:cxn ang="0">
                <a:pos x="0" y="56"/>
              </a:cxn>
              <a:cxn ang="0">
                <a:pos x="12" y="46"/>
              </a:cxn>
              <a:cxn ang="0">
                <a:pos x="12" y="10"/>
              </a:cxn>
              <a:cxn ang="0">
                <a:pos x="16" y="6"/>
              </a:cxn>
            </a:cxnLst>
            <a:rect l="0" t="0" r="r" b="b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2" name="Freeform 90"/>
          <p:cNvSpPr>
            <a:spLocks/>
          </p:cNvSpPr>
          <p:nvPr/>
        </p:nvSpPr>
        <p:spPr bwMode="auto">
          <a:xfrm>
            <a:off x="4406900" y="3103563"/>
            <a:ext cx="568325" cy="492125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0" y="146"/>
              </a:cxn>
              <a:cxn ang="0">
                <a:pos x="32" y="126"/>
              </a:cxn>
              <a:cxn ang="0">
                <a:pos x="54" y="124"/>
              </a:cxn>
              <a:cxn ang="0">
                <a:pos x="78" y="104"/>
              </a:cxn>
              <a:cxn ang="0">
                <a:pos x="80" y="96"/>
              </a:cxn>
              <a:cxn ang="0">
                <a:pos x="96" y="86"/>
              </a:cxn>
              <a:cxn ang="0">
                <a:pos x="120" y="84"/>
              </a:cxn>
              <a:cxn ang="0">
                <a:pos x="120" y="76"/>
              </a:cxn>
              <a:cxn ang="0">
                <a:pos x="112" y="66"/>
              </a:cxn>
              <a:cxn ang="0">
                <a:pos x="112" y="40"/>
              </a:cxn>
              <a:cxn ang="0">
                <a:pos x="110" y="34"/>
              </a:cxn>
              <a:cxn ang="0">
                <a:pos x="126" y="22"/>
              </a:cxn>
              <a:cxn ang="0">
                <a:pos x="138" y="20"/>
              </a:cxn>
              <a:cxn ang="0">
                <a:pos x="154" y="10"/>
              </a:cxn>
              <a:cxn ang="0">
                <a:pos x="180" y="6"/>
              </a:cxn>
              <a:cxn ang="0">
                <a:pos x="204" y="2"/>
              </a:cxn>
              <a:cxn ang="0">
                <a:pos x="218" y="4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2" y="0"/>
              </a:cxn>
              <a:cxn ang="0">
                <a:pos x="270" y="4"/>
              </a:cxn>
              <a:cxn ang="0">
                <a:pos x="270" y="40"/>
              </a:cxn>
              <a:cxn ang="0">
                <a:pos x="258" y="50"/>
              </a:cxn>
              <a:cxn ang="0">
                <a:pos x="258" y="58"/>
              </a:cxn>
              <a:cxn ang="0">
                <a:pos x="282" y="86"/>
              </a:cxn>
              <a:cxn ang="0">
                <a:pos x="286" y="114"/>
              </a:cxn>
              <a:cxn ang="0">
                <a:pos x="292" y="116"/>
              </a:cxn>
              <a:cxn ang="0">
                <a:pos x="294" y="132"/>
              </a:cxn>
              <a:cxn ang="0">
                <a:pos x="296" y="180"/>
              </a:cxn>
              <a:cxn ang="0">
                <a:pos x="288" y="184"/>
              </a:cxn>
              <a:cxn ang="0">
                <a:pos x="292" y="194"/>
              </a:cxn>
              <a:cxn ang="0">
                <a:pos x="302" y="216"/>
              </a:cxn>
              <a:cxn ang="0">
                <a:pos x="321" y="218"/>
              </a:cxn>
              <a:cxn ang="0">
                <a:pos x="325" y="226"/>
              </a:cxn>
              <a:cxn ang="0">
                <a:pos x="331" y="232"/>
              </a:cxn>
              <a:cxn ang="0">
                <a:pos x="264" y="272"/>
              </a:cxn>
              <a:cxn ang="0">
                <a:pos x="226" y="304"/>
              </a:cxn>
              <a:cxn ang="0">
                <a:pos x="206" y="308"/>
              </a:cxn>
              <a:cxn ang="0">
                <a:pos x="188" y="310"/>
              </a:cxn>
              <a:cxn ang="0">
                <a:pos x="190" y="294"/>
              </a:cxn>
              <a:cxn ang="0">
                <a:pos x="170" y="286"/>
              </a:cxn>
              <a:cxn ang="0">
                <a:pos x="160" y="276"/>
              </a:cxn>
              <a:cxn ang="0">
                <a:pos x="0" y="164"/>
              </a:cxn>
            </a:cxnLst>
            <a:rect l="0" t="0" r="r" b="b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3" name="Freeform 91"/>
          <p:cNvSpPr>
            <a:spLocks/>
          </p:cNvSpPr>
          <p:nvPr/>
        </p:nvSpPr>
        <p:spPr bwMode="auto">
          <a:xfrm>
            <a:off x="4289425" y="3135313"/>
            <a:ext cx="323850" cy="228600"/>
          </a:xfrm>
          <a:custGeom>
            <a:avLst/>
            <a:gdLst/>
            <a:ahLst/>
            <a:cxnLst>
              <a:cxn ang="0">
                <a:pos x="68" y="144"/>
              </a:cxn>
              <a:cxn ang="0">
                <a:pos x="0" y="144"/>
              </a:cxn>
              <a:cxn ang="0">
                <a:pos x="10" y="138"/>
              </a:cxn>
              <a:cxn ang="0">
                <a:pos x="28" y="128"/>
              </a:cxn>
              <a:cxn ang="0">
                <a:pos x="50" y="110"/>
              </a:cxn>
              <a:cxn ang="0">
                <a:pos x="52" y="104"/>
              </a:cxn>
              <a:cxn ang="0">
                <a:pos x="52" y="68"/>
              </a:cxn>
              <a:cxn ang="0">
                <a:pos x="62" y="56"/>
              </a:cxn>
              <a:cxn ang="0">
                <a:pos x="74" y="44"/>
              </a:cxn>
              <a:cxn ang="0">
                <a:pos x="88" y="40"/>
              </a:cxn>
              <a:cxn ang="0">
                <a:pos x="102" y="30"/>
              </a:cxn>
              <a:cxn ang="0">
                <a:pos x="108" y="14"/>
              </a:cxn>
              <a:cxn ang="0">
                <a:pos x="112" y="4"/>
              </a:cxn>
              <a:cxn ang="0">
                <a:pos x="116" y="0"/>
              </a:cxn>
              <a:cxn ang="0">
                <a:pos x="122" y="0"/>
              </a:cxn>
              <a:cxn ang="0">
                <a:pos x="126" y="8"/>
              </a:cxn>
              <a:cxn ang="0">
                <a:pos x="132" y="12"/>
              </a:cxn>
              <a:cxn ang="0">
                <a:pos x="154" y="10"/>
              </a:cxn>
              <a:cxn ang="0">
                <a:pos x="164" y="10"/>
              </a:cxn>
              <a:cxn ang="0">
                <a:pos x="168" y="14"/>
              </a:cxn>
              <a:cxn ang="0">
                <a:pos x="178" y="14"/>
              </a:cxn>
              <a:cxn ang="0">
                <a:pos x="180" y="20"/>
              </a:cxn>
              <a:cxn ang="0">
                <a:pos x="180" y="46"/>
              </a:cxn>
              <a:cxn ang="0">
                <a:pos x="188" y="56"/>
              </a:cxn>
              <a:cxn ang="0">
                <a:pos x="188" y="64"/>
              </a:cxn>
              <a:cxn ang="0">
                <a:pos x="164" y="66"/>
              </a:cxn>
              <a:cxn ang="0">
                <a:pos x="148" y="76"/>
              </a:cxn>
              <a:cxn ang="0">
                <a:pos x="146" y="84"/>
              </a:cxn>
              <a:cxn ang="0">
                <a:pos x="122" y="104"/>
              </a:cxn>
              <a:cxn ang="0">
                <a:pos x="100" y="106"/>
              </a:cxn>
              <a:cxn ang="0">
                <a:pos x="68" y="126"/>
              </a:cxn>
              <a:cxn ang="0">
                <a:pos x="68" y="144"/>
              </a:cxn>
            </a:cxnLst>
            <a:rect l="0" t="0" r="r" b="b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4" name="Freeform 92"/>
          <p:cNvSpPr>
            <a:spLocks/>
          </p:cNvSpPr>
          <p:nvPr/>
        </p:nvSpPr>
        <p:spPr bwMode="auto">
          <a:xfrm>
            <a:off x="4179888" y="3363913"/>
            <a:ext cx="227012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" y="94"/>
              </a:cxn>
              <a:cxn ang="0">
                <a:pos x="14" y="78"/>
              </a:cxn>
              <a:cxn ang="0">
                <a:pos x="20" y="62"/>
              </a:cxn>
              <a:cxn ang="0">
                <a:pos x="30" y="54"/>
              </a:cxn>
              <a:cxn ang="0">
                <a:pos x="36" y="38"/>
              </a:cxn>
              <a:cxn ang="0">
                <a:pos x="46" y="24"/>
              </a:cxn>
              <a:cxn ang="0">
                <a:pos x="52" y="18"/>
              </a:cxn>
              <a:cxn ang="0">
                <a:pos x="60" y="8"/>
              </a:cxn>
              <a:cxn ang="0">
                <a:pos x="64" y="0"/>
              </a:cxn>
              <a:cxn ang="0">
                <a:pos x="132" y="0"/>
              </a:cxn>
              <a:cxn ang="0">
                <a:pos x="132" y="28"/>
              </a:cxn>
              <a:cxn ang="0">
                <a:pos x="82" y="28"/>
              </a:cxn>
              <a:cxn ang="0">
                <a:pos x="82" y="70"/>
              </a:cxn>
              <a:cxn ang="0">
                <a:pos x="72" y="70"/>
              </a:cxn>
              <a:cxn ang="0">
                <a:pos x="64" y="74"/>
              </a:cxn>
              <a:cxn ang="0">
                <a:pos x="64" y="82"/>
              </a:cxn>
              <a:cxn ang="0">
                <a:pos x="64" y="106"/>
              </a:cxn>
              <a:cxn ang="0">
                <a:pos x="0" y="106"/>
              </a:cxn>
            </a:cxnLst>
            <a:rect l="0" t="0" r="r" b="b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5" name="Freeform 93"/>
          <p:cNvSpPr>
            <a:spLocks/>
          </p:cNvSpPr>
          <p:nvPr/>
        </p:nvSpPr>
        <p:spPr bwMode="auto">
          <a:xfrm>
            <a:off x="4192588" y="3754438"/>
            <a:ext cx="82550" cy="444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4"/>
              </a:cxn>
              <a:cxn ang="0">
                <a:pos x="22" y="0"/>
              </a:cxn>
              <a:cxn ang="0">
                <a:pos x="48" y="0"/>
              </a:cxn>
              <a:cxn ang="0">
                <a:pos x="44" y="10"/>
              </a:cxn>
              <a:cxn ang="0">
                <a:pos x="42" y="16"/>
              </a:cxn>
              <a:cxn ang="0">
                <a:pos x="30" y="20"/>
              </a:cxn>
              <a:cxn ang="0">
                <a:pos x="22" y="28"/>
              </a:cxn>
              <a:cxn ang="0">
                <a:pos x="16" y="22"/>
              </a:cxn>
              <a:cxn ang="0">
                <a:pos x="8" y="14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6" name="Freeform 94"/>
          <p:cNvSpPr>
            <a:spLocks/>
          </p:cNvSpPr>
          <p:nvPr/>
        </p:nvSpPr>
        <p:spPr bwMode="auto">
          <a:xfrm>
            <a:off x="4286250" y="3824288"/>
            <a:ext cx="74613" cy="76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8"/>
              </a:cxn>
              <a:cxn ang="0">
                <a:pos x="16" y="2"/>
              </a:cxn>
              <a:cxn ang="0">
                <a:pos x="30" y="0"/>
              </a:cxn>
              <a:cxn ang="0">
                <a:pos x="38" y="8"/>
              </a:cxn>
              <a:cxn ang="0">
                <a:pos x="44" y="16"/>
              </a:cxn>
              <a:cxn ang="0">
                <a:pos x="42" y="24"/>
              </a:cxn>
              <a:cxn ang="0">
                <a:pos x="40" y="32"/>
              </a:cxn>
              <a:cxn ang="0">
                <a:pos x="34" y="40"/>
              </a:cxn>
              <a:cxn ang="0">
                <a:pos x="24" y="48"/>
              </a:cxn>
              <a:cxn ang="0">
                <a:pos x="16" y="44"/>
              </a:cxn>
              <a:cxn ang="0">
                <a:pos x="4" y="32"/>
              </a:cxn>
              <a:cxn ang="0">
                <a:pos x="0" y="24"/>
              </a:cxn>
              <a:cxn ang="0">
                <a:pos x="0" y="16"/>
              </a:cxn>
            </a:cxnLst>
            <a:rect l="0" t="0" r="r" b="b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7" name="Freeform 95"/>
          <p:cNvSpPr>
            <a:spLocks/>
          </p:cNvSpPr>
          <p:nvPr/>
        </p:nvSpPr>
        <p:spPr bwMode="auto">
          <a:xfrm>
            <a:off x="4179888" y="3363913"/>
            <a:ext cx="339725" cy="33972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4" y="106"/>
              </a:cxn>
              <a:cxn ang="0">
                <a:pos x="64" y="82"/>
              </a:cxn>
              <a:cxn ang="0">
                <a:pos x="64" y="74"/>
              </a:cxn>
              <a:cxn ang="0">
                <a:pos x="68" y="72"/>
              </a:cxn>
              <a:cxn ang="0">
                <a:pos x="72" y="70"/>
              </a:cxn>
              <a:cxn ang="0">
                <a:pos x="82" y="70"/>
              </a:cxn>
              <a:cxn ang="0">
                <a:pos x="82" y="28"/>
              </a:cxn>
              <a:cxn ang="0">
                <a:pos x="132" y="28"/>
              </a:cxn>
              <a:cxn ang="0">
                <a:pos x="132" y="0"/>
              </a:cxn>
              <a:cxn ang="0">
                <a:pos x="198" y="48"/>
              </a:cxn>
              <a:cxn ang="0">
                <a:pos x="168" y="48"/>
              </a:cxn>
              <a:cxn ang="0">
                <a:pos x="180" y="184"/>
              </a:cxn>
              <a:cxn ang="0">
                <a:pos x="186" y="192"/>
              </a:cxn>
              <a:cxn ang="0">
                <a:pos x="184" y="202"/>
              </a:cxn>
              <a:cxn ang="0">
                <a:pos x="84" y="200"/>
              </a:cxn>
              <a:cxn ang="0">
                <a:pos x="78" y="214"/>
              </a:cxn>
              <a:cxn ang="0">
                <a:pos x="68" y="206"/>
              </a:cxn>
              <a:cxn ang="0">
                <a:pos x="60" y="194"/>
              </a:cxn>
              <a:cxn ang="0">
                <a:pos x="52" y="188"/>
              </a:cxn>
              <a:cxn ang="0">
                <a:pos x="40" y="182"/>
              </a:cxn>
              <a:cxn ang="0">
                <a:pos x="26" y="182"/>
              </a:cxn>
              <a:cxn ang="0">
                <a:pos x="12" y="184"/>
              </a:cxn>
              <a:cxn ang="0">
                <a:pos x="12" y="172"/>
              </a:cxn>
              <a:cxn ang="0">
                <a:pos x="18" y="152"/>
              </a:cxn>
              <a:cxn ang="0">
                <a:pos x="12" y="144"/>
              </a:cxn>
              <a:cxn ang="0">
                <a:pos x="8" y="138"/>
              </a:cxn>
              <a:cxn ang="0">
                <a:pos x="12" y="130"/>
              </a:cxn>
              <a:cxn ang="0">
                <a:pos x="12" y="122"/>
              </a:cxn>
              <a:cxn ang="0">
                <a:pos x="8" y="116"/>
              </a:cxn>
              <a:cxn ang="0">
                <a:pos x="0" y="112"/>
              </a:cxn>
              <a:cxn ang="0">
                <a:pos x="0" y="106"/>
              </a:cxn>
            </a:cxnLst>
            <a:rect l="0" t="0" r="r" b="b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8" name="Freeform 96"/>
          <p:cNvSpPr>
            <a:spLocks/>
          </p:cNvSpPr>
          <p:nvPr/>
        </p:nvSpPr>
        <p:spPr bwMode="auto">
          <a:xfrm>
            <a:off x="4230688" y="3754438"/>
            <a:ext cx="200025" cy="139700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8"/>
              </a:cxn>
              <a:cxn ang="0">
                <a:pos x="72" y="12"/>
              </a:cxn>
              <a:cxn ang="0">
                <a:pos x="84" y="8"/>
              </a:cxn>
              <a:cxn ang="0">
                <a:pos x="98" y="6"/>
              </a:cxn>
              <a:cxn ang="0">
                <a:pos x="100" y="14"/>
              </a:cxn>
              <a:cxn ang="0">
                <a:pos x="106" y="24"/>
              </a:cxn>
              <a:cxn ang="0">
                <a:pos x="112" y="38"/>
              </a:cxn>
              <a:cxn ang="0">
                <a:pos x="110" y="46"/>
              </a:cxn>
              <a:cxn ang="0">
                <a:pos x="112" y="50"/>
              </a:cxn>
              <a:cxn ang="0">
                <a:pos x="114" y="54"/>
              </a:cxn>
              <a:cxn ang="0">
                <a:pos x="116" y="68"/>
              </a:cxn>
              <a:cxn ang="0">
                <a:pos x="110" y="70"/>
              </a:cxn>
              <a:cxn ang="0">
                <a:pos x="112" y="80"/>
              </a:cxn>
              <a:cxn ang="0">
                <a:pos x="106" y="84"/>
              </a:cxn>
              <a:cxn ang="0">
                <a:pos x="100" y="82"/>
              </a:cxn>
              <a:cxn ang="0">
                <a:pos x="96" y="88"/>
              </a:cxn>
              <a:cxn ang="0">
                <a:pos x="90" y="86"/>
              </a:cxn>
              <a:cxn ang="0">
                <a:pos x="88" y="72"/>
              </a:cxn>
              <a:cxn ang="0">
                <a:pos x="82" y="70"/>
              </a:cxn>
              <a:cxn ang="0">
                <a:pos x="74" y="68"/>
              </a:cxn>
              <a:cxn ang="0">
                <a:pos x="76" y="60"/>
              </a:cxn>
              <a:cxn ang="0">
                <a:pos x="70" y="52"/>
              </a:cxn>
              <a:cxn ang="0">
                <a:pos x="62" y="44"/>
              </a:cxn>
              <a:cxn ang="0">
                <a:pos x="48" y="46"/>
              </a:cxn>
              <a:cxn ang="0">
                <a:pos x="40" y="52"/>
              </a:cxn>
              <a:cxn ang="0">
                <a:pos x="32" y="60"/>
              </a:cxn>
              <a:cxn ang="0">
                <a:pos x="24" y="50"/>
              </a:cxn>
              <a:cxn ang="0">
                <a:pos x="14" y="40"/>
              </a:cxn>
              <a:cxn ang="0">
                <a:pos x="6" y="38"/>
              </a:cxn>
              <a:cxn ang="0">
                <a:pos x="0" y="28"/>
              </a:cxn>
              <a:cxn ang="0">
                <a:pos x="8" y="20"/>
              </a:cxn>
              <a:cxn ang="0">
                <a:pos x="20" y="16"/>
              </a:cxn>
              <a:cxn ang="0">
                <a:pos x="22" y="1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50" y="4"/>
              </a:cxn>
              <a:cxn ang="0">
                <a:pos x="60" y="6"/>
              </a:cxn>
            </a:cxnLst>
            <a:rect l="0" t="0" r="r" b="b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9" name="Freeform 97"/>
          <p:cNvSpPr>
            <a:spLocks/>
          </p:cNvSpPr>
          <p:nvPr/>
        </p:nvSpPr>
        <p:spPr bwMode="auto">
          <a:xfrm>
            <a:off x="4327525" y="3862388"/>
            <a:ext cx="112713" cy="104775"/>
          </a:xfrm>
          <a:custGeom>
            <a:avLst/>
            <a:gdLst/>
            <a:ahLst/>
            <a:cxnLst>
              <a:cxn ang="0">
                <a:pos x="50" y="16"/>
              </a:cxn>
              <a:cxn ang="0">
                <a:pos x="50" y="26"/>
              </a:cxn>
              <a:cxn ang="0">
                <a:pos x="50" y="34"/>
              </a:cxn>
              <a:cxn ang="0">
                <a:pos x="58" y="36"/>
              </a:cxn>
              <a:cxn ang="0">
                <a:pos x="64" y="40"/>
              </a:cxn>
              <a:cxn ang="0">
                <a:pos x="66" y="46"/>
              </a:cxn>
              <a:cxn ang="0">
                <a:pos x="66" y="54"/>
              </a:cxn>
              <a:cxn ang="0">
                <a:pos x="62" y="66"/>
              </a:cxn>
              <a:cxn ang="0">
                <a:pos x="50" y="62"/>
              </a:cxn>
              <a:cxn ang="0">
                <a:pos x="38" y="54"/>
              </a:cxn>
              <a:cxn ang="0">
                <a:pos x="30" y="44"/>
              </a:cxn>
              <a:cxn ang="0">
                <a:pos x="18" y="36"/>
              </a:cxn>
              <a:cxn ang="0">
                <a:pos x="8" y="32"/>
              </a:cxn>
              <a:cxn ang="0">
                <a:pos x="0" y="24"/>
              </a:cxn>
              <a:cxn ang="0">
                <a:pos x="16" y="8"/>
              </a:cxn>
              <a:cxn ang="0">
                <a:pos x="18" y="0"/>
              </a:cxn>
              <a:cxn ang="0">
                <a:pos x="24" y="0"/>
              </a:cxn>
              <a:cxn ang="0">
                <a:pos x="32" y="4"/>
              </a:cxn>
              <a:cxn ang="0">
                <a:pos x="34" y="18"/>
              </a:cxn>
              <a:cxn ang="0">
                <a:pos x="40" y="20"/>
              </a:cxn>
              <a:cxn ang="0">
                <a:pos x="44" y="14"/>
              </a:cxn>
              <a:cxn ang="0">
                <a:pos x="50" y="16"/>
              </a:cxn>
            </a:cxnLst>
            <a:rect l="0" t="0" r="r" b="b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0" name="Freeform 98"/>
          <p:cNvSpPr>
            <a:spLocks/>
          </p:cNvSpPr>
          <p:nvPr/>
        </p:nvSpPr>
        <p:spPr bwMode="auto">
          <a:xfrm>
            <a:off x="5010150" y="3478213"/>
            <a:ext cx="288925" cy="409575"/>
          </a:xfrm>
          <a:custGeom>
            <a:avLst/>
            <a:gdLst/>
            <a:ahLst/>
            <a:cxnLst>
              <a:cxn ang="0">
                <a:pos x="166" y="128"/>
              </a:cxn>
              <a:cxn ang="0">
                <a:pos x="152" y="130"/>
              </a:cxn>
              <a:cxn ang="0">
                <a:pos x="148" y="142"/>
              </a:cxn>
              <a:cxn ang="0">
                <a:pos x="136" y="170"/>
              </a:cxn>
              <a:cxn ang="0">
                <a:pos x="144" y="178"/>
              </a:cxn>
              <a:cxn ang="0">
                <a:pos x="148" y="204"/>
              </a:cxn>
              <a:cxn ang="0">
                <a:pos x="136" y="206"/>
              </a:cxn>
              <a:cxn ang="0">
                <a:pos x="112" y="230"/>
              </a:cxn>
              <a:cxn ang="0">
                <a:pos x="88" y="234"/>
              </a:cxn>
              <a:cxn ang="0">
                <a:pos x="86" y="246"/>
              </a:cxn>
              <a:cxn ang="0">
                <a:pos x="40" y="258"/>
              </a:cxn>
              <a:cxn ang="0">
                <a:pos x="30" y="246"/>
              </a:cxn>
              <a:cxn ang="0">
                <a:pos x="10" y="226"/>
              </a:cxn>
              <a:cxn ang="0">
                <a:pos x="12" y="216"/>
              </a:cxn>
              <a:cxn ang="0">
                <a:pos x="32" y="216"/>
              </a:cxn>
              <a:cxn ang="0">
                <a:pos x="26" y="206"/>
              </a:cxn>
              <a:cxn ang="0">
                <a:pos x="24" y="182"/>
              </a:cxn>
              <a:cxn ang="0">
                <a:pos x="16" y="170"/>
              </a:cxn>
              <a:cxn ang="0">
                <a:pos x="2" y="156"/>
              </a:cxn>
              <a:cxn ang="0">
                <a:pos x="0" y="144"/>
              </a:cxn>
              <a:cxn ang="0">
                <a:pos x="32" y="106"/>
              </a:cxn>
              <a:cxn ang="0">
                <a:pos x="36" y="66"/>
              </a:cxn>
              <a:cxn ang="0">
                <a:pos x="40" y="50"/>
              </a:cxn>
              <a:cxn ang="0">
                <a:pos x="28" y="6"/>
              </a:cxn>
              <a:cxn ang="0">
                <a:pos x="34" y="0"/>
              </a:cxn>
              <a:cxn ang="0">
                <a:pos x="168" y="54"/>
              </a:cxn>
              <a:cxn ang="0">
                <a:pos x="166" y="128"/>
              </a:cxn>
            </a:cxnLst>
            <a:rect l="0" t="0" r="r" b="b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1" name="Freeform 99"/>
          <p:cNvSpPr>
            <a:spLocks/>
          </p:cNvSpPr>
          <p:nvPr/>
        </p:nvSpPr>
        <p:spPr bwMode="auto">
          <a:xfrm>
            <a:off x="4646613" y="3471863"/>
            <a:ext cx="431800" cy="307975"/>
          </a:xfrm>
          <a:custGeom>
            <a:avLst/>
            <a:gdLst/>
            <a:ahLst/>
            <a:cxnLst>
              <a:cxn ang="0">
                <a:pos x="4" y="142"/>
              </a:cxn>
              <a:cxn ang="0">
                <a:pos x="18" y="142"/>
              </a:cxn>
              <a:cxn ang="0">
                <a:pos x="52" y="136"/>
              </a:cxn>
              <a:cxn ang="0">
                <a:pos x="64" y="118"/>
              </a:cxn>
              <a:cxn ang="0">
                <a:pos x="66" y="76"/>
              </a:cxn>
              <a:cxn ang="0">
                <a:pos x="86" y="72"/>
              </a:cxn>
              <a:cxn ang="0">
                <a:pos x="124" y="40"/>
              </a:cxn>
              <a:cxn ang="0">
                <a:pos x="191" y="0"/>
              </a:cxn>
              <a:cxn ang="0">
                <a:pos x="199" y="2"/>
              </a:cxn>
              <a:cxn ang="0">
                <a:pos x="207" y="4"/>
              </a:cxn>
              <a:cxn ang="0">
                <a:pos x="217" y="8"/>
              </a:cxn>
              <a:cxn ang="0">
                <a:pos x="227" y="16"/>
              </a:cxn>
              <a:cxn ang="0">
                <a:pos x="239" y="10"/>
              </a:cxn>
              <a:cxn ang="0">
                <a:pos x="251" y="54"/>
              </a:cxn>
              <a:cxn ang="0">
                <a:pos x="247" y="70"/>
              </a:cxn>
              <a:cxn ang="0">
                <a:pos x="243" y="110"/>
              </a:cxn>
              <a:cxn ang="0">
                <a:pos x="211" y="148"/>
              </a:cxn>
              <a:cxn ang="0">
                <a:pos x="213" y="160"/>
              </a:cxn>
              <a:cxn ang="0">
                <a:pos x="191" y="174"/>
              </a:cxn>
              <a:cxn ang="0">
                <a:pos x="156" y="170"/>
              </a:cxn>
              <a:cxn ang="0">
                <a:pos x="150" y="178"/>
              </a:cxn>
              <a:cxn ang="0">
                <a:pos x="122" y="168"/>
              </a:cxn>
              <a:cxn ang="0">
                <a:pos x="112" y="174"/>
              </a:cxn>
              <a:cxn ang="0">
                <a:pos x="96" y="162"/>
              </a:cxn>
              <a:cxn ang="0">
                <a:pos x="66" y="162"/>
              </a:cxn>
              <a:cxn ang="0">
                <a:pos x="54" y="194"/>
              </a:cxn>
              <a:cxn ang="0">
                <a:pos x="44" y="184"/>
              </a:cxn>
              <a:cxn ang="0">
                <a:pos x="30" y="186"/>
              </a:cxn>
              <a:cxn ang="0">
                <a:pos x="16" y="178"/>
              </a:cxn>
              <a:cxn ang="0">
                <a:pos x="12" y="176"/>
              </a:cxn>
              <a:cxn ang="0">
                <a:pos x="14" y="170"/>
              </a:cxn>
              <a:cxn ang="0">
                <a:pos x="4" y="158"/>
              </a:cxn>
              <a:cxn ang="0">
                <a:pos x="0" y="150"/>
              </a:cxn>
              <a:cxn ang="0">
                <a:pos x="4" y="142"/>
              </a:cxn>
            </a:cxnLst>
            <a:rect l="0" t="0" r="r" b="b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2" name="Freeform 100"/>
          <p:cNvSpPr>
            <a:spLocks/>
          </p:cNvSpPr>
          <p:nvPr/>
        </p:nvSpPr>
        <p:spPr bwMode="auto">
          <a:xfrm>
            <a:off x="5043488" y="3802063"/>
            <a:ext cx="347662" cy="203200"/>
          </a:xfrm>
          <a:custGeom>
            <a:avLst/>
            <a:gdLst/>
            <a:ahLst/>
            <a:cxnLst>
              <a:cxn ang="0">
                <a:pos x="20" y="54"/>
              </a:cxn>
              <a:cxn ang="0">
                <a:pos x="66" y="42"/>
              </a:cxn>
              <a:cxn ang="0">
                <a:pos x="68" y="30"/>
              </a:cxn>
              <a:cxn ang="0">
                <a:pos x="92" y="26"/>
              </a:cxn>
              <a:cxn ang="0">
                <a:pos x="116" y="2"/>
              </a:cxn>
              <a:cxn ang="0">
                <a:pos x="128" y="0"/>
              </a:cxn>
              <a:cxn ang="0">
                <a:pos x="140" y="8"/>
              </a:cxn>
              <a:cxn ang="0">
                <a:pos x="142" y="22"/>
              </a:cxn>
              <a:cxn ang="0">
                <a:pos x="142" y="34"/>
              </a:cxn>
              <a:cxn ang="0">
                <a:pos x="180" y="60"/>
              </a:cxn>
              <a:cxn ang="0">
                <a:pos x="202" y="92"/>
              </a:cxn>
              <a:cxn ang="0">
                <a:pos x="172" y="90"/>
              </a:cxn>
              <a:cxn ang="0">
                <a:pos x="138" y="100"/>
              </a:cxn>
              <a:cxn ang="0">
                <a:pos x="126" y="108"/>
              </a:cxn>
              <a:cxn ang="0">
                <a:pos x="104" y="106"/>
              </a:cxn>
              <a:cxn ang="0">
                <a:pos x="92" y="102"/>
              </a:cxn>
              <a:cxn ang="0">
                <a:pos x="78" y="88"/>
              </a:cxn>
              <a:cxn ang="0">
                <a:pos x="64" y="104"/>
              </a:cxn>
              <a:cxn ang="0">
                <a:pos x="62" y="118"/>
              </a:cxn>
              <a:cxn ang="0">
                <a:pos x="32" y="116"/>
              </a:cxn>
              <a:cxn ang="0">
                <a:pos x="24" y="128"/>
              </a:cxn>
              <a:cxn ang="0">
                <a:pos x="10" y="112"/>
              </a:cxn>
              <a:cxn ang="0">
                <a:pos x="0" y="86"/>
              </a:cxn>
              <a:cxn ang="0">
                <a:pos x="0" y="70"/>
              </a:cxn>
              <a:cxn ang="0">
                <a:pos x="20" y="54"/>
              </a:cxn>
            </a:cxnLst>
            <a:rect l="0" t="0" r="r" b="b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3" name="Freeform 101"/>
          <p:cNvSpPr>
            <a:spLocks/>
          </p:cNvSpPr>
          <p:nvPr/>
        </p:nvSpPr>
        <p:spPr bwMode="auto">
          <a:xfrm>
            <a:off x="5243513" y="3490913"/>
            <a:ext cx="454025" cy="488950"/>
          </a:xfrm>
          <a:custGeom>
            <a:avLst/>
            <a:gdLst/>
            <a:ahLst/>
            <a:cxnLst>
              <a:cxn ang="0">
                <a:pos x="188" y="20"/>
              </a:cxn>
              <a:cxn ang="0">
                <a:pos x="208" y="0"/>
              </a:cxn>
              <a:cxn ang="0">
                <a:pos x="216" y="0"/>
              </a:cxn>
              <a:cxn ang="0">
                <a:pos x="238" y="18"/>
              </a:cxn>
              <a:cxn ang="0">
                <a:pos x="242" y="32"/>
              </a:cxn>
              <a:cxn ang="0">
                <a:pos x="240" y="60"/>
              </a:cxn>
              <a:cxn ang="0">
                <a:pos x="264" y="86"/>
              </a:cxn>
              <a:cxn ang="0">
                <a:pos x="236" y="98"/>
              </a:cxn>
              <a:cxn ang="0">
                <a:pos x="230" y="128"/>
              </a:cxn>
              <a:cxn ang="0">
                <a:pos x="230" y="142"/>
              </a:cxn>
              <a:cxn ang="0">
                <a:pos x="206" y="180"/>
              </a:cxn>
              <a:cxn ang="0">
                <a:pos x="206" y="196"/>
              </a:cxn>
              <a:cxn ang="0">
                <a:pos x="194" y="198"/>
              </a:cxn>
              <a:cxn ang="0">
                <a:pos x="194" y="234"/>
              </a:cxn>
              <a:cxn ang="0">
                <a:pos x="174" y="234"/>
              </a:cxn>
              <a:cxn ang="0">
                <a:pos x="178" y="248"/>
              </a:cxn>
              <a:cxn ang="0">
                <a:pos x="188" y="250"/>
              </a:cxn>
              <a:cxn ang="0">
                <a:pos x="212" y="282"/>
              </a:cxn>
              <a:cxn ang="0">
                <a:pos x="218" y="282"/>
              </a:cxn>
              <a:cxn ang="0">
                <a:pos x="218" y="296"/>
              </a:cxn>
              <a:cxn ang="0">
                <a:pos x="198" y="296"/>
              </a:cxn>
              <a:cxn ang="0">
                <a:pos x="190" y="304"/>
              </a:cxn>
              <a:cxn ang="0">
                <a:pos x="138" y="308"/>
              </a:cxn>
              <a:cxn ang="0">
                <a:pos x="122" y="296"/>
              </a:cxn>
              <a:cxn ang="0">
                <a:pos x="94" y="298"/>
              </a:cxn>
              <a:cxn ang="0">
                <a:pos x="86" y="288"/>
              </a:cxn>
              <a:cxn ang="0">
                <a:pos x="64" y="256"/>
              </a:cxn>
              <a:cxn ang="0">
                <a:pos x="26" y="230"/>
              </a:cxn>
              <a:cxn ang="0">
                <a:pos x="24" y="204"/>
              </a:cxn>
              <a:cxn ang="0">
                <a:pos x="12" y="196"/>
              </a:cxn>
              <a:cxn ang="0">
                <a:pos x="8" y="170"/>
              </a:cxn>
              <a:cxn ang="0">
                <a:pos x="0" y="162"/>
              </a:cxn>
              <a:cxn ang="0">
                <a:pos x="16" y="122"/>
              </a:cxn>
              <a:cxn ang="0">
                <a:pos x="30" y="120"/>
              </a:cxn>
              <a:cxn ang="0">
                <a:pos x="32" y="46"/>
              </a:cxn>
              <a:cxn ang="0">
                <a:pos x="50" y="46"/>
              </a:cxn>
              <a:cxn ang="0">
                <a:pos x="50" y="12"/>
              </a:cxn>
              <a:cxn ang="0">
                <a:pos x="178" y="14"/>
              </a:cxn>
              <a:cxn ang="0">
                <a:pos x="188" y="20"/>
              </a:cxn>
            </a:cxnLst>
            <a:rect l="0" t="0" r="r" b="b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4" name="Freeform 102"/>
          <p:cNvSpPr>
            <a:spLocks/>
          </p:cNvSpPr>
          <p:nvPr/>
        </p:nvSpPr>
        <p:spPr bwMode="auto">
          <a:xfrm>
            <a:off x="5638800" y="3627438"/>
            <a:ext cx="173038" cy="1365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12"/>
              </a:cxn>
              <a:cxn ang="0">
                <a:pos x="48" y="26"/>
              </a:cxn>
              <a:cxn ang="0">
                <a:pos x="50" y="44"/>
              </a:cxn>
              <a:cxn ang="0">
                <a:pos x="64" y="44"/>
              </a:cxn>
              <a:cxn ang="0">
                <a:pos x="100" y="76"/>
              </a:cxn>
              <a:cxn ang="0">
                <a:pos x="94" y="86"/>
              </a:cxn>
              <a:cxn ang="0">
                <a:pos x="76" y="68"/>
              </a:cxn>
              <a:cxn ang="0">
                <a:pos x="58" y="52"/>
              </a:cxn>
              <a:cxn ang="0">
                <a:pos x="24" y="50"/>
              </a:cxn>
              <a:cxn ang="0">
                <a:pos x="22" y="56"/>
              </a:cxn>
              <a:cxn ang="0">
                <a:pos x="0" y="56"/>
              </a:cxn>
              <a:cxn ang="0">
                <a:pos x="0" y="42"/>
              </a:cxn>
              <a:cxn ang="0">
                <a:pos x="4" y="28"/>
              </a:cxn>
              <a:cxn ang="0">
                <a:pos x="6" y="12"/>
              </a:cxn>
              <a:cxn ang="0">
                <a:pos x="34" y="0"/>
              </a:cxn>
            </a:cxnLst>
            <a:rect l="0" t="0" r="r" b="b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5" name="Freeform 103"/>
          <p:cNvSpPr>
            <a:spLocks/>
          </p:cNvSpPr>
          <p:nvPr/>
        </p:nvSpPr>
        <p:spPr bwMode="auto">
          <a:xfrm>
            <a:off x="5786438" y="3748088"/>
            <a:ext cx="38100" cy="53975"/>
          </a:xfrm>
          <a:custGeom>
            <a:avLst/>
            <a:gdLst/>
            <a:ahLst/>
            <a:cxnLst>
              <a:cxn ang="0">
                <a:pos x="22" y="16"/>
              </a:cxn>
              <a:cxn ang="0">
                <a:pos x="14" y="22"/>
              </a:cxn>
              <a:cxn ang="0">
                <a:pos x="16" y="34"/>
              </a:cxn>
              <a:cxn ang="0">
                <a:pos x="0" y="32"/>
              </a:cxn>
              <a:cxn ang="0">
                <a:pos x="0" y="20"/>
              </a:cxn>
              <a:cxn ang="0">
                <a:pos x="8" y="10"/>
              </a:cxn>
              <a:cxn ang="0">
                <a:pos x="14" y="0"/>
              </a:cxn>
              <a:cxn ang="0">
                <a:pos x="22" y="16"/>
              </a:cxn>
            </a:cxnLst>
            <a:rect l="0" t="0" r="r" b="b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6" name="Freeform 104"/>
          <p:cNvSpPr>
            <a:spLocks/>
          </p:cNvSpPr>
          <p:nvPr/>
        </p:nvSpPr>
        <p:spPr bwMode="auto">
          <a:xfrm>
            <a:off x="5759450" y="3776663"/>
            <a:ext cx="285750" cy="342900"/>
          </a:xfrm>
          <a:custGeom>
            <a:avLst/>
            <a:gdLst/>
            <a:ahLst/>
            <a:cxnLst>
              <a:cxn ang="0">
                <a:pos x="60" y="26"/>
              </a:cxn>
              <a:cxn ang="0">
                <a:pos x="78" y="18"/>
              </a:cxn>
              <a:cxn ang="0">
                <a:pos x="146" y="8"/>
              </a:cxn>
              <a:cxn ang="0">
                <a:pos x="164" y="0"/>
              </a:cxn>
              <a:cxn ang="0">
                <a:pos x="166" y="22"/>
              </a:cxn>
              <a:cxn ang="0">
                <a:pos x="158" y="30"/>
              </a:cxn>
              <a:cxn ang="0">
                <a:pos x="132" y="80"/>
              </a:cxn>
              <a:cxn ang="0">
                <a:pos x="80" y="152"/>
              </a:cxn>
              <a:cxn ang="0">
                <a:pos x="12" y="216"/>
              </a:cxn>
              <a:cxn ang="0">
                <a:pos x="2" y="202"/>
              </a:cxn>
              <a:cxn ang="0">
                <a:pos x="0" y="146"/>
              </a:cxn>
              <a:cxn ang="0">
                <a:pos x="16" y="136"/>
              </a:cxn>
              <a:cxn ang="0">
                <a:pos x="16" y="126"/>
              </a:cxn>
              <a:cxn ang="0">
                <a:pos x="40" y="112"/>
              </a:cxn>
              <a:cxn ang="0">
                <a:pos x="66" y="108"/>
              </a:cxn>
              <a:cxn ang="0">
                <a:pos x="108" y="62"/>
              </a:cxn>
              <a:cxn ang="0">
                <a:pos x="52" y="48"/>
              </a:cxn>
              <a:cxn ang="0">
                <a:pos x="32" y="26"/>
              </a:cxn>
              <a:cxn ang="0">
                <a:pos x="32" y="16"/>
              </a:cxn>
              <a:cxn ang="0">
                <a:pos x="40" y="8"/>
              </a:cxn>
              <a:cxn ang="0">
                <a:pos x="60" y="26"/>
              </a:cxn>
            </a:cxnLst>
            <a:rect l="0" t="0" r="r" b="b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7" name="Freeform 105"/>
          <p:cNvSpPr>
            <a:spLocks/>
          </p:cNvSpPr>
          <p:nvPr/>
        </p:nvSpPr>
        <p:spPr bwMode="auto">
          <a:xfrm>
            <a:off x="5543550" y="3706813"/>
            <a:ext cx="401638" cy="282575"/>
          </a:xfrm>
          <a:custGeom>
            <a:avLst/>
            <a:gdLst/>
            <a:ahLst/>
            <a:cxnLst>
              <a:cxn ang="0">
                <a:pos x="56" y="6"/>
              </a:cxn>
              <a:cxn ang="0">
                <a:pos x="78" y="6"/>
              </a:cxn>
              <a:cxn ang="0">
                <a:pos x="80" y="0"/>
              </a:cxn>
              <a:cxn ang="0">
                <a:pos x="114" y="2"/>
              </a:cxn>
              <a:cxn ang="0">
                <a:pos x="150" y="36"/>
              </a:cxn>
              <a:cxn ang="0">
                <a:pos x="142" y="46"/>
              </a:cxn>
              <a:cxn ang="0">
                <a:pos x="142" y="58"/>
              </a:cxn>
              <a:cxn ang="0">
                <a:pos x="158" y="60"/>
              </a:cxn>
              <a:cxn ang="0">
                <a:pos x="158" y="70"/>
              </a:cxn>
              <a:cxn ang="0">
                <a:pos x="178" y="92"/>
              </a:cxn>
              <a:cxn ang="0">
                <a:pos x="234" y="106"/>
              </a:cxn>
              <a:cxn ang="0">
                <a:pos x="192" y="152"/>
              </a:cxn>
              <a:cxn ang="0">
                <a:pos x="166" y="156"/>
              </a:cxn>
              <a:cxn ang="0">
                <a:pos x="142" y="170"/>
              </a:cxn>
              <a:cxn ang="0">
                <a:pos x="130" y="174"/>
              </a:cxn>
              <a:cxn ang="0">
                <a:pos x="124" y="166"/>
              </a:cxn>
              <a:cxn ang="0">
                <a:pos x="104" y="178"/>
              </a:cxn>
              <a:cxn ang="0">
                <a:pos x="80" y="176"/>
              </a:cxn>
              <a:cxn ang="0">
                <a:pos x="44" y="160"/>
              </a:cxn>
              <a:cxn ang="0">
                <a:pos x="44" y="146"/>
              </a:cxn>
              <a:cxn ang="0">
                <a:pos x="38" y="146"/>
              </a:cxn>
              <a:cxn ang="0">
                <a:pos x="14" y="114"/>
              </a:cxn>
              <a:cxn ang="0">
                <a:pos x="4" y="112"/>
              </a:cxn>
              <a:cxn ang="0">
                <a:pos x="0" y="98"/>
              </a:cxn>
              <a:cxn ang="0">
                <a:pos x="20" y="98"/>
              </a:cxn>
              <a:cxn ang="0">
                <a:pos x="20" y="62"/>
              </a:cxn>
              <a:cxn ang="0">
                <a:pos x="32" y="60"/>
              </a:cxn>
              <a:cxn ang="0">
                <a:pos x="32" y="44"/>
              </a:cxn>
              <a:cxn ang="0">
                <a:pos x="56" y="6"/>
              </a:cxn>
            </a:cxnLst>
            <a:rect l="0" t="0" r="r" b="b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8" name="Freeform 106"/>
          <p:cNvSpPr>
            <a:spLocks/>
          </p:cNvSpPr>
          <p:nvPr/>
        </p:nvSpPr>
        <p:spPr bwMode="auto">
          <a:xfrm>
            <a:off x="4881563" y="3748088"/>
            <a:ext cx="203200" cy="2825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9" y="12"/>
              </a:cxn>
              <a:cxn ang="0">
                <a:pos x="101" y="36"/>
              </a:cxn>
              <a:cxn ang="0">
                <a:pos x="107" y="46"/>
              </a:cxn>
              <a:cxn ang="0">
                <a:pos x="87" y="46"/>
              </a:cxn>
              <a:cxn ang="0">
                <a:pos x="85" y="56"/>
              </a:cxn>
              <a:cxn ang="0">
                <a:pos x="115" y="88"/>
              </a:cxn>
              <a:cxn ang="0">
                <a:pos x="95" y="104"/>
              </a:cxn>
              <a:cxn ang="0">
                <a:pos x="95" y="120"/>
              </a:cxn>
              <a:cxn ang="0">
                <a:pos x="105" y="146"/>
              </a:cxn>
              <a:cxn ang="0">
                <a:pos x="119" y="162"/>
              </a:cxn>
              <a:cxn ang="0">
                <a:pos x="117" y="176"/>
              </a:cxn>
              <a:cxn ang="0">
                <a:pos x="99" y="178"/>
              </a:cxn>
              <a:cxn ang="0">
                <a:pos x="99" y="170"/>
              </a:cxn>
              <a:cxn ang="0">
                <a:pos x="18" y="170"/>
              </a:cxn>
              <a:cxn ang="0">
                <a:pos x="18" y="146"/>
              </a:cxn>
              <a:cxn ang="0">
                <a:pos x="10" y="138"/>
              </a:cxn>
              <a:cxn ang="0">
                <a:pos x="0" y="132"/>
              </a:cxn>
              <a:cxn ang="0">
                <a:pos x="2" y="114"/>
              </a:cxn>
              <a:cxn ang="0">
                <a:pos x="22" y="96"/>
              </a:cxn>
              <a:cxn ang="0">
                <a:pos x="32" y="96"/>
              </a:cxn>
              <a:cxn ang="0">
                <a:pos x="43" y="104"/>
              </a:cxn>
              <a:cxn ang="0">
                <a:pos x="83" y="28"/>
              </a:cxn>
              <a:cxn ang="0">
                <a:pos x="93" y="26"/>
              </a:cxn>
              <a:cxn ang="0">
                <a:pos x="91" y="12"/>
              </a:cxn>
              <a:cxn ang="0">
                <a:pos x="91" y="0"/>
              </a:cxn>
            </a:cxnLst>
            <a:rect l="0" t="0" r="r" b="b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9" name="Freeform 107"/>
          <p:cNvSpPr>
            <a:spLocks/>
          </p:cNvSpPr>
          <p:nvPr/>
        </p:nvSpPr>
        <p:spPr bwMode="auto">
          <a:xfrm>
            <a:off x="4719638" y="3725863"/>
            <a:ext cx="320675" cy="238125"/>
          </a:xfrm>
          <a:custGeom>
            <a:avLst/>
            <a:gdLst/>
            <a:ahLst/>
            <a:cxnLst>
              <a:cxn ang="0">
                <a:pos x="94" y="146"/>
              </a:cxn>
              <a:cxn ang="0">
                <a:pos x="64" y="150"/>
              </a:cxn>
              <a:cxn ang="0">
                <a:pos x="44" y="148"/>
              </a:cxn>
              <a:cxn ang="0">
                <a:pos x="46" y="132"/>
              </a:cxn>
              <a:cxn ang="0">
                <a:pos x="22" y="118"/>
              </a:cxn>
              <a:cxn ang="0">
                <a:pos x="2" y="116"/>
              </a:cxn>
              <a:cxn ang="0">
                <a:pos x="0" y="78"/>
              </a:cxn>
              <a:cxn ang="0">
                <a:pos x="22" y="52"/>
              </a:cxn>
              <a:cxn ang="0">
                <a:pos x="10" y="42"/>
              </a:cxn>
              <a:cxn ang="0">
                <a:pos x="12" y="34"/>
              </a:cxn>
              <a:cxn ang="0">
                <a:pos x="24" y="2"/>
              </a:cxn>
              <a:cxn ang="0">
                <a:pos x="54" y="2"/>
              </a:cxn>
              <a:cxn ang="0">
                <a:pos x="70" y="14"/>
              </a:cxn>
              <a:cxn ang="0">
                <a:pos x="80" y="8"/>
              </a:cxn>
              <a:cxn ang="0">
                <a:pos x="108" y="18"/>
              </a:cxn>
              <a:cxn ang="0">
                <a:pos x="114" y="10"/>
              </a:cxn>
              <a:cxn ang="0">
                <a:pos x="149" y="14"/>
              </a:cxn>
              <a:cxn ang="0">
                <a:pos x="171" y="0"/>
              </a:cxn>
              <a:cxn ang="0">
                <a:pos x="185" y="14"/>
              </a:cxn>
              <a:cxn ang="0">
                <a:pos x="187" y="40"/>
              </a:cxn>
              <a:cxn ang="0">
                <a:pos x="177" y="42"/>
              </a:cxn>
              <a:cxn ang="0">
                <a:pos x="137" y="118"/>
              </a:cxn>
              <a:cxn ang="0">
                <a:pos x="126" y="110"/>
              </a:cxn>
              <a:cxn ang="0">
                <a:pos x="116" y="110"/>
              </a:cxn>
              <a:cxn ang="0">
                <a:pos x="96" y="128"/>
              </a:cxn>
              <a:cxn ang="0">
                <a:pos x="94" y="146"/>
              </a:cxn>
            </a:cxnLst>
            <a:rect l="0" t="0" r="r" b="b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0" name="Freeform 108"/>
          <p:cNvSpPr>
            <a:spLocks/>
          </p:cNvSpPr>
          <p:nvPr/>
        </p:nvSpPr>
        <p:spPr bwMode="auto">
          <a:xfrm>
            <a:off x="4664075" y="3763963"/>
            <a:ext cx="93663" cy="152400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4" y="0"/>
              </a:cxn>
              <a:cxn ang="0">
                <a:pos x="44" y="10"/>
              </a:cxn>
              <a:cxn ang="0">
                <a:pos x="42" y="18"/>
              </a:cxn>
              <a:cxn ang="0">
                <a:pos x="54" y="28"/>
              </a:cxn>
              <a:cxn ang="0">
                <a:pos x="32" y="54"/>
              </a:cxn>
              <a:cxn ang="0">
                <a:pos x="34" y="92"/>
              </a:cxn>
              <a:cxn ang="0">
                <a:pos x="12" y="96"/>
              </a:cxn>
              <a:cxn ang="0">
                <a:pos x="12" y="48"/>
              </a:cxn>
              <a:cxn ang="0">
                <a:pos x="0" y="32"/>
              </a:cxn>
              <a:cxn ang="0">
                <a:pos x="4" y="20"/>
              </a:cxn>
              <a:cxn ang="0">
                <a:pos x="20" y="16"/>
              </a:cxn>
              <a:cxn ang="0">
                <a:pos x="20" y="2"/>
              </a:cxn>
            </a:cxnLst>
            <a:rect l="0" t="0" r="r" b="b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1" name="Freeform 109"/>
          <p:cNvSpPr>
            <a:spLocks/>
          </p:cNvSpPr>
          <p:nvPr/>
        </p:nvSpPr>
        <p:spPr bwMode="auto">
          <a:xfrm>
            <a:off x="4633913" y="3795713"/>
            <a:ext cx="50800" cy="127000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16" y="80"/>
              </a:cxn>
              <a:cxn ang="0">
                <a:pos x="12" y="48"/>
              </a:cxn>
              <a:cxn ang="0">
                <a:pos x="8" y="34"/>
              </a:cxn>
              <a:cxn ang="0">
                <a:pos x="12" y="18"/>
              </a:cxn>
              <a:cxn ang="0">
                <a:pos x="0" y="0"/>
              </a:cxn>
              <a:cxn ang="0">
                <a:pos x="22" y="0"/>
              </a:cxn>
              <a:cxn ang="0">
                <a:pos x="18" y="12"/>
              </a:cxn>
              <a:cxn ang="0">
                <a:pos x="30" y="28"/>
              </a:cxn>
              <a:cxn ang="0">
                <a:pos x="30" y="76"/>
              </a:cxn>
            </a:cxnLst>
            <a:rect l="0" t="0" r="r" b="b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2" name="Freeform 110"/>
          <p:cNvSpPr>
            <a:spLocks/>
          </p:cNvSpPr>
          <p:nvPr/>
        </p:nvSpPr>
        <p:spPr bwMode="auto">
          <a:xfrm>
            <a:off x="4313238" y="3440113"/>
            <a:ext cx="444500" cy="37465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210" y="60"/>
              </a:cxn>
              <a:cxn ang="0">
                <a:pos x="224" y="74"/>
              </a:cxn>
              <a:cxn ang="0">
                <a:pos x="244" y="82"/>
              </a:cxn>
              <a:cxn ang="0">
                <a:pos x="242" y="98"/>
              </a:cxn>
              <a:cxn ang="0">
                <a:pos x="258" y="96"/>
              </a:cxn>
              <a:cxn ang="0">
                <a:pos x="258" y="138"/>
              </a:cxn>
              <a:cxn ang="0">
                <a:pos x="246" y="156"/>
              </a:cxn>
              <a:cxn ang="0">
                <a:pos x="212" y="162"/>
              </a:cxn>
              <a:cxn ang="0">
                <a:pos x="198" y="162"/>
              </a:cxn>
              <a:cxn ang="0">
                <a:pos x="178" y="162"/>
              </a:cxn>
              <a:cxn ang="0">
                <a:pos x="154" y="172"/>
              </a:cxn>
              <a:cxn ang="0">
                <a:pos x="136" y="190"/>
              </a:cxn>
              <a:cxn ang="0">
                <a:pos x="128" y="186"/>
              </a:cxn>
              <a:cxn ang="0">
                <a:pos x="118" y="210"/>
              </a:cxn>
              <a:cxn ang="0">
                <a:pos x="108" y="212"/>
              </a:cxn>
              <a:cxn ang="0">
                <a:pos x="104" y="234"/>
              </a:cxn>
              <a:cxn ang="0">
                <a:pos x="64" y="236"/>
              </a:cxn>
              <a:cxn ang="0">
                <a:pos x="56" y="218"/>
              </a:cxn>
              <a:cxn ang="0">
                <a:pos x="50" y="204"/>
              </a:cxn>
              <a:cxn ang="0">
                <a:pos x="24" y="210"/>
              </a:cxn>
              <a:cxn ang="0">
                <a:pos x="12" y="206"/>
              </a:cxn>
              <a:cxn ang="0">
                <a:pos x="12" y="204"/>
              </a:cxn>
              <a:cxn ang="0">
                <a:pos x="12" y="200"/>
              </a:cxn>
              <a:cxn ang="0">
                <a:pos x="10" y="192"/>
              </a:cxn>
              <a:cxn ang="0">
                <a:pos x="4" y="184"/>
              </a:cxn>
              <a:cxn ang="0">
                <a:pos x="2" y="172"/>
              </a:cxn>
              <a:cxn ang="0">
                <a:pos x="0" y="166"/>
              </a:cxn>
              <a:cxn ang="0">
                <a:pos x="6" y="152"/>
              </a:cxn>
              <a:cxn ang="0">
                <a:pos x="106" y="154"/>
              </a:cxn>
              <a:cxn ang="0">
                <a:pos x="108" y="144"/>
              </a:cxn>
              <a:cxn ang="0">
                <a:pos x="102" y="136"/>
              </a:cxn>
              <a:cxn ang="0">
                <a:pos x="90" y="0"/>
              </a:cxn>
              <a:cxn ang="0">
                <a:pos x="120" y="0"/>
              </a:cxn>
            </a:cxnLst>
            <a:rect l="0" t="0" r="r" b="b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3" name="Freeform 111"/>
          <p:cNvSpPr>
            <a:spLocks/>
          </p:cNvSpPr>
          <p:nvPr/>
        </p:nvSpPr>
        <p:spPr bwMode="auto">
          <a:xfrm>
            <a:off x="4492625" y="3697288"/>
            <a:ext cx="206375" cy="136525"/>
          </a:xfrm>
          <a:custGeom>
            <a:avLst/>
            <a:gdLst/>
            <a:ahLst/>
            <a:cxnLst>
              <a:cxn ang="0">
                <a:pos x="44" y="62"/>
              </a:cxn>
              <a:cxn ang="0">
                <a:pos x="44" y="84"/>
              </a:cxn>
              <a:cxn ang="0">
                <a:pos x="30" y="78"/>
              </a:cxn>
              <a:cxn ang="0">
                <a:pos x="20" y="86"/>
              </a:cxn>
              <a:cxn ang="0">
                <a:pos x="0" y="72"/>
              </a:cxn>
              <a:cxn ang="0">
                <a:pos x="4" y="50"/>
              </a:cxn>
              <a:cxn ang="0">
                <a:pos x="14" y="48"/>
              </a:cxn>
              <a:cxn ang="0">
                <a:pos x="24" y="24"/>
              </a:cxn>
              <a:cxn ang="0">
                <a:pos x="32" y="28"/>
              </a:cxn>
              <a:cxn ang="0">
                <a:pos x="50" y="10"/>
              </a:cxn>
              <a:cxn ang="0">
                <a:pos x="74" y="0"/>
              </a:cxn>
              <a:cxn ang="0">
                <a:pos x="94" y="0"/>
              </a:cxn>
              <a:cxn ang="0">
                <a:pos x="90" y="8"/>
              </a:cxn>
              <a:cxn ang="0">
                <a:pos x="92" y="14"/>
              </a:cxn>
              <a:cxn ang="0">
                <a:pos x="104" y="28"/>
              </a:cxn>
              <a:cxn ang="0">
                <a:pos x="102" y="34"/>
              </a:cxn>
              <a:cxn ang="0">
                <a:pos x="120" y="44"/>
              </a:cxn>
              <a:cxn ang="0">
                <a:pos x="120" y="58"/>
              </a:cxn>
              <a:cxn ang="0">
                <a:pos x="104" y="62"/>
              </a:cxn>
              <a:cxn ang="0">
                <a:pos x="82" y="62"/>
              </a:cxn>
              <a:cxn ang="0">
                <a:pos x="44" y="62"/>
              </a:cxn>
            </a:cxnLst>
            <a:rect l="0" t="0" r="r" b="b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4" name="Freeform 112"/>
          <p:cNvSpPr>
            <a:spLocks/>
          </p:cNvSpPr>
          <p:nvPr/>
        </p:nvSpPr>
        <p:spPr bwMode="auto">
          <a:xfrm>
            <a:off x="4557713" y="3795713"/>
            <a:ext cx="103187" cy="158750"/>
          </a:xfrm>
          <a:custGeom>
            <a:avLst/>
            <a:gdLst/>
            <a:ahLst/>
            <a:cxnLst>
              <a:cxn ang="0">
                <a:pos x="60" y="80"/>
              </a:cxn>
              <a:cxn ang="0">
                <a:pos x="48" y="86"/>
              </a:cxn>
              <a:cxn ang="0">
                <a:pos x="36" y="96"/>
              </a:cxn>
              <a:cxn ang="0">
                <a:pos x="20" y="100"/>
              </a:cxn>
              <a:cxn ang="0">
                <a:pos x="8" y="94"/>
              </a:cxn>
              <a:cxn ang="0">
                <a:pos x="0" y="72"/>
              </a:cxn>
              <a:cxn ang="0">
                <a:pos x="10" y="50"/>
              </a:cxn>
              <a:cxn ang="0">
                <a:pos x="6" y="22"/>
              </a:cxn>
              <a:cxn ang="0">
                <a:pos x="6" y="0"/>
              </a:cxn>
              <a:cxn ang="0">
                <a:pos x="44" y="0"/>
              </a:cxn>
              <a:cxn ang="0">
                <a:pos x="56" y="18"/>
              </a:cxn>
              <a:cxn ang="0">
                <a:pos x="52" y="30"/>
              </a:cxn>
              <a:cxn ang="0">
                <a:pos x="54" y="40"/>
              </a:cxn>
              <a:cxn ang="0">
                <a:pos x="56" y="48"/>
              </a:cxn>
              <a:cxn ang="0">
                <a:pos x="60" y="80"/>
              </a:cxn>
            </a:cxnLst>
            <a:rect l="0" t="0" r="r" b="b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5" name="Freeform 113"/>
          <p:cNvSpPr>
            <a:spLocks/>
          </p:cNvSpPr>
          <p:nvPr/>
        </p:nvSpPr>
        <p:spPr bwMode="auto">
          <a:xfrm>
            <a:off x="4413250" y="3811588"/>
            <a:ext cx="161925" cy="155575"/>
          </a:xfrm>
          <a:custGeom>
            <a:avLst/>
            <a:gdLst/>
            <a:ahLst/>
            <a:cxnLst>
              <a:cxn ang="0">
                <a:pos x="92" y="84"/>
              </a:cxn>
              <a:cxn ang="0">
                <a:pos x="50" y="84"/>
              </a:cxn>
              <a:cxn ang="0">
                <a:pos x="24" y="94"/>
              </a:cxn>
              <a:cxn ang="0">
                <a:pos x="12" y="98"/>
              </a:cxn>
              <a:cxn ang="0">
                <a:pos x="16" y="78"/>
              </a:cxn>
              <a:cxn ang="0">
                <a:pos x="14" y="72"/>
              </a:cxn>
              <a:cxn ang="0">
                <a:pos x="8" y="68"/>
              </a:cxn>
              <a:cxn ang="0">
                <a:pos x="0" y="66"/>
              </a:cxn>
              <a:cxn ang="0">
                <a:pos x="0" y="56"/>
              </a:cxn>
              <a:cxn ang="0">
                <a:pos x="0" y="48"/>
              </a:cxn>
              <a:cxn ang="0">
                <a:pos x="6" y="44"/>
              </a:cxn>
              <a:cxn ang="0">
                <a:pos x="4" y="34"/>
              </a:cxn>
              <a:cxn ang="0">
                <a:pos x="10" y="32"/>
              </a:cxn>
              <a:cxn ang="0">
                <a:pos x="8" y="18"/>
              </a:cxn>
              <a:cxn ang="0">
                <a:pos x="4" y="10"/>
              </a:cxn>
              <a:cxn ang="0">
                <a:pos x="6" y="2"/>
              </a:cxn>
              <a:cxn ang="0">
                <a:pos x="46" y="0"/>
              </a:cxn>
              <a:cxn ang="0">
                <a:pos x="66" y="14"/>
              </a:cxn>
              <a:cxn ang="0">
                <a:pos x="76" y="6"/>
              </a:cxn>
              <a:cxn ang="0">
                <a:pos x="90" y="12"/>
              </a:cxn>
              <a:cxn ang="0">
                <a:pos x="94" y="40"/>
              </a:cxn>
              <a:cxn ang="0">
                <a:pos x="84" y="62"/>
              </a:cxn>
              <a:cxn ang="0">
                <a:pos x="92" y="84"/>
              </a:cxn>
            </a:cxnLst>
            <a:rect l="0" t="0" r="r" b="b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6" name="Freeform 114"/>
          <p:cNvSpPr>
            <a:spLocks/>
          </p:cNvSpPr>
          <p:nvPr/>
        </p:nvSpPr>
        <p:spPr bwMode="auto">
          <a:xfrm>
            <a:off x="4905375" y="4017963"/>
            <a:ext cx="4921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9" y="0"/>
              </a:cxn>
              <a:cxn ang="0">
                <a:pos x="26" y="22"/>
              </a:cxn>
              <a:cxn ang="0">
                <a:pos x="2" y="24"/>
              </a:cxn>
              <a:cxn ang="0">
                <a:pos x="0" y="10"/>
              </a:cxn>
              <a:cxn ang="0">
                <a:pos x="4" y="0"/>
              </a:cxn>
            </a:cxnLst>
            <a:rect l="0" t="0" r="r" b="b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7" name="Freeform 115"/>
          <p:cNvSpPr>
            <a:spLocks/>
          </p:cNvSpPr>
          <p:nvPr/>
        </p:nvSpPr>
        <p:spPr bwMode="auto">
          <a:xfrm>
            <a:off x="5824538" y="4379913"/>
            <a:ext cx="196850" cy="355600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46" y="60"/>
              </a:cxn>
              <a:cxn ang="0">
                <a:pos x="70" y="44"/>
              </a:cxn>
              <a:cxn ang="0">
                <a:pos x="78" y="30"/>
              </a:cxn>
              <a:cxn ang="0">
                <a:pos x="86" y="26"/>
              </a:cxn>
              <a:cxn ang="0">
                <a:pos x="94" y="10"/>
              </a:cxn>
              <a:cxn ang="0">
                <a:pos x="96" y="0"/>
              </a:cxn>
              <a:cxn ang="0">
                <a:pos x="108" y="20"/>
              </a:cxn>
              <a:cxn ang="0">
                <a:pos x="112" y="40"/>
              </a:cxn>
              <a:cxn ang="0">
                <a:pos x="114" y="52"/>
              </a:cxn>
              <a:cxn ang="0">
                <a:pos x="114" y="64"/>
              </a:cxn>
              <a:cxn ang="0">
                <a:pos x="102" y="66"/>
              </a:cxn>
              <a:cxn ang="0">
                <a:pos x="102" y="82"/>
              </a:cxn>
              <a:cxn ang="0">
                <a:pos x="82" y="150"/>
              </a:cxn>
              <a:cxn ang="0">
                <a:pos x="74" y="182"/>
              </a:cxn>
              <a:cxn ang="0">
                <a:pos x="62" y="214"/>
              </a:cxn>
              <a:cxn ang="0">
                <a:pos x="40" y="224"/>
              </a:cxn>
              <a:cxn ang="0">
                <a:pos x="18" y="222"/>
              </a:cxn>
              <a:cxn ang="0">
                <a:pos x="8" y="202"/>
              </a:cxn>
              <a:cxn ang="0">
                <a:pos x="6" y="182"/>
              </a:cxn>
              <a:cxn ang="0">
                <a:pos x="0" y="164"/>
              </a:cxn>
              <a:cxn ang="0">
                <a:pos x="16" y="142"/>
              </a:cxn>
              <a:cxn ang="0">
                <a:pos x="20" y="122"/>
              </a:cxn>
              <a:cxn ang="0">
                <a:pos x="16" y="106"/>
              </a:cxn>
              <a:cxn ang="0">
                <a:pos x="10" y="90"/>
              </a:cxn>
              <a:cxn ang="0">
                <a:pos x="18" y="80"/>
              </a:cxn>
              <a:cxn ang="0">
                <a:pos x="22" y="70"/>
              </a:cxn>
            </a:cxnLst>
            <a:rect l="0" t="0" r="r" b="b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8" name="Freeform 116"/>
          <p:cNvSpPr>
            <a:spLocks/>
          </p:cNvSpPr>
          <p:nvPr/>
        </p:nvSpPr>
        <p:spPr bwMode="auto">
          <a:xfrm>
            <a:off x="5099050" y="4643438"/>
            <a:ext cx="447675" cy="34607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4"/>
              </a:cxn>
              <a:cxn ang="0">
                <a:pos x="6" y="102"/>
              </a:cxn>
              <a:cxn ang="0">
                <a:pos x="8" y="102"/>
              </a:cxn>
              <a:cxn ang="0">
                <a:pos x="14" y="110"/>
              </a:cxn>
              <a:cxn ang="0">
                <a:pos x="22" y="114"/>
              </a:cxn>
              <a:cxn ang="0">
                <a:pos x="38" y="114"/>
              </a:cxn>
              <a:cxn ang="0">
                <a:pos x="54" y="104"/>
              </a:cxn>
              <a:cxn ang="0">
                <a:pos x="54" y="46"/>
              </a:cxn>
              <a:cxn ang="0">
                <a:pos x="66" y="58"/>
              </a:cxn>
              <a:cxn ang="0">
                <a:pos x="66" y="78"/>
              </a:cxn>
              <a:cxn ang="0">
                <a:pos x="82" y="78"/>
              </a:cxn>
              <a:cxn ang="0">
                <a:pos x="96" y="66"/>
              </a:cxn>
              <a:cxn ang="0">
                <a:pos x="100" y="54"/>
              </a:cxn>
              <a:cxn ang="0">
                <a:pos x="110" y="54"/>
              </a:cxn>
              <a:cxn ang="0">
                <a:pos x="120" y="62"/>
              </a:cxn>
              <a:cxn ang="0">
                <a:pos x="140" y="60"/>
              </a:cxn>
              <a:cxn ang="0">
                <a:pos x="148" y="46"/>
              </a:cxn>
              <a:cxn ang="0">
                <a:pos x="186" y="6"/>
              </a:cxn>
              <a:cxn ang="0">
                <a:pos x="196" y="6"/>
              </a:cxn>
              <a:cxn ang="0">
                <a:pos x="198" y="0"/>
              </a:cxn>
              <a:cxn ang="0">
                <a:pos x="228" y="2"/>
              </a:cxn>
              <a:cxn ang="0">
                <a:pos x="236" y="8"/>
              </a:cxn>
              <a:cxn ang="0">
                <a:pos x="244" y="32"/>
              </a:cxn>
              <a:cxn ang="0">
                <a:pos x="244" y="68"/>
              </a:cxn>
              <a:cxn ang="0">
                <a:pos x="244" y="78"/>
              </a:cxn>
              <a:cxn ang="0">
                <a:pos x="260" y="80"/>
              </a:cxn>
              <a:cxn ang="0">
                <a:pos x="254" y="90"/>
              </a:cxn>
              <a:cxn ang="0">
                <a:pos x="254" y="104"/>
              </a:cxn>
              <a:cxn ang="0">
                <a:pos x="246" y="110"/>
              </a:cxn>
              <a:cxn ang="0">
                <a:pos x="230" y="130"/>
              </a:cxn>
              <a:cxn ang="0">
                <a:pos x="224" y="142"/>
              </a:cxn>
              <a:cxn ang="0">
                <a:pos x="210" y="160"/>
              </a:cxn>
              <a:cxn ang="0">
                <a:pos x="188" y="176"/>
              </a:cxn>
              <a:cxn ang="0">
                <a:pos x="164" y="198"/>
              </a:cxn>
              <a:cxn ang="0">
                <a:pos x="142" y="202"/>
              </a:cxn>
              <a:cxn ang="0">
                <a:pos x="128" y="208"/>
              </a:cxn>
              <a:cxn ang="0">
                <a:pos x="110" y="206"/>
              </a:cxn>
              <a:cxn ang="0">
                <a:pos x="88" y="206"/>
              </a:cxn>
              <a:cxn ang="0">
                <a:pos x="70" y="212"/>
              </a:cxn>
              <a:cxn ang="0">
                <a:pos x="50" y="218"/>
              </a:cxn>
              <a:cxn ang="0">
                <a:pos x="34" y="210"/>
              </a:cxn>
              <a:cxn ang="0">
                <a:pos x="28" y="198"/>
              </a:cxn>
              <a:cxn ang="0">
                <a:pos x="20" y="184"/>
              </a:cxn>
              <a:cxn ang="0">
                <a:pos x="30" y="172"/>
              </a:cxn>
              <a:cxn ang="0">
                <a:pos x="22" y="158"/>
              </a:cxn>
              <a:cxn ang="0">
                <a:pos x="12" y="144"/>
              </a:cxn>
              <a:cxn ang="0">
                <a:pos x="6" y="122"/>
              </a:cxn>
              <a:cxn ang="0">
                <a:pos x="0" y="108"/>
              </a:cxn>
            </a:cxnLst>
            <a:rect l="0" t="0" r="r" b="b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9" name="Freeform 117"/>
          <p:cNvSpPr>
            <a:spLocks/>
          </p:cNvSpPr>
          <p:nvPr/>
        </p:nvSpPr>
        <p:spPr bwMode="auto">
          <a:xfrm>
            <a:off x="5337175" y="4478338"/>
            <a:ext cx="206375" cy="168275"/>
          </a:xfrm>
          <a:custGeom>
            <a:avLst/>
            <a:gdLst/>
            <a:ahLst/>
            <a:cxnLst>
              <a:cxn ang="0">
                <a:pos x="60" y="104"/>
              </a:cxn>
              <a:cxn ang="0">
                <a:pos x="58" y="98"/>
              </a:cxn>
              <a:cxn ang="0">
                <a:pos x="44" y="96"/>
              </a:cxn>
              <a:cxn ang="0">
                <a:pos x="36" y="76"/>
              </a:cxn>
              <a:cxn ang="0">
                <a:pos x="12" y="64"/>
              </a:cxn>
              <a:cxn ang="0">
                <a:pos x="8" y="48"/>
              </a:cxn>
              <a:cxn ang="0">
                <a:pos x="0" y="36"/>
              </a:cxn>
              <a:cxn ang="0">
                <a:pos x="28" y="34"/>
              </a:cxn>
              <a:cxn ang="0">
                <a:pos x="42" y="16"/>
              </a:cxn>
              <a:cxn ang="0">
                <a:pos x="54" y="14"/>
              </a:cxn>
              <a:cxn ang="0">
                <a:pos x="62" y="0"/>
              </a:cxn>
              <a:cxn ang="0">
                <a:pos x="78" y="0"/>
              </a:cxn>
              <a:cxn ang="0">
                <a:pos x="118" y="14"/>
              </a:cxn>
              <a:cxn ang="0">
                <a:pos x="120" y="42"/>
              </a:cxn>
              <a:cxn ang="0">
                <a:pos x="120" y="72"/>
              </a:cxn>
              <a:cxn ang="0">
                <a:pos x="112" y="90"/>
              </a:cxn>
              <a:cxn ang="0">
                <a:pos x="90" y="106"/>
              </a:cxn>
              <a:cxn ang="0">
                <a:pos x="60" y="104"/>
              </a:cxn>
            </a:cxnLst>
            <a:rect l="0" t="0" r="r" b="b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0" name="Freeform 118"/>
          <p:cNvSpPr>
            <a:spLocks/>
          </p:cNvSpPr>
          <p:nvPr/>
        </p:nvSpPr>
        <p:spPr bwMode="auto">
          <a:xfrm>
            <a:off x="5192713" y="4535488"/>
            <a:ext cx="247650" cy="2317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66"/>
              </a:cxn>
              <a:cxn ang="0">
                <a:pos x="14" y="66"/>
              </a:cxn>
              <a:cxn ang="0">
                <a:pos x="16" y="4"/>
              </a:cxn>
              <a:cxn ang="0">
                <a:pos x="50" y="0"/>
              </a:cxn>
              <a:cxn ang="0">
                <a:pos x="56" y="8"/>
              </a:cxn>
              <a:cxn ang="0">
                <a:pos x="84" y="0"/>
              </a:cxn>
              <a:cxn ang="0">
                <a:pos x="92" y="12"/>
              </a:cxn>
              <a:cxn ang="0">
                <a:pos x="96" y="28"/>
              </a:cxn>
              <a:cxn ang="0">
                <a:pos x="120" y="40"/>
              </a:cxn>
              <a:cxn ang="0">
                <a:pos x="128" y="60"/>
              </a:cxn>
              <a:cxn ang="0">
                <a:pos x="142" y="62"/>
              </a:cxn>
              <a:cxn ang="0">
                <a:pos x="144" y="70"/>
              </a:cxn>
              <a:cxn ang="0">
                <a:pos x="142" y="74"/>
              </a:cxn>
              <a:cxn ang="0">
                <a:pos x="132" y="74"/>
              </a:cxn>
              <a:cxn ang="0">
                <a:pos x="94" y="114"/>
              </a:cxn>
              <a:cxn ang="0">
                <a:pos x="86" y="128"/>
              </a:cxn>
              <a:cxn ang="0">
                <a:pos x="66" y="130"/>
              </a:cxn>
              <a:cxn ang="0">
                <a:pos x="56" y="122"/>
              </a:cxn>
              <a:cxn ang="0">
                <a:pos x="46" y="122"/>
              </a:cxn>
              <a:cxn ang="0">
                <a:pos x="42" y="134"/>
              </a:cxn>
              <a:cxn ang="0">
                <a:pos x="28" y="146"/>
              </a:cxn>
              <a:cxn ang="0">
                <a:pos x="12" y="146"/>
              </a:cxn>
              <a:cxn ang="0">
                <a:pos x="12" y="126"/>
              </a:cxn>
              <a:cxn ang="0">
                <a:pos x="0" y="114"/>
              </a:cxn>
            </a:cxnLst>
            <a:rect l="0" t="0" r="r" b="b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1" name="Freeform 119"/>
          <p:cNvSpPr>
            <a:spLocks/>
          </p:cNvSpPr>
          <p:nvPr/>
        </p:nvSpPr>
        <p:spPr bwMode="auto">
          <a:xfrm>
            <a:off x="4975225" y="4519613"/>
            <a:ext cx="24447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106" y="6"/>
              </a:cxn>
              <a:cxn ang="0">
                <a:pos x="134" y="8"/>
              </a:cxn>
              <a:cxn ang="0">
                <a:pos x="142" y="14"/>
              </a:cxn>
              <a:cxn ang="0">
                <a:pos x="140" y="76"/>
              </a:cxn>
              <a:cxn ang="0">
                <a:pos x="126" y="76"/>
              </a:cxn>
              <a:cxn ang="0">
                <a:pos x="126" y="182"/>
              </a:cxn>
              <a:cxn ang="0">
                <a:pos x="110" y="192"/>
              </a:cxn>
              <a:cxn ang="0">
                <a:pos x="94" y="192"/>
              </a:cxn>
              <a:cxn ang="0">
                <a:pos x="86" y="188"/>
              </a:cxn>
              <a:cxn ang="0">
                <a:pos x="80" y="180"/>
              </a:cxn>
              <a:cxn ang="0">
                <a:pos x="72" y="186"/>
              </a:cxn>
              <a:cxn ang="0">
                <a:pos x="52" y="164"/>
              </a:cxn>
              <a:cxn ang="0">
                <a:pos x="44" y="126"/>
              </a:cxn>
              <a:cxn ang="0">
                <a:pos x="38" y="114"/>
              </a:cxn>
              <a:cxn ang="0">
                <a:pos x="38" y="82"/>
              </a:cxn>
              <a:cxn ang="0">
                <a:pos x="12" y="36"/>
              </a:cxn>
              <a:cxn ang="0">
                <a:pos x="0" y="16"/>
              </a:cxn>
              <a:cxn ang="0">
                <a:pos x="0" y="0"/>
              </a:cxn>
            </a:cxnLst>
            <a:rect l="0" t="0" r="r" b="b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2" name="Freeform 120"/>
          <p:cNvSpPr>
            <a:spLocks/>
          </p:cNvSpPr>
          <p:nvPr/>
        </p:nvSpPr>
        <p:spPr bwMode="auto">
          <a:xfrm>
            <a:off x="5476875" y="4341813"/>
            <a:ext cx="279400" cy="42862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72"/>
              </a:cxn>
              <a:cxn ang="0">
                <a:pos x="50" y="64"/>
              </a:cxn>
              <a:cxn ang="0">
                <a:pos x="66" y="64"/>
              </a:cxn>
              <a:cxn ang="0">
                <a:pos x="64" y="94"/>
              </a:cxn>
              <a:cxn ang="0">
                <a:pos x="76" y="106"/>
              </a:cxn>
              <a:cxn ang="0">
                <a:pos x="86" y="92"/>
              </a:cxn>
              <a:cxn ang="0">
                <a:pos x="84" y="64"/>
              </a:cxn>
              <a:cxn ang="0">
                <a:pos x="70" y="48"/>
              </a:cxn>
              <a:cxn ang="0">
                <a:pos x="64" y="32"/>
              </a:cxn>
              <a:cxn ang="0">
                <a:pos x="68" y="16"/>
              </a:cxn>
              <a:cxn ang="0">
                <a:pos x="90" y="18"/>
              </a:cxn>
              <a:cxn ang="0">
                <a:pos x="116" y="20"/>
              </a:cxn>
              <a:cxn ang="0">
                <a:pos x="142" y="10"/>
              </a:cxn>
              <a:cxn ang="0">
                <a:pos x="158" y="0"/>
              </a:cxn>
              <a:cxn ang="0">
                <a:pos x="158" y="40"/>
              </a:cxn>
              <a:cxn ang="0">
                <a:pos x="162" y="80"/>
              </a:cxn>
              <a:cxn ang="0">
                <a:pos x="144" y="98"/>
              </a:cxn>
              <a:cxn ang="0">
                <a:pos x="112" y="118"/>
              </a:cxn>
              <a:cxn ang="0">
                <a:pos x="76" y="150"/>
              </a:cxn>
              <a:cxn ang="0">
                <a:pos x="68" y="154"/>
              </a:cxn>
              <a:cxn ang="0">
                <a:pos x="70" y="168"/>
              </a:cxn>
              <a:cxn ang="0">
                <a:pos x="80" y="196"/>
              </a:cxn>
              <a:cxn ang="0">
                <a:pos x="76" y="228"/>
              </a:cxn>
              <a:cxn ang="0">
                <a:pos x="38" y="248"/>
              </a:cxn>
              <a:cxn ang="0">
                <a:pos x="34" y="256"/>
              </a:cxn>
              <a:cxn ang="0">
                <a:pos x="38" y="264"/>
              </a:cxn>
              <a:cxn ang="0">
                <a:pos x="40" y="270"/>
              </a:cxn>
              <a:cxn ang="0">
                <a:pos x="24" y="268"/>
              </a:cxn>
              <a:cxn ang="0">
                <a:pos x="24" y="258"/>
              </a:cxn>
              <a:cxn ang="0">
                <a:pos x="24" y="222"/>
              </a:cxn>
              <a:cxn ang="0">
                <a:pos x="16" y="198"/>
              </a:cxn>
              <a:cxn ang="0">
                <a:pos x="8" y="192"/>
              </a:cxn>
              <a:cxn ang="0">
                <a:pos x="30" y="176"/>
              </a:cxn>
              <a:cxn ang="0">
                <a:pos x="38" y="158"/>
              </a:cxn>
              <a:cxn ang="0">
                <a:pos x="38" y="128"/>
              </a:cxn>
              <a:cxn ang="0">
                <a:pos x="36" y="100"/>
              </a:cxn>
              <a:cxn ang="0">
                <a:pos x="0" y="88"/>
              </a:cxn>
            </a:cxnLst>
            <a:rect l="0" t="0" r="r" b="b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3" name="Freeform 121"/>
          <p:cNvSpPr>
            <a:spLocks/>
          </p:cNvSpPr>
          <p:nvPr/>
        </p:nvSpPr>
        <p:spPr bwMode="auto">
          <a:xfrm>
            <a:off x="5538788" y="4319588"/>
            <a:ext cx="87312" cy="190500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10" y="44"/>
              </a:cxn>
              <a:cxn ang="0">
                <a:pos x="12" y="18"/>
              </a:cxn>
              <a:cxn ang="0">
                <a:pos x="14" y="14"/>
              </a:cxn>
              <a:cxn ang="0">
                <a:pos x="8" y="0"/>
              </a:cxn>
              <a:cxn ang="0">
                <a:pos x="22" y="0"/>
              </a:cxn>
              <a:cxn ang="0">
                <a:pos x="30" y="12"/>
              </a:cxn>
              <a:cxn ang="0">
                <a:pos x="32" y="30"/>
              </a:cxn>
              <a:cxn ang="0">
                <a:pos x="28" y="46"/>
              </a:cxn>
              <a:cxn ang="0">
                <a:pos x="34" y="62"/>
              </a:cxn>
              <a:cxn ang="0">
                <a:pos x="48" y="78"/>
              </a:cxn>
              <a:cxn ang="0">
                <a:pos x="50" y="106"/>
              </a:cxn>
              <a:cxn ang="0">
                <a:pos x="40" y="120"/>
              </a:cxn>
              <a:cxn ang="0">
                <a:pos x="28" y="108"/>
              </a:cxn>
              <a:cxn ang="0">
                <a:pos x="30" y="78"/>
              </a:cxn>
              <a:cxn ang="0">
                <a:pos x="10" y="78"/>
              </a:cxn>
              <a:cxn ang="0">
                <a:pos x="0" y="64"/>
              </a:cxn>
              <a:cxn ang="0">
                <a:pos x="4" y="50"/>
              </a:cxn>
            </a:cxnLst>
            <a:rect l="0" t="0" r="r" b="b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4" name="Freeform 122"/>
          <p:cNvSpPr>
            <a:spLocks/>
          </p:cNvSpPr>
          <p:nvPr/>
        </p:nvSpPr>
        <p:spPr bwMode="auto">
          <a:xfrm>
            <a:off x="5246688" y="4287838"/>
            <a:ext cx="317500" cy="247650"/>
          </a:xfrm>
          <a:custGeom>
            <a:avLst/>
            <a:gdLst/>
            <a:ahLst/>
            <a:cxnLst>
              <a:cxn ang="0">
                <a:pos x="52" y="156"/>
              </a:cxn>
              <a:cxn ang="0">
                <a:pos x="46" y="150"/>
              </a:cxn>
              <a:cxn ang="0">
                <a:pos x="20" y="148"/>
              </a:cxn>
              <a:cxn ang="0">
                <a:pos x="2" y="128"/>
              </a:cxn>
              <a:cxn ang="0">
                <a:pos x="0" y="76"/>
              </a:cxn>
              <a:cxn ang="0">
                <a:pos x="30" y="76"/>
              </a:cxn>
              <a:cxn ang="0">
                <a:pos x="30" y="42"/>
              </a:cxn>
              <a:cxn ang="0">
                <a:pos x="48" y="50"/>
              </a:cxn>
              <a:cxn ang="0">
                <a:pos x="68" y="58"/>
              </a:cxn>
              <a:cxn ang="0">
                <a:pos x="82" y="52"/>
              </a:cxn>
              <a:cxn ang="0">
                <a:pos x="90" y="64"/>
              </a:cxn>
              <a:cxn ang="0">
                <a:pos x="102" y="70"/>
              </a:cxn>
              <a:cxn ang="0">
                <a:pos x="110" y="82"/>
              </a:cxn>
              <a:cxn ang="0">
                <a:pos x="124" y="82"/>
              </a:cxn>
              <a:cxn ang="0">
                <a:pos x="124" y="64"/>
              </a:cxn>
              <a:cxn ang="0">
                <a:pos x="110" y="58"/>
              </a:cxn>
              <a:cxn ang="0">
                <a:pos x="100" y="48"/>
              </a:cxn>
              <a:cxn ang="0">
                <a:pos x="104" y="26"/>
              </a:cxn>
              <a:cxn ang="0">
                <a:pos x="102" y="8"/>
              </a:cxn>
              <a:cxn ang="0">
                <a:pos x="118" y="0"/>
              </a:cxn>
              <a:cxn ang="0">
                <a:pos x="136" y="0"/>
              </a:cxn>
              <a:cxn ang="0">
                <a:pos x="178" y="20"/>
              </a:cxn>
              <a:cxn ang="0">
                <a:pos x="184" y="34"/>
              </a:cxn>
              <a:cxn ang="0">
                <a:pos x="180" y="40"/>
              </a:cxn>
              <a:cxn ang="0">
                <a:pos x="180" y="64"/>
              </a:cxn>
              <a:cxn ang="0">
                <a:pos x="174" y="70"/>
              </a:cxn>
              <a:cxn ang="0">
                <a:pos x="170" y="84"/>
              </a:cxn>
              <a:cxn ang="0">
                <a:pos x="180" y="98"/>
              </a:cxn>
              <a:cxn ang="0">
                <a:pos x="134" y="106"/>
              </a:cxn>
              <a:cxn ang="0">
                <a:pos x="134" y="122"/>
              </a:cxn>
              <a:cxn ang="0">
                <a:pos x="114" y="120"/>
              </a:cxn>
              <a:cxn ang="0">
                <a:pos x="106" y="134"/>
              </a:cxn>
              <a:cxn ang="0">
                <a:pos x="94" y="136"/>
              </a:cxn>
              <a:cxn ang="0">
                <a:pos x="80" y="154"/>
              </a:cxn>
              <a:cxn ang="0">
                <a:pos x="52" y="156"/>
              </a:cxn>
            </a:cxnLst>
            <a:rect l="0" t="0" r="r" b="b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5" name="Freeform 123"/>
          <p:cNvSpPr>
            <a:spLocks/>
          </p:cNvSpPr>
          <p:nvPr/>
        </p:nvSpPr>
        <p:spPr bwMode="auto">
          <a:xfrm>
            <a:off x="5449888" y="4103688"/>
            <a:ext cx="300037" cy="269875"/>
          </a:xfrm>
          <a:custGeom>
            <a:avLst/>
            <a:gdLst/>
            <a:ahLst/>
            <a:cxnLst>
              <a:cxn ang="0">
                <a:pos x="18" y="116"/>
              </a:cxn>
              <a:cxn ang="0">
                <a:pos x="16" y="100"/>
              </a:cxn>
              <a:cxn ang="0">
                <a:pos x="2" y="82"/>
              </a:cxn>
              <a:cxn ang="0">
                <a:pos x="0" y="56"/>
              </a:cxn>
              <a:cxn ang="0">
                <a:pos x="20" y="34"/>
              </a:cxn>
              <a:cxn ang="0">
                <a:pos x="16" y="20"/>
              </a:cxn>
              <a:cxn ang="0">
                <a:pos x="22" y="12"/>
              </a:cxn>
              <a:cxn ang="0">
                <a:pos x="16" y="0"/>
              </a:cxn>
              <a:cxn ang="0">
                <a:pos x="38" y="0"/>
              </a:cxn>
              <a:cxn ang="0">
                <a:pos x="76" y="2"/>
              </a:cxn>
              <a:cxn ang="0">
                <a:pos x="128" y="30"/>
              </a:cxn>
              <a:cxn ang="0">
                <a:pos x="132" y="40"/>
              </a:cxn>
              <a:cxn ang="0">
                <a:pos x="156" y="58"/>
              </a:cxn>
              <a:cxn ang="0">
                <a:pos x="150" y="72"/>
              </a:cxn>
              <a:cxn ang="0">
                <a:pos x="148" y="86"/>
              </a:cxn>
              <a:cxn ang="0">
                <a:pos x="156" y="98"/>
              </a:cxn>
              <a:cxn ang="0">
                <a:pos x="156" y="126"/>
              </a:cxn>
              <a:cxn ang="0">
                <a:pos x="174" y="150"/>
              </a:cxn>
              <a:cxn ang="0">
                <a:pos x="158" y="160"/>
              </a:cxn>
              <a:cxn ang="0">
                <a:pos x="132" y="170"/>
              </a:cxn>
              <a:cxn ang="0">
                <a:pos x="84" y="166"/>
              </a:cxn>
              <a:cxn ang="0">
                <a:pos x="82" y="148"/>
              </a:cxn>
              <a:cxn ang="0">
                <a:pos x="74" y="136"/>
              </a:cxn>
              <a:cxn ang="0">
                <a:pos x="60" y="136"/>
              </a:cxn>
              <a:cxn ang="0">
                <a:pos x="18" y="116"/>
              </a:cxn>
            </a:cxnLst>
            <a:rect l="0" t="0" r="r" b="b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6" name="Freeform 124"/>
          <p:cNvSpPr>
            <a:spLocks/>
          </p:cNvSpPr>
          <p:nvPr/>
        </p:nvSpPr>
        <p:spPr bwMode="auto">
          <a:xfrm>
            <a:off x="5446713" y="4135438"/>
            <a:ext cx="3810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" y="2"/>
              </a:cxn>
              <a:cxn ang="0">
                <a:pos x="0" y="12"/>
              </a:cxn>
              <a:cxn ang="0">
                <a:pos x="2" y="36"/>
              </a:cxn>
              <a:cxn ang="0">
                <a:pos x="22" y="14"/>
              </a:cxn>
              <a:cxn ang="0">
                <a:pos x="18" y="0"/>
              </a:cxn>
            </a:cxnLst>
            <a:rect l="0" t="0" r="r" b="b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7" name="Freeform 125"/>
          <p:cNvSpPr>
            <a:spLocks/>
          </p:cNvSpPr>
          <p:nvPr/>
        </p:nvSpPr>
        <p:spPr bwMode="auto">
          <a:xfrm>
            <a:off x="5435600" y="4103688"/>
            <a:ext cx="52388" cy="5080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24" y="0"/>
              </a:cxn>
              <a:cxn ang="0">
                <a:pos x="30" y="12"/>
              </a:cxn>
              <a:cxn ang="0">
                <a:pos x="24" y="20"/>
              </a:cxn>
              <a:cxn ang="0">
                <a:pos x="16" y="22"/>
              </a:cxn>
              <a:cxn ang="0">
                <a:pos x="6" y="32"/>
              </a:cxn>
              <a:cxn ang="0">
                <a:pos x="0" y="16"/>
              </a:cxn>
              <a:cxn ang="0">
                <a:pos x="10" y="2"/>
              </a:cxn>
            </a:cxnLst>
            <a:rect l="0" t="0" r="r" b="b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8" name="Freeform 126"/>
          <p:cNvSpPr>
            <a:spLocks/>
          </p:cNvSpPr>
          <p:nvPr/>
        </p:nvSpPr>
        <p:spPr bwMode="auto">
          <a:xfrm>
            <a:off x="5453063" y="3973513"/>
            <a:ext cx="147637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2" y="64"/>
              </a:cxn>
              <a:cxn ang="0">
                <a:pos x="6" y="52"/>
              </a:cxn>
              <a:cxn ang="0">
                <a:pos x="26" y="34"/>
              </a:cxn>
              <a:cxn ang="0">
                <a:pos x="26" y="30"/>
              </a:cxn>
              <a:cxn ang="0">
                <a:pos x="20" y="28"/>
              </a:cxn>
              <a:cxn ang="0">
                <a:pos x="16" y="4"/>
              </a:cxn>
              <a:cxn ang="0">
                <a:pos x="68" y="0"/>
              </a:cxn>
              <a:cxn ang="0">
                <a:pos x="80" y="20"/>
              </a:cxn>
              <a:cxn ang="0">
                <a:pos x="86" y="42"/>
              </a:cxn>
              <a:cxn ang="0">
                <a:pos x="72" y="58"/>
              </a:cxn>
              <a:cxn ang="0">
                <a:pos x="76" y="72"/>
              </a:cxn>
              <a:cxn ang="0">
                <a:pos x="70" y="84"/>
              </a:cxn>
              <a:cxn ang="0">
                <a:pos x="36" y="82"/>
              </a:cxn>
              <a:cxn ang="0">
                <a:pos x="14" y="82"/>
              </a:cxn>
              <a:cxn ang="0">
                <a:pos x="0" y="84"/>
              </a:cxn>
            </a:cxnLst>
            <a:rect l="0" t="0" r="r" b="b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9" name="Freeform 127"/>
          <p:cNvSpPr>
            <a:spLocks/>
          </p:cNvSpPr>
          <p:nvPr/>
        </p:nvSpPr>
        <p:spPr bwMode="auto">
          <a:xfrm>
            <a:off x="4975225" y="4224338"/>
            <a:ext cx="361950" cy="323850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0" y="162"/>
              </a:cxn>
              <a:cxn ang="0">
                <a:pos x="8" y="126"/>
              </a:cxn>
              <a:cxn ang="0">
                <a:pos x="28" y="94"/>
              </a:cxn>
              <a:cxn ang="0">
                <a:pos x="28" y="78"/>
              </a:cxn>
              <a:cxn ang="0">
                <a:pos x="16" y="52"/>
              </a:cxn>
              <a:cxn ang="0">
                <a:pos x="20" y="38"/>
              </a:cxn>
              <a:cxn ang="0">
                <a:pos x="0" y="2"/>
              </a:cxn>
              <a:cxn ang="0">
                <a:pos x="10" y="0"/>
              </a:cxn>
              <a:cxn ang="0">
                <a:pos x="72" y="0"/>
              </a:cxn>
              <a:cxn ang="0">
                <a:pos x="76" y="14"/>
              </a:cxn>
              <a:cxn ang="0">
                <a:pos x="86" y="32"/>
              </a:cxn>
              <a:cxn ang="0">
                <a:pos x="116" y="34"/>
              </a:cxn>
              <a:cxn ang="0">
                <a:pos x="126" y="18"/>
              </a:cxn>
              <a:cxn ang="0">
                <a:pos x="152" y="24"/>
              </a:cxn>
              <a:cxn ang="0">
                <a:pos x="154" y="64"/>
              </a:cxn>
              <a:cxn ang="0">
                <a:pos x="164" y="70"/>
              </a:cxn>
              <a:cxn ang="0">
                <a:pos x="162" y="82"/>
              </a:cxn>
              <a:cxn ang="0">
                <a:pos x="188" y="82"/>
              </a:cxn>
              <a:cxn ang="0">
                <a:pos x="188" y="116"/>
              </a:cxn>
              <a:cxn ang="0">
                <a:pos x="158" y="116"/>
              </a:cxn>
              <a:cxn ang="0">
                <a:pos x="160" y="168"/>
              </a:cxn>
              <a:cxn ang="0">
                <a:pos x="178" y="188"/>
              </a:cxn>
              <a:cxn ang="0">
                <a:pos x="204" y="190"/>
              </a:cxn>
              <a:cxn ang="0">
                <a:pos x="210" y="196"/>
              </a:cxn>
              <a:cxn ang="0">
                <a:pos x="204" y="196"/>
              </a:cxn>
              <a:cxn ang="0">
                <a:pos x="182" y="204"/>
              </a:cxn>
              <a:cxn ang="0">
                <a:pos x="176" y="196"/>
              </a:cxn>
              <a:cxn ang="0">
                <a:pos x="142" y="200"/>
              </a:cxn>
              <a:cxn ang="0">
                <a:pos x="134" y="194"/>
              </a:cxn>
              <a:cxn ang="0">
                <a:pos x="106" y="192"/>
              </a:cxn>
              <a:cxn ang="0">
                <a:pos x="98" y="186"/>
              </a:cxn>
              <a:cxn ang="0">
                <a:pos x="0" y="186"/>
              </a:cxn>
            </a:cxnLst>
            <a:rect l="0" t="0" r="r" b="b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0" name="Freeform 128"/>
          <p:cNvSpPr>
            <a:spLocks/>
          </p:cNvSpPr>
          <p:nvPr/>
        </p:nvSpPr>
        <p:spPr bwMode="auto">
          <a:xfrm>
            <a:off x="4986338" y="3941763"/>
            <a:ext cx="511175" cy="47625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6" y="162"/>
              </a:cxn>
              <a:cxn ang="0">
                <a:pos x="14" y="160"/>
              </a:cxn>
              <a:cxn ang="0">
                <a:pos x="34" y="156"/>
              </a:cxn>
              <a:cxn ang="0">
                <a:pos x="60" y="144"/>
              </a:cxn>
              <a:cxn ang="0">
                <a:pos x="64" y="112"/>
              </a:cxn>
              <a:cxn ang="0">
                <a:pos x="88" y="74"/>
              </a:cxn>
              <a:cxn ang="0">
                <a:pos x="94" y="42"/>
              </a:cxn>
              <a:cxn ang="0">
                <a:pos x="96" y="30"/>
              </a:cxn>
              <a:cxn ang="0">
                <a:pos x="98" y="16"/>
              </a:cxn>
              <a:cxn ang="0">
                <a:pos x="112" y="0"/>
              </a:cxn>
              <a:cxn ang="0">
                <a:pos x="126" y="14"/>
              </a:cxn>
              <a:cxn ang="0">
                <a:pos x="138" y="18"/>
              </a:cxn>
              <a:cxn ang="0">
                <a:pos x="160" y="20"/>
              </a:cxn>
              <a:cxn ang="0">
                <a:pos x="172" y="12"/>
              </a:cxn>
              <a:cxn ang="0">
                <a:pos x="206" y="2"/>
              </a:cxn>
              <a:cxn ang="0">
                <a:pos x="236" y="4"/>
              </a:cxn>
              <a:cxn ang="0">
                <a:pos x="244" y="14"/>
              </a:cxn>
              <a:cxn ang="0">
                <a:pos x="272" y="12"/>
              </a:cxn>
              <a:cxn ang="0">
                <a:pos x="288" y="24"/>
              </a:cxn>
              <a:cxn ang="0">
                <a:pos x="292" y="48"/>
              </a:cxn>
              <a:cxn ang="0">
                <a:pos x="298" y="50"/>
              </a:cxn>
              <a:cxn ang="0">
                <a:pos x="298" y="54"/>
              </a:cxn>
              <a:cxn ang="0">
                <a:pos x="278" y="72"/>
              </a:cxn>
              <a:cxn ang="0">
                <a:pos x="274" y="84"/>
              </a:cxn>
              <a:cxn ang="0">
                <a:pos x="272" y="104"/>
              </a:cxn>
              <a:cxn ang="0">
                <a:pos x="262" y="118"/>
              </a:cxn>
              <a:cxn ang="0">
                <a:pos x="268" y="134"/>
              </a:cxn>
              <a:cxn ang="0">
                <a:pos x="270" y="158"/>
              </a:cxn>
              <a:cxn ang="0">
                <a:pos x="270" y="172"/>
              </a:cxn>
              <a:cxn ang="0">
                <a:pos x="272" y="184"/>
              </a:cxn>
              <a:cxn ang="0">
                <a:pos x="286" y="202"/>
              </a:cxn>
              <a:cxn ang="0">
                <a:pos x="288" y="218"/>
              </a:cxn>
              <a:cxn ang="0">
                <a:pos x="270" y="218"/>
              </a:cxn>
              <a:cxn ang="0">
                <a:pos x="254" y="226"/>
              </a:cxn>
              <a:cxn ang="0">
                <a:pos x="256" y="244"/>
              </a:cxn>
              <a:cxn ang="0">
                <a:pos x="252" y="266"/>
              </a:cxn>
              <a:cxn ang="0">
                <a:pos x="262" y="276"/>
              </a:cxn>
              <a:cxn ang="0">
                <a:pos x="276" y="282"/>
              </a:cxn>
              <a:cxn ang="0">
                <a:pos x="276" y="300"/>
              </a:cxn>
              <a:cxn ang="0">
                <a:pos x="262" y="300"/>
              </a:cxn>
              <a:cxn ang="0">
                <a:pos x="254" y="288"/>
              </a:cxn>
              <a:cxn ang="0">
                <a:pos x="242" y="282"/>
              </a:cxn>
              <a:cxn ang="0">
                <a:pos x="234" y="270"/>
              </a:cxn>
              <a:cxn ang="0">
                <a:pos x="220" y="276"/>
              </a:cxn>
              <a:cxn ang="0">
                <a:pos x="182" y="260"/>
              </a:cxn>
              <a:cxn ang="0">
                <a:pos x="156" y="260"/>
              </a:cxn>
              <a:cxn ang="0">
                <a:pos x="158" y="248"/>
              </a:cxn>
              <a:cxn ang="0">
                <a:pos x="148" y="242"/>
              </a:cxn>
              <a:cxn ang="0">
                <a:pos x="146" y="202"/>
              </a:cxn>
              <a:cxn ang="0">
                <a:pos x="120" y="196"/>
              </a:cxn>
              <a:cxn ang="0">
                <a:pos x="110" y="212"/>
              </a:cxn>
              <a:cxn ang="0">
                <a:pos x="80" y="210"/>
              </a:cxn>
              <a:cxn ang="0">
                <a:pos x="70" y="192"/>
              </a:cxn>
              <a:cxn ang="0">
                <a:pos x="66" y="178"/>
              </a:cxn>
              <a:cxn ang="0">
                <a:pos x="6" y="178"/>
              </a:cxn>
              <a:cxn ang="0">
                <a:pos x="0" y="176"/>
              </a:cxn>
            </a:cxnLst>
            <a:rect l="0" t="0" r="r" b="b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1" name="Freeform 129"/>
          <p:cNvSpPr>
            <a:spLocks/>
          </p:cNvSpPr>
          <p:nvPr/>
        </p:nvSpPr>
        <p:spPr bwMode="auto">
          <a:xfrm>
            <a:off x="4975225" y="4189413"/>
            <a:ext cx="20638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0"/>
              </a:cxn>
              <a:cxn ang="0">
                <a:pos x="12" y="4"/>
              </a:cxn>
              <a:cxn ang="0">
                <a:pos x="10" y="12"/>
              </a:cxn>
              <a:cxn ang="0">
                <a:pos x="0" y="20"/>
              </a:cxn>
              <a:cxn ang="0">
                <a:pos x="0" y="4"/>
              </a:cxn>
            </a:cxnLst>
            <a:rect l="0" t="0" r="r" b="b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2" name="Freeform 130"/>
          <p:cNvSpPr>
            <a:spLocks/>
          </p:cNvSpPr>
          <p:nvPr/>
        </p:nvSpPr>
        <p:spPr bwMode="auto">
          <a:xfrm>
            <a:off x="4949825" y="3986213"/>
            <a:ext cx="201613" cy="209550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15" y="116"/>
              </a:cxn>
              <a:cxn ang="0">
                <a:pos x="15" y="106"/>
              </a:cxn>
              <a:cxn ang="0">
                <a:pos x="7" y="106"/>
              </a:cxn>
              <a:cxn ang="0">
                <a:pos x="7" y="94"/>
              </a:cxn>
              <a:cxn ang="0">
                <a:pos x="15" y="94"/>
              </a:cxn>
              <a:cxn ang="0">
                <a:pos x="25" y="86"/>
              </a:cxn>
              <a:cxn ang="0">
                <a:pos x="31" y="94"/>
              </a:cxn>
              <a:cxn ang="0">
                <a:pos x="49" y="96"/>
              </a:cxn>
              <a:cxn ang="0">
                <a:pos x="53" y="88"/>
              </a:cxn>
              <a:cxn ang="0">
                <a:pos x="53" y="68"/>
              </a:cxn>
              <a:cxn ang="0">
                <a:pos x="45" y="62"/>
              </a:cxn>
              <a:cxn ang="0">
                <a:pos x="45" y="50"/>
              </a:cxn>
              <a:cxn ang="0">
                <a:pos x="53" y="44"/>
              </a:cxn>
              <a:cxn ang="0">
                <a:pos x="49" y="34"/>
              </a:cxn>
              <a:cxn ang="0">
                <a:pos x="35" y="36"/>
              </a:cxn>
              <a:cxn ang="0">
                <a:pos x="31" y="20"/>
              </a:cxn>
              <a:cxn ang="0">
                <a:pos x="59" y="20"/>
              </a:cxn>
              <a:cxn ang="0">
                <a:pos x="59" y="28"/>
              </a:cxn>
              <a:cxn ang="0">
                <a:pos x="77" y="26"/>
              </a:cxn>
              <a:cxn ang="0">
                <a:pos x="79" y="12"/>
              </a:cxn>
              <a:cxn ang="0">
                <a:pos x="87" y="0"/>
              </a:cxn>
              <a:cxn ang="0">
                <a:pos x="117" y="2"/>
              </a:cxn>
              <a:cxn ang="0">
                <a:pos x="109" y="46"/>
              </a:cxn>
              <a:cxn ang="0">
                <a:pos x="85" y="84"/>
              </a:cxn>
              <a:cxn ang="0">
                <a:pos x="81" y="116"/>
              </a:cxn>
              <a:cxn ang="0">
                <a:pos x="55" y="128"/>
              </a:cxn>
              <a:cxn ang="0">
                <a:pos x="27" y="132"/>
              </a:cxn>
              <a:cxn ang="0">
                <a:pos x="25" y="128"/>
              </a:cxn>
              <a:cxn ang="0">
                <a:pos x="15" y="132"/>
              </a:cxn>
              <a:cxn ang="0">
                <a:pos x="0" y="116"/>
              </a:cxn>
            </a:cxnLst>
            <a:rect l="0" t="0" r="r" b="b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3" name="Freeform 131"/>
          <p:cNvSpPr>
            <a:spLocks/>
          </p:cNvSpPr>
          <p:nvPr/>
        </p:nvSpPr>
        <p:spPr bwMode="auto">
          <a:xfrm>
            <a:off x="5570538" y="3960813"/>
            <a:ext cx="215900" cy="234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0"/>
              </a:cxn>
              <a:cxn ang="0">
                <a:pos x="64" y="16"/>
              </a:cxn>
              <a:cxn ang="0">
                <a:pos x="88" y="18"/>
              </a:cxn>
              <a:cxn ang="0">
                <a:pos x="108" y="6"/>
              </a:cxn>
              <a:cxn ang="0">
                <a:pos x="114" y="14"/>
              </a:cxn>
              <a:cxn ang="0">
                <a:pos x="126" y="10"/>
              </a:cxn>
              <a:cxn ang="0">
                <a:pos x="126" y="20"/>
              </a:cxn>
              <a:cxn ang="0">
                <a:pos x="110" y="30"/>
              </a:cxn>
              <a:cxn ang="0">
                <a:pos x="112" y="86"/>
              </a:cxn>
              <a:cxn ang="0">
                <a:pos x="122" y="98"/>
              </a:cxn>
              <a:cxn ang="0">
                <a:pos x="112" y="106"/>
              </a:cxn>
              <a:cxn ang="0">
                <a:pos x="100" y="118"/>
              </a:cxn>
              <a:cxn ang="0">
                <a:pos x="92" y="136"/>
              </a:cxn>
              <a:cxn ang="0">
                <a:pos x="86" y="148"/>
              </a:cxn>
              <a:cxn ang="0">
                <a:pos x="62" y="130"/>
              </a:cxn>
              <a:cxn ang="0">
                <a:pos x="58" y="120"/>
              </a:cxn>
              <a:cxn ang="0">
                <a:pos x="6" y="92"/>
              </a:cxn>
              <a:cxn ang="0">
                <a:pos x="2" y="92"/>
              </a:cxn>
              <a:cxn ang="0">
                <a:pos x="6" y="78"/>
              </a:cxn>
              <a:cxn ang="0">
                <a:pos x="4" y="66"/>
              </a:cxn>
              <a:cxn ang="0">
                <a:pos x="18" y="50"/>
              </a:cxn>
              <a:cxn ang="0">
                <a:pos x="12" y="28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4" name="Freeform 132"/>
          <p:cNvSpPr>
            <a:spLocks/>
          </p:cNvSpPr>
          <p:nvPr/>
        </p:nvSpPr>
        <p:spPr bwMode="auto">
          <a:xfrm>
            <a:off x="4887913" y="4017963"/>
            <a:ext cx="152400" cy="152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67" y="0"/>
              </a:cxn>
              <a:cxn ang="0">
                <a:pos x="71" y="16"/>
              </a:cxn>
              <a:cxn ang="0">
                <a:pos x="85" y="14"/>
              </a:cxn>
              <a:cxn ang="0">
                <a:pos x="89" y="24"/>
              </a:cxn>
              <a:cxn ang="0">
                <a:pos x="81" y="30"/>
              </a:cxn>
              <a:cxn ang="0">
                <a:pos x="81" y="42"/>
              </a:cxn>
              <a:cxn ang="0">
                <a:pos x="89" y="48"/>
              </a:cxn>
              <a:cxn ang="0">
                <a:pos x="89" y="68"/>
              </a:cxn>
              <a:cxn ang="0">
                <a:pos x="85" y="76"/>
              </a:cxn>
              <a:cxn ang="0">
                <a:pos x="67" y="74"/>
              </a:cxn>
              <a:cxn ang="0">
                <a:pos x="61" y="66"/>
              </a:cxn>
              <a:cxn ang="0">
                <a:pos x="51" y="74"/>
              </a:cxn>
              <a:cxn ang="0">
                <a:pos x="43" y="74"/>
              </a:cxn>
              <a:cxn ang="0">
                <a:pos x="43" y="86"/>
              </a:cxn>
              <a:cxn ang="0">
                <a:pos x="51" y="86"/>
              </a:cxn>
              <a:cxn ang="0">
                <a:pos x="51" y="96"/>
              </a:cxn>
              <a:cxn ang="0">
                <a:pos x="36" y="96"/>
              </a:cxn>
              <a:cxn ang="0">
                <a:pos x="18" y="82"/>
              </a:cxn>
              <a:cxn ang="0">
                <a:pos x="10" y="68"/>
              </a:cxn>
              <a:cxn ang="0">
                <a:pos x="0" y="48"/>
              </a:cxn>
              <a:cxn ang="0">
                <a:pos x="10" y="32"/>
              </a:cxn>
              <a:cxn ang="0">
                <a:pos x="12" y="24"/>
              </a:cxn>
              <a:cxn ang="0">
                <a:pos x="36" y="22"/>
              </a:cxn>
              <a:cxn ang="0">
                <a:pos x="39" y="0"/>
              </a:cxn>
            </a:cxnLst>
            <a:rect l="0" t="0" r="r" b="b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5" name="Freeform 133"/>
          <p:cNvSpPr>
            <a:spLocks/>
          </p:cNvSpPr>
          <p:nvPr/>
        </p:nvSpPr>
        <p:spPr bwMode="auto">
          <a:xfrm>
            <a:off x="4183063" y="37290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6" name="Freeform 134"/>
          <p:cNvSpPr>
            <a:spLocks/>
          </p:cNvSpPr>
          <p:nvPr/>
        </p:nvSpPr>
        <p:spPr bwMode="auto">
          <a:xfrm>
            <a:off x="4171950" y="37163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7" name="Freeform 135"/>
          <p:cNvSpPr>
            <a:spLocks/>
          </p:cNvSpPr>
          <p:nvPr/>
        </p:nvSpPr>
        <p:spPr bwMode="auto">
          <a:xfrm>
            <a:off x="4171950" y="3644900"/>
            <a:ext cx="158750" cy="111125"/>
          </a:xfrm>
          <a:custGeom>
            <a:avLst/>
            <a:gdLst/>
            <a:ahLst/>
            <a:cxnLst>
              <a:cxn ang="0">
                <a:pos x="2" y="34"/>
              </a:cxn>
              <a:cxn ang="0">
                <a:pos x="0" y="28"/>
              </a:cxn>
              <a:cxn ang="0">
                <a:pos x="6" y="20"/>
              </a:cxn>
              <a:cxn ang="0">
                <a:pos x="12" y="12"/>
              </a:cxn>
              <a:cxn ang="0">
                <a:pos x="14" y="2"/>
              </a:cxn>
              <a:cxn ang="0">
                <a:pos x="28" y="0"/>
              </a:cxn>
              <a:cxn ang="0">
                <a:pos x="42" y="0"/>
              </a:cxn>
              <a:cxn ang="0">
                <a:pos x="54" y="6"/>
              </a:cxn>
              <a:cxn ang="0">
                <a:pos x="62" y="12"/>
              </a:cxn>
              <a:cxn ang="0">
                <a:pos x="70" y="24"/>
              </a:cxn>
              <a:cxn ang="0">
                <a:pos x="80" y="32"/>
              </a:cxn>
              <a:cxn ang="0">
                <a:pos x="82" y="38"/>
              </a:cxn>
              <a:cxn ang="0">
                <a:pos x="84" y="50"/>
              </a:cxn>
              <a:cxn ang="0">
                <a:pos x="90" y="58"/>
              </a:cxn>
              <a:cxn ang="0">
                <a:pos x="92" y="66"/>
              </a:cxn>
              <a:cxn ang="0">
                <a:pos x="92" y="70"/>
              </a:cxn>
              <a:cxn ang="0">
                <a:pos x="70" y="68"/>
              </a:cxn>
              <a:cxn ang="0">
                <a:pos x="64" y="64"/>
              </a:cxn>
              <a:cxn ang="0">
                <a:pos x="58" y="64"/>
              </a:cxn>
              <a:cxn ang="0">
                <a:pos x="50" y="64"/>
              </a:cxn>
              <a:cxn ang="0">
                <a:pos x="38" y="64"/>
              </a:cxn>
              <a:cxn ang="0">
                <a:pos x="32" y="64"/>
              </a:cxn>
              <a:cxn ang="0">
                <a:pos x="28" y="68"/>
              </a:cxn>
              <a:cxn ang="0">
                <a:pos x="10" y="70"/>
              </a:cxn>
              <a:cxn ang="0">
                <a:pos x="10" y="60"/>
              </a:cxn>
              <a:cxn ang="0">
                <a:pos x="20" y="56"/>
              </a:cxn>
              <a:cxn ang="0">
                <a:pos x="30" y="56"/>
              </a:cxn>
              <a:cxn ang="0">
                <a:pos x="38" y="56"/>
              </a:cxn>
              <a:cxn ang="0">
                <a:pos x="50" y="56"/>
              </a:cxn>
              <a:cxn ang="0">
                <a:pos x="54" y="54"/>
              </a:cxn>
              <a:cxn ang="0">
                <a:pos x="40" y="50"/>
              </a:cxn>
              <a:cxn ang="0">
                <a:pos x="36" y="50"/>
              </a:cxn>
              <a:cxn ang="0">
                <a:pos x="22" y="48"/>
              </a:cxn>
              <a:cxn ang="0">
                <a:pos x="12" y="48"/>
              </a:cxn>
              <a:cxn ang="0">
                <a:pos x="8" y="48"/>
              </a:cxn>
              <a:cxn ang="0">
                <a:pos x="4" y="40"/>
              </a:cxn>
              <a:cxn ang="0">
                <a:pos x="2" y="34"/>
              </a:cxn>
            </a:cxnLst>
            <a:rect l="0" t="0" r="r" b="b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8" name="Freeform 136"/>
          <p:cNvSpPr>
            <a:spLocks/>
          </p:cNvSpPr>
          <p:nvPr/>
        </p:nvSpPr>
        <p:spPr bwMode="auto">
          <a:xfrm>
            <a:off x="5213350" y="1935163"/>
            <a:ext cx="292100" cy="415925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9" name="Freeform 137"/>
          <p:cNvSpPr>
            <a:spLocks/>
          </p:cNvSpPr>
          <p:nvPr/>
        </p:nvSpPr>
        <p:spPr bwMode="auto">
          <a:xfrm>
            <a:off x="4946650" y="1982788"/>
            <a:ext cx="358775" cy="536575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0" name="Freeform 138"/>
          <p:cNvSpPr>
            <a:spLocks/>
          </p:cNvSpPr>
          <p:nvPr/>
        </p:nvSpPr>
        <p:spPr bwMode="auto">
          <a:xfrm>
            <a:off x="4781550" y="1887538"/>
            <a:ext cx="706438" cy="536575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1" name="Freeform 139" descr="90%"/>
          <p:cNvSpPr>
            <a:spLocks/>
          </p:cNvSpPr>
          <p:nvPr/>
        </p:nvSpPr>
        <p:spPr bwMode="auto">
          <a:xfrm>
            <a:off x="5287963" y="2366963"/>
            <a:ext cx="120650" cy="69850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pattFill prst="pct90">
            <a:fgClr>
              <a:srgbClr val="FFFF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2" name="Freeform 140"/>
          <p:cNvSpPr>
            <a:spLocks/>
          </p:cNvSpPr>
          <p:nvPr/>
        </p:nvSpPr>
        <p:spPr bwMode="auto">
          <a:xfrm>
            <a:off x="5219700" y="2424113"/>
            <a:ext cx="200025" cy="85725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3" name="Freeform 141" descr="90%"/>
          <p:cNvSpPr>
            <a:spLocks/>
          </p:cNvSpPr>
          <p:nvPr/>
        </p:nvSpPr>
        <p:spPr bwMode="auto">
          <a:xfrm>
            <a:off x="5219700" y="2481263"/>
            <a:ext cx="153988" cy="857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4" name="Freeform 142"/>
          <p:cNvSpPr>
            <a:spLocks/>
          </p:cNvSpPr>
          <p:nvPr/>
        </p:nvSpPr>
        <p:spPr bwMode="auto">
          <a:xfrm>
            <a:off x="5181600" y="2522538"/>
            <a:ext cx="889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5" name="Freeform 143"/>
          <p:cNvSpPr>
            <a:spLocks/>
          </p:cNvSpPr>
          <p:nvPr/>
        </p:nvSpPr>
        <p:spPr bwMode="auto">
          <a:xfrm>
            <a:off x="5281613" y="2490788"/>
            <a:ext cx="257175" cy="16827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24" y="44"/>
              </a:cxn>
              <a:cxn ang="0">
                <a:pos x="38" y="44"/>
              </a:cxn>
              <a:cxn ang="0">
                <a:pos x="40" y="28"/>
              </a:cxn>
              <a:cxn ang="0">
                <a:pos x="54" y="24"/>
              </a:cxn>
              <a:cxn ang="0">
                <a:pos x="54" y="12"/>
              </a:cxn>
              <a:cxn ang="0">
                <a:pos x="68" y="8"/>
              </a:cxn>
              <a:cxn ang="0">
                <a:pos x="80" y="0"/>
              </a:cxn>
              <a:cxn ang="0">
                <a:pos x="98" y="4"/>
              </a:cxn>
              <a:cxn ang="0">
                <a:pos x="98" y="10"/>
              </a:cxn>
              <a:cxn ang="0">
                <a:pos x="118" y="12"/>
              </a:cxn>
              <a:cxn ang="0">
                <a:pos x="122" y="34"/>
              </a:cxn>
              <a:cxn ang="0">
                <a:pos x="150" y="64"/>
              </a:cxn>
              <a:cxn ang="0">
                <a:pos x="148" y="66"/>
              </a:cxn>
              <a:cxn ang="0">
                <a:pos x="130" y="66"/>
              </a:cxn>
              <a:cxn ang="0">
                <a:pos x="130" y="86"/>
              </a:cxn>
              <a:cxn ang="0">
                <a:pos x="118" y="88"/>
              </a:cxn>
              <a:cxn ang="0">
                <a:pos x="114" y="106"/>
              </a:cxn>
              <a:cxn ang="0">
                <a:pos x="94" y="104"/>
              </a:cxn>
              <a:cxn ang="0">
                <a:pos x="92" y="98"/>
              </a:cxn>
              <a:cxn ang="0">
                <a:pos x="64" y="98"/>
              </a:cxn>
              <a:cxn ang="0">
                <a:pos x="46" y="94"/>
              </a:cxn>
              <a:cxn ang="0">
                <a:pos x="16" y="88"/>
              </a:cxn>
              <a:cxn ang="0">
                <a:pos x="6" y="102"/>
              </a:cxn>
              <a:cxn ang="0">
                <a:pos x="6" y="88"/>
              </a:cxn>
              <a:cxn ang="0">
                <a:pos x="0" y="84"/>
              </a:cxn>
              <a:cxn ang="0">
                <a:pos x="2" y="78"/>
              </a:cxn>
              <a:cxn ang="0">
                <a:pos x="10" y="78"/>
              </a:cxn>
              <a:cxn ang="0">
                <a:pos x="10" y="64"/>
              </a:cxn>
              <a:cxn ang="0">
                <a:pos x="6" y="60"/>
              </a:cxn>
              <a:cxn ang="0">
                <a:pos x="2" y="48"/>
              </a:cxn>
            </a:cxnLst>
            <a:rect l="0" t="0" r="r" b="b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6" name="Freeform 144"/>
          <p:cNvSpPr>
            <a:spLocks/>
          </p:cNvSpPr>
          <p:nvPr/>
        </p:nvSpPr>
        <p:spPr bwMode="auto">
          <a:xfrm>
            <a:off x="4481513" y="2398713"/>
            <a:ext cx="217487" cy="304800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gradFill rotWithShape="1">
            <a:gsLst>
              <a:gs pos="0">
                <a:srgbClr val="660033"/>
              </a:gs>
              <a:gs pos="100000">
                <a:srgbClr val="FF0000"/>
              </a:gs>
            </a:gsLst>
            <a:lin ang="5400000" scaled="1"/>
          </a:gra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7" name="Freeform 145"/>
          <p:cNvSpPr>
            <a:spLocks/>
          </p:cNvSpPr>
          <p:nvPr/>
        </p:nvSpPr>
        <p:spPr bwMode="auto">
          <a:xfrm>
            <a:off x="4427538" y="2525713"/>
            <a:ext cx="65087" cy="381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8" name="Freeform 146"/>
          <p:cNvSpPr>
            <a:spLocks/>
          </p:cNvSpPr>
          <p:nvPr/>
        </p:nvSpPr>
        <p:spPr bwMode="auto">
          <a:xfrm>
            <a:off x="4365625" y="2554288"/>
            <a:ext cx="112713" cy="98425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9" name="Freeform 147"/>
          <p:cNvSpPr>
            <a:spLocks/>
          </p:cNvSpPr>
          <p:nvPr/>
        </p:nvSpPr>
        <p:spPr bwMode="auto">
          <a:xfrm>
            <a:off x="4808538" y="2773363"/>
            <a:ext cx="120650" cy="6032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0" name="Freeform 148" descr="90%"/>
          <p:cNvSpPr>
            <a:spLocks/>
          </p:cNvSpPr>
          <p:nvPr/>
        </p:nvSpPr>
        <p:spPr bwMode="auto">
          <a:xfrm>
            <a:off x="4516438" y="2665413"/>
            <a:ext cx="350837" cy="273050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1" name="Freeform 149"/>
          <p:cNvSpPr>
            <a:spLocks/>
          </p:cNvSpPr>
          <p:nvPr/>
        </p:nvSpPr>
        <p:spPr bwMode="auto">
          <a:xfrm>
            <a:off x="4386263" y="2944813"/>
            <a:ext cx="92075" cy="152400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2" name="Freeform 150"/>
          <p:cNvSpPr>
            <a:spLocks/>
          </p:cNvSpPr>
          <p:nvPr/>
        </p:nvSpPr>
        <p:spPr bwMode="auto">
          <a:xfrm>
            <a:off x="4392613" y="2900363"/>
            <a:ext cx="336550" cy="2254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3" name="Freeform 151"/>
          <p:cNvSpPr>
            <a:spLocks/>
          </p:cNvSpPr>
          <p:nvPr/>
        </p:nvSpPr>
        <p:spPr bwMode="auto">
          <a:xfrm>
            <a:off x="4884738" y="2928938"/>
            <a:ext cx="23812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4" name="Freeform 152"/>
          <p:cNvSpPr>
            <a:spLocks/>
          </p:cNvSpPr>
          <p:nvPr/>
        </p:nvSpPr>
        <p:spPr bwMode="auto">
          <a:xfrm>
            <a:off x="4873625" y="2982913"/>
            <a:ext cx="34925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5" name="Freeform 153"/>
          <p:cNvSpPr>
            <a:spLocks/>
          </p:cNvSpPr>
          <p:nvPr/>
        </p:nvSpPr>
        <p:spPr bwMode="auto">
          <a:xfrm>
            <a:off x="4716463" y="2655888"/>
            <a:ext cx="103187" cy="603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6" name="Freeform 154"/>
          <p:cNvSpPr>
            <a:spLocks/>
          </p:cNvSpPr>
          <p:nvPr/>
        </p:nvSpPr>
        <p:spPr bwMode="auto">
          <a:xfrm>
            <a:off x="4737100" y="2582863"/>
            <a:ext cx="103188" cy="8890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7" name="Freeform 155"/>
          <p:cNvSpPr>
            <a:spLocks/>
          </p:cNvSpPr>
          <p:nvPr/>
        </p:nvSpPr>
        <p:spPr bwMode="auto">
          <a:xfrm>
            <a:off x="4867275" y="2439988"/>
            <a:ext cx="71438" cy="98425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14" y="62"/>
              </a:cxn>
              <a:cxn ang="0">
                <a:pos x="8" y="54"/>
              </a:cxn>
              <a:cxn ang="0">
                <a:pos x="4" y="46"/>
              </a:cxn>
              <a:cxn ang="0">
                <a:pos x="0" y="34"/>
              </a:cxn>
              <a:cxn ang="0">
                <a:pos x="0" y="20"/>
              </a:cxn>
              <a:cxn ang="0">
                <a:pos x="8" y="12"/>
              </a:cxn>
              <a:cxn ang="0">
                <a:pos x="14" y="18"/>
              </a:cxn>
              <a:cxn ang="0">
                <a:pos x="22" y="12"/>
              </a:cxn>
              <a:cxn ang="0">
                <a:pos x="26" y="6"/>
              </a:cxn>
              <a:cxn ang="0">
                <a:pos x="34" y="0"/>
              </a:cxn>
              <a:cxn ang="0">
                <a:pos x="38" y="4"/>
              </a:cxn>
              <a:cxn ang="0">
                <a:pos x="36" y="12"/>
              </a:cxn>
              <a:cxn ang="0">
                <a:pos x="32" y="16"/>
              </a:cxn>
              <a:cxn ang="0">
                <a:pos x="34" y="22"/>
              </a:cxn>
              <a:cxn ang="0">
                <a:pos x="42" y="26"/>
              </a:cxn>
              <a:cxn ang="0">
                <a:pos x="42" y="32"/>
              </a:cxn>
              <a:cxn ang="0">
                <a:pos x="32" y="34"/>
              </a:cxn>
              <a:cxn ang="0">
                <a:pos x="24" y="38"/>
              </a:cxn>
              <a:cxn ang="0">
                <a:pos x="22" y="44"/>
              </a:cxn>
              <a:cxn ang="0">
                <a:pos x="20" y="52"/>
              </a:cxn>
              <a:cxn ang="0">
                <a:pos x="24" y="60"/>
              </a:cxn>
            </a:cxnLst>
            <a:rect l="0" t="0" r="r" b="b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8" name="Freeform 156"/>
          <p:cNvSpPr>
            <a:spLocks/>
          </p:cNvSpPr>
          <p:nvPr/>
        </p:nvSpPr>
        <p:spPr bwMode="auto">
          <a:xfrm>
            <a:off x="4918075" y="2509838"/>
            <a:ext cx="20638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2" y="8"/>
              </a:cxn>
              <a:cxn ang="0">
                <a:pos x="12" y="14"/>
              </a:cxn>
              <a:cxn ang="0">
                <a:pos x="4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9" name="Freeform 157"/>
          <p:cNvSpPr>
            <a:spLocks/>
          </p:cNvSpPr>
          <p:nvPr/>
        </p:nvSpPr>
        <p:spPr bwMode="auto">
          <a:xfrm>
            <a:off x="4953000" y="2492375"/>
            <a:ext cx="42863" cy="381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6"/>
              </a:cxn>
              <a:cxn ang="0">
                <a:pos x="15" y="8"/>
              </a:cxn>
              <a:cxn ang="0">
                <a:pos x="15" y="2"/>
              </a:cxn>
              <a:cxn ang="0">
                <a:pos x="23" y="0"/>
              </a:cxn>
              <a:cxn ang="0">
                <a:pos x="25" y="4"/>
              </a:cxn>
              <a:cxn ang="0">
                <a:pos x="21" y="10"/>
              </a:cxn>
              <a:cxn ang="0">
                <a:pos x="15" y="12"/>
              </a:cxn>
              <a:cxn ang="0">
                <a:pos x="15" y="18"/>
              </a:cxn>
              <a:cxn ang="0">
                <a:pos x="15" y="24"/>
              </a:cxn>
              <a:cxn ang="0">
                <a:pos x="3" y="20"/>
              </a:cxn>
              <a:cxn ang="0">
                <a:pos x="0" y="14"/>
              </a:cxn>
              <a:cxn ang="0">
                <a:pos x="0" y="6"/>
              </a:cxn>
            </a:cxnLst>
            <a:rect l="0" t="0" r="r" b="b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0" name="Freeform 158"/>
          <p:cNvSpPr>
            <a:spLocks/>
          </p:cNvSpPr>
          <p:nvPr/>
        </p:nvSpPr>
        <p:spPr bwMode="auto">
          <a:xfrm>
            <a:off x="4811713" y="2535238"/>
            <a:ext cx="246062" cy="250825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1" name="Freeform 159"/>
          <p:cNvSpPr>
            <a:spLocks/>
          </p:cNvSpPr>
          <p:nvPr/>
        </p:nvSpPr>
        <p:spPr bwMode="auto">
          <a:xfrm>
            <a:off x="4975225" y="2665413"/>
            <a:ext cx="188913" cy="79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2" name="Freeform 160"/>
          <p:cNvSpPr>
            <a:spLocks/>
          </p:cNvSpPr>
          <p:nvPr/>
        </p:nvSpPr>
        <p:spPr bwMode="auto">
          <a:xfrm>
            <a:off x="5105400" y="2713038"/>
            <a:ext cx="155575" cy="60325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3" name="Freeform 161"/>
          <p:cNvSpPr>
            <a:spLocks/>
          </p:cNvSpPr>
          <p:nvPr/>
        </p:nvSpPr>
        <p:spPr bwMode="auto">
          <a:xfrm>
            <a:off x="4905375" y="2732088"/>
            <a:ext cx="217488" cy="8255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4" name="Freeform 162"/>
          <p:cNvSpPr>
            <a:spLocks/>
          </p:cNvSpPr>
          <p:nvPr/>
        </p:nvSpPr>
        <p:spPr bwMode="auto">
          <a:xfrm>
            <a:off x="5037138" y="2541588"/>
            <a:ext cx="265112" cy="1905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5" name="Freeform 163"/>
          <p:cNvSpPr>
            <a:spLocks/>
          </p:cNvSpPr>
          <p:nvPr/>
        </p:nvSpPr>
        <p:spPr bwMode="auto">
          <a:xfrm>
            <a:off x="5092700" y="2747963"/>
            <a:ext cx="171450" cy="889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6" name="Freeform 164" descr="90%"/>
          <p:cNvSpPr>
            <a:spLocks/>
          </p:cNvSpPr>
          <p:nvPr/>
        </p:nvSpPr>
        <p:spPr bwMode="auto">
          <a:xfrm>
            <a:off x="5006975" y="2795588"/>
            <a:ext cx="88900" cy="476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7" name="Freeform 165"/>
          <p:cNvSpPr>
            <a:spLocks/>
          </p:cNvSpPr>
          <p:nvPr/>
        </p:nvSpPr>
        <p:spPr bwMode="auto">
          <a:xfrm>
            <a:off x="5016500" y="2808288"/>
            <a:ext cx="155575" cy="117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8" name="Freeform 166"/>
          <p:cNvSpPr>
            <a:spLocks/>
          </p:cNvSpPr>
          <p:nvPr/>
        </p:nvSpPr>
        <p:spPr bwMode="auto">
          <a:xfrm>
            <a:off x="5078413" y="2852738"/>
            <a:ext cx="103187" cy="825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9" name="Freeform 167"/>
          <p:cNvSpPr>
            <a:spLocks/>
          </p:cNvSpPr>
          <p:nvPr/>
        </p:nvSpPr>
        <p:spPr bwMode="auto">
          <a:xfrm>
            <a:off x="5151438" y="2827338"/>
            <a:ext cx="119062" cy="123825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0" name="Freeform 168"/>
          <p:cNvSpPr>
            <a:spLocks/>
          </p:cNvSpPr>
          <p:nvPr/>
        </p:nvSpPr>
        <p:spPr bwMode="auto">
          <a:xfrm>
            <a:off x="5208588" y="2938463"/>
            <a:ext cx="69850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1" name="Freeform 169"/>
          <p:cNvSpPr>
            <a:spLocks/>
          </p:cNvSpPr>
          <p:nvPr/>
        </p:nvSpPr>
        <p:spPr bwMode="auto">
          <a:xfrm>
            <a:off x="4992688" y="3071813"/>
            <a:ext cx="71437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2" name="Freeform 170"/>
          <p:cNvSpPr>
            <a:spLocks/>
          </p:cNvSpPr>
          <p:nvPr/>
        </p:nvSpPr>
        <p:spPr bwMode="auto">
          <a:xfrm>
            <a:off x="4832350" y="2795588"/>
            <a:ext cx="322263" cy="279400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3" name="Freeform 171"/>
          <p:cNvSpPr>
            <a:spLocks/>
          </p:cNvSpPr>
          <p:nvPr/>
        </p:nvSpPr>
        <p:spPr bwMode="auto">
          <a:xfrm>
            <a:off x="5384800" y="2751138"/>
            <a:ext cx="88900" cy="95250"/>
          </a:xfrm>
          <a:custGeom>
            <a:avLst/>
            <a:gdLst/>
            <a:ahLst/>
            <a:cxnLst>
              <a:cxn ang="0">
                <a:pos x="20" y="60"/>
              </a:cxn>
              <a:cxn ang="0">
                <a:pos x="16" y="48"/>
              </a:cxn>
              <a:cxn ang="0">
                <a:pos x="20" y="36"/>
              </a:cxn>
              <a:cxn ang="0">
                <a:pos x="18" y="32"/>
              </a:cxn>
              <a:cxn ang="0">
                <a:pos x="14" y="26"/>
              </a:cxn>
              <a:cxn ang="0">
                <a:pos x="4" y="18"/>
              </a:cxn>
              <a:cxn ang="0">
                <a:pos x="2" y="10"/>
              </a:cxn>
              <a:cxn ang="0">
                <a:pos x="0" y="4"/>
              </a:cxn>
              <a:cxn ang="0">
                <a:pos x="4" y="0"/>
              </a:cxn>
              <a:cxn ang="0">
                <a:pos x="18" y="2"/>
              </a:cxn>
              <a:cxn ang="0">
                <a:pos x="30" y="6"/>
              </a:cxn>
              <a:cxn ang="0">
                <a:pos x="34" y="14"/>
              </a:cxn>
              <a:cxn ang="0">
                <a:pos x="38" y="22"/>
              </a:cxn>
              <a:cxn ang="0">
                <a:pos x="48" y="28"/>
              </a:cxn>
              <a:cxn ang="0">
                <a:pos x="52" y="36"/>
              </a:cxn>
              <a:cxn ang="0">
                <a:pos x="48" y="42"/>
              </a:cxn>
              <a:cxn ang="0">
                <a:pos x="40" y="42"/>
              </a:cxn>
              <a:cxn ang="0">
                <a:pos x="30" y="40"/>
              </a:cxn>
              <a:cxn ang="0">
                <a:pos x="30" y="48"/>
              </a:cxn>
              <a:cxn ang="0">
                <a:pos x="24" y="56"/>
              </a:cxn>
              <a:cxn ang="0">
                <a:pos x="20" y="60"/>
              </a:cxn>
            </a:cxnLst>
            <a:rect l="0" t="0" r="r" b="b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4" name="Freeform 172"/>
          <p:cNvSpPr>
            <a:spLocks/>
          </p:cNvSpPr>
          <p:nvPr/>
        </p:nvSpPr>
        <p:spPr bwMode="auto">
          <a:xfrm>
            <a:off x="5246688" y="2624138"/>
            <a:ext cx="492125" cy="254000"/>
          </a:xfrm>
          <a:custGeom>
            <a:avLst/>
            <a:gdLst/>
            <a:ahLst/>
            <a:cxnLst>
              <a:cxn ang="0">
                <a:pos x="158" y="6"/>
              </a:cxn>
              <a:cxn ang="0">
                <a:pos x="168" y="0"/>
              </a:cxn>
              <a:cxn ang="0">
                <a:pos x="192" y="0"/>
              </a:cxn>
              <a:cxn ang="0">
                <a:pos x="194" y="22"/>
              </a:cxn>
              <a:cxn ang="0">
                <a:pos x="216" y="40"/>
              </a:cxn>
              <a:cxn ang="0">
                <a:pos x="250" y="48"/>
              </a:cxn>
              <a:cxn ang="0">
                <a:pos x="286" y="58"/>
              </a:cxn>
              <a:cxn ang="0">
                <a:pos x="284" y="90"/>
              </a:cxn>
              <a:cxn ang="0">
                <a:pos x="258" y="98"/>
              </a:cxn>
              <a:cxn ang="0">
                <a:pos x="242" y="112"/>
              </a:cxn>
              <a:cxn ang="0">
                <a:pos x="208" y="124"/>
              </a:cxn>
              <a:cxn ang="0">
                <a:pos x="190" y="132"/>
              </a:cxn>
              <a:cxn ang="0">
                <a:pos x="206" y="140"/>
              </a:cxn>
              <a:cxn ang="0">
                <a:pos x="216" y="144"/>
              </a:cxn>
              <a:cxn ang="0">
                <a:pos x="238" y="144"/>
              </a:cxn>
              <a:cxn ang="0">
                <a:pos x="234" y="150"/>
              </a:cxn>
              <a:cxn ang="0">
                <a:pos x="210" y="150"/>
              </a:cxn>
              <a:cxn ang="0">
                <a:pos x="194" y="160"/>
              </a:cxn>
              <a:cxn ang="0">
                <a:pos x="184" y="152"/>
              </a:cxn>
              <a:cxn ang="0">
                <a:pos x="170" y="140"/>
              </a:cxn>
              <a:cxn ang="0">
                <a:pos x="184" y="132"/>
              </a:cxn>
              <a:cxn ang="0">
                <a:pos x="162" y="128"/>
              </a:cxn>
              <a:cxn ang="0">
                <a:pos x="146" y="116"/>
              </a:cxn>
              <a:cxn ang="0">
                <a:pos x="138" y="126"/>
              </a:cxn>
              <a:cxn ang="0">
                <a:pos x="120" y="146"/>
              </a:cxn>
              <a:cxn ang="0">
                <a:pos x="110" y="144"/>
              </a:cxn>
              <a:cxn ang="0">
                <a:pos x="100" y="140"/>
              </a:cxn>
              <a:cxn ang="0">
                <a:pos x="110" y="120"/>
              </a:cxn>
              <a:cxn ang="0">
                <a:pos x="132" y="116"/>
              </a:cxn>
              <a:cxn ang="0">
                <a:pos x="118" y="102"/>
              </a:cxn>
              <a:cxn ang="0">
                <a:pos x="98" y="82"/>
              </a:cxn>
              <a:cxn ang="0">
                <a:pos x="84" y="80"/>
              </a:cxn>
              <a:cxn ang="0">
                <a:pos x="68" y="84"/>
              </a:cxn>
              <a:cxn ang="0">
                <a:pos x="44" y="92"/>
              </a:cxn>
              <a:cxn ang="0">
                <a:pos x="10" y="94"/>
              </a:cxn>
              <a:cxn ang="0">
                <a:pos x="0" y="82"/>
              </a:cxn>
              <a:cxn ang="0">
                <a:pos x="8" y="66"/>
              </a:cxn>
              <a:cxn ang="0">
                <a:pos x="18" y="46"/>
              </a:cxn>
              <a:cxn ang="0">
                <a:pos x="32" y="36"/>
              </a:cxn>
              <a:cxn ang="0">
                <a:pos x="28" y="16"/>
              </a:cxn>
              <a:cxn ang="0">
                <a:pos x="84" y="14"/>
              </a:cxn>
              <a:cxn ang="0">
                <a:pos x="114" y="20"/>
              </a:cxn>
              <a:cxn ang="0">
                <a:pos x="138" y="4"/>
              </a:cxn>
            </a:cxnLst>
            <a:rect l="0" t="0" r="r" b="b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5" name="Freeform 173"/>
          <p:cNvSpPr>
            <a:spLocks/>
          </p:cNvSpPr>
          <p:nvPr/>
        </p:nvSpPr>
        <p:spPr bwMode="auto">
          <a:xfrm>
            <a:off x="5208588" y="2757488"/>
            <a:ext cx="244475" cy="142875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6" name="Freeform 174"/>
          <p:cNvSpPr>
            <a:spLocks/>
          </p:cNvSpPr>
          <p:nvPr/>
        </p:nvSpPr>
        <p:spPr bwMode="auto">
          <a:xfrm>
            <a:off x="5254625" y="2884488"/>
            <a:ext cx="168275" cy="88900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7" name="Freeform 175"/>
          <p:cNvSpPr>
            <a:spLocks/>
          </p:cNvSpPr>
          <p:nvPr/>
        </p:nvSpPr>
        <p:spPr bwMode="auto">
          <a:xfrm>
            <a:off x="5357813" y="2951163"/>
            <a:ext cx="71437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0"/>
              </a:cxn>
              <a:cxn ang="0">
                <a:pos x="2" y="26"/>
              </a:cxn>
              <a:cxn ang="0">
                <a:pos x="10" y="26"/>
              </a:cxn>
              <a:cxn ang="0">
                <a:pos x="4" y="30"/>
              </a:cxn>
              <a:cxn ang="0">
                <a:pos x="14" y="28"/>
              </a:cxn>
              <a:cxn ang="0">
                <a:pos x="26" y="20"/>
              </a:cxn>
              <a:cxn ang="0">
                <a:pos x="34" y="16"/>
              </a:cxn>
              <a:cxn ang="0">
                <a:pos x="42" y="18"/>
              </a:cxn>
              <a:cxn ang="0">
                <a:pos x="38" y="14"/>
              </a:cxn>
              <a:cxn ang="0">
                <a:pos x="32" y="10"/>
              </a:cxn>
              <a:cxn ang="0">
                <a:pos x="30" y="4"/>
              </a:cxn>
              <a:cxn ang="0">
                <a:pos x="22" y="4"/>
              </a:cxn>
              <a:cxn ang="0">
                <a:pos x="12" y="0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8" name="Freeform 176"/>
          <p:cNvSpPr>
            <a:spLocks/>
          </p:cNvSpPr>
          <p:nvPr/>
        </p:nvSpPr>
        <p:spPr bwMode="auto">
          <a:xfrm>
            <a:off x="5287963" y="3144838"/>
            <a:ext cx="76200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9" name="Freeform 177"/>
          <p:cNvSpPr>
            <a:spLocks/>
          </p:cNvSpPr>
          <p:nvPr/>
        </p:nvSpPr>
        <p:spPr bwMode="auto">
          <a:xfrm>
            <a:off x="5195888" y="2963863"/>
            <a:ext cx="161925" cy="155575"/>
          </a:xfrm>
          <a:custGeom>
            <a:avLst/>
            <a:gdLst/>
            <a:ahLst/>
            <a:cxnLst>
              <a:cxn ang="0">
                <a:pos x="46" y="64"/>
              </a:cxn>
              <a:cxn ang="0">
                <a:pos x="38" y="68"/>
              </a:cxn>
              <a:cxn ang="0">
                <a:pos x="24" y="66"/>
              </a:cxn>
              <a:cxn ang="0">
                <a:pos x="20" y="78"/>
              </a:cxn>
              <a:cxn ang="0">
                <a:pos x="26" y="88"/>
              </a:cxn>
              <a:cxn ang="0">
                <a:pos x="32" y="86"/>
              </a:cxn>
              <a:cxn ang="0">
                <a:pos x="36" y="98"/>
              </a:cxn>
              <a:cxn ang="0">
                <a:pos x="42" y="92"/>
              </a:cxn>
              <a:cxn ang="0">
                <a:pos x="48" y="94"/>
              </a:cxn>
              <a:cxn ang="0">
                <a:pos x="44" y="86"/>
              </a:cxn>
              <a:cxn ang="0">
                <a:pos x="42" y="76"/>
              </a:cxn>
              <a:cxn ang="0">
                <a:pos x="52" y="74"/>
              </a:cxn>
              <a:cxn ang="0">
                <a:pos x="48" y="64"/>
              </a:cxn>
              <a:cxn ang="0">
                <a:pos x="58" y="70"/>
              </a:cxn>
              <a:cxn ang="0">
                <a:pos x="62" y="60"/>
              </a:cxn>
              <a:cxn ang="0">
                <a:pos x="50" y="54"/>
              </a:cxn>
              <a:cxn ang="0">
                <a:pos x="44" y="44"/>
              </a:cxn>
              <a:cxn ang="0">
                <a:pos x="38" y="32"/>
              </a:cxn>
              <a:cxn ang="0">
                <a:pos x="38" y="22"/>
              </a:cxn>
              <a:cxn ang="0">
                <a:pos x="48" y="26"/>
              </a:cxn>
              <a:cxn ang="0">
                <a:pos x="58" y="26"/>
              </a:cxn>
              <a:cxn ang="0">
                <a:pos x="58" y="16"/>
              </a:cxn>
              <a:cxn ang="0">
                <a:pos x="70" y="14"/>
              </a:cxn>
              <a:cxn ang="0">
                <a:pos x="84" y="14"/>
              </a:cxn>
              <a:cxn ang="0">
                <a:pos x="94" y="12"/>
              </a:cxn>
              <a:cxn ang="0">
                <a:pos x="86" y="6"/>
              </a:cxn>
              <a:cxn ang="0">
                <a:pos x="70" y="4"/>
              </a:cxn>
              <a:cxn ang="0">
                <a:pos x="58" y="0"/>
              </a:cxn>
              <a:cxn ang="0">
                <a:pos x="40" y="10"/>
              </a:cxn>
              <a:cxn ang="0">
                <a:pos x="26" y="12"/>
              </a:cxn>
              <a:cxn ang="0">
                <a:pos x="14" y="16"/>
              </a:cxn>
              <a:cxn ang="0">
                <a:pos x="10" y="26"/>
              </a:cxn>
              <a:cxn ang="0">
                <a:pos x="0" y="38"/>
              </a:cxn>
              <a:cxn ang="0">
                <a:pos x="10" y="46"/>
              </a:cxn>
              <a:cxn ang="0">
                <a:pos x="20" y="48"/>
              </a:cxn>
              <a:cxn ang="0">
                <a:pos x="14" y="58"/>
              </a:cxn>
              <a:cxn ang="0">
                <a:pos x="26" y="58"/>
              </a:cxn>
              <a:cxn ang="0">
                <a:pos x="42" y="62"/>
              </a:cxn>
            </a:cxnLst>
            <a:rect l="0" t="0" r="r" b="b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0" name="Freeform 178"/>
          <p:cNvSpPr>
            <a:spLocks/>
          </p:cNvSpPr>
          <p:nvPr/>
        </p:nvSpPr>
        <p:spPr bwMode="auto">
          <a:xfrm>
            <a:off x="5175250" y="2935288"/>
            <a:ext cx="44450" cy="889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1" name="Freeform 179"/>
          <p:cNvSpPr>
            <a:spLocks/>
          </p:cNvSpPr>
          <p:nvPr/>
        </p:nvSpPr>
        <p:spPr bwMode="auto">
          <a:xfrm>
            <a:off x="5835650" y="2973388"/>
            <a:ext cx="88900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4"/>
              </a:cxn>
              <a:cxn ang="0">
                <a:pos x="16" y="0"/>
              </a:cxn>
              <a:cxn ang="0">
                <a:pos x="24" y="0"/>
              </a:cxn>
              <a:cxn ang="0">
                <a:pos x="28" y="4"/>
              </a:cxn>
              <a:cxn ang="0">
                <a:pos x="30" y="10"/>
              </a:cxn>
              <a:cxn ang="0">
                <a:pos x="32" y="18"/>
              </a:cxn>
              <a:cxn ang="0">
                <a:pos x="36" y="24"/>
              </a:cxn>
              <a:cxn ang="0">
                <a:pos x="40" y="28"/>
              </a:cxn>
              <a:cxn ang="0">
                <a:pos x="46" y="30"/>
              </a:cxn>
              <a:cxn ang="0">
                <a:pos x="50" y="34"/>
              </a:cxn>
              <a:cxn ang="0">
                <a:pos x="52" y="38"/>
              </a:cxn>
              <a:cxn ang="0">
                <a:pos x="50" y="44"/>
              </a:cxn>
              <a:cxn ang="0">
                <a:pos x="42" y="42"/>
              </a:cxn>
              <a:cxn ang="0">
                <a:pos x="40" y="34"/>
              </a:cxn>
              <a:cxn ang="0">
                <a:pos x="34" y="32"/>
              </a:cxn>
              <a:cxn ang="0">
                <a:pos x="28" y="28"/>
              </a:cxn>
              <a:cxn ang="0">
                <a:pos x="20" y="28"/>
              </a:cxn>
              <a:cxn ang="0">
                <a:pos x="18" y="32"/>
              </a:cxn>
              <a:cxn ang="0">
                <a:pos x="12" y="28"/>
              </a:cxn>
              <a:cxn ang="0">
                <a:pos x="0" y="28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2" name="Freeform 180"/>
          <p:cNvSpPr>
            <a:spLocks/>
          </p:cNvSpPr>
          <p:nvPr/>
        </p:nvSpPr>
        <p:spPr bwMode="auto">
          <a:xfrm>
            <a:off x="5876925" y="2954338"/>
            <a:ext cx="144463" cy="104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6" y="2"/>
              </a:cxn>
              <a:cxn ang="0">
                <a:pos x="32" y="8"/>
              </a:cxn>
              <a:cxn ang="0">
                <a:pos x="42" y="14"/>
              </a:cxn>
              <a:cxn ang="0">
                <a:pos x="46" y="12"/>
              </a:cxn>
              <a:cxn ang="0">
                <a:pos x="52" y="6"/>
              </a:cxn>
              <a:cxn ang="0">
                <a:pos x="56" y="2"/>
              </a:cxn>
              <a:cxn ang="0">
                <a:pos x="60" y="8"/>
              </a:cxn>
              <a:cxn ang="0">
                <a:pos x="66" y="20"/>
              </a:cxn>
              <a:cxn ang="0">
                <a:pos x="70" y="24"/>
              </a:cxn>
              <a:cxn ang="0">
                <a:pos x="80" y="28"/>
              </a:cxn>
              <a:cxn ang="0">
                <a:pos x="84" y="30"/>
              </a:cxn>
              <a:cxn ang="0">
                <a:pos x="84" y="36"/>
              </a:cxn>
              <a:cxn ang="0">
                <a:pos x="72" y="36"/>
              </a:cxn>
              <a:cxn ang="0">
                <a:pos x="68" y="38"/>
              </a:cxn>
              <a:cxn ang="0">
                <a:pos x="66" y="44"/>
              </a:cxn>
              <a:cxn ang="0">
                <a:pos x="68" y="48"/>
              </a:cxn>
              <a:cxn ang="0">
                <a:pos x="68" y="50"/>
              </a:cxn>
              <a:cxn ang="0">
                <a:pos x="68" y="52"/>
              </a:cxn>
              <a:cxn ang="0">
                <a:pos x="68" y="54"/>
              </a:cxn>
              <a:cxn ang="0">
                <a:pos x="60" y="54"/>
              </a:cxn>
              <a:cxn ang="0">
                <a:pos x="60" y="58"/>
              </a:cxn>
              <a:cxn ang="0">
                <a:pos x="60" y="62"/>
              </a:cxn>
              <a:cxn ang="0">
                <a:pos x="60" y="66"/>
              </a:cxn>
              <a:cxn ang="0">
                <a:pos x="52" y="66"/>
              </a:cxn>
              <a:cxn ang="0">
                <a:pos x="46" y="62"/>
              </a:cxn>
              <a:cxn ang="0">
                <a:pos x="52" y="58"/>
              </a:cxn>
              <a:cxn ang="0">
                <a:pos x="48" y="52"/>
              </a:cxn>
              <a:cxn ang="0">
                <a:pos x="48" y="44"/>
              </a:cxn>
              <a:cxn ang="0">
                <a:pos x="44" y="42"/>
              </a:cxn>
              <a:cxn ang="0">
                <a:pos x="42" y="44"/>
              </a:cxn>
              <a:cxn ang="0">
                <a:pos x="38" y="48"/>
              </a:cxn>
              <a:cxn ang="0">
                <a:pos x="32" y="52"/>
              </a:cxn>
              <a:cxn ang="0">
                <a:pos x="26" y="56"/>
              </a:cxn>
              <a:cxn ang="0">
                <a:pos x="28" y="50"/>
              </a:cxn>
              <a:cxn ang="0">
                <a:pos x="26" y="46"/>
              </a:cxn>
              <a:cxn ang="0">
                <a:pos x="12" y="36"/>
              </a:cxn>
              <a:cxn ang="0">
                <a:pos x="6" y="20"/>
              </a:cxn>
              <a:cxn ang="0">
                <a:pos x="4" y="16"/>
              </a:cxn>
              <a:cxn ang="0">
                <a:pos x="0" y="12"/>
              </a:cxn>
              <a:cxn ang="0">
                <a:pos x="6" y="8"/>
              </a:cxn>
              <a:cxn ang="0">
                <a:pos x="12" y="12"/>
              </a:cxn>
              <a:cxn ang="0">
                <a:pos x="18" y="18"/>
              </a:cxn>
              <a:cxn ang="0">
                <a:pos x="24" y="18"/>
              </a:cxn>
              <a:cxn ang="0">
                <a:pos x="26" y="14"/>
              </a:cxn>
              <a:cxn ang="0">
                <a:pos x="22" y="8"/>
              </a:cxn>
              <a:cxn ang="0">
                <a:pos x="16" y="2"/>
              </a:cxn>
              <a:cxn ang="0">
                <a:pos x="20" y="0"/>
              </a:cxn>
            </a:cxnLst>
            <a:rect l="0" t="0" r="r" b="b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3" name="Freeform 181"/>
          <p:cNvSpPr>
            <a:spLocks/>
          </p:cNvSpPr>
          <p:nvPr/>
        </p:nvSpPr>
        <p:spPr bwMode="auto">
          <a:xfrm>
            <a:off x="5735638" y="2903538"/>
            <a:ext cx="185737" cy="793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4" y="6"/>
              </a:cxn>
              <a:cxn ang="0">
                <a:pos x="42" y="6"/>
              </a:cxn>
              <a:cxn ang="0">
                <a:pos x="52" y="12"/>
              </a:cxn>
              <a:cxn ang="0">
                <a:pos x="56" y="14"/>
              </a:cxn>
              <a:cxn ang="0">
                <a:pos x="66" y="18"/>
              </a:cxn>
              <a:cxn ang="0">
                <a:pos x="72" y="18"/>
              </a:cxn>
              <a:cxn ang="0">
                <a:pos x="82" y="16"/>
              </a:cxn>
              <a:cxn ang="0">
                <a:pos x="92" y="22"/>
              </a:cxn>
              <a:cxn ang="0">
                <a:pos x="94" y="24"/>
              </a:cxn>
              <a:cxn ang="0">
                <a:pos x="102" y="32"/>
              </a:cxn>
              <a:cxn ang="0">
                <a:pos x="98" y="34"/>
              </a:cxn>
              <a:cxn ang="0">
                <a:pos x="104" y="40"/>
              </a:cxn>
              <a:cxn ang="0">
                <a:pos x="108" y="46"/>
              </a:cxn>
              <a:cxn ang="0">
                <a:pos x="106" y="50"/>
              </a:cxn>
              <a:cxn ang="0">
                <a:pos x="100" y="50"/>
              </a:cxn>
              <a:cxn ang="0">
                <a:pos x="88" y="40"/>
              </a:cxn>
              <a:cxn ang="0">
                <a:pos x="82" y="44"/>
              </a:cxn>
              <a:cxn ang="0">
                <a:pos x="74" y="44"/>
              </a:cxn>
              <a:cxn ang="0">
                <a:pos x="66" y="46"/>
              </a:cxn>
              <a:cxn ang="0">
                <a:pos x="58" y="50"/>
              </a:cxn>
              <a:cxn ang="0">
                <a:pos x="52" y="46"/>
              </a:cxn>
              <a:cxn ang="0">
                <a:pos x="46" y="40"/>
              </a:cxn>
              <a:cxn ang="0">
                <a:pos x="38" y="38"/>
              </a:cxn>
              <a:cxn ang="0">
                <a:pos x="36" y="44"/>
              </a:cxn>
              <a:cxn ang="0">
                <a:pos x="26" y="40"/>
              </a:cxn>
              <a:cxn ang="0">
                <a:pos x="30" y="32"/>
              </a:cxn>
              <a:cxn ang="0">
                <a:pos x="26" y="22"/>
              </a:cxn>
              <a:cxn ang="0">
                <a:pos x="20" y="14"/>
              </a:cxn>
              <a:cxn ang="0">
                <a:pos x="12" y="10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4" name="Freeform 182"/>
          <p:cNvSpPr>
            <a:spLocks/>
          </p:cNvSpPr>
          <p:nvPr/>
        </p:nvSpPr>
        <p:spPr bwMode="auto">
          <a:xfrm>
            <a:off x="6083300" y="2932113"/>
            <a:ext cx="381000" cy="219075"/>
          </a:xfrm>
          <a:custGeom>
            <a:avLst/>
            <a:gdLst/>
            <a:ahLst/>
            <a:cxnLst>
              <a:cxn ang="0">
                <a:pos x="20" y="104"/>
              </a:cxn>
              <a:cxn ang="0">
                <a:pos x="18" y="80"/>
              </a:cxn>
              <a:cxn ang="0">
                <a:pos x="24" y="72"/>
              </a:cxn>
              <a:cxn ang="0">
                <a:pos x="12" y="56"/>
              </a:cxn>
              <a:cxn ang="0">
                <a:pos x="8" y="50"/>
              </a:cxn>
              <a:cxn ang="0">
                <a:pos x="0" y="52"/>
              </a:cxn>
              <a:cxn ang="0">
                <a:pos x="0" y="44"/>
              </a:cxn>
              <a:cxn ang="0">
                <a:pos x="6" y="36"/>
              </a:cxn>
              <a:cxn ang="0">
                <a:pos x="12" y="40"/>
              </a:cxn>
              <a:cxn ang="0">
                <a:pos x="28" y="40"/>
              </a:cxn>
              <a:cxn ang="0">
                <a:pos x="34" y="32"/>
              </a:cxn>
              <a:cxn ang="0">
                <a:pos x="26" y="24"/>
              </a:cxn>
              <a:cxn ang="0">
                <a:pos x="20" y="16"/>
              </a:cxn>
              <a:cxn ang="0">
                <a:pos x="14" y="10"/>
              </a:cxn>
              <a:cxn ang="0">
                <a:pos x="4" y="14"/>
              </a:cxn>
              <a:cxn ang="0">
                <a:pos x="2" y="28"/>
              </a:cxn>
              <a:cxn ang="0">
                <a:pos x="0" y="22"/>
              </a:cxn>
              <a:cxn ang="0">
                <a:pos x="0" y="12"/>
              </a:cxn>
              <a:cxn ang="0">
                <a:pos x="10" y="6"/>
              </a:cxn>
              <a:cxn ang="0">
                <a:pos x="24" y="4"/>
              </a:cxn>
              <a:cxn ang="0">
                <a:pos x="36" y="12"/>
              </a:cxn>
              <a:cxn ang="0">
                <a:pos x="44" y="26"/>
              </a:cxn>
              <a:cxn ang="0">
                <a:pos x="54" y="28"/>
              </a:cxn>
              <a:cxn ang="0">
                <a:pos x="68" y="26"/>
              </a:cxn>
              <a:cxn ang="0">
                <a:pos x="68" y="14"/>
              </a:cxn>
              <a:cxn ang="0">
                <a:pos x="96" y="0"/>
              </a:cxn>
              <a:cxn ang="0">
                <a:pos x="102" y="6"/>
              </a:cxn>
              <a:cxn ang="0">
                <a:pos x="116" y="8"/>
              </a:cxn>
              <a:cxn ang="0">
                <a:pos x="118" y="12"/>
              </a:cxn>
              <a:cxn ang="0">
                <a:pos x="118" y="28"/>
              </a:cxn>
              <a:cxn ang="0">
                <a:pos x="144" y="28"/>
              </a:cxn>
              <a:cxn ang="0">
                <a:pos x="158" y="54"/>
              </a:cxn>
              <a:cxn ang="0">
                <a:pos x="178" y="66"/>
              </a:cxn>
              <a:cxn ang="0">
                <a:pos x="200" y="82"/>
              </a:cxn>
              <a:cxn ang="0">
                <a:pos x="212" y="84"/>
              </a:cxn>
              <a:cxn ang="0">
                <a:pos x="222" y="90"/>
              </a:cxn>
              <a:cxn ang="0">
                <a:pos x="222" y="98"/>
              </a:cxn>
              <a:cxn ang="0">
                <a:pos x="210" y="98"/>
              </a:cxn>
              <a:cxn ang="0">
                <a:pos x="194" y="104"/>
              </a:cxn>
              <a:cxn ang="0">
                <a:pos x="182" y="122"/>
              </a:cxn>
              <a:cxn ang="0">
                <a:pos x="170" y="126"/>
              </a:cxn>
              <a:cxn ang="0">
                <a:pos x="160" y="138"/>
              </a:cxn>
              <a:cxn ang="0">
                <a:pos x="150" y="134"/>
              </a:cxn>
              <a:cxn ang="0">
                <a:pos x="138" y="134"/>
              </a:cxn>
              <a:cxn ang="0">
                <a:pos x="136" y="112"/>
              </a:cxn>
              <a:cxn ang="0">
                <a:pos x="126" y="110"/>
              </a:cxn>
              <a:cxn ang="0">
                <a:pos x="68" y="84"/>
              </a:cxn>
              <a:cxn ang="0">
                <a:pos x="42" y="88"/>
              </a:cxn>
              <a:cxn ang="0">
                <a:pos x="20" y="104"/>
              </a:cxn>
            </a:cxnLst>
            <a:rect l="0" t="0" r="r" b="b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5" name="Freeform 183"/>
          <p:cNvSpPr>
            <a:spLocks/>
          </p:cNvSpPr>
          <p:nvPr/>
        </p:nvSpPr>
        <p:spPr bwMode="auto">
          <a:xfrm>
            <a:off x="6484938" y="2986088"/>
            <a:ext cx="203200" cy="120650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32" y="10"/>
              </a:cxn>
              <a:cxn ang="0">
                <a:pos x="36" y="2"/>
              </a:cxn>
              <a:cxn ang="0">
                <a:pos x="48" y="0"/>
              </a:cxn>
              <a:cxn ang="0">
                <a:pos x="54" y="2"/>
              </a:cxn>
              <a:cxn ang="0">
                <a:pos x="52" y="8"/>
              </a:cxn>
              <a:cxn ang="0">
                <a:pos x="50" y="14"/>
              </a:cxn>
              <a:cxn ang="0">
                <a:pos x="52" y="20"/>
              </a:cxn>
              <a:cxn ang="0">
                <a:pos x="54" y="28"/>
              </a:cxn>
              <a:cxn ang="0">
                <a:pos x="66" y="28"/>
              </a:cxn>
              <a:cxn ang="0">
                <a:pos x="80" y="30"/>
              </a:cxn>
              <a:cxn ang="0">
                <a:pos x="100" y="30"/>
              </a:cxn>
              <a:cxn ang="0">
                <a:pos x="98" y="36"/>
              </a:cxn>
              <a:cxn ang="0">
                <a:pos x="100" y="44"/>
              </a:cxn>
              <a:cxn ang="0">
                <a:pos x="106" y="46"/>
              </a:cxn>
              <a:cxn ang="0">
                <a:pos x="118" y="44"/>
              </a:cxn>
              <a:cxn ang="0">
                <a:pos x="118" y="64"/>
              </a:cxn>
              <a:cxn ang="0">
                <a:pos x="90" y="64"/>
              </a:cxn>
              <a:cxn ang="0">
                <a:pos x="80" y="70"/>
              </a:cxn>
              <a:cxn ang="0">
                <a:pos x="64" y="76"/>
              </a:cxn>
              <a:cxn ang="0">
                <a:pos x="64" y="70"/>
              </a:cxn>
              <a:cxn ang="0">
                <a:pos x="66" y="62"/>
              </a:cxn>
              <a:cxn ang="0">
                <a:pos x="64" y="50"/>
              </a:cxn>
              <a:cxn ang="0">
                <a:pos x="56" y="44"/>
              </a:cxn>
              <a:cxn ang="0">
                <a:pos x="46" y="60"/>
              </a:cxn>
              <a:cxn ang="0">
                <a:pos x="38" y="62"/>
              </a:cxn>
              <a:cxn ang="0">
                <a:pos x="18" y="74"/>
              </a:cxn>
              <a:cxn ang="0">
                <a:pos x="8" y="70"/>
              </a:cxn>
              <a:cxn ang="0">
                <a:pos x="8" y="62"/>
              </a:cxn>
              <a:cxn ang="0">
                <a:pos x="16" y="52"/>
              </a:cxn>
              <a:cxn ang="0">
                <a:pos x="10" y="50"/>
              </a:cxn>
              <a:cxn ang="0">
                <a:pos x="12" y="36"/>
              </a:cxn>
              <a:cxn ang="0">
                <a:pos x="0" y="36"/>
              </a:cxn>
              <a:cxn ang="0">
                <a:pos x="0" y="26"/>
              </a:cxn>
              <a:cxn ang="0">
                <a:pos x="20" y="26"/>
              </a:cxn>
              <a:cxn ang="0">
                <a:pos x="18" y="12"/>
              </a:cxn>
              <a:cxn ang="0">
                <a:pos x="24" y="14"/>
              </a:cxn>
            </a:cxnLst>
            <a:rect l="0" t="0" r="r" b="b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6" name="Freeform 184"/>
          <p:cNvSpPr>
            <a:spLocks/>
          </p:cNvSpPr>
          <p:nvPr/>
        </p:nvSpPr>
        <p:spPr bwMode="auto">
          <a:xfrm>
            <a:off x="6175375" y="2846388"/>
            <a:ext cx="457200" cy="2508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8"/>
              </a:cxn>
              <a:cxn ang="0">
                <a:pos x="18" y="4"/>
              </a:cxn>
              <a:cxn ang="0">
                <a:pos x="46" y="0"/>
              </a:cxn>
              <a:cxn ang="0">
                <a:pos x="54" y="6"/>
              </a:cxn>
              <a:cxn ang="0">
                <a:pos x="70" y="16"/>
              </a:cxn>
              <a:cxn ang="0">
                <a:pos x="80" y="20"/>
              </a:cxn>
              <a:cxn ang="0">
                <a:pos x="94" y="38"/>
              </a:cxn>
              <a:cxn ang="0">
                <a:pos x="132" y="36"/>
              </a:cxn>
              <a:cxn ang="0">
                <a:pos x="140" y="34"/>
              </a:cxn>
              <a:cxn ang="0">
                <a:pos x="158" y="52"/>
              </a:cxn>
              <a:cxn ang="0">
                <a:pos x="158" y="60"/>
              </a:cxn>
              <a:cxn ang="0">
                <a:pos x="168" y="68"/>
              </a:cxn>
              <a:cxn ang="0">
                <a:pos x="170" y="84"/>
              </a:cxn>
              <a:cxn ang="0">
                <a:pos x="188" y="82"/>
              </a:cxn>
              <a:cxn ang="0">
                <a:pos x="192" y="84"/>
              </a:cxn>
              <a:cxn ang="0">
                <a:pos x="192" y="94"/>
              </a:cxn>
              <a:cxn ang="0">
                <a:pos x="200" y="94"/>
              </a:cxn>
              <a:cxn ang="0">
                <a:pos x="202" y="84"/>
              </a:cxn>
              <a:cxn ang="0">
                <a:pos x="214" y="74"/>
              </a:cxn>
              <a:cxn ang="0">
                <a:pos x="234" y="62"/>
              </a:cxn>
              <a:cxn ang="0">
                <a:pos x="230" y="72"/>
              </a:cxn>
              <a:cxn ang="0">
                <a:pos x="228" y="76"/>
              </a:cxn>
              <a:cxn ang="0">
                <a:pos x="236" y="80"/>
              </a:cxn>
              <a:cxn ang="0">
                <a:pos x="248" y="76"/>
              </a:cxn>
              <a:cxn ang="0">
                <a:pos x="258" y="82"/>
              </a:cxn>
              <a:cxn ang="0">
                <a:pos x="266" y="90"/>
              </a:cxn>
              <a:cxn ang="0">
                <a:pos x="258" y="98"/>
              </a:cxn>
              <a:cxn ang="0">
                <a:pos x="248" y="102"/>
              </a:cxn>
              <a:cxn ang="0">
                <a:pos x="236" y="102"/>
              </a:cxn>
              <a:cxn ang="0">
                <a:pos x="232" y="98"/>
              </a:cxn>
              <a:cxn ang="0">
                <a:pos x="234" y="90"/>
              </a:cxn>
              <a:cxn ang="0">
                <a:pos x="228" y="88"/>
              </a:cxn>
              <a:cxn ang="0">
                <a:pos x="216" y="90"/>
              </a:cxn>
              <a:cxn ang="0">
                <a:pos x="212" y="98"/>
              </a:cxn>
              <a:cxn ang="0">
                <a:pos x="204" y="102"/>
              </a:cxn>
              <a:cxn ang="0">
                <a:pos x="198" y="100"/>
              </a:cxn>
              <a:cxn ang="0">
                <a:pos x="200" y="114"/>
              </a:cxn>
              <a:cxn ang="0">
                <a:pos x="180" y="114"/>
              </a:cxn>
              <a:cxn ang="0">
                <a:pos x="180" y="124"/>
              </a:cxn>
              <a:cxn ang="0">
                <a:pos x="192" y="124"/>
              </a:cxn>
              <a:cxn ang="0">
                <a:pos x="190" y="138"/>
              </a:cxn>
              <a:cxn ang="0">
                <a:pos x="196" y="140"/>
              </a:cxn>
              <a:cxn ang="0">
                <a:pos x="188" y="150"/>
              </a:cxn>
              <a:cxn ang="0">
                <a:pos x="188" y="158"/>
              </a:cxn>
              <a:cxn ang="0">
                <a:pos x="168" y="152"/>
              </a:cxn>
              <a:cxn ang="0">
                <a:pos x="168" y="144"/>
              </a:cxn>
              <a:cxn ang="0">
                <a:pos x="158" y="138"/>
              </a:cxn>
              <a:cxn ang="0">
                <a:pos x="146" y="136"/>
              </a:cxn>
              <a:cxn ang="0">
                <a:pos x="104" y="108"/>
              </a:cxn>
              <a:cxn ang="0">
                <a:pos x="90" y="82"/>
              </a:cxn>
              <a:cxn ang="0">
                <a:pos x="64" y="82"/>
              </a:cxn>
              <a:cxn ang="0">
                <a:pos x="64" y="66"/>
              </a:cxn>
              <a:cxn ang="0">
                <a:pos x="62" y="62"/>
              </a:cxn>
              <a:cxn ang="0">
                <a:pos x="48" y="60"/>
              </a:cxn>
              <a:cxn ang="0">
                <a:pos x="42" y="54"/>
              </a:cxn>
              <a:cxn ang="0">
                <a:pos x="14" y="68"/>
              </a:cxn>
              <a:cxn ang="0">
                <a:pos x="14" y="80"/>
              </a:cxn>
              <a:cxn ang="0">
                <a:pos x="0" y="82"/>
              </a:cxn>
            </a:cxnLst>
            <a:rect l="0" t="0" r="r" b="b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7" name="Freeform 185"/>
          <p:cNvSpPr>
            <a:spLocks/>
          </p:cNvSpPr>
          <p:nvPr/>
        </p:nvSpPr>
        <p:spPr bwMode="auto">
          <a:xfrm>
            <a:off x="6567488" y="2913063"/>
            <a:ext cx="271462" cy="12065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6" y="8"/>
              </a:cxn>
              <a:cxn ang="0">
                <a:pos x="28" y="8"/>
              </a:cxn>
              <a:cxn ang="0">
                <a:pos x="32" y="12"/>
              </a:cxn>
              <a:cxn ang="0">
                <a:pos x="50" y="10"/>
              </a:cxn>
              <a:cxn ang="0">
                <a:pos x="52" y="4"/>
              </a:cxn>
              <a:cxn ang="0">
                <a:pos x="60" y="0"/>
              </a:cxn>
              <a:cxn ang="0">
                <a:pos x="72" y="2"/>
              </a:cxn>
              <a:cxn ang="0">
                <a:pos x="74" y="10"/>
              </a:cxn>
              <a:cxn ang="0">
                <a:pos x="134" y="8"/>
              </a:cxn>
              <a:cxn ang="0">
                <a:pos x="140" y="14"/>
              </a:cxn>
              <a:cxn ang="0">
                <a:pos x="148" y="16"/>
              </a:cxn>
              <a:cxn ang="0">
                <a:pos x="158" y="20"/>
              </a:cxn>
              <a:cxn ang="0">
                <a:pos x="152" y="24"/>
              </a:cxn>
              <a:cxn ang="0">
                <a:pos x="138" y="32"/>
              </a:cxn>
              <a:cxn ang="0">
                <a:pos x="126" y="36"/>
              </a:cxn>
              <a:cxn ang="0">
                <a:pos x="122" y="44"/>
              </a:cxn>
              <a:cxn ang="0">
                <a:pos x="102" y="44"/>
              </a:cxn>
              <a:cxn ang="0">
                <a:pos x="98" y="54"/>
              </a:cxn>
              <a:cxn ang="0">
                <a:pos x="82" y="58"/>
              </a:cxn>
              <a:cxn ang="0">
                <a:pos x="82" y="52"/>
              </a:cxn>
              <a:cxn ang="0">
                <a:pos x="68" y="52"/>
              </a:cxn>
              <a:cxn ang="0">
                <a:pos x="66" y="58"/>
              </a:cxn>
              <a:cxn ang="0">
                <a:pos x="58" y="62"/>
              </a:cxn>
              <a:cxn ang="0">
                <a:pos x="54" y="66"/>
              </a:cxn>
              <a:cxn ang="0">
                <a:pos x="52" y="76"/>
              </a:cxn>
              <a:cxn ang="0">
                <a:pos x="32" y="76"/>
              </a:cxn>
              <a:cxn ang="0">
                <a:pos x="18" y="74"/>
              </a:cxn>
              <a:cxn ang="0">
                <a:pos x="6" y="74"/>
              </a:cxn>
              <a:cxn ang="0">
                <a:pos x="4" y="66"/>
              </a:cxn>
              <a:cxn ang="0">
                <a:pos x="2" y="60"/>
              </a:cxn>
              <a:cxn ang="0">
                <a:pos x="4" y="56"/>
              </a:cxn>
              <a:cxn ang="0">
                <a:pos x="8" y="60"/>
              </a:cxn>
              <a:cxn ang="0">
                <a:pos x="20" y="60"/>
              </a:cxn>
              <a:cxn ang="0">
                <a:pos x="30" y="56"/>
              </a:cxn>
              <a:cxn ang="0">
                <a:pos x="38" y="48"/>
              </a:cxn>
              <a:cxn ang="0">
                <a:pos x="30" y="40"/>
              </a:cxn>
              <a:cxn ang="0">
                <a:pos x="20" y="34"/>
              </a:cxn>
              <a:cxn ang="0">
                <a:pos x="8" y="38"/>
              </a:cxn>
              <a:cxn ang="0">
                <a:pos x="0" y="34"/>
              </a:cxn>
              <a:cxn ang="0">
                <a:pos x="2" y="30"/>
              </a:cxn>
              <a:cxn ang="0">
                <a:pos x="6" y="20"/>
              </a:cxn>
            </a:cxnLst>
            <a:rect l="0" t="0" r="r" b="b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8" name="Freeform 186"/>
          <p:cNvSpPr>
            <a:spLocks/>
          </p:cNvSpPr>
          <p:nvPr/>
        </p:nvSpPr>
        <p:spPr bwMode="auto">
          <a:xfrm>
            <a:off x="5918200" y="2522538"/>
            <a:ext cx="1100138" cy="473075"/>
          </a:xfrm>
          <a:custGeom>
            <a:avLst/>
            <a:gdLst/>
            <a:ahLst/>
            <a:cxnLst>
              <a:cxn ang="0">
                <a:pos x="94" y="260"/>
              </a:cxn>
              <a:cxn ang="0">
                <a:pos x="66" y="234"/>
              </a:cxn>
              <a:cxn ang="0">
                <a:pos x="64" y="220"/>
              </a:cxn>
              <a:cxn ang="0">
                <a:pos x="76" y="210"/>
              </a:cxn>
              <a:cxn ang="0">
                <a:pos x="94" y="208"/>
              </a:cxn>
              <a:cxn ang="0">
                <a:pos x="108" y="196"/>
              </a:cxn>
              <a:cxn ang="0">
                <a:pos x="82" y="176"/>
              </a:cxn>
              <a:cxn ang="0">
                <a:pos x="40" y="188"/>
              </a:cxn>
              <a:cxn ang="0">
                <a:pos x="24" y="158"/>
              </a:cxn>
              <a:cxn ang="0">
                <a:pos x="0" y="140"/>
              </a:cxn>
              <a:cxn ang="0">
                <a:pos x="18" y="102"/>
              </a:cxn>
              <a:cxn ang="0">
                <a:pos x="34" y="114"/>
              </a:cxn>
              <a:cxn ang="0">
                <a:pos x="60" y="84"/>
              </a:cxn>
              <a:cxn ang="0">
                <a:pos x="112" y="84"/>
              </a:cxn>
              <a:cxn ang="0">
                <a:pos x="150" y="100"/>
              </a:cxn>
              <a:cxn ang="0">
                <a:pos x="190" y="90"/>
              </a:cxn>
              <a:cxn ang="0">
                <a:pos x="226" y="98"/>
              </a:cxn>
              <a:cxn ang="0">
                <a:pos x="228" y="80"/>
              </a:cxn>
              <a:cxn ang="0">
                <a:pos x="220" y="68"/>
              </a:cxn>
              <a:cxn ang="0">
                <a:pos x="228" y="52"/>
              </a:cxn>
              <a:cxn ang="0">
                <a:pos x="236" y="40"/>
              </a:cxn>
              <a:cxn ang="0">
                <a:pos x="254" y="28"/>
              </a:cxn>
              <a:cxn ang="0">
                <a:pos x="316" y="10"/>
              </a:cxn>
              <a:cxn ang="0">
                <a:pos x="364" y="0"/>
              </a:cxn>
              <a:cxn ang="0">
                <a:pos x="388" y="16"/>
              </a:cxn>
              <a:cxn ang="0">
                <a:pos x="418" y="28"/>
              </a:cxn>
              <a:cxn ang="0">
                <a:pos x="456" y="28"/>
              </a:cxn>
              <a:cxn ang="0">
                <a:pos x="480" y="32"/>
              </a:cxn>
              <a:cxn ang="0">
                <a:pos x="510" y="60"/>
              </a:cxn>
              <a:cxn ang="0">
                <a:pos x="528" y="92"/>
              </a:cxn>
              <a:cxn ang="0">
                <a:pos x="540" y="84"/>
              </a:cxn>
              <a:cxn ang="0">
                <a:pos x="562" y="96"/>
              </a:cxn>
              <a:cxn ang="0">
                <a:pos x="590" y="92"/>
              </a:cxn>
              <a:cxn ang="0">
                <a:pos x="614" y="116"/>
              </a:cxn>
              <a:cxn ang="0">
                <a:pos x="640" y="132"/>
              </a:cxn>
              <a:cxn ang="0">
                <a:pos x="626" y="142"/>
              </a:cxn>
              <a:cxn ang="0">
                <a:pos x="622" y="170"/>
              </a:cxn>
              <a:cxn ang="0">
                <a:pos x="596" y="172"/>
              </a:cxn>
              <a:cxn ang="0">
                <a:pos x="570" y="194"/>
              </a:cxn>
              <a:cxn ang="0">
                <a:pos x="548" y="208"/>
              </a:cxn>
              <a:cxn ang="0">
                <a:pos x="538" y="232"/>
              </a:cxn>
              <a:cxn ang="0">
                <a:pos x="536" y="256"/>
              </a:cxn>
              <a:cxn ang="0">
                <a:pos x="526" y="262"/>
              </a:cxn>
              <a:cxn ang="0">
                <a:pos x="512" y="254"/>
              </a:cxn>
              <a:cxn ang="0">
                <a:pos x="450" y="248"/>
              </a:cxn>
              <a:cxn ang="0">
                <a:pos x="430" y="250"/>
              </a:cxn>
              <a:cxn ang="0">
                <a:pos x="410" y="258"/>
              </a:cxn>
              <a:cxn ang="0">
                <a:pos x="394" y="254"/>
              </a:cxn>
              <a:cxn ang="0">
                <a:pos x="376" y="270"/>
              </a:cxn>
              <a:cxn ang="0">
                <a:pos x="350" y="298"/>
              </a:cxn>
              <a:cxn ang="0">
                <a:pos x="342" y="288"/>
              </a:cxn>
              <a:cxn ang="0">
                <a:pos x="320" y="288"/>
              </a:cxn>
              <a:cxn ang="0">
                <a:pos x="308" y="264"/>
              </a:cxn>
              <a:cxn ang="0">
                <a:pos x="290" y="238"/>
              </a:cxn>
              <a:cxn ang="0">
                <a:pos x="244" y="242"/>
              </a:cxn>
              <a:cxn ang="0">
                <a:pos x="204" y="210"/>
              </a:cxn>
              <a:cxn ang="0">
                <a:pos x="168" y="208"/>
              </a:cxn>
              <a:cxn ang="0">
                <a:pos x="150" y="286"/>
              </a:cxn>
              <a:cxn ang="0">
                <a:pos x="132" y="270"/>
              </a:cxn>
              <a:cxn ang="0">
                <a:pos x="114" y="264"/>
              </a:cxn>
            </a:cxnLst>
            <a:rect l="0" t="0" r="r" b="b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9" name="Freeform 187"/>
          <p:cNvSpPr>
            <a:spLocks/>
          </p:cNvSpPr>
          <p:nvPr/>
        </p:nvSpPr>
        <p:spPr bwMode="auto">
          <a:xfrm>
            <a:off x="5394325" y="1563688"/>
            <a:ext cx="4437063" cy="1412875"/>
          </a:xfrm>
          <a:custGeom>
            <a:avLst/>
            <a:gdLst/>
            <a:ahLst/>
            <a:cxnLst>
              <a:cxn ang="0">
                <a:pos x="336" y="878"/>
              </a:cxn>
              <a:cxn ang="0">
                <a:pos x="254" y="858"/>
              </a:cxn>
              <a:cxn ang="0">
                <a:pos x="174" y="796"/>
              </a:cxn>
              <a:cxn ang="0">
                <a:pos x="164" y="716"/>
              </a:cxn>
              <a:cxn ang="0">
                <a:pos x="72" y="674"/>
              </a:cxn>
              <a:cxn ang="0">
                <a:pos x="14" y="584"/>
              </a:cxn>
              <a:cxn ang="0">
                <a:pos x="22" y="486"/>
              </a:cxn>
              <a:cxn ang="0">
                <a:pos x="34" y="336"/>
              </a:cxn>
              <a:cxn ang="0">
                <a:pos x="80" y="244"/>
              </a:cxn>
              <a:cxn ang="0">
                <a:pos x="172" y="348"/>
              </a:cxn>
              <a:cxn ang="0">
                <a:pos x="122" y="386"/>
              </a:cxn>
              <a:cxn ang="0">
                <a:pos x="180" y="380"/>
              </a:cxn>
              <a:cxn ang="0">
                <a:pos x="262" y="310"/>
              </a:cxn>
              <a:cxn ang="0">
                <a:pos x="318" y="326"/>
              </a:cxn>
              <a:cxn ang="0">
                <a:pos x="476" y="278"/>
              </a:cxn>
              <a:cxn ang="0">
                <a:pos x="498" y="226"/>
              </a:cxn>
              <a:cxn ang="0">
                <a:pos x="626" y="246"/>
              </a:cxn>
              <a:cxn ang="0">
                <a:pos x="716" y="182"/>
              </a:cxn>
              <a:cxn ang="0">
                <a:pos x="666" y="324"/>
              </a:cxn>
              <a:cxn ang="0">
                <a:pos x="778" y="270"/>
              </a:cxn>
              <a:cxn ang="0">
                <a:pos x="734" y="204"/>
              </a:cxn>
              <a:cxn ang="0">
                <a:pos x="780" y="204"/>
              </a:cxn>
              <a:cxn ang="0">
                <a:pos x="798" y="162"/>
              </a:cxn>
              <a:cxn ang="0">
                <a:pos x="946" y="120"/>
              </a:cxn>
              <a:cxn ang="0">
                <a:pos x="1230" y="2"/>
              </a:cxn>
              <a:cxn ang="0">
                <a:pos x="1326" y="102"/>
              </a:cxn>
              <a:cxn ang="0">
                <a:pos x="1336" y="122"/>
              </a:cxn>
              <a:cxn ang="0">
                <a:pos x="1564" y="138"/>
              </a:cxn>
              <a:cxn ang="0">
                <a:pos x="1720" y="190"/>
              </a:cxn>
              <a:cxn ang="0">
                <a:pos x="1926" y="172"/>
              </a:cxn>
              <a:cxn ang="0">
                <a:pos x="2108" y="246"/>
              </a:cxn>
              <a:cxn ang="0">
                <a:pos x="2274" y="272"/>
              </a:cxn>
              <a:cxn ang="0">
                <a:pos x="2442" y="276"/>
              </a:cxn>
              <a:cxn ang="0">
                <a:pos x="2568" y="332"/>
              </a:cxn>
              <a:cxn ang="0">
                <a:pos x="2446" y="360"/>
              </a:cxn>
              <a:cxn ang="0">
                <a:pos x="2368" y="380"/>
              </a:cxn>
              <a:cxn ang="0">
                <a:pos x="2306" y="464"/>
              </a:cxn>
              <a:cxn ang="0">
                <a:pos x="2136" y="534"/>
              </a:cxn>
              <a:cxn ang="0">
                <a:pos x="2104" y="634"/>
              </a:cxn>
              <a:cxn ang="0">
                <a:pos x="2034" y="582"/>
              </a:cxn>
              <a:cxn ang="0">
                <a:pos x="2166" y="430"/>
              </a:cxn>
              <a:cxn ang="0">
                <a:pos x="2058" y="456"/>
              </a:cxn>
              <a:cxn ang="0">
                <a:pos x="1966" y="504"/>
              </a:cxn>
              <a:cxn ang="0">
                <a:pos x="1734" y="620"/>
              </a:cxn>
              <a:cxn ang="0">
                <a:pos x="1794" y="728"/>
              </a:cxn>
              <a:cxn ang="0">
                <a:pos x="1660" y="810"/>
              </a:cxn>
              <a:cxn ang="0">
                <a:pos x="1666" y="764"/>
              </a:cxn>
              <a:cxn ang="0">
                <a:pos x="1472" y="652"/>
              </a:cxn>
              <a:cxn ang="0">
                <a:pos x="1418" y="718"/>
              </a:cxn>
              <a:cxn ang="0">
                <a:pos x="1276" y="718"/>
              </a:cxn>
              <a:cxn ang="0">
                <a:pos x="1132" y="674"/>
              </a:cxn>
              <a:cxn ang="0">
                <a:pos x="1024" y="700"/>
              </a:cxn>
              <a:cxn ang="0">
                <a:pos x="894" y="696"/>
              </a:cxn>
              <a:cxn ang="0">
                <a:pos x="760" y="632"/>
              </a:cxn>
              <a:cxn ang="0">
                <a:pos x="536" y="634"/>
              </a:cxn>
              <a:cxn ang="0">
                <a:pos x="530" y="702"/>
              </a:cxn>
              <a:cxn ang="0">
                <a:pos x="340" y="706"/>
              </a:cxn>
              <a:cxn ang="0">
                <a:pos x="344" y="792"/>
              </a:cxn>
            </a:cxnLst>
            <a:rect l="0" t="0" r="r" b="b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0" name="Freeform 188"/>
          <p:cNvSpPr>
            <a:spLocks/>
          </p:cNvSpPr>
          <p:nvPr/>
        </p:nvSpPr>
        <p:spPr bwMode="auto">
          <a:xfrm>
            <a:off x="8515350" y="2554288"/>
            <a:ext cx="71438" cy="27622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6" y="174"/>
              </a:cxn>
              <a:cxn ang="0">
                <a:pos x="10" y="160"/>
              </a:cxn>
              <a:cxn ang="0">
                <a:pos x="18" y="162"/>
              </a:cxn>
              <a:cxn ang="0">
                <a:pos x="24" y="170"/>
              </a:cxn>
              <a:cxn ang="0">
                <a:pos x="26" y="162"/>
              </a:cxn>
              <a:cxn ang="0">
                <a:pos x="22" y="154"/>
              </a:cxn>
              <a:cxn ang="0">
                <a:pos x="14" y="144"/>
              </a:cxn>
              <a:cxn ang="0">
                <a:pos x="10" y="134"/>
              </a:cxn>
              <a:cxn ang="0">
                <a:pos x="14" y="126"/>
              </a:cxn>
              <a:cxn ang="0">
                <a:pos x="18" y="114"/>
              </a:cxn>
              <a:cxn ang="0">
                <a:pos x="22" y="108"/>
              </a:cxn>
              <a:cxn ang="0">
                <a:pos x="30" y="106"/>
              </a:cxn>
              <a:cxn ang="0">
                <a:pos x="42" y="116"/>
              </a:cxn>
              <a:cxn ang="0">
                <a:pos x="42" y="104"/>
              </a:cxn>
              <a:cxn ang="0">
                <a:pos x="32" y="88"/>
              </a:cxn>
              <a:cxn ang="0">
                <a:pos x="28" y="62"/>
              </a:cxn>
              <a:cxn ang="0">
                <a:pos x="24" y="42"/>
              </a:cxn>
              <a:cxn ang="0">
                <a:pos x="22" y="26"/>
              </a:cxn>
              <a:cxn ang="0">
                <a:pos x="20" y="12"/>
              </a:cxn>
              <a:cxn ang="0">
                <a:pos x="16" y="0"/>
              </a:cxn>
              <a:cxn ang="0">
                <a:pos x="12" y="6"/>
              </a:cxn>
              <a:cxn ang="0">
                <a:pos x="12" y="16"/>
              </a:cxn>
              <a:cxn ang="0">
                <a:pos x="2" y="20"/>
              </a:cxn>
              <a:cxn ang="0">
                <a:pos x="2" y="36"/>
              </a:cxn>
              <a:cxn ang="0">
                <a:pos x="2" y="50"/>
              </a:cxn>
              <a:cxn ang="0">
                <a:pos x="2" y="62"/>
              </a:cxn>
              <a:cxn ang="0">
                <a:pos x="8" y="70"/>
              </a:cxn>
              <a:cxn ang="0">
                <a:pos x="6" y="82"/>
              </a:cxn>
              <a:cxn ang="0">
                <a:pos x="6" y="102"/>
              </a:cxn>
              <a:cxn ang="0">
                <a:pos x="6" y="126"/>
              </a:cxn>
              <a:cxn ang="0">
                <a:pos x="6" y="146"/>
              </a:cxn>
              <a:cxn ang="0">
                <a:pos x="6" y="158"/>
              </a:cxn>
              <a:cxn ang="0">
                <a:pos x="0" y="166"/>
              </a:cxn>
            </a:cxnLst>
            <a:rect l="0" t="0" r="r" b="b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1" name="Freeform 189"/>
          <p:cNvSpPr>
            <a:spLocks/>
          </p:cNvSpPr>
          <p:nvPr/>
        </p:nvSpPr>
        <p:spPr bwMode="auto">
          <a:xfrm>
            <a:off x="5865813" y="3017838"/>
            <a:ext cx="41275" cy="31750"/>
          </a:xfrm>
          <a:custGeom>
            <a:avLst/>
            <a:gdLst/>
            <a:ahLst/>
            <a:cxnLst>
              <a:cxn ang="0">
                <a:pos x="22" y="20"/>
              </a:cxn>
              <a:cxn ang="0">
                <a:pos x="14" y="16"/>
              </a:cxn>
              <a:cxn ang="0">
                <a:pos x="8" y="12"/>
              </a:cxn>
              <a:cxn ang="0">
                <a:pos x="0" y="4"/>
              </a:cxn>
              <a:cxn ang="0">
                <a:pos x="2" y="0"/>
              </a:cxn>
              <a:cxn ang="0">
                <a:pos x="10" y="0"/>
              </a:cxn>
              <a:cxn ang="0">
                <a:pos x="16" y="4"/>
              </a:cxn>
              <a:cxn ang="0">
                <a:pos x="22" y="6"/>
              </a:cxn>
              <a:cxn ang="0">
                <a:pos x="24" y="14"/>
              </a:cxn>
              <a:cxn ang="0">
                <a:pos x="22" y="20"/>
              </a:cxn>
            </a:cxnLst>
            <a:rect l="0" t="0" r="r" b="b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2" name="Freeform 190"/>
          <p:cNvSpPr>
            <a:spLocks/>
          </p:cNvSpPr>
          <p:nvPr/>
        </p:nvSpPr>
        <p:spPr bwMode="auto">
          <a:xfrm>
            <a:off x="5532438" y="3144838"/>
            <a:ext cx="52387" cy="254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3" name="Freeform 191"/>
          <p:cNvSpPr>
            <a:spLocks/>
          </p:cNvSpPr>
          <p:nvPr/>
        </p:nvSpPr>
        <p:spPr bwMode="auto">
          <a:xfrm>
            <a:off x="5364163" y="2951163"/>
            <a:ext cx="501650" cy="1778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6" y="34"/>
              </a:cxn>
              <a:cxn ang="0">
                <a:pos x="26" y="34"/>
              </a:cxn>
              <a:cxn ang="0">
                <a:pos x="46" y="34"/>
              </a:cxn>
              <a:cxn ang="0">
                <a:pos x="52" y="26"/>
              </a:cxn>
              <a:cxn ang="0">
                <a:pos x="52" y="22"/>
              </a:cxn>
              <a:cxn ang="0">
                <a:pos x="46" y="16"/>
              </a:cxn>
              <a:cxn ang="0">
                <a:pos x="82" y="18"/>
              </a:cxn>
              <a:cxn ang="0">
                <a:pos x="110" y="0"/>
              </a:cxn>
              <a:cxn ang="0">
                <a:pos x="146" y="12"/>
              </a:cxn>
              <a:cxn ang="0">
                <a:pos x="160" y="16"/>
              </a:cxn>
              <a:cxn ang="0">
                <a:pos x="182" y="22"/>
              </a:cxn>
              <a:cxn ang="0">
                <a:pos x="218" y="22"/>
              </a:cxn>
              <a:cxn ang="0">
                <a:pos x="242" y="10"/>
              </a:cxn>
              <a:cxn ang="0">
                <a:pos x="252" y="14"/>
              </a:cxn>
              <a:cxn ang="0">
                <a:pos x="262" y="10"/>
              </a:cxn>
              <a:cxn ang="0">
                <a:pos x="274" y="20"/>
              </a:cxn>
              <a:cxn ang="0">
                <a:pos x="274" y="42"/>
              </a:cxn>
              <a:cxn ang="0">
                <a:pos x="292" y="46"/>
              </a:cxn>
              <a:cxn ang="0">
                <a:pos x="282" y="52"/>
              </a:cxn>
              <a:cxn ang="0">
                <a:pos x="286" y="68"/>
              </a:cxn>
              <a:cxn ang="0">
                <a:pos x="292" y="88"/>
              </a:cxn>
              <a:cxn ang="0">
                <a:pos x="282" y="90"/>
              </a:cxn>
              <a:cxn ang="0">
                <a:pos x="252" y="92"/>
              </a:cxn>
              <a:cxn ang="0">
                <a:pos x="214" y="100"/>
              </a:cxn>
              <a:cxn ang="0">
                <a:pos x="190" y="96"/>
              </a:cxn>
              <a:cxn ang="0">
                <a:pos x="182" y="100"/>
              </a:cxn>
              <a:cxn ang="0">
                <a:pos x="164" y="96"/>
              </a:cxn>
              <a:cxn ang="0">
                <a:pos x="154" y="112"/>
              </a:cxn>
              <a:cxn ang="0">
                <a:pos x="156" y="96"/>
              </a:cxn>
              <a:cxn ang="0">
                <a:pos x="146" y="100"/>
              </a:cxn>
              <a:cxn ang="0">
                <a:pos x="128" y="100"/>
              </a:cxn>
              <a:cxn ang="0">
                <a:pos x="110" y="110"/>
              </a:cxn>
              <a:cxn ang="0">
                <a:pos x="92" y="104"/>
              </a:cxn>
              <a:cxn ang="0">
                <a:pos x="72" y="96"/>
              </a:cxn>
              <a:cxn ang="0">
                <a:pos x="68" y="104"/>
              </a:cxn>
              <a:cxn ang="0">
                <a:pos x="50" y="108"/>
              </a:cxn>
              <a:cxn ang="0">
                <a:pos x="34" y="96"/>
              </a:cxn>
              <a:cxn ang="0">
                <a:pos x="16" y="84"/>
              </a:cxn>
              <a:cxn ang="0">
                <a:pos x="6" y="74"/>
              </a:cxn>
              <a:cxn ang="0">
                <a:pos x="14" y="62"/>
              </a:cxn>
              <a:cxn ang="0">
                <a:pos x="10" y="48"/>
              </a:cxn>
            </a:cxnLst>
            <a:rect l="0" t="0" r="r" b="b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4" name="Freeform 192"/>
          <p:cNvSpPr>
            <a:spLocks/>
          </p:cNvSpPr>
          <p:nvPr/>
        </p:nvSpPr>
        <p:spPr bwMode="auto">
          <a:xfrm>
            <a:off x="5600700" y="3170238"/>
            <a:ext cx="49213" cy="4445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24" y="0"/>
              </a:cxn>
              <a:cxn ang="0">
                <a:pos x="28" y="4"/>
              </a:cxn>
              <a:cxn ang="0">
                <a:pos x="24" y="10"/>
              </a:cxn>
              <a:cxn ang="0">
                <a:pos x="18" y="14"/>
              </a:cxn>
              <a:cxn ang="0">
                <a:pos x="16" y="20"/>
              </a:cxn>
              <a:cxn ang="0">
                <a:pos x="10" y="24"/>
              </a:cxn>
              <a:cxn ang="0">
                <a:pos x="6" y="28"/>
              </a:cxn>
              <a:cxn ang="0">
                <a:pos x="0" y="26"/>
              </a:cxn>
              <a:cxn ang="0">
                <a:pos x="6" y="18"/>
              </a:cxn>
              <a:cxn ang="0">
                <a:pos x="12" y="8"/>
              </a:cxn>
              <a:cxn ang="0">
                <a:pos x="16" y="2"/>
              </a:cxn>
            </a:cxnLst>
            <a:rect l="0" t="0" r="r" b="b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5" name="Freeform 193"/>
          <p:cNvSpPr>
            <a:spLocks/>
          </p:cNvSpPr>
          <p:nvPr/>
        </p:nvSpPr>
        <p:spPr bwMode="auto">
          <a:xfrm>
            <a:off x="5611813" y="3097213"/>
            <a:ext cx="185737" cy="136525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8" y="32"/>
              </a:cxn>
              <a:cxn ang="0">
                <a:pos x="8" y="24"/>
              </a:cxn>
              <a:cxn ang="0">
                <a:pos x="10" y="20"/>
              </a:cxn>
              <a:cxn ang="0">
                <a:pos x="18" y="12"/>
              </a:cxn>
              <a:cxn ang="0">
                <a:pos x="20" y="4"/>
              </a:cxn>
              <a:cxn ang="0">
                <a:pos x="26" y="8"/>
              </a:cxn>
              <a:cxn ang="0">
                <a:pos x="38" y="8"/>
              </a:cxn>
              <a:cxn ang="0">
                <a:pos x="40" y="4"/>
              </a:cxn>
              <a:cxn ang="0">
                <a:pos x="46" y="4"/>
              </a:cxn>
              <a:cxn ang="0">
                <a:pos x="52" y="10"/>
              </a:cxn>
              <a:cxn ang="0">
                <a:pos x="70" y="8"/>
              </a:cxn>
              <a:cxn ang="0">
                <a:pos x="82" y="0"/>
              </a:cxn>
              <a:cxn ang="0">
                <a:pos x="108" y="0"/>
              </a:cxn>
              <a:cxn ang="0">
                <a:pos x="108" y="4"/>
              </a:cxn>
              <a:cxn ang="0">
                <a:pos x="94" y="14"/>
              </a:cxn>
              <a:cxn ang="0">
                <a:pos x="90" y="46"/>
              </a:cxn>
              <a:cxn ang="0">
                <a:pos x="54" y="68"/>
              </a:cxn>
              <a:cxn ang="0">
                <a:pos x="28" y="84"/>
              </a:cxn>
              <a:cxn ang="0">
                <a:pos x="20" y="86"/>
              </a:cxn>
              <a:cxn ang="0">
                <a:pos x="12" y="82"/>
              </a:cxn>
              <a:cxn ang="0">
                <a:pos x="6" y="80"/>
              </a:cxn>
              <a:cxn ang="0">
                <a:pos x="2" y="78"/>
              </a:cxn>
              <a:cxn ang="0">
                <a:pos x="0" y="74"/>
              </a:cxn>
              <a:cxn ang="0">
                <a:pos x="10" y="66"/>
              </a:cxn>
              <a:cxn ang="0">
                <a:pos x="12" y="60"/>
              </a:cxn>
              <a:cxn ang="0">
                <a:pos x="18" y="56"/>
              </a:cxn>
              <a:cxn ang="0">
                <a:pos x="22" y="50"/>
              </a:cxn>
              <a:cxn ang="0">
                <a:pos x="18" y="46"/>
              </a:cxn>
              <a:cxn ang="0">
                <a:pos x="10" y="48"/>
              </a:cxn>
            </a:cxnLst>
            <a:rect l="0" t="0" r="r" b="b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6" name="Freeform 194"/>
          <p:cNvSpPr>
            <a:spLocks/>
          </p:cNvSpPr>
          <p:nvPr/>
        </p:nvSpPr>
        <p:spPr bwMode="auto">
          <a:xfrm>
            <a:off x="5576888" y="3211513"/>
            <a:ext cx="41275" cy="101600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22" y="14"/>
              </a:cxn>
              <a:cxn ang="0">
                <a:pos x="24" y="8"/>
              </a:cxn>
              <a:cxn ang="0">
                <a:pos x="22" y="6"/>
              </a:cxn>
              <a:cxn ang="0">
                <a:pos x="20" y="2"/>
              </a:cxn>
              <a:cxn ang="0">
                <a:pos x="14" y="0"/>
              </a:cxn>
              <a:cxn ang="0">
                <a:pos x="14" y="6"/>
              </a:cxn>
              <a:cxn ang="0">
                <a:pos x="12" y="14"/>
              </a:cxn>
              <a:cxn ang="0">
                <a:pos x="10" y="20"/>
              </a:cxn>
              <a:cxn ang="0">
                <a:pos x="6" y="26"/>
              </a:cxn>
              <a:cxn ang="0">
                <a:pos x="4" y="30"/>
              </a:cxn>
              <a:cxn ang="0">
                <a:pos x="0" y="36"/>
              </a:cxn>
              <a:cxn ang="0">
                <a:pos x="2" y="40"/>
              </a:cxn>
              <a:cxn ang="0">
                <a:pos x="6" y="48"/>
              </a:cxn>
              <a:cxn ang="0">
                <a:pos x="10" y="58"/>
              </a:cxn>
              <a:cxn ang="0">
                <a:pos x="12" y="64"/>
              </a:cxn>
              <a:cxn ang="0">
                <a:pos x="18" y="52"/>
              </a:cxn>
              <a:cxn ang="0">
                <a:pos x="20" y="42"/>
              </a:cxn>
              <a:cxn ang="0">
                <a:pos x="20" y="30"/>
              </a:cxn>
              <a:cxn ang="0">
                <a:pos x="16" y="30"/>
              </a:cxn>
              <a:cxn ang="0">
                <a:pos x="14" y="18"/>
              </a:cxn>
              <a:cxn ang="0">
                <a:pos x="16" y="14"/>
              </a:cxn>
            </a:cxnLst>
            <a:rect l="0" t="0" r="r" b="b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7" name="Freeform 195"/>
          <p:cNvSpPr>
            <a:spLocks/>
          </p:cNvSpPr>
          <p:nvPr/>
        </p:nvSpPr>
        <p:spPr bwMode="auto">
          <a:xfrm>
            <a:off x="5711825" y="3087688"/>
            <a:ext cx="244475" cy="234950"/>
          </a:xfrm>
          <a:custGeom>
            <a:avLst/>
            <a:gdLst/>
            <a:ahLst/>
            <a:cxnLst>
              <a:cxn ang="0">
                <a:pos x="90" y="2"/>
              </a:cxn>
              <a:cxn ang="0">
                <a:pos x="94" y="10"/>
              </a:cxn>
              <a:cxn ang="0">
                <a:pos x="106" y="28"/>
              </a:cxn>
              <a:cxn ang="0">
                <a:pos x="114" y="30"/>
              </a:cxn>
              <a:cxn ang="0">
                <a:pos x="110" y="36"/>
              </a:cxn>
              <a:cxn ang="0">
                <a:pos x="112" y="44"/>
              </a:cxn>
              <a:cxn ang="0">
                <a:pos x="106" y="48"/>
              </a:cxn>
              <a:cxn ang="0">
                <a:pos x="100" y="62"/>
              </a:cxn>
              <a:cxn ang="0">
                <a:pos x="112" y="74"/>
              </a:cxn>
              <a:cxn ang="0">
                <a:pos x="118" y="84"/>
              </a:cxn>
              <a:cxn ang="0">
                <a:pos x="132" y="90"/>
              </a:cxn>
              <a:cxn ang="0">
                <a:pos x="140" y="98"/>
              </a:cxn>
              <a:cxn ang="0">
                <a:pos x="136" y="112"/>
              </a:cxn>
              <a:cxn ang="0">
                <a:pos x="142" y="124"/>
              </a:cxn>
              <a:cxn ang="0">
                <a:pos x="140" y="130"/>
              </a:cxn>
              <a:cxn ang="0">
                <a:pos x="132" y="132"/>
              </a:cxn>
              <a:cxn ang="0">
                <a:pos x="122" y="140"/>
              </a:cxn>
              <a:cxn ang="0">
                <a:pos x="122" y="148"/>
              </a:cxn>
              <a:cxn ang="0">
                <a:pos x="90" y="148"/>
              </a:cxn>
              <a:cxn ang="0">
                <a:pos x="76" y="136"/>
              </a:cxn>
              <a:cxn ang="0">
                <a:pos x="68" y="136"/>
              </a:cxn>
              <a:cxn ang="0">
                <a:pos x="58" y="120"/>
              </a:cxn>
              <a:cxn ang="0">
                <a:pos x="22" y="100"/>
              </a:cxn>
              <a:cxn ang="0">
                <a:pos x="2" y="96"/>
              </a:cxn>
              <a:cxn ang="0">
                <a:pos x="0" y="72"/>
              </a:cxn>
              <a:cxn ang="0">
                <a:pos x="32" y="52"/>
              </a:cxn>
              <a:cxn ang="0">
                <a:pos x="36" y="20"/>
              </a:cxn>
              <a:cxn ang="0">
                <a:pos x="50" y="10"/>
              </a:cxn>
              <a:cxn ang="0">
                <a:pos x="50" y="6"/>
              </a:cxn>
              <a:cxn ang="0">
                <a:pos x="60" y="0"/>
              </a:cxn>
              <a:cxn ang="0">
                <a:pos x="88" y="6"/>
              </a:cxn>
              <a:cxn ang="0">
                <a:pos x="90" y="2"/>
              </a:cxn>
            </a:cxnLst>
            <a:rect l="0" t="0" r="r" b="b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8" name="Freeform 196"/>
          <p:cNvSpPr>
            <a:spLocks/>
          </p:cNvSpPr>
          <p:nvPr/>
        </p:nvSpPr>
        <p:spPr bwMode="auto">
          <a:xfrm>
            <a:off x="5921375" y="3294063"/>
            <a:ext cx="47625" cy="444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18" y="0"/>
              </a:cxn>
              <a:cxn ang="0">
                <a:pos x="14" y="0"/>
              </a:cxn>
              <a:cxn ang="0">
                <a:pos x="10" y="2"/>
              </a:cxn>
              <a:cxn ang="0">
                <a:pos x="0" y="10"/>
              </a:cxn>
              <a:cxn ang="0">
                <a:pos x="0" y="18"/>
              </a:cxn>
              <a:cxn ang="0">
                <a:pos x="10" y="20"/>
              </a:cxn>
              <a:cxn ang="0">
                <a:pos x="18" y="28"/>
              </a:cxn>
              <a:cxn ang="0">
                <a:pos x="26" y="28"/>
              </a:cxn>
              <a:cxn ang="0">
                <a:pos x="22" y="18"/>
              </a:cxn>
              <a:cxn ang="0">
                <a:pos x="22" y="12"/>
              </a:cxn>
              <a:cxn ang="0">
                <a:pos x="28" y="4"/>
              </a:cxn>
            </a:cxnLst>
            <a:rect l="0" t="0" r="r" b="b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9" name="Freeform 197"/>
          <p:cNvSpPr>
            <a:spLocks/>
          </p:cNvSpPr>
          <p:nvPr/>
        </p:nvSpPr>
        <p:spPr bwMode="auto">
          <a:xfrm>
            <a:off x="6042025" y="3411538"/>
            <a:ext cx="144463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8" y="34"/>
              </a:cxn>
              <a:cxn ang="0">
                <a:pos x="22" y="50"/>
              </a:cxn>
              <a:cxn ang="0">
                <a:pos x="48" y="56"/>
              </a:cxn>
              <a:cxn ang="0">
                <a:pos x="66" y="56"/>
              </a:cxn>
              <a:cxn ang="0">
                <a:pos x="84" y="24"/>
              </a:cxn>
              <a:cxn ang="0">
                <a:pos x="82" y="10"/>
              </a:cxn>
              <a:cxn ang="0">
                <a:pos x="80" y="2"/>
              </a:cxn>
              <a:cxn ang="0">
                <a:pos x="76" y="0"/>
              </a:cxn>
              <a:cxn ang="0">
                <a:pos x="68" y="10"/>
              </a:cxn>
              <a:cxn ang="0">
                <a:pos x="58" y="18"/>
              </a:cxn>
              <a:cxn ang="0">
                <a:pos x="50" y="28"/>
              </a:cxn>
              <a:cxn ang="0">
                <a:pos x="42" y="30"/>
              </a:cxn>
              <a:cxn ang="0">
                <a:pos x="32" y="26"/>
              </a:cxn>
              <a:cxn ang="0">
                <a:pos x="26" y="30"/>
              </a:cxn>
              <a:cxn ang="0">
                <a:pos x="22" y="32"/>
              </a:cxn>
              <a:cxn ang="0">
                <a:pos x="14" y="30"/>
              </a:cxn>
              <a:cxn ang="0">
                <a:pos x="8" y="24"/>
              </a:cxn>
              <a:cxn ang="0">
                <a:pos x="4" y="20"/>
              </a:cxn>
              <a:cxn ang="0">
                <a:pos x="0" y="24"/>
              </a:cxn>
            </a:cxnLst>
            <a:rect l="0" t="0" r="r" b="b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0" name="Freeform 198"/>
          <p:cNvSpPr>
            <a:spLocks/>
          </p:cNvSpPr>
          <p:nvPr/>
        </p:nvSpPr>
        <p:spPr bwMode="auto">
          <a:xfrm>
            <a:off x="6065838" y="3449638"/>
            <a:ext cx="212725" cy="206375"/>
          </a:xfrm>
          <a:custGeom>
            <a:avLst/>
            <a:gdLst/>
            <a:ahLst/>
            <a:cxnLst>
              <a:cxn ang="0">
                <a:pos x="52" y="30"/>
              </a:cxn>
              <a:cxn ang="0">
                <a:pos x="70" y="0"/>
              </a:cxn>
              <a:cxn ang="0">
                <a:pos x="82" y="8"/>
              </a:cxn>
              <a:cxn ang="0">
                <a:pos x="90" y="14"/>
              </a:cxn>
              <a:cxn ang="0">
                <a:pos x="102" y="16"/>
              </a:cxn>
              <a:cxn ang="0">
                <a:pos x="124" y="36"/>
              </a:cxn>
              <a:cxn ang="0">
                <a:pos x="116" y="50"/>
              </a:cxn>
              <a:cxn ang="0">
                <a:pos x="104" y="64"/>
              </a:cxn>
              <a:cxn ang="0">
                <a:pos x="98" y="66"/>
              </a:cxn>
              <a:cxn ang="0">
                <a:pos x="86" y="70"/>
              </a:cxn>
              <a:cxn ang="0">
                <a:pos x="88" y="80"/>
              </a:cxn>
              <a:cxn ang="0">
                <a:pos x="90" y="90"/>
              </a:cxn>
              <a:cxn ang="0">
                <a:pos x="80" y="92"/>
              </a:cxn>
              <a:cxn ang="0">
                <a:pos x="72" y="98"/>
              </a:cxn>
              <a:cxn ang="0">
                <a:pos x="68" y="104"/>
              </a:cxn>
              <a:cxn ang="0">
                <a:pos x="68" y="110"/>
              </a:cxn>
              <a:cxn ang="0">
                <a:pos x="54" y="112"/>
              </a:cxn>
              <a:cxn ang="0">
                <a:pos x="52" y="118"/>
              </a:cxn>
              <a:cxn ang="0">
                <a:pos x="46" y="128"/>
              </a:cxn>
              <a:cxn ang="0">
                <a:pos x="26" y="126"/>
              </a:cxn>
              <a:cxn ang="0">
                <a:pos x="16" y="130"/>
              </a:cxn>
              <a:cxn ang="0">
                <a:pos x="0" y="94"/>
              </a:cxn>
              <a:cxn ang="0">
                <a:pos x="12" y="84"/>
              </a:cxn>
              <a:cxn ang="0">
                <a:pos x="48" y="72"/>
              </a:cxn>
              <a:cxn ang="0">
                <a:pos x="56" y="54"/>
              </a:cxn>
              <a:cxn ang="0">
                <a:pos x="56" y="40"/>
              </a:cxn>
              <a:cxn ang="0">
                <a:pos x="52" y="30"/>
              </a:cxn>
            </a:cxnLst>
            <a:rect l="0" t="0" r="r" b="b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1" name="Freeform 199"/>
          <p:cNvSpPr>
            <a:spLocks/>
          </p:cNvSpPr>
          <p:nvPr/>
        </p:nvSpPr>
        <p:spPr bwMode="auto">
          <a:xfrm>
            <a:off x="5815013" y="3598863"/>
            <a:ext cx="277812" cy="158750"/>
          </a:xfrm>
          <a:custGeom>
            <a:avLst/>
            <a:gdLst/>
            <a:ahLst/>
            <a:cxnLst>
              <a:cxn ang="0">
                <a:pos x="50" y="86"/>
              </a:cxn>
              <a:cxn ang="0">
                <a:pos x="42" y="92"/>
              </a:cxn>
              <a:cxn ang="0">
                <a:pos x="36" y="100"/>
              </a:cxn>
              <a:cxn ang="0">
                <a:pos x="16" y="100"/>
              </a:cxn>
              <a:cxn ang="0">
                <a:pos x="8" y="96"/>
              </a:cxn>
              <a:cxn ang="0">
                <a:pos x="0" y="66"/>
              </a:cxn>
              <a:cxn ang="0">
                <a:pos x="0" y="42"/>
              </a:cxn>
              <a:cxn ang="0">
                <a:pos x="8" y="24"/>
              </a:cxn>
              <a:cxn ang="0">
                <a:pos x="42" y="22"/>
              </a:cxn>
              <a:cxn ang="0">
                <a:pos x="72" y="28"/>
              </a:cxn>
              <a:cxn ang="0">
                <a:pos x="98" y="4"/>
              </a:cxn>
              <a:cxn ang="0">
                <a:pos x="128" y="0"/>
              </a:cxn>
              <a:cxn ang="0">
                <a:pos x="146" y="0"/>
              </a:cxn>
              <a:cxn ang="0">
                <a:pos x="162" y="36"/>
              </a:cxn>
              <a:cxn ang="0">
                <a:pos x="150" y="42"/>
              </a:cxn>
              <a:cxn ang="0">
                <a:pos x="142" y="48"/>
              </a:cxn>
              <a:cxn ang="0">
                <a:pos x="142" y="56"/>
              </a:cxn>
              <a:cxn ang="0">
                <a:pos x="136" y="60"/>
              </a:cxn>
              <a:cxn ang="0">
                <a:pos x="114" y="66"/>
              </a:cxn>
              <a:cxn ang="0">
                <a:pos x="104" y="68"/>
              </a:cxn>
              <a:cxn ang="0">
                <a:pos x="96" y="80"/>
              </a:cxn>
              <a:cxn ang="0">
                <a:pos x="78" y="78"/>
              </a:cxn>
              <a:cxn ang="0">
                <a:pos x="70" y="88"/>
              </a:cxn>
              <a:cxn ang="0">
                <a:pos x="56" y="88"/>
              </a:cxn>
              <a:cxn ang="0">
                <a:pos x="50" y="86"/>
              </a:cxn>
            </a:cxnLst>
            <a:rect l="0" t="0" r="r" b="b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2" name="Freeform 200"/>
          <p:cNvSpPr>
            <a:spLocks/>
          </p:cNvSpPr>
          <p:nvPr/>
        </p:nvSpPr>
        <p:spPr bwMode="auto">
          <a:xfrm>
            <a:off x="5848350" y="3021013"/>
            <a:ext cx="527050" cy="409575"/>
          </a:xfrm>
          <a:custGeom>
            <a:avLst/>
            <a:gdLst/>
            <a:ahLst/>
            <a:cxnLst>
              <a:cxn ang="0">
                <a:pos x="80" y="38"/>
              </a:cxn>
              <a:cxn ang="0">
                <a:pos x="112" y="56"/>
              </a:cxn>
              <a:cxn ang="0">
                <a:pos x="156" y="48"/>
              </a:cxn>
              <a:cxn ang="0">
                <a:pos x="204" y="28"/>
              </a:cxn>
              <a:cxn ang="0">
                <a:pos x="256" y="52"/>
              </a:cxn>
              <a:cxn ang="0">
                <a:pos x="274" y="78"/>
              </a:cxn>
              <a:cxn ang="0">
                <a:pos x="262" y="126"/>
              </a:cxn>
              <a:cxn ang="0">
                <a:pos x="282" y="150"/>
              </a:cxn>
              <a:cxn ang="0">
                <a:pos x="266" y="176"/>
              </a:cxn>
              <a:cxn ang="0">
                <a:pos x="286" y="202"/>
              </a:cxn>
              <a:cxn ang="0">
                <a:pos x="298" y="224"/>
              </a:cxn>
              <a:cxn ang="0">
                <a:pos x="306" y="232"/>
              </a:cxn>
              <a:cxn ang="0">
                <a:pos x="278" y="242"/>
              </a:cxn>
              <a:cxn ang="0">
                <a:pos x="236" y="254"/>
              </a:cxn>
              <a:cxn ang="0">
                <a:pos x="206" y="230"/>
              </a:cxn>
              <a:cxn ang="0">
                <a:pos x="188" y="224"/>
              </a:cxn>
              <a:cxn ang="0">
                <a:pos x="164" y="234"/>
              </a:cxn>
              <a:cxn ang="0">
                <a:pos x="118" y="206"/>
              </a:cxn>
              <a:cxn ang="0">
                <a:pos x="98" y="176"/>
              </a:cxn>
              <a:cxn ang="0">
                <a:pos x="70" y="176"/>
              </a:cxn>
              <a:cxn ang="0">
                <a:pos x="62" y="166"/>
              </a:cxn>
              <a:cxn ang="0">
                <a:pos x="60" y="140"/>
              </a:cxn>
              <a:cxn ang="0">
                <a:pos x="38" y="126"/>
              </a:cxn>
              <a:cxn ang="0">
                <a:pos x="26" y="90"/>
              </a:cxn>
              <a:cxn ang="0">
                <a:pos x="30" y="78"/>
              </a:cxn>
              <a:cxn ang="0">
                <a:pos x="26" y="70"/>
              </a:cxn>
              <a:cxn ang="0">
                <a:pos x="10" y="44"/>
              </a:cxn>
              <a:cxn ang="0">
                <a:pos x="4" y="24"/>
              </a:cxn>
              <a:cxn ang="0">
                <a:pos x="0" y="8"/>
              </a:cxn>
              <a:cxn ang="0">
                <a:pos x="10" y="2"/>
              </a:cxn>
              <a:cxn ang="0">
                <a:pos x="32" y="18"/>
              </a:cxn>
              <a:cxn ang="0">
                <a:pos x="42" y="14"/>
              </a:cxn>
              <a:cxn ang="0">
                <a:pos x="60" y="0"/>
              </a:cxn>
              <a:cxn ang="0">
                <a:pos x="64" y="10"/>
              </a:cxn>
              <a:cxn ang="0">
                <a:pos x="62" y="18"/>
              </a:cxn>
              <a:cxn ang="0">
                <a:pos x="76" y="24"/>
              </a:cxn>
            </a:cxnLst>
            <a:rect l="0" t="0" r="r" b="b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3" name="Freeform 201"/>
          <p:cNvSpPr>
            <a:spLocks/>
          </p:cNvSpPr>
          <p:nvPr/>
        </p:nvSpPr>
        <p:spPr bwMode="auto">
          <a:xfrm>
            <a:off x="6299200" y="3055938"/>
            <a:ext cx="388938" cy="257175"/>
          </a:xfrm>
          <a:custGeom>
            <a:avLst/>
            <a:gdLst/>
            <a:ahLst/>
            <a:cxnLst>
              <a:cxn ang="0">
                <a:pos x="12" y="56"/>
              </a:cxn>
              <a:cxn ang="0">
                <a:pos x="24" y="56"/>
              </a:cxn>
              <a:cxn ang="0">
                <a:pos x="34" y="60"/>
              </a:cxn>
              <a:cxn ang="0">
                <a:pos x="44" y="48"/>
              </a:cxn>
              <a:cxn ang="0">
                <a:pos x="56" y="44"/>
              </a:cxn>
              <a:cxn ang="0">
                <a:pos x="68" y="26"/>
              </a:cxn>
              <a:cxn ang="0">
                <a:pos x="84" y="20"/>
              </a:cxn>
              <a:cxn ang="0">
                <a:pos x="96" y="20"/>
              </a:cxn>
              <a:cxn ang="0">
                <a:pos x="116" y="26"/>
              </a:cxn>
              <a:cxn ang="0">
                <a:pos x="126" y="30"/>
              </a:cxn>
              <a:cxn ang="0">
                <a:pos x="146" y="18"/>
              </a:cxn>
              <a:cxn ang="0">
                <a:pos x="154" y="16"/>
              </a:cxn>
              <a:cxn ang="0">
                <a:pos x="164" y="0"/>
              </a:cxn>
              <a:cxn ang="0">
                <a:pos x="172" y="6"/>
              </a:cxn>
              <a:cxn ang="0">
                <a:pos x="174" y="18"/>
              </a:cxn>
              <a:cxn ang="0">
                <a:pos x="172" y="26"/>
              </a:cxn>
              <a:cxn ang="0">
                <a:pos x="172" y="32"/>
              </a:cxn>
              <a:cxn ang="0">
                <a:pos x="182" y="30"/>
              </a:cxn>
              <a:cxn ang="0">
                <a:pos x="190" y="26"/>
              </a:cxn>
              <a:cxn ang="0">
                <a:pos x="198" y="20"/>
              </a:cxn>
              <a:cxn ang="0">
                <a:pos x="226" y="20"/>
              </a:cxn>
              <a:cxn ang="0">
                <a:pos x="226" y="28"/>
              </a:cxn>
              <a:cxn ang="0">
                <a:pos x="214" y="30"/>
              </a:cxn>
              <a:cxn ang="0">
                <a:pos x="198" y="30"/>
              </a:cxn>
              <a:cxn ang="0">
                <a:pos x="190" y="30"/>
              </a:cxn>
              <a:cxn ang="0">
                <a:pos x="186" y="32"/>
              </a:cxn>
              <a:cxn ang="0">
                <a:pos x="174" y="40"/>
              </a:cxn>
              <a:cxn ang="0">
                <a:pos x="168" y="46"/>
              </a:cxn>
              <a:cxn ang="0">
                <a:pos x="172" y="52"/>
              </a:cxn>
              <a:cxn ang="0">
                <a:pos x="174" y="58"/>
              </a:cxn>
              <a:cxn ang="0">
                <a:pos x="172" y="68"/>
              </a:cxn>
              <a:cxn ang="0">
                <a:pos x="168" y="78"/>
              </a:cxn>
              <a:cxn ang="0">
                <a:pos x="152" y="84"/>
              </a:cxn>
              <a:cxn ang="0">
                <a:pos x="148" y="96"/>
              </a:cxn>
              <a:cxn ang="0">
                <a:pos x="142" y="100"/>
              </a:cxn>
              <a:cxn ang="0">
                <a:pos x="138" y="110"/>
              </a:cxn>
              <a:cxn ang="0">
                <a:pos x="138" y="124"/>
              </a:cxn>
              <a:cxn ang="0">
                <a:pos x="114" y="124"/>
              </a:cxn>
              <a:cxn ang="0">
                <a:pos x="110" y="132"/>
              </a:cxn>
              <a:cxn ang="0">
                <a:pos x="94" y="132"/>
              </a:cxn>
              <a:cxn ang="0">
                <a:pos x="90" y="138"/>
              </a:cxn>
              <a:cxn ang="0">
                <a:pos x="88" y="156"/>
              </a:cxn>
              <a:cxn ang="0">
                <a:pos x="78" y="158"/>
              </a:cxn>
              <a:cxn ang="0">
                <a:pos x="42" y="162"/>
              </a:cxn>
              <a:cxn ang="0">
                <a:pos x="24" y="162"/>
              </a:cxn>
              <a:cxn ang="0">
                <a:pos x="18" y="156"/>
              </a:cxn>
              <a:cxn ang="0">
                <a:pos x="8" y="160"/>
              </a:cxn>
              <a:cxn ang="0">
                <a:pos x="4" y="154"/>
              </a:cxn>
              <a:cxn ang="0">
                <a:pos x="18" y="140"/>
              </a:cxn>
              <a:cxn ang="0">
                <a:pos x="20" y="128"/>
              </a:cxn>
              <a:cxn ang="0">
                <a:pos x="6" y="128"/>
              </a:cxn>
              <a:cxn ang="0">
                <a:pos x="4" y="114"/>
              </a:cxn>
              <a:cxn ang="0">
                <a:pos x="0" y="104"/>
              </a:cxn>
              <a:cxn ang="0">
                <a:pos x="2" y="76"/>
              </a:cxn>
              <a:cxn ang="0">
                <a:pos x="12" y="56"/>
              </a:cxn>
            </a:cxnLst>
            <a:rect l="0" t="0" r="r" b="b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4" name="Freeform 202"/>
          <p:cNvSpPr>
            <a:spLocks/>
          </p:cNvSpPr>
          <p:nvPr/>
        </p:nvSpPr>
        <p:spPr bwMode="auto">
          <a:xfrm>
            <a:off x="6313488" y="3100388"/>
            <a:ext cx="439737" cy="36830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36" y="182"/>
              </a:cxn>
              <a:cxn ang="0">
                <a:pos x="28" y="174"/>
              </a:cxn>
              <a:cxn ang="0">
                <a:pos x="16" y="152"/>
              </a:cxn>
              <a:cxn ang="0">
                <a:pos x="10" y="128"/>
              </a:cxn>
              <a:cxn ang="0">
                <a:pos x="34" y="134"/>
              </a:cxn>
              <a:cxn ang="0">
                <a:pos x="70" y="130"/>
              </a:cxn>
              <a:cxn ang="0">
                <a:pos x="82" y="110"/>
              </a:cxn>
              <a:cxn ang="0">
                <a:pos x="102" y="104"/>
              </a:cxn>
              <a:cxn ang="0">
                <a:pos x="130" y="96"/>
              </a:cxn>
              <a:cxn ang="0">
                <a:pos x="134" y="72"/>
              </a:cxn>
              <a:cxn ang="0">
                <a:pos x="144" y="56"/>
              </a:cxn>
              <a:cxn ang="0">
                <a:pos x="166" y="30"/>
              </a:cxn>
              <a:cxn ang="0">
                <a:pos x="166" y="12"/>
              </a:cxn>
              <a:cxn ang="0">
                <a:pos x="190" y="2"/>
              </a:cxn>
              <a:cxn ang="0">
                <a:pos x="218" y="0"/>
              </a:cxn>
              <a:cxn ang="0">
                <a:pos x="236" y="6"/>
              </a:cxn>
              <a:cxn ang="0">
                <a:pos x="256" y="24"/>
              </a:cxn>
              <a:cxn ang="0">
                <a:pos x="250" y="42"/>
              </a:cxn>
              <a:cxn ang="0">
                <a:pos x="204" y="42"/>
              </a:cxn>
              <a:cxn ang="0">
                <a:pos x="214" y="78"/>
              </a:cxn>
              <a:cxn ang="0">
                <a:pos x="216" y="92"/>
              </a:cxn>
              <a:cxn ang="0">
                <a:pos x="172" y="160"/>
              </a:cxn>
              <a:cxn ang="0">
                <a:pos x="150" y="160"/>
              </a:cxn>
              <a:cxn ang="0">
                <a:pos x="132" y="172"/>
              </a:cxn>
              <a:cxn ang="0">
                <a:pos x="140" y="182"/>
              </a:cxn>
              <a:cxn ang="0">
                <a:pos x="150" y="202"/>
              </a:cxn>
              <a:cxn ang="0">
                <a:pos x="156" y="220"/>
              </a:cxn>
              <a:cxn ang="0">
                <a:pos x="138" y="226"/>
              </a:cxn>
              <a:cxn ang="0">
                <a:pos x="122" y="220"/>
              </a:cxn>
              <a:cxn ang="0">
                <a:pos x="104" y="228"/>
              </a:cxn>
              <a:cxn ang="0">
                <a:pos x="86" y="200"/>
              </a:cxn>
              <a:cxn ang="0">
                <a:pos x="34" y="210"/>
              </a:cxn>
            </a:cxnLst>
            <a:rect l="0" t="0" r="r" b="b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5" name="Freeform 203"/>
          <p:cNvSpPr>
            <a:spLocks/>
          </p:cNvSpPr>
          <p:nvPr/>
        </p:nvSpPr>
        <p:spPr bwMode="auto">
          <a:xfrm>
            <a:off x="5597525" y="3201988"/>
            <a:ext cx="117475" cy="1206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24"/>
              </a:cxn>
              <a:cxn ang="0">
                <a:pos x="66" y="30"/>
              </a:cxn>
              <a:cxn ang="0">
                <a:pos x="38" y="34"/>
              </a:cxn>
              <a:cxn ang="0">
                <a:pos x="50" y="50"/>
              </a:cxn>
              <a:cxn ang="0">
                <a:pos x="44" y="56"/>
              </a:cxn>
              <a:cxn ang="0">
                <a:pos x="42" y="62"/>
              </a:cxn>
              <a:cxn ang="0">
                <a:pos x="30" y="64"/>
              </a:cxn>
              <a:cxn ang="0">
                <a:pos x="24" y="72"/>
              </a:cxn>
              <a:cxn ang="0">
                <a:pos x="20" y="76"/>
              </a:cxn>
              <a:cxn ang="0">
                <a:pos x="0" y="70"/>
              </a:cxn>
              <a:cxn ang="0">
                <a:pos x="6" y="58"/>
              </a:cxn>
              <a:cxn ang="0">
                <a:pos x="8" y="48"/>
              </a:cxn>
              <a:cxn ang="0">
                <a:pos x="8" y="36"/>
              </a:cxn>
              <a:cxn ang="0">
                <a:pos x="10" y="28"/>
              </a:cxn>
              <a:cxn ang="0">
                <a:pos x="10" y="20"/>
              </a:cxn>
              <a:cxn ang="0">
                <a:pos x="12" y="14"/>
              </a:cxn>
              <a:cxn ang="0">
                <a:pos x="16" y="16"/>
              </a:cxn>
              <a:cxn ang="0">
                <a:pos x="20" y="16"/>
              </a:cxn>
              <a:cxn ang="0">
                <a:pos x="28" y="20"/>
              </a:cxn>
              <a:cxn ang="0">
                <a:pos x="36" y="18"/>
              </a:cxn>
              <a:cxn ang="0">
                <a:pos x="66" y="0"/>
              </a:cxn>
            </a:cxnLst>
            <a:rect l="0" t="0" r="r" b="b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6" name="Freeform 204"/>
          <p:cNvSpPr>
            <a:spLocks/>
          </p:cNvSpPr>
          <p:nvPr/>
        </p:nvSpPr>
        <p:spPr bwMode="auto">
          <a:xfrm>
            <a:off x="5594350" y="3240088"/>
            <a:ext cx="568325" cy="4254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4" y="46"/>
              </a:cxn>
              <a:cxn ang="0">
                <a:pos x="22" y="52"/>
              </a:cxn>
              <a:cxn ang="0">
                <a:pos x="26" y="48"/>
              </a:cxn>
              <a:cxn ang="0">
                <a:pos x="32" y="40"/>
              </a:cxn>
              <a:cxn ang="0">
                <a:pos x="44" y="38"/>
              </a:cxn>
              <a:cxn ang="0">
                <a:pos x="46" y="32"/>
              </a:cxn>
              <a:cxn ang="0">
                <a:pos x="52" y="26"/>
              </a:cxn>
              <a:cxn ang="0">
                <a:pos x="40" y="10"/>
              </a:cxn>
              <a:cxn ang="0">
                <a:pos x="68" y="6"/>
              </a:cxn>
              <a:cxn ang="0">
                <a:pos x="70" y="0"/>
              </a:cxn>
              <a:cxn ang="0">
                <a:pos x="90" y="4"/>
              </a:cxn>
              <a:cxn ang="0">
                <a:pos x="126" y="24"/>
              </a:cxn>
              <a:cxn ang="0">
                <a:pos x="134" y="36"/>
              </a:cxn>
              <a:cxn ang="0">
                <a:pos x="136" y="40"/>
              </a:cxn>
              <a:cxn ang="0">
                <a:pos x="144" y="42"/>
              </a:cxn>
              <a:cxn ang="0">
                <a:pos x="158" y="52"/>
              </a:cxn>
              <a:cxn ang="0">
                <a:pos x="174" y="52"/>
              </a:cxn>
              <a:cxn ang="0">
                <a:pos x="190" y="52"/>
              </a:cxn>
              <a:cxn ang="0">
                <a:pos x="200" y="54"/>
              </a:cxn>
              <a:cxn ang="0">
                <a:pos x="208" y="62"/>
              </a:cxn>
              <a:cxn ang="0">
                <a:pos x="216" y="62"/>
              </a:cxn>
              <a:cxn ang="0">
                <a:pos x="226" y="82"/>
              </a:cxn>
              <a:cxn ang="0">
                <a:pos x="234" y="88"/>
              </a:cxn>
              <a:cxn ang="0">
                <a:pos x="242" y="96"/>
              </a:cxn>
              <a:cxn ang="0">
                <a:pos x="244" y="110"/>
              </a:cxn>
              <a:cxn ang="0">
                <a:pos x="248" y="118"/>
              </a:cxn>
              <a:cxn ang="0">
                <a:pos x="256" y="128"/>
              </a:cxn>
              <a:cxn ang="0">
                <a:pos x="260" y="132"/>
              </a:cxn>
              <a:cxn ang="0">
                <a:pos x="282" y="158"/>
              </a:cxn>
              <a:cxn ang="0">
                <a:pos x="290" y="160"/>
              </a:cxn>
              <a:cxn ang="0">
                <a:pos x="302" y="164"/>
              </a:cxn>
              <a:cxn ang="0">
                <a:pos x="308" y="166"/>
              </a:cxn>
              <a:cxn ang="0">
                <a:pos x="326" y="164"/>
              </a:cxn>
              <a:cxn ang="0">
                <a:pos x="330" y="172"/>
              </a:cxn>
              <a:cxn ang="0">
                <a:pos x="330" y="186"/>
              </a:cxn>
              <a:cxn ang="0">
                <a:pos x="322" y="204"/>
              </a:cxn>
              <a:cxn ang="0">
                <a:pos x="306" y="208"/>
              </a:cxn>
              <a:cxn ang="0">
                <a:pos x="290" y="216"/>
              </a:cxn>
              <a:cxn ang="0">
                <a:pos x="274" y="226"/>
              </a:cxn>
              <a:cxn ang="0">
                <a:pos x="258" y="224"/>
              </a:cxn>
              <a:cxn ang="0">
                <a:pos x="226" y="230"/>
              </a:cxn>
              <a:cxn ang="0">
                <a:pos x="200" y="254"/>
              </a:cxn>
              <a:cxn ang="0">
                <a:pos x="170" y="248"/>
              </a:cxn>
              <a:cxn ang="0">
                <a:pos x="136" y="250"/>
              </a:cxn>
              <a:cxn ang="0">
                <a:pos x="128" y="268"/>
              </a:cxn>
              <a:cxn ang="0">
                <a:pos x="120" y="250"/>
              </a:cxn>
              <a:cxn ang="0">
                <a:pos x="106" y="232"/>
              </a:cxn>
              <a:cxn ang="0">
                <a:pos x="96" y="212"/>
              </a:cxn>
              <a:cxn ang="0">
                <a:pos x="88" y="202"/>
              </a:cxn>
              <a:cxn ang="0">
                <a:pos x="76" y="200"/>
              </a:cxn>
              <a:cxn ang="0">
                <a:pos x="68" y="184"/>
              </a:cxn>
              <a:cxn ang="0">
                <a:pos x="68" y="160"/>
              </a:cxn>
              <a:cxn ang="0">
                <a:pos x="56" y="142"/>
              </a:cxn>
              <a:cxn ang="0">
                <a:pos x="42" y="136"/>
              </a:cxn>
              <a:cxn ang="0">
                <a:pos x="38" y="126"/>
              </a:cxn>
              <a:cxn ang="0">
                <a:pos x="38" y="114"/>
              </a:cxn>
              <a:cxn ang="0">
                <a:pos x="18" y="90"/>
              </a:cxn>
              <a:cxn ang="0">
                <a:pos x="8" y="70"/>
              </a:cxn>
              <a:cxn ang="0">
                <a:pos x="0" y="68"/>
              </a:cxn>
            </a:cxnLst>
            <a:rect l="0" t="0" r="r" b="b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7" name="Freeform 205"/>
          <p:cNvSpPr>
            <a:spLocks/>
          </p:cNvSpPr>
          <p:nvPr/>
        </p:nvSpPr>
        <p:spPr bwMode="auto">
          <a:xfrm>
            <a:off x="5600700" y="3233738"/>
            <a:ext cx="14288" cy="254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0" y="10"/>
              </a:cxn>
              <a:cxn ang="0">
                <a:pos x="2" y="16"/>
              </a:cxn>
              <a:cxn ang="0">
                <a:pos x="6" y="16"/>
              </a:cxn>
              <a:cxn ang="0">
                <a:pos x="8" y="8"/>
              </a:cxn>
              <a:cxn ang="0">
                <a:pos x="8" y="2"/>
              </a:cxn>
              <a:cxn ang="0">
                <a:pos x="8" y="0"/>
              </a:cxn>
            </a:cxnLst>
            <a:rect l="0" t="0" r="r" b="b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8" name="Freeform 206"/>
          <p:cNvSpPr>
            <a:spLocks/>
          </p:cNvSpPr>
          <p:nvPr/>
        </p:nvSpPr>
        <p:spPr bwMode="auto">
          <a:xfrm>
            <a:off x="6034088" y="3408363"/>
            <a:ext cx="17462" cy="4127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  <a:cxn ang="0">
                <a:pos x="10" y="8"/>
              </a:cxn>
              <a:cxn ang="0">
                <a:pos x="10" y="14"/>
              </a:cxn>
              <a:cxn ang="0">
                <a:pos x="8" y="22"/>
              </a:cxn>
              <a:cxn ang="0">
                <a:pos x="4" y="26"/>
              </a:cxn>
              <a:cxn ang="0">
                <a:pos x="0" y="22"/>
              </a:cxn>
            </a:cxnLst>
            <a:rect l="0" t="0" r="r" b="b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9" name="Freeform 207"/>
          <p:cNvSpPr>
            <a:spLocks/>
          </p:cNvSpPr>
          <p:nvPr/>
        </p:nvSpPr>
        <p:spPr bwMode="auto">
          <a:xfrm>
            <a:off x="6021388" y="3395663"/>
            <a:ext cx="1270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4" y="12"/>
              </a:cxn>
              <a:cxn ang="0">
                <a:pos x="0" y="0"/>
              </a:cxn>
            </a:cxnLst>
            <a:rect l="0" t="0" r="r" b="b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0" name="Freeform 208"/>
          <p:cNvSpPr>
            <a:spLocks/>
          </p:cNvSpPr>
          <p:nvPr/>
        </p:nvSpPr>
        <p:spPr bwMode="auto">
          <a:xfrm>
            <a:off x="7442200" y="3706813"/>
            <a:ext cx="136525" cy="107950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4" y="66"/>
              </a:cxn>
              <a:cxn ang="0">
                <a:pos x="32" y="68"/>
              </a:cxn>
              <a:cxn ang="0">
                <a:pos x="18" y="64"/>
              </a:cxn>
              <a:cxn ang="0">
                <a:pos x="12" y="54"/>
              </a:cxn>
              <a:cxn ang="0">
                <a:pos x="8" y="44"/>
              </a:cxn>
              <a:cxn ang="0">
                <a:pos x="0" y="24"/>
              </a:cxn>
              <a:cxn ang="0">
                <a:pos x="0" y="18"/>
              </a:cxn>
              <a:cxn ang="0">
                <a:pos x="8" y="4"/>
              </a:cxn>
              <a:cxn ang="0">
                <a:pos x="48" y="2"/>
              </a:cxn>
              <a:cxn ang="0">
                <a:pos x="48" y="8"/>
              </a:cxn>
              <a:cxn ang="0">
                <a:pos x="58" y="8"/>
              </a:cxn>
              <a:cxn ang="0">
                <a:pos x="62" y="0"/>
              </a:cxn>
              <a:cxn ang="0">
                <a:pos x="66" y="2"/>
              </a:cxn>
              <a:cxn ang="0">
                <a:pos x="68" y="6"/>
              </a:cxn>
              <a:cxn ang="0">
                <a:pos x="80" y="6"/>
              </a:cxn>
              <a:cxn ang="0">
                <a:pos x="80" y="16"/>
              </a:cxn>
              <a:cxn ang="0">
                <a:pos x="76" y="26"/>
              </a:cxn>
              <a:cxn ang="0">
                <a:pos x="70" y="38"/>
              </a:cxn>
              <a:cxn ang="0">
                <a:pos x="64" y="46"/>
              </a:cxn>
              <a:cxn ang="0">
                <a:pos x="54" y="50"/>
              </a:cxn>
              <a:cxn ang="0">
                <a:pos x="54" y="58"/>
              </a:cxn>
              <a:cxn ang="0">
                <a:pos x="44" y="62"/>
              </a:cxn>
              <a:cxn ang="0">
                <a:pos x="40" y="66"/>
              </a:cxn>
            </a:cxnLst>
            <a:rect l="0" t="0" r="r" b="b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1" name="Freeform 209"/>
          <p:cNvSpPr>
            <a:spLocks/>
          </p:cNvSpPr>
          <p:nvPr/>
        </p:nvSpPr>
        <p:spPr bwMode="auto">
          <a:xfrm>
            <a:off x="7437438" y="3487738"/>
            <a:ext cx="193675" cy="371475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44" y="206"/>
              </a:cxn>
              <a:cxn ang="0">
                <a:pos x="44" y="208"/>
              </a:cxn>
              <a:cxn ang="0">
                <a:pos x="44" y="214"/>
              </a:cxn>
              <a:cxn ang="0">
                <a:pos x="42" y="214"/>
              </a:cxn>
              <a:cxn ang="0">
                <a:pos x="40" y="234"/>
              </a:cxn>
              <a:cxn ang="0">
                <a:pos x="52" y="226"/>
              </a:cxn>
              <a:cxn ang="0">
                <a:pos x="66" y="218"/>
              </a:cxn>
              <a:cxn ang="0">
                <a:pos x="66" y="210"/>
              </a:cxn>
              <a:cxn ang="0">
                <a:pos x="70" y="204"/>
              </a:cxn>
              <a:cxn ang="0">
                <a:pos x="82" y="206"/>
              </a:cxn>
              <a:cxn ang="0">
                <a:pos x="94" y="202"/>
              </a:cxn>
              <a:cxn ang="0">
                <a:pos x="108" y="190"/>
              </a:cxn>
              <a:cxn ang="0">
                <a:pos x="112" y="172"/>
              </a:cxn>
              <a:cxn ang="0">
                <a:pos x="108" y="152"/>
              </a:cxn>
              <a:cxn ang="0">
                <a:pos x="104" y="138"/>
              </a:cxn>
              <a:cxn ang="0">
                <a:pos x="100" y="122"/>
              </a:cxn>
              <a:cxn ang="0">
                <a:pos x="60" y="78"/>
              </a:cxn>
              <a:cxn ang="0">
                <a:pos x="54" y="70"/>
              </a:cxn>
              <a:cxn ang="0">
                <a:pos x="62" y="50"/>
              </a:cxn>
              <a:cxn ang="0">
                <a:pos x="74" y="34"/>
              </a:cxn>
              <a:cxn ang="0">
                <a:pos x="82" y="32"/>
              </a:cxn>
              <a:cxn ang="0">
                <a:pos x="80" y="24"/>
              </a:cxn>
              <a:cxn ang="0">
                <a:pos x="70" y="20"/>
              </a:cxn>
              <a:cxn ang="0">
                <a:pos x="68" y="6"/>
              </a:cxn>
              <a:cxn ang="0">
                <a:pos x="58" y="4"/>
              </a:cxn>
              <a:cxn ang="0">
                <a:pos x="50" y="0"/>
              </a:cxn>
              <a:cxn ang="0">
                <a:pos x="44" y="0"/>
              </a:cxn>
              <a:cxn ang="0">
                <a:pos x="34" y="6"/>
              </a:cxn>
              <a:cxn ang="0">
                <a:pos x="2" y="8"/>
              </a:cxn>
              <a:cxn ang="0">
                <a:pos x="0" y="14"/>
              </a:cxn>
              <a:cxn ang="0">
                <a:pos x="10" y="24"/>
              </a:cxn>
              <a:cxn ang="0">
                <a:pos x="12" y="38"/>
              </a:cxn>
              <a:cxn ang="0">
                <a:pos x="34" y="36"/>
              </a:cxn>
              <a:cxn ang="0">
                <a:pos x="40" y="46"/>
              </a:cxn>
              <a:cxn ang="0">
                <a:pos x="42" y="56"/>
              </a:cxn>
              <a:cxn ang="0">
                <a:pos x="28" y="56"/>
              </a:cxn>
              <a:cxn ang="0">
                <a:pos x="26" y="66"/>
              </a:cxn>
              <a:cxn ang="0">
                <a:pos x="34" y="70"/>
              </a:cxn>
              <a:cxn ang="0">
                <a:pos x="62" y="96"/>
              </a:cxn>
              <a:cxn ang="0">
                <a:pos x="80" y="116"/>
              </a:cxn>
              <a:cxn ang="0">
                <a:pos x="84" y="130"/>
              </a:cxn>
              <a:cxn ang="0">
                <a:pos x="82" y="144"/>
              </a:cxn>
              <a:cxn ang="0">
                <a:pos x="82" y="152"/>
              </a:cxn>
              <a:cxn ang="0">
                <a:pos x="78" y="164"/>
              </a:cxn>
              <a:cxn ang="0">
                <a:pos x="72" y="176"/>
              </a:cxn>
              <a:cxn ang="0">
                <a:pos x="66" y="184"/>
              </a:cxn>
              <a:cxn ang="0">
                <a:pos x="56" y="188"/>
              </a:cxn>
              <a:cxn ang="0">
                <a:pos x="56" y="196"/>
              </a:cxn>
              <a:cxn ang="0">
                <a:pos x="46" y="200"/>
              </a:cxn>
              <a:cxn ang="0">
                <a:pos x="42" y="204"/>
              </a:cxn>
            </a:cxnLst>
            <a:rect l="0" t="0" r="r" b="b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2" name="Freeform 210"/>
          <p:cNvSpPr>
            <a:spLocks/>
          </p:cNvSpPr>
          <p:nvPr/>
        </p:nvSpPr>
        <p:spPr bwMode="auto">
          <a:xfrm>
            <a:off x="6773863" y="3128963"/>
            <a:ext cx="65087" cy="57150"/>
          </a:xfrm>
          <a:custGeom>
            <a:avLst/>
            <a:gdLst/>
            <a:ahLst/>
            <a:cxnLst>
              <a:cxn ang="0">
                <a:pos x="14" y="36"/>
              </a:cxn>
              <a:cxn ang="0">
                <a:pos x="12" y="28"/>
              </a:cxn>
              <a:cxn ang="0">
                <a:pos x="2" y="22"/>
              </a:cxn>
              <a:cxn ang="0">
                <a:pos x="0" y="8"/>
              </a:cxn>
              <a:cxn ang="0">
                <a:pos x="6" y="4"/>
              </a:cxn>
              <a:cxn ang="0">
                <a:pos x="20" y="0"/>
              </a:cxn>
              <a:cxn ang="0">
                <a:pos x="28" y="6"/>
              </a:cxn>
              <a:cxn ang="0">
                <a:pos x="38" y="12"/>
              </a:cxn>
              <a:cxn ang="0">
                <a:pos x="38" y="20"/>
              </a:cxn>
              <a:cxn ang="0">
                <a:pos x="32" y="26"/>
              </a:cxn>
              <a:cxn ang="0">
                <a:pos x="24" y="30"/>
              </a:cxn>
              <a:cxn ang="0">
                <a:pos x="14" y="36"/>
              </a:cxn>
            </a:cxnLst>
            <a:rect l="0" t="0" r="r" b="b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3" name="Freeform 211"/>
          <p:cNvSpPr>
            <a:spLocks/>
          </p:cNvSpPr>
          <p:nvPr/>
        </p:nvSpPr>
        <p:spPr bwMode="auto">
          <a:xfrm>
            <a:off x="6829425" y="3284538"/>
            <a:ext cx="223838" cy="114300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44" y="14"/>
              </a:cxn>
              <a:cxn ang="0">
                <a:pos x="60" y="22"/>
              </a:cxn>
              <a:cxn ang="0">
                <a:pos x="72" y="30"/>
              </a:cxn>
              <a:cxn ang="0">
                <a:pos x="88" y="40"/>
              </a:cxn>
              <a:cxn ang="0">
                <a:pos x="104" y="44"/>
              </a:cxn>
              <a:cxn ang="0">
                <a:pos x="128" y="46"/>
              </a:cxn>
              <a:cxn ang="0">
                <a:pos x="128" y="58"/>
              </a:cxn>
              <a:cxn ang="0">
                <a:pos x="130" y="70"/>
              </a:cxn>
              <a:cxn ang="0">
                <a:pos x="102" y="72"/>
              </a:cxn>
              <a:cxn ang="0">
                <a:pos x="88" y="66"/>
              </a:cxn>
              <a:cxn ang="0">
                <a:pos x="72" y="54"/>
              </a:cxn>
              <a:cxn ang="0">
                <a:pos x="48" y="52"/>
              </a:cxn>
              <a:cxn ang="0">
                <a:pos x="34" y="46"/>
              </a:cxn>
              <a:cxn ang="0">
                <a:pos x="20" y="36"/>
              </a:cxn>
              <a:cxn ang="0">
                <a:pos x="0" y="30"/>
              </a:cxn>
              <a:cxn ang="0">
                <a:pos x="4" y="14"/>
              </a:cxn>
              <a:cxn ang="0">
                <a:pos x="16" y="6"/>
              </a:cxn>
            </a:cxnLst>
            <a:rect l="0" t="0" r="r" b="b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4" name="Freeform 212"/>
          <p:cNvSpPr>
            <a:spLocks/>
          </p:cNvSpPr>
          <p:nvPr/>
        </p:nvSpPr>
        <p:spPr bwMode="auto">
          <a:xfrm>
            <a:off x="7077075" y="3348038"/>
            <a:ext cx="85725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6"/>
              </a:cxn>
              <a:cxn ang="0">
                <a:pos x="2" y="6"/>
              </a:cxn>
              <a:cxn ang="0">
                <a:pos x="0" y="14"/>
              </a:cxn>
              <a:cxn ang="0">
                <a:pos x="2" y="20"/>
              </a:cxn>
              <a:cxn ang="0">
                <a:pos x="8" y="24"/>
              </a:cxn>
              <a:cxn ang="0">
                <a:pos x="16" y="26"/>
              </a:cxn>
              <a:cxn ang="0">
                <a:pos x="32" y="24"/>
              </a:cxn>
              <a:cxn ang="0">
                <a:pos x="46" y="22"/>
              </a:cxn>
              <a:cxn ang="0">
                <a:pos x="50" y="16"/>
              </a:cxn>
              <a:cxn ang="0">
                <a:pos x="46" y="6"/>
              </a:cxn>
              <a:cxn ang="0">
                <a:pos x="32" y="4"/>
              </a:cxn>
              <a:cxn ang="0">
                <a:pos x="20" y="0"/>
              </a:cxn>
              <a:cxn ang="0">
                <a:pos x="10" y="0"/>
              </a:cxn>
            </a:cxnLst>
            <a:rect l="0" t="0" r="r" b="b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5" name="Freeform 213"/>
          <p:cNvSpPr>
            <a:spLocks/>
          </p:cNvSpPr>
          <p:nvPr/>
        </p:nvSpPr>
        <p:spPr bwMode="auto">
          <a:xfrm>
            <a:off x="7053263" y="3395663"/>
            <a:ext cx="120650" cy="142875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10" y="50"/>
              </a:cxn>
              <a:cxn ang="0">
                <a:pos x="8" y="38"/>
              </a:cxn>
              <a:cxn ang="0">
                <a:pos x="2" y="34"/>
              </a:cxn>
              <a:cxn ang="0">
                <a:pos x="0" y="26"/>
              </a:cxn>
              <a:cxn ang="0">
                <a:pos x="12" y="20"/>
              </a:cxn>
              <a:cxn ang="0">
                <a:pos x="4" y="12"/>
              </a:cxn>
              <a:cxn ang="0">
                <a:pos x="4" y="6"/>
              </a:cxn>
              <a:cxn ang="0">
                <a:pos x="10" y="0"/>
              </a:cxn>
              <a:cxn ang="0">
                <a:pos x="14" y="6"/>
              </a:cxn>
              <a:cxn ang="0">
                <a:pos x="24" y="10"/>
              </a:cxn>
              <a:cxn ang="0">
                <a:pos x="30" y="22"/>
              </a:cxn>
              <a:cxn ang="0">
                <a:pos x="64" y="22"/>
              </a:cxn>
              <a:cxn ang="0">
                <a:pos x="64" y="34"/>
              </a:cxn>
              <a:cxn ang="0">
                <a:pos x="56" y="38"/>
              </a:cxn>
              <a:cxn ang="0">
                <a:pos x="52" y="40"/>
              </a:cxn>
              <a:cxn ang="0">
                <a:pos x="48" y="46"/>
              </a:cxn>
              <a:cxn ang="0">
                <a:pos x="48" y="50"/>
              </a:cxn>
              <a:cxn ang="0">
                <a:pos x="48" y="54"/>
              </a:cxn>
              <a:cxn ang="0">
                <a:pos x="56" y="58"/>
              </a:cxn>
              <a:cxn ang="0">
                <a:pos x="60" y="46"/>
              </a:cxn>
              <a:cxn ang="0">
                <a:pos x="70" y="48"/>
              </a:cxn>
              <a:cxn ang="0">
                <a:pos x="68" y="60"/>
              </a:cxn>
              <a:cxn ang="0">
                <a:pos x="68" y="70"/>
              </a:cxn>
              <a:cxn ang="0">
                <a:pos x="70" y="76"/>
              </a:cxn>
              <a:cxn ang="0">
                <a:pos x="70" y="86"/>
              </a:cxn>
              <a:cxn ang="0">
                <a:pos x="64" y="90"/>
              </a:cxn>
              <a:cxn ang="0">
                <a:pos x="60" y="82"/>
              </a:cxn>
              <a:cxn ang="0">
                <a:pos x="58" y="68"/>
              </a:cxn>
              <a:cxn ang="0">
                <a:pos x="54" y="64"/>
              </a:cxn>
              <a:cxn ang="0">
                <a:pos x="48" y="62"/>
              </a:cxn>
              <a:cxn ang="0">
                <a:pos x="40" y="56"/>
              </a:cxn>
              <a:cxn ang="0">
                <a:pos x="36" y="62"/>
              </a:cxn>
              <a:cxn ang="0">
                <a:pos x="36" y="74"/>
              </a:cxn>
              <a:cxn ang="0">
                <a:pos x="26" y="74"/>
              </a:cxn>
              <a:cxn ang="0">
                <a:pos x="14" y="74"/>
              </a:cxn>
            </a:cxnLst>
            <a:rect l="0" t="0" r="r" b="b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6" name="Freeform 214"/>
          <p:cNvSpPr>
            <a:spLocks/>
          </p:cNvSpPr>
          <p:nvPr/>
        </p:nvSpPr>
        <p:spPr bwMode="auto">
          <a:xfrm>
            <a:off x="6826250" y="3830638"/>
            <a:ext cx="53975" cy="920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6" y="26"/>
              </a:cxn>
              <a:cxn ang="0">
                <a:pos x="32" y="40"/>
              </a:cxn>
              <a:cxn ang="0">
                <a:pos x="26" y="56"/>
              </a:cxn>
              <a:cxn ang="0">
                <a:pos x="16" y="58"/>
              </a:cxn>
              <a:cxn ang="0">
                <a:pos x="6" y="56"/>
              </a:cxn>
              <a:cxn ang="0">
                <a:pos x="0" y="44"/>
              </a:cxn>
              <a:cxn ang="0">
                <a:pos x="0" y="26"/>
              </a:cxn>
              <a:cxn ang="0">
                <a:pos x="4" y="12"/>
              </a:cxn>
              <a:cxn ang="0">
                <a:pos x="6" y="0"/>
              </a:cxn>
            </a:cxnLst>
            <a:rect l="0" t="0" r="r" b="b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7" name="Freeform 215"/>
          <p:cNvSpPr>
            <a:spLocks/>
          </p:cNvSpPr>
          <p:nvPr/>
        </p:nvSpPr>
        <p:spPr bwMode="auto">
          <a:xfrm>
            <a:off x="6513513" y="3138488"/>
            <a:ext cx="790575" cy="736600"/>
          </a:xfrm>
          <a:custGeom>
            <a:avLst/>
            <a:gdLst/>
            <a:ahLst/>
            <a:cxnLst>
              <a:cxn ang="0">
                <a:pos x="14" y="196"/>
              </a:cxn>
              <a:cxn ang="0">
                <a:pos x="40" y="196"/>
              </a:cxn>
              <a:cxn ang="0">
                <a:pos x="24" y="158"/>
              </a:cxn>
              <a:cxn ang="0">
                <a:pos x="26" y="136"/>
              </a:cxn>
              <a:cxn ang="0">
                <a:pos x="54" y="138"/>
              </a:cxn>
              <a:cxn ang="0">
                <a:pos x="106" y="62"/>
              </a:cxn>
              <a:cxn ang="0">
                <a:pos x="118" y="22"/>
              </a:cxn>
              <a:cxn ang="0">
                <a:pos x="152" y="2"/>
              </a:cxn>
              <a:cxn ang="0">
                <a:pos x="166" y="30"/>
              </a:cxn>
              <a:cxn ang="0">
                <a:pos x="176" y="56"/>
              </a:cxn>
              <a:cxn ang="0">
                <a:pos x="162" y="76"/>
              </a:cxn>
              <a:cxn ang="0">
                <a:pos x="188" y="106"/>
              </a:cxn>
              <a:cxn ang="0">
                <a:pos x="232" y="144"/>
              </a:cxn>
              <a:cxn ang="0">
                <a:pos x="286" y="164"/>
              </a:cxn>
              <a:cxn ang="0">
                <a:pos x="328" y="138"/>
              </a:cxn>
              <a:cxn ang="0">
                <a:pos x="336" y="156"/>
              </a:cxn>
              <a:cxn ang="0">
                <a:pos x="378" y="148"/>
              </a:cxn>
              <a:cxn ang="0">
                <a:pos x="394" y="122"/>
              </a:cxn>
              <a:cxn ang="0">
                <a:pos x="434" y="114"/>
              </a:cxn>
              <a:cxn ang="0">
                <a:pos x="460" y="128"/>
              </a:cxn>
              <a:cxn ang="0">
                <a:pos x="440" y="148"/>
              </a:cxn>
              <a:cxn ang="0">
                <a:pos x="414" y="182"/>
              </a:cxn>
              <a:cxn ang="0">
                <a:pos x="390" y="232"/>
              </a:cxn>
              <a:cxn ang="0">
                <a:pos x="382" y="222"/>
              </a:cxn>
              <a:cxn ang="0">
                <a:pos x="370" y="220"/>
              </a:cxn>
              <a:cxn ang="0">
                <a:pos x="366" y="202"/>
              </a:cxn>
              <a:cxn ang="0">
                <a:pos x="378" y="184"/>
              </a:cxn>
              <a:cxn ang="0">
                <a:pos x="328" y="168"/>
              </a:cxn>
              <a:cxn ang="0">
                <a:pos x="318" y="174"/>
              </a:cxn>
              <a:cxn ang="0">
                <a:pos x="316" y="196"/>
              </a:cxn>
              <a:cxn ang="0">
                <a:pos x="328" y="236"/>
              </a:cxn>
              <a:cxn ang="0">
                <a:pos x="290" y="262"/>
              </a:cxn>
              <a:cxn ang="0">
                <a:pos x="258" y="290"/>
              </a:cxn>
              <a:cxn ang="0">
                <a:pos x="218" y="320"/>
              </a:cxn>
              <a:cxn ang="0">
                <a:pos x="202" y="340"/>
              </a:cxn>
              <a:cxn ang="0">
                <a:pos x="188" y="368"/>
              </a:cxn>
              <a:cxn ang="0">
                <a:pos x="180" y="404"/>
              </a:cxn>
              <a:cxn ang="0">
                <a:pos x="170" y="446"/>
              </a:cxn>
              <a:cxn ang="0">
                <a:pos x="148" y="464"/>
              </a:cxn>
              <a:cxn ang="0">
                <a:pos x="126" y="428"/>
              </a:cxn>
              <a:cxn ang="0">
                <a:pos x="80" y="330"/>
              </a:cxn>
              <a:cxn ang="0">
                <a:pos x="74" y="254"/>
              </a:cxn>
              <a:cxn ang="0">
                <a:pos x="60" y="234"/>
              </a:cxn>
              <a:cxn ang="0">
                <a:pos x="38" y="260"/>
              </a:cxn>
              <a:cxn ang="0">
                <a:pos x="10" y="232"/>
              </a:cxn>
              <a:cxn ang="0">
                <a:pos x="24" y="222"/>
              </a:cxn>
              <a:cxn ang="0">
                <a:pos x="0" y="208"/>
              </a:cxn>
            </a:cxnLst>
            <a:rect l="0" t="0" r="r" b="b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8" name="Freeform 216"/>
          <p:cNvSpPr>
            <a:spLocks/>
          </p:cNvSpPr>
          <p:nvPr/>
        </p:nvSpPr>
        <p:spPr bwMode="auto">
          <a:xfrm>
            <a:off x="7162800" y="3341688"/>
            <a:ext cx="230188" cy="469900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104"/>
              </a:cxn>
              <a:cxn ang="0">
                <a:pos x="32" y="74"/>
              </a:cxn>
              <a:cxn ang="0">
                <a:pos x="44" y="46"/>
              </a:cxn>
              <a:cxn ang="0">
                <a:pos x="62" y="20"/>
              </a:cxn>
              <a:cxn ang="0">
                <a:pos x="76" y="10"/>
              </a:cxn>
              <a:cxn ang="0">
                <a:pos x="90" y="2"/>
              </a:cxn>
              <a:cxn ang="0">
                <a:pos x="104" y="18"/>
              </a:cxn>
              <a:cxn ang="0">
                <a:pos x="94" y="52"/>
              </a:cxn>
              <a:cxn ang="0">
                <a:pos x="86" y="68"/>
              </a:cxn>
              <a:cxn ang="0">
                <a:pos x="106" y="88"/>
              </a:cxn>
              <a:cxn ang="0">
                <a:pos x="116" y="108"/>
              </a:cxn>
              <a:cxn ang="0">
                <a:pos x="124" y="116"/>
              </a:cxn>
              <a:cxn ang="0">
                <a:pos x="134" y="126"/>
              </a:cxn>
              <a:cxn ang="0">
                <a:pos x="106" y="144"/>
              </a:cxn>
              <a:cxn ang="0">
                <a:pos x="88" y="158"/>
              </a:cxn>
              <a:cxn ang="0">
                <a:pos x="84" y="168"/>
              </a:cxn>
              <a:cxn ang="0">
                <a:pos x="88" y="184"/>
              </a:cxn>
              <a:cxn ang="0">
                <a:pos x="104" y="208"/>
              </a:cxn>
              <a:cxn ang="0">
                <a:pos x="96" y="228"/>
              </a:cxn>
              <a:cxn ang="0">
                <a:pos x="110" y="248"/>
              </a:cxn>
              <a:cxn ang="0">
                <a:pos x="116" y="274"/>
              </a:cxn>
              <a:cxn ang="0">
                <a:pos x="100" y="296"/>
              </a:cxn>
              <a:cxn ang="0">
                <a:pos x="100" y="280"/>
              </a:cxn>
              <a:cxn ang="0">
                <a:pos x="100" y="256"/>
              </a:cxn>
              <a:cxn ang="0">
                <a:pos x="90" y="230"/>
              </a:cxn>
              <a:cxn ang="0">
                <a:pos x="84" y="200"/>
              </a:cxn>
              <a:cxn ang="0">
                <a:pos x="68" y="200"/>
              </a:cxn>
              <a:cxn ang="0">
                <a:pos x="54" y="212"/>
              </a:cxn>
              <a:cxn ang="0">
                <a:pos x="36" y="204"/>
              </a:cxn>
              <a:cxn ang="0">
                <a:pos x="38" y="176"/>
              </a:cxn>
              <a:cxn ang="0">
                <a:pos x="26" y="158"/>
              </a:cxn>
              <a:cxn ang="0">
                <a:pos x="0" y="124"/>
              </a:cxn>
            </a:cxnLst>
            <a:rect l="0" t="0" r="r" b="b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9" name="Freeform 217"/>
          <p:cNvSpPr>
            <a:spLocks/>
          </p:cNvSpPr>
          <p:nvPr/>
        </p:nvSpPr>
        <p:spPr bwMode="auto">
          <a:xfrm>
            <a:off x="7307263" y="3554413"/>
            <a:ext cx="223837" cy="381000"/>
          </a:xfrm>
          <a:custGeom>
            <a:avLst/>
            <a:gdLst/>
            <a:ahLst/>
            <a:cxnLst>
              <a:cxn ang="0">
                <a:pos x="20" y="198"/>
              </a:cxn>
              <a:cxn ang="0">
                <a:pos x="14" y="174"/>
              </a:cxn>
              <a:cxn ang="0">
                <a:pos x="28" y="152"/>
              </a:cxn>
              <a:cxn ang="0">
                <a:pos x="26" y="130"/>
              </a:cxn>
              <a:cxn ang="0">
                <a:pos x="18" y="102"/>
              </a:cxn>
              <a:cxn ang="0">
                <a:pos x="20" y="74"/>
              </a:cxn>
              <a:cxn ang="0">
                <a:pos x="4" y="50"/>
              </a:cxn>
              <a:cxn ang="0">
                <a:pos x="4" y="24"/>
              </a:cxn>
              <a:cxn ang="0">
                <a:pos x="22" y="10"/>
              </a:cxn>
              <a:cxn ang="0">
                <a:pos x="48" y="6"/>
              </a:cxn>
              <a:cxn ang="0">
                <a:pos x="56" y="16"/>
              </a:cxn>
              <a:cxn ang="0">
                <a:pos x="56" y="34"/>
              </a:cxn>
              <a:cxn ang="0">
                <a:pos x="68" y="42"/>
              </a:cxn>
              <a:cxn ang="0">
                <a:pos x="88" y="40"/>
              </a:cxn>
              <a:cxn ang="0">
                <a:pos x="116" y="50"/>
              </a:cxn>
              <a:cxn ang="0">
                <a:pos x="130" y="76"/>
              </a:cxn>
              <a:cxn ang="0">
                <a:pos x="126" y="98"/>
              </a:cxn>
              <a:cxn ang="0">
                <a:pos x="78" y="112"/>
              </a:cxn>
              <a:cxn ang="0">
                <a:pos x="82" y="130"/>
              </a:cxn>
              <a:cxn ang="0">
                <a:pos x="84" y="144"/>
              </a:cxn>
              <a:cxn ang="0">
                <a:pos x="56" y="126"/>
              </a:cxn>
              <a:cxn ang="0">
                <a:pos x="44" y="116"/>
              </a:cxn>
              <a:cxn ang="0">
                <a:pos x="40" y="132"/>
              </a:cxn>
              <a:cxn ang="0">
                <a:pos x="32" y="154"/>
              </a:cxn>
              <a:cxn ang="0">
                <a:pos x="24" y="178"/>
              </a:cxn>
              <a:cxn ang="0">
                <a:pos x="40" y="186"/>
              </a:cxn>
              <a:cxn ang="0">
                <a:pos x="46" y="210"/>
              </a:cxn>
              <a:cxn ang="0">
                <a:pos x="64" y="222"/>
              </a:cxn>
              <a:cxn ang="0">
                <a:pos x="68" y="234"/>
              </a:cxn>
              <a:cxn ang="0">
                <a:pos x="56" y="238"/>
              </a:cxn>
              <a:cxn ang="0">
                <a:pos x="52" y="226"/>
              </a:cxn>
              <a:cxn ang="0">
                <a:pos x="34" y="214"/>
              </a:cxn>
            </a:cxnLst>
            <a:rect l="0" t="0" r="r" b="b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0" name="Freeform 218"/>
          <p:cNvSpPr>
            <a:spLocks/>
          </p:cNvSpPr>
          <p:nvPr/>
        </p:nvSpPr>
        <p:spPr bwMode="auto">
          <a:xfrm>
            <a:off x="7380288" y="3910013"/>
            <a:ext cx="109537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6" y="6"/>
              </a:cxn>
              <a:cxn ang="0">
                <a:pos x="14" y="14"/>
              </a:cxn>
              <a:cxn ang="0">
                <a:pos x="24" y="16"/>
              </a:cxn>
              <a:cxn ang="0">
                <a:pos x="26" y="10"/>
              </a:cxn>
              <a:cxn ang="0">
                <a:pos x="30" y="6"/>
              </a:cxn>
              <a:cxn ang="0">
                <a:pos x="40" y="14"/>
              </a:cxn>
              <a:cxn ang="0">
                <a:pos x="52" y="30"/>
              </a:cxn>
              <a:cxn ang="0">
                <a:pos x="52" y="40"/>
              </a:cxn>
              <a:cxn ang="0">
                <a:pos x="54" y="62"/>
              </a:cxn>
              <a:cxn ang="0">
                <a:pos x="60" y="70"/>
              </a:cxn>
              <a:cxn ang="0">
                <a:pos x="64" y="78"/>
              </a:cxn>
              <a:cxn ang="0">
                <a:pos x="64" y="82"/>
              </a:cxn>
              <a:cxn ang="0">
                <a:pos x="54" y="82"/>
              </a:cxn>
              <a:cxn ang="0">
                <a:pos x="36" y="72"/>
              </a:cxn>
              <a:cxn ang="0">
                <a:pos x="16" y="60"/>
              </a:cxn>
              <a:cxn ang="0">
                <a:pos x="18" y="52"/>
              </a:cxn>
              <a:cxn ang="0">
                <a:pos x="10" y="42"/>
              </a:cxn>
              <a:cxn ang="0">
                <a:pos x="4" y="26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1" name="Freeform 219"/>
          <p:cNvSpPr>
            <a:spLocks/>
          </p:cNvSpPr>
          <p:nvPr/>
        </p:nvSpPr>
        <p:spPr bwMode="auto">
          <a:xfrm>
            <a:off x="7640638" y="3903663"/>
            <a:ext cx="265112" cy="149225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0" y="94"/>
              </a:cxn>
              <a:cxn ang="0">
                <a:pos x="22" y="94"/>
              </a:cxn>
              <a:cxn ang="0">
                <a:pos x="30" y="92"/>
              </a:cxn>
              <a:cxn ang="0">
                <a:pos x="44" y="86"/>
              </a:cxn>
              <a:cxn ang="0">
                <a:pos x="52" y="84"/>
              </a:cxn>
              <a:cxn ang="0">
                <a:pos x="60" y="92"/>
              </a:cxn>
              <a:cxn ang="0">
                <a:pos x="72" y="86"/>
              </a:cxn>
              <a:cxn ang="0">
                <a:pos x="84" y="74"/>
              </a:cxn>
              <a:cxn ang="0">
                <a:pos x="94" y="56"/>
              </a:cxn>
              <a:cxn ang="0">
                <a:pos x="96" y="44"/>
              </a:cxn>
              <a:cxn ang="0">
                <a:pos x="102" y="40"/>
              </a:cxn>
              <a:cxn ang="0">
                <a:pos x="118" y="38"/>
              </a:cxn>
              <a:cxn ang="0">
                <a:pos x="126" y="44"/>
              </a:cxn>
              <a:cxn ang="0">
                <a:pos x="138" y="44"/>
              </a:cxn>
              <a:cxn ang="0">
                <a:pos x="142" y="40"/>
              </a:cxn>
              <a:cxn ang="0">
                <a:pos x="134" y="34"/>
              </a:cxn>
              <a:cxn ang="0">
                <a:pos x="140" y="30"/>
              </a:cxn>
              <a:cxn ang="0">
                <a:pos x="148" y="30"/>
              </a:cxn>
              <a:cxn ang="0">
                <a:pos x="154" y="28"/>
              </a:cxn>
              <a:cxn ang="0">
                <a:pos x="140" y="20"/>
              </a:cxn>
              <a:cxn ang="0">
                <a:pos x="132" y="16"/>
              </a:cxn>
              <a:cxn ang="0">
                <a:pos x="124" y="8"/>
              </a:cxn>
              <a:cxn ang="0">
                <a:pos x="120" y="2"/>
              </a:cxn>
              <a:cxn ang="0">
                <a:pos x="110" y="0"/>
              </a:cxn>
              <a:cxn ang="0">
                <a:pos x="102" y="10"/>
              </a:cxn>
              <a:cxn ang="0">
                <a:pos x="96" y="18"/>
              </a:cxn>
              <a:cxn ang="0">
                <a:pos x="92" y="22"/>
              </a:cxn>
              <a:cxn ang="0">
                <a:pos x="88" y="28"/>
              </a:cxn>
              <a:cxn ang="0">
                <a:pos x="98" y="36"/>
              </a:cxn>
              <a:cxn ang="0">
                <a:pos x="94" y="40"/>
              </a:cxn>
              <a:cxn ang="0">
                <a:pos x="88" y="36"/>
              </a:cxn>
              <a:cxn ang="0">
                <a:pos x="84" y="38"/>
              </a:cxn>
              <a:cxn ang="0">
                <a:pos x="82" y="46"/>
              </a:cxn>
              <a:cxn ang="0">
                <a:pos x="76" y="46"/>
              </a:cxn>
              <a:cxn ang="0">
                <a:pos x="68" y="40"/>
              </a:cxn>
              <a:cxn ang="0">
                <a:pos x="60" y="54"/>
              </a:cxn>
              <a:cxn ang="0">
                <a:pos x="52" y="64"/>
              </a:cxn>
              <a:cxn ang="0">
                <a:pos x="40" y="62"/>
              </a:cxn>
              <a:cxn ang="0">
                <a:pos x="28" y="66"/>
              </a:cxn>
              <a:cxn ang="0">
                <a:pos x="22" y="78"/>
              </a:cxn>
              <a:cxn ang="0">
                <a:pos x="26" y="84"/>
              </a:cxn>
              <a:cxn ang="0">
                <a:pos x="28" y="88"/>
              </a:cxn>
              <a:cxn ang="0">
                <a:pos x="20" y="92"/>
              </a:cxn>
              <a:cxn ang="0">
                <a:pos x="14" y="84"/>
              </a:cxn>
              <a:cxn ang="0">
                <a:pos x="10" y="80"/>
              </a:cxn>
              <a:cxn ang="0">
                <a:pos x="0" y="84"/>
              </a:cxn>
            </a:cxnLst>
            <a:rect l="0" t="0" r="r" b="b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2" name="Freeform 220"/>
          <p:cNvSpPr>
            <a:spLocks/>
          </p:cNvSpPr>
          <p:nvPr/>
        </p:nvSpPr>
        <p:spPr bwMode="auto">
          <a:xfrm>
            <a:off x="7616825" y="3963988"/>
            <a:ext cx="274638" cy="212725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24" y="56"/>
              </a:cxn>
              <a:cxn ang="0">
                <a:pos x="36" y="56"/>
              </a:cxn>
              <a:cxn ang="0">
                <a:pos x="44" y="54"/>
              </a:cxn>
              <a:cxn ang="0">
                <a:pos x="66" y="46"/>
              </a:cxn>
              <a:cxn ang="0">
                <a:pos x="74" y="54"/>
              </a:cxn>
              <a:cxn ang="0">
                <a:pos x="86" y="48"/>
              </a:cxn>
              <a:cxn ang="0">
                <a:pos x="98" y="36"/>
              </a:cxn>
              <a:cxn ang="0">
                <a:pos x="108" y="18"/>
              </a:cxn>
              <a:cxn ang="0">
                <a:pos x="110" y="6"/>
              </a:cxn>
              <a:cxn ang="0">
                <a:pos x="116" y="2"/>
              </a:cxn>
              <a:cxn ang="0">
                <a:pos x="132" y="0"/>
              </a:cxn>
              <a:cxn ang="0">
                <a:pos x="140" y="6"/>
              </a:cxn>
              <a:cxn ang="0">
                <a:pos x="138" y="14"/>
              </a:cxn>
              <a:cxn ang="0">
                <a:pos x="132" y="16"/>
              </a:cxn>
              <a:cxn ang="0">
                <a:pos x="140" y="26"/>
              </a:cxn>
              <a:cxn ang="0">
                <a:pos x="146" y="42"/>
              </a:cxn>
              <a:cxn ang="0">
                <a:pos x="150" y="48"/>
              </a:cxn>
              <a:cxn ang="0">
                <a:pos x="160" y="56"/>
              </a:cxn>
              <a:cxn ang="0">
                <a:pos x="156" y="60"/>
              </a:cxn>
              <a:cxn ang="0">
                <a:pos x="144" y="58"/>
              </a:cxn>
              <a:cxn ang="0">
                <a:pos x="138" y="64"/>
              </a:cxn>
              <a:cxn ang="0">
                <a:pos x="136" y="84"/>
              </a:cxn>
              <a:cxn ang="0">
                <a:pos x="120" y="96"/>
              </a:cxn>
              <a:cxn ang="0">
                <a:pos x="122" y="112"/>
              </a:cxn>
              <a:cxn ang="0">
                <a:pos x="120" y="118"/>
              </a:cxn>
              <a:cxn ang="0">
                <a:pos x="118" y="134"/>
              </a:cxn>
              <a:cxn ang="0">
                <a:pos x="94" y="132"/>
              </a:cxn>
              <a:cxn ang="0">
                <a:pos x="92" y="124"/>
              </a:cxn>
              <a:cxn ang="0">
                <a:pos x="64" y="120"/>
              </a:cxn>
              <a:cxn ang="0">
                <a:pos x="60" y="126"/>
              </a:cxn>
              <a:cxn ang="0">
                <a:pos x="46" y="124"/>
              </a:cxn>
              <a:cxn ang="0">
                <a:pos x="44" y="116"/>
              </a:cxn>
              <a:cxn ang="0">
                <a:pos x="24" y="116"/>
              </a:cxn>
              <a:cxn ang="0">
                <a:pos x="20" y="96"/>
              </a:cxn>
              <a:cxn ang="0">
                <a:pos x="12" y="86"/>
              </a:cxn>
              <a:cxn ang="0">
                <a:pos x="2" y="66"/>
              </a:cxn>
              <a:cxn ang="0">
                <a:pos x="0" y="54"/>
              </a:cxn>
              <a:cxn ang="0">
                <a:pos x="6" y="46"/>
              </a:cxn>
              <a:cxn ang="0">
                <a:pos x="14" y="46"/>
              </a:cxn>
            </a:cxnLst>
            <a:rect l="0" t="0" r="r" b="b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3" name="Freeform 221"/>
          <p:cNvSpPr>
            <a:spLocks/>
          </p:cNvSpPr>
          <p:nvPr/>
        </p:nvSpPr>
        <p:spPr bwMode="auto">
          <a:xfrm>
            <a:off x="7242175" y="3941763"/>
            <a:ext cx="295275" cy="27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"/>
              </a:cxn>
              <a:cxn ang="0">
                <a:pos x="38" y="4"/>
              </a:cxn>
              <a:cxn ang="0">
                <a:pos x="48" y="18"/>
              </a:cxn>
              <a:cxn ang="0">
                <a:pos x="60" y="28"/>
              </a:cxn>
              <a:cxn ang="0">
                <a:pos x="72" y="36"/>
              </a:cxn>
              <a:cxn ang="0">
                <a:pos x="84" y="50"/>
              </a:cxn>
              <a:cxn ang="0">
                <a:pos x="96" y="54"/>
              </a:cxn>
              <a:cxn ang="0">
                <a:pos x="108" y="64"/>
              </a:cxn>
              <a:cxn ang="0">
                <a:pos x="122" y="78"/>
              </a:cxn>
              <a:cxn ang="0">
                <a:pos x="134" y="84"/>
              </a:cxn>
              <a:cxn ang="0">
                <a:pos x="134" y="96"/>
              </a:cxn>
              <a:cxn ang="0">
                <a:pos x="136" y="102"/>
              </a:cxn>
              <a:cxn ang="0">
                <a:pos x="144" y="104"/>
              </a:cxn>
              <a:cxn ang="0">
                <a:pos x="152" y="116"/>
              </a:cxn>
              <a:cxn ang="0">
                <a:pos x="152" y="124"/>
              </a:cxn>
              <a:cxn ang="0">
                <a:pos x="150" y="130"/>
              </a:cxn>
              <a:cxn ang="0">
                <a:pos x="160" y="124"/>
              </a:cxn>
              <a:cxn ang="0">
                <a:pos x="172" y="130"/>
              </a:cxn>
              <a:cxn ang="0">
                <a:pos x="172" y="156"/>
              </a:cxn>
              <a:cxn ang="0">
                <a:pos x="170" y="176"/>
              </a:cxn>
              <a:cxn ang="0">
                <a:pos x="160" y="174"/>
              </a:cxn>
              <a:cxn ang="0">
                <a:pos x="152" y="176"/>
              </a:cxn>
              <a:cxn ang="0">
                <a:pos x="142" y="174"/>
              </a:cxn>
              <a:cxn ang="0">
                <a:pos x="96" y="128"/>
              </a:cxn>
              <a:cxn ang="0">
                <a:pos x="90" y="120"/>
              </a:cxn>
              <a:cxn ang="0">
                <a:pos x="86" y="106"/>
              </a:cxn>
              <a:cxn ang="0">
                <a:pos x="64" y="80"/>
              </a:cxn>
              <a:cxn ang="0">
                <a:pos x="60" y="70"/>
              </a:cxn>
              <a:cxn ang="0">
                <a:pos x="60" y="62"/>
              </a:cxn>
              <a:cxn ang="0">
                <a:pos x="46" y="50"/>
              </a:cxn>
              <a:cxn ang="0">
                <a:pos x="38" y="50"/>
              </a:cxn>
              <a:cxn ang="0">
                <a:pos x="38" y="42"/>
              </a:cxn>
              <a:cxn ang="0">
                <a:pos x="20" y="22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4" name="Freeform 222"/>
          <p:cNvSpPr>
            <a:spLocks/>
          </p:cNvSpPr>
          <p:nvPr/>
        </p:nvSpPr>
        <p:spPr bwMode="auto">
          <a:xfrm>
            <a:off x="7578725" y="414178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6" y="4"/>
              </a:cxn>
              <a:cxn ang="0">
                <a:pos x="14" y="12"/>
              </a:cxn>
              <a:cxn ang="0">
                <a:pos x="6" y="14"/>
              </a:cxn>
              <a:cxn ang="0">
                <a:pos x="0" y="6"/>
              </a:cxn>
            </a:cxnLst>
            <a:rect l="0" t="0" r="r" b="b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5" name="Freeform 223"/>
          <p:cNvSpPr>
            <a:spLocks/>
          </p:cNvSpPr>
          <p:nvPr/>
        </p:nvSpPr>
        <p:spPr bwMode="auto">
          <a:xfrm>
            <a:off x="7519988" y="4116388"/>
            <a:ext cx="4603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4" y="10"/>
              </a:cxn>
              <a:cxn ang="0">
                <a:pos x="18" y="16"/>
              </a:cxn>
              <a:cxn ang="0">
                <a:pos x="24" y="18"/>
              </a:cxn>
              <a:cxn ang="0">
                <a:pos x="26" y="26"/>
              </a:cxn>
              <a:cxn ang="0">
                <a:pos x="20" y="28"/>
              </a:cxn>
              <a:cxn ang="0">
                <a:pos x="14" y="24"/>
              </a:cxn>
              <a:cxn ang="0">
                <a:pos x="12" y="16"/>
              </a:cxn>
              <a:cxn ang="0">
                <a:pos x="6" y="1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6" name="Freeform 224"/>
          <p:cNvSpPr>
            <a:spLocks/>
          </p:cNvSpPr>
          <p:nvPr/>
        </p:nvSpPr>
        <p:spPr bwMode="auto">
          <a:xfrm>
            <a:off x="7527925" y="4230688"/>
            <a:ext cx="271463" cy="698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28" y="0"/>
              </a:cxn>
              <a:cxn ang="0">
                <a:pos x="46" y="10"/>
              </a:cxn>
              <a:cxn ang="0">
                <a:pos x="56" y="14"/>
              </a:cxn>
              <a:cxn ang="0">
                <a:pos x="74" y="14"/>
              </a:cxn>
              <a:cxn ang="0">
                <a:pos x="84" y="10"/>
              </a:cxn>
              <a:cxn ang="0">
                <a:pos x="100" y="10"/>
              </a:cxn>
              <a:cxn ang="0">
                <a:pos x="112" y="18"/>
              </a:cxn>
              <a:cxn ang="0">
                <a:pos x="114" y="24"/>
              </a:cxn>
              <a:cxn ang="0">
                <a:pos x="134" y="26"/>
              </a:cxn>
              <a:cxn ang="0">
                <a:pos x="142" y="26"/>
              </a:cxn>
              <a:cxn ang="0">
                <a:pos x="144" y="32"/>
              </a:cxn>
              <a:cxn ang="0">
                <a:pos x="154" y="36"/>
              </a:cxn>
              <a:cxn ang="0">
                <a:pos x="158" y="42"/>
              </a:cxn>
              <a:cxn ang="0">
                <a:pos x="144" y="44"/>
              </a:cxn>
              <a:cxn ang="0">
                <a:pos x="126" y="40"/>
              </a:cxn>
              <a:cxn ang="0">
                <a:pos x="116" y="38"/>
              </a:cxn>
              <a:cxn ang="0">
                <a:pos x="108" y="38"/>
              </a:cxn>
              <a:cxn ang="0">
                <a:pos x="78" y="36"/>
              </a:cxn>
              <a:cxn ang="0">
                <a:pos x="68" y="28"/>
              </a:cxn>
              <a:cxn ang="0">
                <a:pos x="36" y="28"/>
              </a:cxn>
              <a:cxn ang="0">
                <a:pos x="26" y="24"/>
              </a:cxn>
              <a:cxn ang="0">
                <a:pos x="14" y="20"/>
              </a:cxn>
              <a:cxn ang="0">
                <a:pos x="10" y="16"/>
              </a:cxn>
              <a:cxn ang="0">
                <a:pos x="0" y="10"/>
              </a:cxn>
              <a:cxn ang="0">
                <a:pos x="8" y="2"/>
              </a:cxn>
            </a:cxnLst>
            <a:rect l="0" t="0" r="r" b="b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7" name="Freeform 225"/>
          <p:cNvSpPr>
            <a:spLocks/>
          </p:cNvSpPr>
          <p:nvPr/>
        </p:nvSpPr>
        <p:spPr bwMode="auto">
          <a:xfrm>
            <a:off x="8023225" y="4284663"/>
            <a:ext cx="95250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8" y="28"/>
              </a:cxn>
              <a:cxn ang="0">
                <a:pos x="30" y="18"/>
              </a:cxn>
              <a:cxn ang="0">
                <a:pos x="54" y="8"/>
              </a:cxn>
              <a:cxn ang="0">
                <a:pos x="56" y="2"/>
              </a:cxn>
              <a:cxn ang="0">
                <a:pos x="38" y="0"/>
              </a:cxn>
              <a:cxn ang="0">
                <a:pos x="24" y="8"/>
              </a:cxn>
              <a:cxn ang="0">
                <a:pos x="14" y="16"/>
              </a:cxn>
              <a:cxn ang="0">
                <a:pos x="8" y="18"/>
              </a:cxn>
              <a:cxn ang="0">
                <a:pos x="2" y="22"/>
              </a:cxn>
              <a:cxn ang="0">
                <a:pos x="0" y="36"/>
              </a:cxn>
            </a:cxnLst>
            <a:rect l="0" t="0" r="r" b="b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8" name="Freeform 226"/>
          <p:cNvSpPr>
            <a:spLocks/>
          </p:cNvSpPr>
          <p:nvPr/>
        </p:nvSpPr>
        <p:spPr bwMode="auto">
          <a:xfrm>
            <a:off x="7896225" y="4313238"/>
            <a:ext cx="50800" cy="25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0"/>
              </a:cxn>
              <a:cxn ang="0">
                <a:pos x="24" y="6"/>
              </a:cxn>
              <a:cxn ang="0">
                <a:pos x="30" y="12"/>
              </a:cxn>
              <a:cxn ang="0">
                <a:pos x="26" y="16"/>
              </a:cxn>
              <a:cxn ang="0">
                <a:pos x="14" y="14"/>
              </a:cxn>
              <a:cxn ang="0">
                <a:pos x="4" y="8"/>
              </a:cxn>
              <a:cxn ang="0">
                <a:pos x="0" y="4"/>
              </a:cxn>
              <a:cxn ang="0">
                <a:pos x="2" y="0"/>
              </a:cxn>
            </a:cxnLst>
            <a:rect l="0" t="0" r="r" b="b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9" name="Freeform 227"/>
          <p:cNvSpPr>
            <a:spLocks/>
          </p:cNvSpPr>
          <p:nvPr/>
        </p:nvSpPr>
        <p:spPr bwMode="auto">
          <a:xfrm>
            <a:off x="7920038" y="4284663"/>
            <a:ext cx="65087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8" y="10"/>
              </a:cxn>
              <a:cxn ang="0">
                <a:pos x="38" y="10"/>
              </a:cxn>
              <a:cxn ang="0">
                <a:pos x="38" y="4"/>
              </a:cxn>
              <a:cxn ang="0">
                <a:pos x="24" y="4"/>
              </a:cxn>
              <a:cxn ang="0">
                <a:pos x="18" y="2"/>
              </a:cxn>
              <a:cxn ang="0">
                <a:pos x="8" y="0"/>
              </a:cxn>
              <a:cxn ang="0">
                <a:pos x="4" y="2"/>
              </a:cxn>
              <a:cxn ang="0">
                <a:pos x="0" y="10"/>
              </a:cxn>
            </a:cxnLst>
            <a:rect l="0" t="0" r="r" b="b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0" name="Freeform 228"/>
          <p:cNvSpPr>
            <a:spLocks/>
          </p:cNvSpPr>
          <p:nvPr/>
        </p:nvSpPr>
        <p:spPr bwMode="auto">
          <a:xfrm>
            <a:off x="7867650" y="4284663"/>
            <a:ext cx="34925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0"/>
              </a:cxn>
              <a:cxn ang="0">
                <a:pos x="20" y="10"/>
              </a:cxn>
              <a:cxn ang="0">
                <a:pos x="18" y="2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1" name="Freeform 229"/>
          <p:cNvSpPr>
            <a:spLocks/>
          </p:cNvSpPr>
          <p:nvPr/>
        </p:nvSpPr>
        <p:spPr bwMode="auto">
          <a:xfrm>
            <a:off x="7813675" y="4284663"/>
            <a:ext cx="44450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2"/>
              </a:cxn>
              <a:cxn ang="0">
                <a:pos x="26" y="4"/>
              </a:cxn>
              <a:cxn ang="0">
                <a:pos x="26" y="10"/>
              </a:cxn>
              <a:cxn ang="0">
                <a:pos x="24" y="18"/>
              </a:cxn>
              <a:cxn ang="0">
                <a:pos x="12" y="14"/>
              </a:cxn>
              <a:cxn ang="0">
                <a:pos x="0" y="10"/>
              </a:cxn>
              <a:cxn ang="0">
                <a:pos x="2" y="0"/>
              </a:cxn>
            </a:cxnLst>
            <a:rect l="0" t="0" r="r" b="b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2" name="Freeform 230"/>
          <p:cNvSpPr>
            <a:spLocks/>
          </p:cNvSpPr>
          <p:nvPr/>
        </p:nvSpPr>
        <p:spPr bwMode="auto">
          <a:xfrm>
            <a:off x="7891463" y="4033838"/>
            <a:ext cx="169862" cy="187325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12" y="26"/>
              </a:cxn>
              <a:cxn ang="0">
                <a:pos x="20" y="14"/>
              </a:cxn>
              <a:cxn ang="0">
                <a:pos x="32" y="8"/>
              </a:cxn>
              <a:cxn ang="0">
                <a:pos x="48" y="10"/>
              </a:cxn>
              <a:cxn ang="0">
                <a:pos x="58" y="14"/>
              </a:cxn>
              <a:cxn ang="0">
                <a:pos x="74" y="14"/>
              </a:cxn>
              <a:cxn ang="0">
                <a:pos x="84" y="12"/>
              </a:cxn>
              <a:cxn ang="0">
                <a:pos x="90" y="8"/>
              </a:cxn>
              <a:cxn ang="0">
                <a:pos x="98" y="0"/>
              </a:cxn>
              <a:cxn ang="0">
                <a:pos x="98" y="8"/>
              </a:cxn>
              <a:cxn ang="0">
                <a:pos x="88" y="20"/>
              </a:cxn>
              <a:cxn ang="0">
                <a:pos x="80" y="26"/>
              </a:cxn>
              <a:cxn ang="0">
                <a:pos x="56" y="22"/>
              </a:cxn>
              <a:cxn ang="0">
                <a:pos x="42" y="20"/>
              </a:cxn>
              <a:cxn ang="0">
                <a:pos x="30" y="20"/>
              </a:cxn>
              <a:cxn ang="0">
                <a:pos x="24" y="20"/>
              </a:cxn>
              <a:cxn ang="0">
                <a:pos x="18" y="26"/>
              </a:cxn>
              <a:cxn ang="0">
                <a:pos x="18" y="36"/>
              </a:cxn>
              <a:cxn ang="0">
                <a:pos x="22" y="42"/>
              </a:cxn>
              <a:cxn ang="0">
                <a:pos x="26" y="46"/>
              </a:cxn>
              <a:cxn ang="0">
                <a:pos x="28" y="50"/>
              </a:cxn>
              <a:cxn ang="0">
                <a:pos x="32" y="52"/>
              </a:cxn>
              <a:cxn ang="0">
                <a:pos x="38" y="44"/>
              </a:cxn>
              <a:cxn ang="0">
                <a:pos x="42" y="42"/>
              </a:cxn>
              <a:cxn ang="0">
                <a:pos x="52" y="44"/>
              </a:cxn>
              <a:cxn ang="0">
                <a:pos x="60" y="40"/>
              </a:cxn>
              <a:cxn ang="0">
                <a:pos x="70" y="40"/>
              </a:cxn>
              <a:cxn ang="0">
                <a:pos x="68" y="46"/>
              </a:cxn>
              <a:cxn ang="0">
                <a:pos x="56" y="48"/>
              </a:cxn>
              <a:cxn ang="0">
                <a:pos x="50" y="54"/>
              </a:cxn>
              <a:cxn ang="0">
                <a:pos x="44" y="60"/>
              </a:cxn>
              <a:cxn ang="0">
                <a:pos x="44" y="62"/>
              </a:cxn>
              <a:cxn ang="0">
                <a:pos x="48" y="68"/>
              </a:cxn>
              <a:cxn ang="0">
                <a:pos x="54" y="80"/>
              </a:cxn>
              <a:cxn ang="0">
                <a:pos x="54" y="84"/>
              </a:cxn>
              <a:cxn ang="0">
                <a:pos x="56" y="92"/>
              </a:cxn>
              <a:cxn ang="0">
                <a:pos x="62" y="96"/>
              </a:cxn>
              <a:cxn ang="0">
                <a:pos x="54" y="100"/>
              </a:cxn>
              <a:cxn ang="0">
                <a:pos x="46" y="98"/>
              </a:cxn>
              <a:cxn ang="0">
                <a:pos x="44" y="104"/>
              </a:cxn>
              <a:cxn ang="0">
                <a:pos x="38" y="94"/>
              </a:cxn>
              <a:cxn ang="0">
                <a:pos x="34" y="84"/>
              </a:cxn>
              <a:cxn ang="0">
                <a:pos x="32" y="70"/>
              </a:cxn>
              <a:cxn ang="0">
                <a:pos x="24" y="70"/>
              </a:cxn>
              <a:cxn ang="0">
                <a:pos x="22" y="76"/>
              </a:cxn>
              <a:cxn ang="0">
                <a:pos x="24" y="92"/>
              </a:cxn>
              <a:cxn ang="0">
                <a:pos x="24" y="98"/>
              </a:cxn>
              <a:cxn ang="0">
                <a:pos x="24" y="112"/>
              </a:cxn>
              <a:cxn ang="0">
                <a:pos x="22" y="118"/>
              </a:cxn>
              <a:cxn ang="0">
                <a:pos x="10" y="116"/>
              </a:cxn>
              <a:cxn ang="0">
                <a:pos x="10" y="102"/>
              </a:cxn>
              <a:cxn ang="0">
                <a:pos x="12" y="90"/>
              </a:cxn>
              <a:cxn ang="0">
                <a:pos x="10" y="84"/>
              </a:cxn>
              <a:cxn ang="0">
                <a:pos x="0" y="80"/>
              </a:cxn>
              <a:cxn ang="0">
                <a:pos x="0" y="68"/>
              </a:cxn>
              <a:cxn ang="0">
                <a:pos x="4" y="58"/>
              </a:cxn>
              <a:cxn ang="0">
                <a:pos x="8" y="42"/>
              </a:cxn>
              <a:cxn ang="0">
                <a:pos x="12" y="36"/>
              </a:cxn>
            </a:cxnLst>
            <a:rect l="0" t="0" r="r" b="b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3" name="Freeform 231"/>
          <p:cNvSpPr>
            <a:spLocks/>
          </p:cNvSpPr>
          <p:nvPr/>
        </p:nvSpPr>
        <p:spPr bwMode="auto">
          <a:xfrm>
            <a:off x="8215313" y="4090988"/>
            <a:ext cx="279400" cy="21590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0" y="2"/>
              </a:cxn>
              <a:cxn ang="0">
                <a:pos x="30" y="0"/>
              </a:cxn>
              <a:cxn ang="0">
                <a:pos x="48" y="2"/>
              </a:cxn>
              <a:cxn ang="0">
                <a:pos x="56" y="10"/>
              </a:cxn>
              <a:cxn ang="0">
                <a:pos x="54" y="22"/>
              </a:cxn>
              <a:cxn ang="0">
                <a:pos x="54" y="30"/>
              </a:cxn>
              <a:cxn ang="0">
                <a:pos x="60" y="34"/>
              </a:cxn>
              <a:cxn ang="0">
                <a:pos x="62" y="42"/>
              </a:cxn>
              <a:cxn ang="0">
                <a:pos x="70" y="44"/>
              </a:cxn>
              <a:cxn ang="0">
                <a:pos x="80" y="42"/>
              </a:cxn>
              <a:cxn ang="0">
                <a:pos x="86" y="32"/>
              </a:cxn>
              <a:cxn ang="0">
                <a:pos x="94" y="26"/>
              </a:cxn>
              <a:cxn ang="0">
                <a:pos x="104" y="22"/>
              </a:cxn>
              <a:cxn ang="0">
                <a:pos x="110" y="16"/>
              </a:cxn>
              <a:cxn ang="0">
                <a:pos x="128" y="22"/>
              </a:cxn>
              <a:cxn ang="0">
                <a:pos x="142" y="26"/>
              </a:cxn>
              <a:cxn ang="0">
                <a:pos x="158" y="32"/>
              </a:cxn>
              <a:cxn ang="0">
                <a:pos x="162" y="34"/>
              </a:cxn>
              <a:cxn ang="0">
                <a:pos x="162" y="136"/>
              </a:cxn>
              <a:cxn ang="0">
                <a:pos x="148" y="124"/>
              </a:cxn>
              <a:cxn ang="0">
                <a:pos x="138" y="120"/>
              </a:cxn>
              <a:cxn ang="0">
                <a:pos x="130" y="120"/>
              </a:cxn>
              <a:cxn ang="0">
                <a:pos x="124" y="124"/>
              </a:cxn>
              <a:cxn ang="0">
                <a:pos x="110" y="126"/>
              </a:cxn>
              <a:cxn ang="0">
                <a:pos x="108" y="118"/>
              </a:cxn>
              <a:cxn ang="0">
                <a:pos x="110" y="114"/>
              </a:cxn>
              <a:cxn ang="0">
                <a:pos x="116" y="112"/>
              </a:cxn>
              <a:cxn ang="0">
                <a:pos x="124" y="110"/>
              </a:cxn>
              <a:cxn ang="0">
                <a:pos x="126" y="98"/>
              </a:cxn>
              <a:cxn ang="0">
                <a:pos x="122" y="90"/>
              </a:cxn>
              <a:cxn ang="0">
                <a:pos x="112" y="80"/>
              </a:cxn>
              <a:cxn ang="0">
                <a:pos x="90" y="68"/>
              </a:cxn>
              <a:cxn ang="0">
                <a:pos x="66" y="62"/>
              </a:cxn>
              <a:cxn ang="0">
                <a:pos x="60" y="56"/>
              </a:cxn>
              <a:cxn ang="0">
                <a:pos x="54" y="54"/>
              </a:cxn>
              <a:cxn ang="0">
                <a:pos x="48" y="40"/>
              </a:cxn>
              <a:cxn ang="0">
                <a:pos x="42" y="42"/>
              </a:cxn>
              <a:cxn ang="0">
                <a:pos x="42" y="48"/>
              </a:cxn>
              <a:cxn ang="0">
                <a:pos x="42" y="58"/>
              </a:cxn>
              <a:cxn ang="0">
                <a:pos x="32" y="56"/>
              </a:cxn>
              <a:cxn ang="0">
                <a:pos x="32" y="46"/>
              </a:cxn>
              <a:cxn ang="0">
                <a:pos x="30" y="40"/>
              </a:cxn>
              <a:cxn ang="0">
                <a:pos x="20" y="38"/>
              </a:cxn>
              <a:cxn ang="0">
                <a:pos x="30" y="32"/>
              </a:cxn>
              <a:cxn ang="0">
                <a:pos x="42" y="34"/>
              </a:cxn>
              <a:cxn ang="0">
                <a:pos x="50" y="32"/>
              </a:cxn>
              <a:cxn ang="0">
                <a:pos x="46" y="24"/>
              </a:cxn>
              <a:cxn ang="0">
                <a:pos x="30" y="24"/>
              </a:cxn>
              <a:cxn ang="0">
                <a:pos x="20" y="26"/>
              </a:cxn>
              <a:cxn ang="0">
                <a:pos x="16" y="16"/>
              </a:cxn>
              <a:cxn ang="0">
                <a:pos x="6" y="16"/>
              </a:cxn>
              <a:cxn ang="0">
                <a:pos x="0" y="14"/>
              </a:cxn>
              <a:cxn ang="0">
                <a:pos x="2" y="8"/>
              </a:cxn>
            </a:cxnLst>
            <a:rect l="0" t="0" r="r" b="b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4" name="Freeform 232"/>
          <p:cNvSpPr>
            <a:spLocks/>
          </p:cNvSpPr>
          <p:nvPr/>
        </p:nvSpPr>
        <p:spPr bwMode="auto">
          <a:xfrm>
            <a:off x="8135938" y="4148138"/>
            <a:ext cx="82550" cy="2540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0" y="0"/>
              </a:cxn>
              <a:cxn ang="0">
                <a:pos x="38" y="2"/>
              </a:cxn>
              <a:cxn ang="0">
                <a:pos x="48" y="10"/>
              </a:cxn>
              <a:cxn ang="0">
                <a:pos x="46" y="16"/>
              </a:cxn>
              <a:cxn ang="0">
                <a:pos x="34" y="12"/>
              </a:cxn>
              <a:cxn ang="0">
                <a:pos x="24" y="10"/>
              </a:cxn>
              <a:cxn ang="0">
                <a:pos x="12" y="10"/>
              </a:cxn>
              <a:cxn ang="0">
                <a:pos x="8" y="14"/>
              </a:cxn>
              <a:cxn ang="0">
                <a:pos x="2" y="14"/>
              </a:cxn>
              <a:cxn ang="0">
                <a:pos x="0" y="6"/>
              </a:cxn>
              <a:cxn ang="0">
                <a:pos x="4" y="2"/>
              </a:cxn>
            </a:cxnLst>
            <a:rect l="0" t="0" r="r" b="b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5" name="Freeform 233"/>
          <p:cNvSpPr>
            <a:spLocks/>
          </p:cNvSpPr>
          <p:nvPr/>
        </p:nvSpPr>
        <p:spPr bwMode="auto">
          <a:xfrm>
            <a:off x="8091488" y="4157663"/>
            <a:ext cx="31750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14" y="10"/>
              </a:cxn>
              <a:cxn ang="0">
                <a:pos x="4" y="10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6" name="Freeform 234"/>
          <p:cNvSpPr>
            <a:spLocks/>
          </p:cNvSpPr>
          <p:nvPr/>
        </p:nvSpPr>
        <p:spPr bwMode="auto">
          <a:xfrm>
            <a:off x="8126413" y="4027488"/>
            <a:ext cx="38100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8" y="10"/>
              </a:cxn>
              <a:cxn ang="0">
                <a:pos x="8" y="14"/>
              </a:cxn>
              <a:cxn ang="0">
                <a:pos x="14" y="6"/>
              </a:cxn>
              <a:cxn ang="0">
                <a:pos x="20" y="4"/>
              </a:cxn>
              <a:cxn ang="0">
                <a:pos x="22" y="14"/>
              </a:cxn>
              <a:cxn ang="0">
                <a:pos x="16" y="16"/>
              </a:cxn>
              <a:cxn ang="0">
                <a:pos x="14" y="20"/>
              </a:cxn>
              <a:cxn ang="0">
                <a:pos x="18" y="22"/>
              </a:cxn>
              <a:cxn ang="0">
                <a:pos x="20" y="26"/>
              </a:cxn>
              <a:cxn ang="0">
                <a:pos x="8" y="26"/>
              </a:cxn>
              <a:cxn ang="0">
                <a:pos x="8" y="30"/>
              </a:cxn>
              <a:cxn ang="0">
                <a:pos x="10" y="38"/>
              </a:cxn>
              <a:cxn ang="0">
                <a:pos x="16" y="44"/>
              </a:cxn>
              <a:cxn ang="0">
                <a:pos x="18" y="46"/>
              </a:cxn>
              <a:cxn ang="0">
                <a:pos x="18" y="48"/>
              </a:cxn>
              <a:cxn ang="0">
                <a:pos x="16" y="50"/>
              </a:cxn>
              <a:cxn ang="0">
                <a:pos x="12" y="50"/>
              </a:cxn>
              <a:cxn ang="0">
                <a:pos x="8" y="48"/>
              </a:cxn>
              <a:cxn ang="0">
                <a:pos x="6" y="46"/>
              </a:cxn>
              <a:cxn ang="0">
                <a:pos x="2" y="32"/>
              </a:cxn>
              <a:cxn ang="0">
                <a:pos x="0" y="2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7" name="Freeform 235"/>
          <p:cNvSpPr>
            <a:spLocks/>
          </p:cNvSpPr>
          <p:nvPr/>
        </p:nvSpPr>
        <p:spPr bwMode="auto">
          <a:xfrm>
            <a:off x="8494713" y="4144963"/>
            <a:ext cx="263525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4"/>
              </a:cxn>
              <a:cxn ang="0">
                <a:pos x="32" y="10"/>
              </a:cxn>
              <a:cxn ang="0">
                <a:pos x="50" y="18"/>
              </a:cxn>
              <a:cxn ang="0">
                <a:pos x="66" y="28"/>
              </a:cxn>
              <a:cxn ang="0">
                <a:pos x="74" y="38"/>
              </a:cxn>
              <a:cxn ang="0">
                <a:pos x="84" y="44"/>
              </a:cxn>
              <a:cxn ang="0">
                <a:pos x="100" y="52"/>
              </a:cxn>
              <a:cxn ang="0">
                <a:pos x="108" y="58"/>
              </a:cxn>
              <a:cxn ang="0">
                <a:pos x="108" y="62"/>
              </a:cxn>
              <a:cxn ang="0">
                <a:pos x="110" y="64"/>
              </a:cxn>
              <a:cxn ang="0">
                <a:pos x="108" y="66"/>
              </a:cxn>
              <a:cxn ang="0">
                <a:pos x="94" y="66"/>
              </a:cxn>
              <a:cxn ang="0">
                <a:pos x="100" y="72"/>
              </a:cxn>
              <a:cxn ang="0">
                <a:pos x="110" y="86"/>
              </a:cxn>
              <a:cxn ang="0">
                <a:pos x="124" y="102"/>
              </a:cxn>
              <a:cxn ang="0">
                <a:pos x="130" y="106"/>
              </a:cxn>
              <a:cxn ang="0">
                <a:pos x="138" y="114"/>
              </a:cxn>
              <a:cxn ang="0">
                <a:pos x="154" y="124"/>
              </a:cxn>
              <a:cxn ang="0">
                <a:pos x="152" y="130"/>
              </a:cxn>
              <a:cxn ang="0">
                <a:pos x="136" y="122"/>
              </a:cxn>
              <a:cxn ang="0">
                <a:pos x="124" y="120"/>
              </a:cxn>
              <a:cxn ang="0">
                <a:pos x="104" y="118"/>
              </a:cxn>
              <a:cxn ang="0">
                <a:pos x="94" y="106"/>
              </a:cxn>
              <a:cxn ang="0">
                <a:pos x="84" y="92"/>
              </a:cxn>
              <a:cxn ang="0">
                <a:pos x="72" y="84"/>
              </a:cxn>
              <a:cxn ang="0">
                <a:pos x="60" y="76"/>
              </a:cxn>
              <a:cxn ang="0">
                <a:pos x="46" y="70"/>
              </a:cxn>
              <a:cxn ang="0">
                <a:pos x="46" y="80"/>
              </a:cxn>
              <a:cxn ang="0">
                <a:pos x="42" y="86"/>
              </a:cxn>
              <a:cxn ang="0">
                <a:pos x="28" y="88"/>
              </a:cxn>
              <a:cxn ang="0">
                <a:pos x="30" y="96"/>
              </a:cxn>
              <a:cxn ang="0">
                <a:pos x="38" y="100"/>
              </a:cxn>
              <a:cxn ang="0">
                <a:pos x="32" y="106"/>
              </a:cxn>
              <a:cxn ang="0">
                <a:pos x="18" y="102"/>
              </a:cxn>
              <a:cxn ang="0">
                <a:pos x="8" y="102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8" name="Freeform 236"/>
          <p:cNvSpPr>
            <a:spLocks/>
          </p:cNvSpPr>
          <p:nvPr/>
        </p:nvSpPr>
        <p:spPr bwMode="auto">
          <a:xfrm>
            <a:off x="8707438" y="4183063"/>
            <a:ext cx="100012" cy="571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4" y="22"/>
              </a:cxn>
              <a:cxn ang="0">
                <a:pos x="34" y="22"/>
              </a:cxn>
              <a:cxn ang="0">
                <a:pos x="40" y="16"/>
              </a:cxn>
              <a:cxn ang="0">
                <a:pos x="50" y="6"/>
              </a:cxn>
              <a:cxn ang="0">
                <a:pos x="56" y="0"/>
              </a:cxn>
              <a:cxn ang="0">
                <a:pos x="58" y="10"/>
              </a:cxn>
              <a:cxn ang="0">
                <a:pos x="54" y="18"/>
              </a:cxn>
              <a:cxn ang="0">
                <a:pos x="46" y="22"/>
              </a:cxn>
              <a:cxn ang="0">
                <a:pos x="38" y="28"/>
              </a:cxn>
              <a:cxn ang="0">
                <a:pos x="32" y="34"/>
              </a:cxn>
              <a:cxn ang="0">
                <a:pos x="20" y="36"/>
              </a:cxn>
              <a:cxn ang="0">
                <a:pos x="6" y="32"/>
              </a:cxn>
              <a:cxn ang="0">
                <a:pos x="0" y="28"/>
              </a:cxn>
              <a:cxn ang="0">
                <a:pos x="0" y="22"/>
              </a:cxn>
            </a:cxnLst>
            <a:rect l="0" t="0" r="r" b="b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9" name="Freeform 237"/>
          <p:cNvSpPr>
            <a:spLocks/>
          </p:cNvSpPr>
          <p:nvPr/>
        </p:nvSpPr>
        <p:spPr bwMode="auto">
          <a:xfrm>
            <a:off x="8866188" y="4211638"/>
            <a:ext cx="36512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6"/>
              </a:cxn>
              <a:cxn ang="0">
                <a:pos x="20" y="16"/>
              </a:cxn>
              <a:cxn ang="0">
                <a:pos x="22" y="28"/>
              </a:cxn>
              <a:cxn ang="0">
                <a:pos x="12" y="22"/>
              </a:cxn>
              <a:cxn ang="0">
                <a:pos x="8" y="14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0" name="Freeform 238"/>
          <p:cNvSpPr>
            <a:spLocks/>
          </p:cNvSpPr>
          <p:nvPr/>
        </p:nvSpPr>
        <p:spPr bwMode="auto">
          <a:xfrm>
            <a:off x="8999538" y="4313238"/>
            <a:ext cx="34925" cy="190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20" y="8"/>
              </a:cxn>
              <a:cxn ang="0">
                <a:pos x="20" y="10"/>
              </a:cxn>
              <a:cxn ang="0">
                <a:pos x="20" y="12"/>
              </a:cxn>
              <a:cxn ang="0">
                <a:pos x="18" y="12"/>
              </a:cxn>
              <a:cxn ang="0">
                <a:pos x="4" y="1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1" name="Freeform 239"/>
          <p:cNvSpPr>
            <a:spLocks/>
          </p:cNvSpPr>
          <p:nvPr/>
        </p:nvSpPr>
        <p:spPr bwMode="auto">
          <a:xfrm>
            <a:off x="9026525" y="4287838"/>
            <a:ext cx="285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"/>
              </a:cxn>
              <a:cxn ang="0">
                <a:pos x="6" y="18"/>
              </a:cxn>
              <a:cxn ang="0">
                <a:pos x="16" y="20"/>
              </a:cxn>
              <a:cxn ang="0">
                <a:pos x="14" y="8"/>
              </a:cxn>
              <a:cxn ang="0">
                <a:pos x="8" y="4"/>
              </a:cxn>
              <a:cxn ang="0">
                <a:pos x="0" y="0"/>
              </a:cxn>
            </a:cxnLst>
            <a:rect l="0" t="0" r="r" b="b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2" name="Freeform 240"/>
          <p:cNvSpPr>
            <a:spLocks/>
          </p:cNvSpPr>
          <p:nvPr/>
        </p:nvSpPr>
        <p:spPr bwMode="auto">
          <a:xfrm>
            <a:off x="9051925" y="4338638"/>
            <a:ext cx="23813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4" y="4"/>
              </a:cxn>
              <a:cxn ang="0">
                <a:pos x="14" y="10"/>
              </a:cxn>
              <a:cxn ang="0">
                <a:pos x="6" y="8"/>
              </a:cxn>
              <a:cxn ang="0">
                <a:pos x="0" y="2"/>
              </a:cxn>
            </a:cxnLst>
            <a:rect l="0" t="0" r="r" b="b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3" name="Freeform 241"/>
          <p:cNvSpPr>
            <a:spLocks/>
          </p:cNvSpPr>
          <p:nvPr/>
        </p:nvSpPr>
        <p:spPr bwMode="auto">
          <a:xfrm>
            <a:off x="9126538" y="4595813"/>
            <a:ext cx="762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6"/>
              </a:cxn>
              <a:cxn ang="0">
                <a:pos x="24" y="18"/>
              </a:cxn>
              <a:cxn ang="0">
                <a:pos x="34" y="24"/>
              </a:cxn>
              <a:cxn ang="0">
                <a:pos x="44" y="32"/>
              </a:cxn>
              <a:cxn ang="0">
                <a:pos x="42" y="36"/>
              </a:cxn>
              <a:cxn ang="0">
                <a:pos x="30" y="28"/>
              </a:cxn>
              <a:cxn ang="0">
                <a:pos x="20" y="20"/>
              </a:cxn>
              <a:cxn ang="0">
                <a:pos x="10" y="12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4" name="Freeform 242"/>
          <p:cNvSpPr>
            <a:spLocks/>
          </p:cNvSpPr>
          <p:nvPr/>
        </p:nvSpPr>
        <p:spPr bwMode="auto">
          <a:xfrm>
            <a:off x="9364663" y="4976813"/>
            <a:ext cx="150812" cy="215900"/>
          </a:xfrm>
          <a:custGeom>
            <a:avLst/>
            <a:gdLst/>
            <a:ahLst/>
            <a:cxnLst>
              <a:cxn ang="0">
                <a:pos x="20" y="98"/>
              </a:cxn>
              <a:cxn ang="0">
                <a:pos x="14" y="90"/>
              </a:cxn>
              <a:cxn ang="0">
                <a:pos x="22" y="84"/>
              </a:cxn>
              <a:cxn ang="0">
                <a:pos x="28" y="80"/>
              </a:cxn>
              <a:cxn ang="0">
                <a:pos x="28" y="62"/>
              </a:cxn>
              <a:cxn ang="0">
                <a:pos x="30" y="46"/>
              </a:cxn>
              <a:cxn ang="0">
                <a:pos x="20" y="34"/>
              </a:cxn>
              <a:cxn ang="0">
                <a:pos x="8" y="26"/>
              </a:cxn>
              <a:cxn ang="0">
                <a:pos x="2" y="10"/>
              </a:cxn>
              <a:cxn ang="0">
                <a:pos x="0" y="0"/>
              </a:cxn>
              <a:cxn ang="0">
                <a:pos x="10" y="10"/>
              </a:cxn>
              <a:cxn ang="0">
                <a:pos x="22" y="18"/>
              </a:cxn>
              <a:cxn ang="0">
                <a:pos x="30" y="26"/>
              </a:cxn>
              <a:cxn ang="0">
                <a:pos x="28" y="34"/>
              </a:cxn>
              <a:cxn ang="0">
                <a:pos x="34" y="44"/>
              </a:cxn>
              <a:cxn ang="0">
                <a:pos x="38" y="52"/>
              </a:cxn>
              <a:cxn ang="0">
                <a:pos x="44" y="46"/>
              </a:cxn>
              <a:cxn ang="0">
                <a:pos x="46" y="52"/>
              </a:cxn>
              <a:cxn ang="0">
                <a:pos x="52" y="60"/>
              </a:cxn>
              <a:cxn ang="0">
                <a:pos x="64" y="68"/>
              </a:cxn>
              <a:cxn ang="0">
                <a:pos x="76" y="66"/>
              </a:cxn>
              <a:cxn ang="0">
                <a:pos x="82" y="60"/>
              </a:cxn>
              <a:cxn ang="0">
                <a:pos x="88" y="62"/>
              </a:cxn>
              <a:cxn ang="0">
                <a:pos x="88" y="74"/>
              </a:cxn>
              <a:cxn ang="0">
                <a:pos x="80" y="80"/>
              </a:cxn>
              <a:cxn ang="0">
                <a:pos x="80" y="88"/>
              </a:cxn>
              <a:cxn ang="0">
                <a:pos x="64" y="90"/>
              </a:cxn>
              <a:cxn ang="0">
                <a:pos x="64" y="98"/>
              </a:cxn>
              <a:cxn ang="0">
                <a:pos x="64" y="106"/>
              </a:cxn>
              <a:cxn ang="0">
                <a:pos x="58" y="114"/>
              </a:cxn>
              <a:cxn ang="0">
                <a:pos x="50" y="126"/>
              </a:cxn>
              <a:cxn ang="0">
                <a:pos x="40" y="136"/>
              </a:cxn>
              <a:cxn ang="0">
                <a:pos x="32" y="134"/>
              </a:cxn>
              <a:cxn ang="0">
                <a:pos x="30" y="122"/>
              </a:cxn>
              <a:cxn ang="0">
                <a:pos x="36" y="116"/>
              </a:cxn>
              <a:cxn ang="0">
                <a:pos x="36" y="108"/>
              </a:cxn>
              <a:cxn ang="0">
                <a:pos x="30" y="100"/>
              </a:cxn>
              <a:cxn ang="0">
                <a:pos x="20" y="98"/>
              </a:cxn>
            </a:cxnLst>
            <a:rect l="0" t="0" r="r" b="b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5" name="Freeform 243"/>
          <p:cNvSpPr>
            <a:spLocks/>
          </p:cNvSpPr>
          <p:nvPr/>
        </p:nvSpPr>
        <p:spPr bwMode="auto">
          <a:xfrm>
            <a:off x="9191625" y="5160963"/>
            <a:ext cx="211138" cy="1841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0" y="2"/>
              </a:cxn>
              <a:cxn ang="0">
                <a:pos x="106" y="10"/>
              </a:cxn>
              <a:cxn ang="0">
                <a:pos x="116" y="10"/>
              </a:cxn>
              <a:cxn ang="0">
                <a:pos x="122" y="10"/>
              </a:cxn>
              <a:cxn ang="0">
                <a:pos x="122" y="20"/>
              </a:cxn>
              <a:cxn ang="0">
                <a:pos x="116" y="30"/>
              </a:cxn>
              <a:cxn ang="0">
                <a:pos x="110" y="38"/>
              </a:cxn>
              <a:cxn ang="0">
                <a:pos x="100" y="46"/>
              </a:cxn>
              <a:cxn ang="0">
                <a:pos x="100" y="60"/>
              </a:cxn>
              <a:cxn ang="0">
                <a:pos x="90" y="62"/>
              </a:cxn>
              <a:cxn ang="0">
                <a:pos x="80" y="66"/>
              </a:cxn>
              <a:cxn ang="0">
                <a:pos x="74" y="74"/>
              </a:cxn>
              <a:cxn ang="0">
                <a:pos x="70" y="90"/>
              </a:cxn>
              <a:cxn ang="0">
                <a:pos x="58" y="104"/>
              </a:cxn>
              <a:cxn ang="0">
                <a:pos x="48" y="114"/>
              </a:cxn>
              <a:cxn ang="0">
                <a:pos x="30" y="116"/>
              </a:cxn>
              <a:cxn ang="0">
                <a:pos x="22" y="110"/>
              </a:cxn>
              <a:cxn ang="0">
                <a:pos x="16" y="108"/>
              </a:cxn>
              <a:cxn ang="0">
                <a:pos x="0" y="106"/>
              </a:cxn>
              <a:cxn ang="0">
                <a:pos x="4" y="92"/>
              </a:cxn>
              <a:cxn ang="0">
                <a:pos x="14" y="80"/>
              </a:cxn>
              <a:cxn ang="0">
                <a:pos x="30" y="64"/>
              </a:cxn>
              <a:cxn ang="0">
                <a:pos x="38" y="64"/>
              </a:cxn>
              <a:cxn ang="0">
                <a:pos x="48" y="52"/>
              </a:cxn>
              <a:cxn ang="0">
                <a:pos x="60" y="52"/>
              </a:cxn>
              <a:cxn ang="0">
                <a:pos x="72" y="36"/>
              </a:cxn>
              <a:cxn ang="0">
                <a:pos x="78" y="26"/>
              </a:cxn>
              <a:cxn ang="0">
                <a:pos x="88" y="20"/>
              </a:cxn>
              <a:cxn ang="0">
                <a:pos x="88" y="10"/>
              </a:cxn>
              <a:cxn ang="0">
                <a:pos x="92" y="0"/>
              </a:cxn>
            </a:cxnLst>
            <a:rect l="0" t="0" r="r" b="b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6" name="Freeform 244"/>
          <p:cNvSpPr>
            <a:spLocks/>
          </p:cNvSpPr>
          <p:nvPr/>
        </p:nvSpPr>
        <p:spPr bwMode="auto">
          <a:xfrm>
            <a:off x="8593138" y="5160963"/>
            <a:ext cx="100012" cy="92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6"/>
              </a:cxn>
              <a:cxn ang="0">
                <a:pos x="26" y="12"/>
              </a:cxn>
              <a:cxn ang="0">
                <a:pos x="40" y="10"/>
              </a:cxn>
              <a:cxn ang="0">
                <a:pos x="52" y="8"/>
              </a:cxn>
              <a:cxn ang="0">
                <a:pos x="58" y="10"/>
              </a:cxn>
              <a:cxn ang="0">
                <a:pos x="58" y="26"/>
              </a:cxn>
              <a:cxn ang="0">
                <a:pos x="54" y="34"/>
              </a:cxn>
              <a:cxn ang="0">
                <a:pos x="52" y="42"/>
              </a:cxn>
              <a:cxn ang="0">
                <a:pos x="48" y="46"/>
              </a:cxn>
              <a:cxn ang="0">
                <a:pos x="42" y="46"/>
              </a:cxn>
              <a:cxn ang="0">
                <a:pos x="40" y="50"/>
              </a:cxn>
              <a:cxn ang="0">
                <a:pos x="32" y="58"/>
              </a:cxn>
              <a:cxn ang="0">
                <a:pos x="24" y="56"/>
              </a:cxn>
              <a:cxn ang="0">
                <a:pos x="16" y="48"/>
              </a:cxn>
              <a:cxn ang="0">
                <a:pos x="10" y="40"/>
              </a:cxn>
              <a:cxn ang="0">
                <a:pos x="12" y="26"/>
              </a:cxn>
              <a:cxn ang="0">
                <a:pos x="8" y="18"/>
              </a:cxn>
              <a:cxn ang="0">
                <a:pos x="0" y="12"/>
              </a:cxn>
              <a:cxn ang="0">
                <a:pos x="2" y="0"/>
              </a:cxn>
            </a:cxnLst>
            <a:rect l="0" t="0" r="r" b="b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7" name="Freeform 245"/>
          <p:cNvSpPr>
            <a:spLocks/>
          </p:cNvSpPr>
          <p:nvPr/>
        </p:nvSpPr>
        <p:spPr bwMode="auto">
          <a:xfrm>
            <a:off x="7734300" y="4354513"/>
            <a:ext cx="1100138" cy="755650"/>
          </a:xfrm>
          <a:custGeom>
            <a:avLst/>
            <a:gdLst/>
            <a:ahLst/>
            <a:cxnLst>
              <a:cxn ang="0">
                <a:pos x="308" y="18"/>
              </a:cxn>
              <a:cxn ang="0">
                <a:pos x="308" y="4"/>
              </a:cxn>
              <a:cxn ang="0">
                <a:pos x="340" y="18"/>
              </a:cxn>
              <a:cxn ang="0">
                <a:pos x="362" y="22"/>
              </a:cxn>
              <a:cxn ang="0">
                <a:pos x="372" y="30"/>
              </a:cxn>
              <a:cxn ang="0">
                <a:pos x="352" y="54"/>
              </a:cxn>
              <a:cxn ang="0">
                <a:pos x="372" y="78"/>
              </a:cxn>
              <a:cxn ang="0">
                <a:pos x="416" y="102"/>
              </a:cxn>
              <a:cxn ang="0">
                <a:pos x="450" y="84"/>
              </a:cxn>
              <a:cxn ang="0">
                <a:pos x="456" y="22"/>
              </a:cxn>
              <a:cxn ang="0">
                <a:pos x="470" y="6"/>
              </a:cxn>
              <a:cxn ang="0">
                <a:pos x="484" y="54"/>
              </a:cxn>
              <a:cxn ang="0">
                <a:pos x="510" y="72"/>
              </a:cxn>
              <a:cxn ang="0">
                <a:pos x="522" y="102"/>
              </a:cxn>
              <a:cxn ang="0">
                <a:pos x="532" y="134"/>
              </a:cxn>
              <a:cxn ang="0">
                <a:pos x="568" y="162"/>
              </a:cxn>
              <a:cxn ang="0">
                <a:pos x="582" y="188"/>
              </a:cxn>
              <a:cxn ang="0">
                <a:pos x="612" y="214"/>
              </a:cxn>
              <a:cxn ang="0">
                <a:pos x="634" y="254"/>
              </a:cxn>
              <a:cxn ang="0">
                <a:pos x="640" y="300"/>
              </a:cxn>
              <a:cxn ang="0">
                <a:pos x="624" y="358"/>
              </a:cxn>
              <a:cxn ang="0">
                <a:pos x="596" y="402"/>
              </a:cxn>
              <a:cxn ang="0">
                <a:pos x="582" y="450"/>
              </a:cxn>
              <a:cxn ang="0">
                <a:pos x="550" y="452"/>
              </a:cxn>
              <a:cxn ang="0">
                <a:pos x="532" y="474"/>
              </a:cxn>
              <a:cxn ang="0">
                <a:pos x="516" y="468"/>
              </a:cxn>
              <a:cxn ang="0">
                <a:pos x="500" y="460"/>
              </a:cxn>
              <a:cxn ang="0">
                <a:pos x="462" y="464"/>
              </a:cxn>
              <a:cxn ang="0">
                <a:pos x="430" y="452"/>
              </a:cxn>
              <a:cxn ang="0">
                <a:pos x="418" y="424"/>
              </a:cxn>
              <a:cxn ang="0">
                <a:pos x="400" y="408"/>
              </a:cxn>
              <a:cxn ang="0">
                <a:pos x="390" y="402"/>
              </a:cxn>
              <a:cxn ang="0">
                <a:pos x="392" y="382"/>
              </a:cxn>
              <a:cxn ang="0">
                <a:pos x="382" y="376"/>
              </a:cxn>
              <a:cxn ang="0">
                <a:pos x="360" y="402"/>
              </a:cxn>
              <a:cxn ang="0">
                <a:pos x="340" y="372"/>
              </a:cxn>
              <a:cxn ang="0">
                <a:pos x="298" y="350"/>
              </a:cxn>
              <a:cxn ang="0">
                <a:pos x="228" y="356"/>
              </a:cxn>
              <a:cxn ang="0">
                <a:pos x="172" y="372"/>
              </a:cxn>
              <a:cxn ang="0">
                <a:pos x="108" y="386"/>
              </a:cxn>
              <a:cxn ang="0">
                <a:pos x="80" y="406"/>
              </a:cxn>
              <a:cxn ang="0">
                <a:pos x="30" y="394"/>
              </a:cxn>
              <a:cxn ang="0">
                <a:pos x="40" y="356"/>
              </a:cxn>
              <a:cxn ang="0">
                <a:pos x="30" y="310"/>
              </a:cxn>
              <a:cxn ang="0">
                <a:pos x="4" y="254"/>
              </a:cxn>
              <a:cxn ang="0">
                <a:pos x="10" y="254"/>
              </a:cxn>
              <a:cxn ang="0">
                <a:pos x="12" y="238"/>
              </a:cxn>
              <a:cxn ang="0">
                <a:pos x="12" y="188"/>
              </a:cxn>
              <a:cxn ang="0">
                <a:pos x="24" y="178"/>
              </a:cxn>
              <a:cxn ang="0">
                <a:pos x="62" y="158"/>
              </a:cxn>
              <a:cxn ang="0">
                <a:pos x="122" y="144"/>
              </a:cxn>
              <a:cxn ang="0">
                <a:pos x="146" y="98"/>
              </a:cxn>
              <a:cxn ang="0">
                <a:pos x="164" y="102"/>
              </a:cxn>
              <a:cxn ang="0">
                <a:pos x="176" y="88"/>
              </a:cxn>
              <a:cxn ang="0">
                <a:pos x="192" y="66"/>
              </a:cxn>
              <a:cxn ang="0">
                <a:pos x="220" y="48"/>
              </a:cxn>
              <a:cxn ang="0">
                <a:pos x="242" y="66"/>
              </a:cxn>
              <a:cxn ang="0">
                <a:pos x="256" y="52"/>
              </a:cxn>
              <a:cxn ang="0">
                <a:pos x="282" y="24"/>
              </a:cxn>
            </a:cxnLst>
            <a:rect l="0" t="0" r="r" b="b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8" name="Freeform 246"/>
          <p:cNvSpPr>
            <a:spLocks/>
          </p:cNvSpPr>
          <p:nvPr/>
        </p:nvSpPr>
        <p:spPr bwMode="auto">
          <a:xfrm>
            <a:off x="7916863" y="3608388"/>
            <a:ext cx="119062" cy="152400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14" y="64"/>
              </a:cxn>
              <a:cxn ang="0">
                <a:pos x="16" y="76"/>
              </a:cxn>
              <a:cxn ang="0">
                <a:pos x="24" y="78"/>
              </a:cxn>
              <a:cxn ang="0">
                <a:pos x="30" y="72"/>
              </a:cxn>
              <a:cxn ang="0">
                <a:pos x="38" y="74"/>
              </a:cxn>
              <a:cxn ang="0">
                <a:pos x="40" y="82"/>
              </a:cxn>
              <a:cxn ang="0">
                <a:pos x="48" y="80"/>
              </a:cxn>
              <a:cxn ang="0">
                <a:pos x="52" y="84"/>
              </a:cxn>
              <a:cxn ang="0">
                <a:pos x="62" y="90"/>
              </a:cxn>
              <a:cxn ang="0">
                <a:pos x="66" y="96"/>
              </a:cxn>
              <a:cxn ang="0">
                <a:pos x="70" y="90"/>
              </a:cxn>
              <a:cxn ang="0">
                <a:pos x="62" y="84"/>
              </a:cxn>
              <a:cxn ang="0">
                <a:pos x="62" y="78"/>
              </a:cxn>
              <a:cxn ang="0">
                <a:pos x="58" y="72"/>
              </a:cxn>
              <a:cxn ang="0">
                <a:pos x="50" y="72"/>
              </a:cxn>
              <a:cxn ang="0">
                <a:pos x="46" y="68"/>
              </a:cxn>
              <a:cxn ang="0">
                <a:pos x="40" y="70"/>
              </a:cxn>
              <a:cxn ang="0">
                <a:pos x="32" y="66"/>
              </a:cxn>
              <a:cxn ang="0">
                <a:pos x="28" y="62"/>
              </a:cxn>
              <a:cxn ang="0">
                <a:pos x="26" y="54"/>
              </a:cxn>
              <a:cxn ang="0">
                <a:pos x="28" y="42"/>
              </a:cxn>
              <a:cxn ang="0">
                <a:pos x="34" y="40"/>
              </a:cxn>
              <a:cxn ang="0">
                <a:pos x="40" y="26"/>
              </a:cxn>
              <a:cxn ang="0">
                <a:pos x="38" y="14"/>
              </a:cxn>
              <a:cxn ang="0">
                <a:pos x="38" y="4"/>
              </a:cxn>
              <a:cxn ang="0">
                <a:pos x="28" y="2"/>
              </a:cxn>
              <a:cxn ang="0">
                <a:pos x="12" y="0"/>
              </a:cxn>
              <a:cxn ang="0">
                <a:pos x="10" y="16"/>
              </a:cxn>
              <a:cxn ang="0">
                <a:pos x="10" y="28"/>
              </a:cxn>
              <a:cxn ang="0">
                <a:pos x="12" y="36"/>
              </a:cxn>
              <a:cxn ang="0">
                <a:pos x="0" y="38"/>
              </a:cxn>
              <a:cxn ang="0">
                <a:pos x="2" y="44"/>
              </a:cxn>
              <a:cxn ang="0">
                <a:pos x="4" y="48"/>
              </a:cxn>
              <a:cxn ang="0">
                <a:pos x="4" y="58"/>
              </a:cxn>
            </a:cxnLst>
            <a:rect l="0" t="0" r="r" b="b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9" name="Freeform 247"/>
          <p:cNvSpPr>
            <a:spLocks/>
          </p:cNvSpPr>
          <p:nvPr/>
        </p:nvSpPr>
        <p:spPr bwMode="auto">
          <a:xfrm>
            <a:off x="7843838" y="3795713"/>
            <a:ext cx="73025" cy="730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8" y="34"/>
              </a:cxn>
              <a:cxn ang="0">
                <a:pos x="20" y="20"/>
              </a:cxn>
              <a:cxn ang="0">
                <a:pos x="32" y="10"/>
              </a:cxn>
              <a:cxn ang="0">
                <a:pos x="36" y="0"/>
              </a:cxn>
              <a:cxn ang="0">
                <a:pos x="38" y="6"/>
              </a:cxn>
              <a:cxn ang="0">
                <a:pos x="42" y="12"/>
              </a:cxn>
              <a:cxn ang="0">
                <a:pos x="32" y="16"/>
              </a:cxn>
              <a:cxn ang="0">
                <a:pos x="20" y="30"/>
              </a:cxn>
              <a:cxn ang="0">
                <a:pos x="14" y="38"/>
              </a:cxn>
              <a:cxn ang="0">
                <a:pos x="0" y="46"/>
              </a:cxn>
            </a:cxnLst>
            <a:rect l="0" t="0" r="r" b="b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0" name="Freeform 248"/>
          <p:cNvSpPr>
            <a:spLocks/>
          </p:cNvSpPr>
          <p:nvPr/>
        </p:nvSpPr>
        <p:spPr bwMode="auto">
          <a:xfrm>
            <a:off x="7970838" y="3833813"/>
            <a:ext cx="127000" cy="9525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0" y="60"/>
              </a:cxn>
              <a:cxn ang="0">
                <a:pos x="34" y="48"/>
              </a:cxn>
              <a:cxn ang="0">
                <a:pos x="34" y="38"/>
              </a:cxn>
              <a:cxn ang="0">
                <a:pos x="40" y="36"/>
              </a:cxn>
              <a:cxn ang="0">
                <a:pos x="32" y="30"/>
              </a:cxn>
              <a:cxn ang="0">
                <a:pos x="24" y="32"/>
              </a:cxn>
              <a:cxn ang="0">
                <a:pos x="18" y="34"/>
              </a:cxn>
              <a:cxn ang="0">
                <a:pos x="12" y="36"/>
              </a:cxn>
              <a:cxn ang="0">
                <a:pos x="8" y="44"/>
              </a:cxn>
              <a:cxn ang="0">
                <a:pos x="4" y="50"/>
              </a:cxn>
              <a:cxn ang="0">
                <a:pos x="0" y="38"/>
              </a:cxn>
              <a:cxn ang="0">
                <a:pos x="4" y="28"/>
              </a:cxn>
              <a:cxn ang="0">
                <a:pos x="14" y="24"/>
              </a:cxn>
              <a:cxn ang="0">
                <a:pos x="22" y="20"/>
              </a:cxn>
              <a:cxn ang="0">
                <a:pos x="26" y="14"/>
              </a:cxn>
              <a:cxn ang="0">
                <a:pos x="32" y="22"/>
              </a:cxn>
              <a:cxn ang="0">
                <a:pos x="36" y="24"/>
              </a:cxn>
              <a:cxn ang="0">
                <a:pos x="42" y="18"/>
              </a:cxn>
              <a:cxn ang="0">
                <a:pos x="50" y="8"/>
              </a:cxn>
              <a:cxn ang="0">
                <a:pos x="54" y="10"/>
              </a:cxn>
              <a:cxn ang="0">
                <a:pos x="58" y="10"/>
              </a:cxn>
              <a:cxn ang="0">
                <a:pos x="58" y="4"/>
              </a:cxn>
              <a:cxn ang="0">
                <a:pos x="62" y="0"/>
              </a:cxn>
              <a:cxn ang="0">
                <a:pos x="68" y="6"/>
              </a:cxn>
              <a:cxn ang="0">
                <a:pos x="72" y="14"/>
              </a:cxn>
              <a:cxn ang="0">
                <a:pos x="74" y="28"/>
              </a:cxn>
              <a:cxn ang="0">
                <a:pos x="74" y="42"/>
              </a:cxn>
              <a:cxn ang="0">
                <a:pos x="66" y="44"/>
              </a:cxn>
              <a:cxn ang="0">
                <a:pos x="64" y="36"/>
              </a:cxn>
              <a:cxn ang="0">
                <a:pos x="58" y="42"/>
              </a:cxn>
              <a:cxn ang="0">
                <a:pos x="54" y="46"/>
              </a:cxn>
              <a:cxn ang="0">
                <a:pos x="58" y="58"/>
              </a:cxn>
            </a:cxnLst>
            <a:rect l="0" t="0" r="r" b="b"/>
            <a:pathLst>
              <a:path w="74" h="60">
                <a:moveTo>
                  <a:pt x="58" y="58"/>
                </a:moveTo>
                <a:lnTo>
                  <a:pt x="40" y="60"/>
                </a:lnTo>
                <a:lnTo>
                  <a:pt x="34" y="48"/>
                </a:lnTo>
                <a:lnTo>
                  <a:pt x="34" y="38"/>
                </a:lnTo>
                <a:lnTo>
                  <a:pt x="40" y="36"/>
                </a:lnTo>
                <a:lnTo>
                  <a:pt x="32" y="30"/>
                </a:lnTo>
                <a:lnTo>
                  <a:pt x="24" y="32"/>
                </a:lnTo>
                <a:lnTo>
                  <a:pt x="18" y="34"/>
                </a:lnTo>
                <a:lnTo>
                  <a:pt x="12" y="36"/>
                </a:lnTo>
                <a:lnTo>
                  <a:pt x="8" y="44"/>
                </a:lnTo>
                <a:lnTo>
                  <a:pt x="4" y="50"/>
                </a:lnTo>
                <a:lnTo>
                  <a:pt x="0" y="38"/>
                </a:lnTo>
                <a:lnTo>
                  <a:pt x="4" y="28"/>
                </a:lnTo>
                <a:lnTo>
                  <a:pt x="14" y="24"/>
                </a:lnTo>
                <a:lnTo>
                  <a:pt x="22" y="20"/>
                </a:lnTo>
                <a:lnTo>
                  <a:pt x="26" y="14"/>
                </a:lnTo>
                <a:lnTo>
                  <a:pt x="32" y="22"/>
                </a:lnTo>
                <a:lnTo>
                  <a:pt x="36" y="24"/>
                </a:lnTo>
                <a:lnTo>
                  <a:pt x="42" y="18"/>
                </a:lnTo>
                <a:lnTo>
                  <a:pt x="50" y="8"/>
                </a:lnTo>
                <a:lnTo>
                  <a:pt x="54" y="10"/>
                </a:lnTo>
                <a:lnTo>
                  <a:pt x="58" y="10"/>
                </a:lnTo>
                <a:lnTo>
                  <a:pt x="58" y="4"/>
                </a:lnTo>
                <a:lnTo>
                  <a:pt x="62" y="0"/>
                </a:lnTo>
                <a:lnTo>
                  <a:pt x="68" y="6"/>
                </a:lnTo>
                <a:lnTo>
                  <a:pt x="72" y="14"/>
                </a:lnTo>
                <a:lnTo>
                  <a:pt x="74" y="28"/>
                </a:lnTo>
                <a:lnTo>
                  <a:pt x="74" y="42"/>
                </a:lnTo>
                <a:lnTo>
                  <a:pt x="66" y="44"/>
                </a:lnTo>
                <a:lnTo>
                  <a:pt x="64" y="36"/>
                </a:lnTo>
                <a:lnTo>
                  <a:pt x="58" y="42"/>
                </a:lnTo>
                <a:lnTo>
                  <a:pt x="54" y="46"/>
                </a:lnTo>
                <a:lnTo>
                  <a:pt x="58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1" name="Freeform 249"/>
          <p:cNvSpPr>
            <a:spLocks/>
          </p:cNvSpPr>
          <p:nvPr/>
        </p:nvSpPr>
        <p:spPr bwMode="auto">
          <a:xfrm>
            <a:off x="8040688" y="3760788"/>
            <a:ext cx="3016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0"/>
              </a:cxn>
              <a:cxn ang="0">
                <a:pos x="18" y="2"/>
              </a:cxn>
              <a:cxn ang="0">
                <a:pos x="18" y="16"/>
              </a:cxn>
              <a:cxn ang="0">
                <a:pos x="18" y="22"/>
              </a:cxn>
              <a:cxn ang="0">
                <a:pos x="10" y="18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2" name="Freeform 250"/>
          <p:cNvSpPr>
            <a:spLocks/>
          </p:cNvSpPr>
          <p:nvPr/>
        </p:nvSpPr>
        <p:spPr bwMode="auto">
          <a:xfrm>
            <a:off x="7929563" y="3735388"/>
            <a:ext cx="349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20" y="10"/>
              </a:cxn>
              <a:cxn ang="0">
                <a:pos x="18" y="22"/>
              </a:cxn>
              <a:cxn ang="0">
                <a:pos x="12" y="24"/>
              </a:cxn>
              <a:cxn ang="0">
                <a:pos x="6" y="10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3" name="Freeform 251"/>
          <p:cNvSpPr>
            <a:spLocks/>
          </p:cNvSpPr>
          <p:nvPr/>
        </p:nvSpPr>
        <p:spPr bwMode="auto">
          <a:xfrm>
            <a:off x="7974013" y="3783013"/>
            <a:ext cx="3810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0" y="20"/>
              </a:cxn>
              <a:cxn ang="0">
                <a:pos x="6" y="16"/>
              </a:cxn>
              <a:cxn ang="0">
                <a:pos x="18" y="8"/>
              </a:cxn>
              <a:cxn ang="0">
                <a:pos x="22" y="2"/>
              </a:cxn>
              <a:cxn ang="0">
                <a:pos x="14" y="0"/>
              </a:cxn>
              <a:cxn ang="0">
                <a:pos x="8" y="2"/>
              </a:cxn>
              <a:cxn ang="0">
                <a:pos x="0" y="0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4" name="Freeform 252"/>
          <p:cNvSpPr>
            <a:spLocks/>
          </p:cNvSpPr>
          <p:nvPr/>
        </p:nvSpPr>
        <p:spPr bwMode="auto">
          <a:xfrm>
            <a:off x="7985125" y="3802063"/>
            <a:ext cx="41275" cy="444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6"/>
              </a:cxn>
              <a:cxn ang="0">
                <a:pos x="14" y="28"/>
              </a:cxn>
              <a:cxn ang="0">
                <a:pos x="14" y="16"/>
              </a:cxn>
              <a:cxn ang="0">
                <a:pos x="18" y="12"/>
              </a:cxn>
              <a:cxn ang="0">
                <a:pos x="24" y="8"/>
              </a:cxn>
              <a:cxn ang="0">
                <a:pos x="22" y="4"/>
              </a:cxn>
              <a:cxn ang="0">
                <a:pos x="16" y="0"/>
              </a:cxn>
              <a:cxn ang="0">
                <a:pos x="10" y="2"/>
              </a:cxn>
              <a:cxn ang="0">
                <a:pos x="8" y="10"/>
              </a:cxn>
              <a:cxn ang="0">
                <a:pos x="4" y="16"/>
              </a:cxn>
              <a:cxn ang="0">
                <a:pos x="0" y="18"/>
              </a:cxn>
            </a:cxnLst>
            <a:rect l="0" t="0" r="r" b="b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5" name="Freeform 253"/>
          <p:cNvSpPr>
            <a:spLocks/>
          </p:cNvSpPr>
          <p:nvPr/>
        </p:nvSpPr>
        <p:spPr bwMode="auto">
          <a:xfrm>
            <a:off x="7923213" y="3430588"/>
            <a:ext cx="50800" cy="8572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6"/>
              </a:cxn>
              <a:cxn ang="0">
                <a:pos x="16" y="48"/>
              </a:cxn>
              <a:cxn ang="0">
                <a:pos x="10" y="54"/>
              </a:cxn>
              <a:cxn ang="0">
                <a:pos x="4" y="42"/>
              </a:cxn>
              <a:cxn ang="0">
                <a:pos x="0" y="26"/>
              </a:cxn>
              <a:cxn ang="0">
                <a:pos x="8" y="12"/>
              </a:cxn>
              <a:cxn ang="0">
                <a:pos x="18" y="4"/>
              </a:cxn>
              <a:cxn ang="0">
                <a:pos x="22" y="0"/>
              </a:cxn>
              <a:cxn ang="0">
                <a:pos x="30" y="4"/>
              </a:cxn>
            </a:cxnLst>
            <a:rect l="0" t="0" r="r" b="b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6" name="Freeform 254"/>
          <p:cNvSpPr>
            <a:spLocks/>
          </p:cNvSpPr>
          <p:nvPr/>
        </p:nvSpPr>
        <p:spPr bwMode="auto">
          <a:xfrm>
            <a:off x="7610475" y="3567113"/>
            <a:ext cx="65088" cy="47625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20" y="0"/>
              </a:cxn>
              <a:cxn ang="0">
                <a:pos x="30" y="0"/>
              </a:cxn>
              <a:cxn ang="0">
                <a:pos x="38" y="2"/>
              </a:cxn>
              <a:cxn ang="0">
                <a:pos x="34" y="8"/>
              </a:cxn>
              <a:cxn ang="0">
                <a:pos x="30" y="14"/>
              </a:cxn>
              <a:cxn ang="0">
                <a:pos x="30" y="24"/>
              </a:cxn>
              <a:cxn ang="0">
                <a:pos x="22" y="26"/>
              </a:cxn>
              <a:cxn ang="0">
                <a:pos x="16" y="30"/>
              </a:cxn>
              <a:cxn ang="0">
                <a:pos x="6" y="28"/>
              </a:cxn>
              <a:cxn ang="0">
                <a:pos x="0" y="20"/>
              </a:cxn>
              <a:cxn ang="0">
                <a:pos x="0" y="10"/>
              </a:cxn>
              <a:cxn ang="0">
                <a:pos x="10" y="6"/>
              </a:cxn>
            </a:cxnLst>
            <a:rect l="0" t="0" r="r" b="b"/>
            <a:pathLst>
              <a:path w="38" h="30">
                <a:moveTo>
                  <a:pt x="10" y="6"/>
                </a:moveTo>
                <a:lnTo>
                  <a:pt x="20" y="0"/>
                </a:lnTo>
                <a:lnTo>
                  <a:pt x="30" y="0"/>
                </a:lnTo>
                <a:lnTo>
                  <a:pt x="38" y="2"/>
                </a:lnTo>
                <a:lnTo>
                  <a:pt x="34" y="8"/>
                </a:lnTo>
                <a:lnTo>
                  <a:pt x="30" y="14"/>
                </a:lnTo>
                <a:lnTo>
                  <a:pt x="30" y="24"/>
                </a:lnTo>
                <a:lnTo>
                  <a:pt x="22" y="26"/>
                </a:lnTo>
                <a:lnTo>
                  <a:pt x="16" y="30"/>
                </a:lnTo>
                <a:lnTo>
                  <a:pt x="6" y="28"/>
                </a:lnTo>
                <a:lnTo>
                  <a:pt x="0" y="20"/>
                </a:lnTo>
                <a:lnTo>
                  <a:pt x="0" y="10"/>
                </a:lnTo>
                <a:lnTo>
                  <a:pt x="1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7" name="Freeform 255"/>
          <p:cNvSpPr>
            <a:spLocks/>
          </p:cNvSpPr>
          <p:nvPr/>
        </p:nvSpPr>
        <p:spPr bwMode="auto">
          <a:xfrm>
            <a:off x="8462963" y="2849563"/>
            <a:ext cx="158750" cy="1238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8" y="6"/>
              </a:cxn>
              <a:cxn ang="0">
                <a:pos x="48" y="16"/>
              </a:cxn>
              <a:cxn ang="0">
                <a:pos x="66" y="26"/>
              </a:cxn>
              <a:cxn ang="0">
                <a:pos x="76" y="30"/>
              </a:cxn>
              <a:cxn ang="0">
                <a:pos x="84" y="24"/>
              </a:cxn>
              <a:cxn ang="0">
                <a:pos x="90" y="24"/>
              </a:cxn>
              <a:cxn ang="0">
                <a:pos x="84" y="30"/>
              </a:cxn>
              <a:cxn ang="0">
                <a:pos x="88" y="36"/>
              </a:cxn>
              <a:cxn ang="0">
                <a:pos x="92" y="40"/>
              </a:cxn>
              <a:cxn ang="0">
                <a:pos x="84" y="46"/>
              </a:cxn>
              <a:cxn ang="0">
                <a:pos x="80" y="48"/>
              </a:cxn>
              <a:cxn ang="0">
                <a:pos x="74" y="46"/>
              </a:cxn>
              <a:cxn ang="0">
                <a:pos x="68" y="48"/>
              </a:cxn>
              <a:cxn ang="0">
                <a:pos x="58" y="52"/>
              </a:cxn>
              <a:cxn ang="0">
                <a:pos x="52" y="60"/>
              </a:cxn>
              <a:cxn ang="0">
                <a:pos x="52" y="66"/>
              </a:cxn>
              <a:cxn ang="0">
                <a:pos x="44" y="62"/>
              </a:cxn>
              <a:cxn ang="0">
                <a:pos x="36" y="56"/>
              </a:cxn>
              <a:cxn ang="0">
                <a:pos x="28" y="54"/>
              </a:cxn>
              <a:cxn ang="0">
                <a:pos x="24" y="56"/>
              </a:cxn>
              <a:cxn ang="0">
                <a:pos x="22" y="60"/>
              </a:cxn>
              <a:cxn ang="0">
                <a:pos x="16" y="56"/>
              </a:cxn>
              <a:cxn ang="0">
                <a:pos x="10" y="54"/>
              </a:cxn>
              <a:cxn ang="0">
                <a:pos x="8" y="58"/>
              </a:cxn>
              <a:cxn ang="0">
                <a:pos x="10" y="64"/>
              </a:cxn>
              <a:cxn ang="0">
                <a:pos x="16" y="66"/>
              </a:cxn>
              <a:cxn ang="0">
                <a:pos x="14" y="72"/>
              </a:cxn>
              <a:cxn ang="0">
                <a:pos x="8" y="74"/>
              </a:cxn>
              <a:cxn ang="0">
                <a:pos x="2" y="78"/>
              </a:cxn>
              <a:cxn ang="0">
                <a:pos x="2" y="68"/>
              </a:cxn>
              <a:cxn ang="0">
                <a:pos x="0" y="60"/>
              </a:cxn>
              <a:cxn ang="0">
                <a:pos x="0" y="52"/>
              </a:cxn>
              <a:cxn ang="0">
                <a:pos x="6" y="50"/>
              </a:cxn>
              <a:cxn ang="0">
                <a:pos x="10" y="44"/>
              </a:cxn>
              <a:cxn ang="0">
                <a:pos x="10" y="38"/>
              </a:cxn>
              <a:cxn ang="0">
                <a:pos x="16" y="38"/>
              </a:cxn>
              <a:cxn ang="0">
                <a:pos x="22" y="42"/>
              </a:cxn>
              <a:cxn ang="0">
                <a:pos x="28" y="40"/>
              </a:cxn>
              <a:cxn ang="0">
                <a:pos x="30" y="16"/>
              </a:cxn>
              <a:cxn ang="0">
                <a:pos x="30" y="0"/>
              </a:cxn>
            </a:cxnLst>
            <a:rect l="0" t="0" r="r" b="b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8" name="Freeform 256"/>
          <p:cNvSpPr>
            <a:spLocks/>
          </p:cNvSpPr>
          <p:nvPr/>
        </p:nvSpPr>
        <p:spPr bwMode="auto">
          <a:xfrm>
            <a:off x="8253413" y="3179763"/>
            <a:ext cx="68262" cy="41275"/>
          </a:xfrm>
          <a:custGeom>
            <a:avLst/>
            <a:gdLst/>
            <a:ahLst/>
            <a:cxnLst>
              <a:cxn ang="0">
                <a:pos x="30" y="16"/>
              </a:cxn>
              <a:cxn ang="0">
                <a:pos x="24" y="14"/>
              </a:cxn>
              <a:cxn ang="0">
                <a:pos x="18" y="18"/>
              </a:cxn>
              <a:cxn ang="0">
                <a:pos x="14" y="26"/>
              </a:cxn>
              <a:cxn ang="0">
                <a:pos x="6" y="24"/>
              </a:cxn>
              <a:cxn ang="0">
                <a:pos x="6" y="18"/>
              </a:cxn>
              <a:cxn ang="0">
                <a:pos x="0" y="14"/>
              </a:cxn>
              <a:cxn ang="0">
                <a:pos x="8" y="8"/>
              </a:cxn>
              <a:cxn ang="0">
                <a:pos x="16" y="8"/>
              </a:cxn>
              <a:cxn ang="0">
                <a:pos x="24" y="6"/>
              </a:cxn>
              <a:cxn ang="0">
                <a:pos x="28" y="0"/>
              </a:cxn>
              <a:cxn ang="0">
                <a:pos x="36" y="0"/>
              </a:cxn>
              <a:cxn ang="0">
                <a:pos x="40" y="6"/>
              </a:cxn>
              <a:cxn ang="0">
                <a:pos x="38" y="8"/>
              </a:cxn>
              <a:cxn ang="0">
                <a:pos x="34" y="14"/>
              </a:cxn>
              <a:cxn ang="0">
                <a:pos x="30" y="16"/>
              </a:cxn>
            </a:cxnLst>
            <a:rect l="0" t="0" r="r" b="b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9" name="Freeform 257"/>
          <p:cNvSpPr>
            <a:spLocks/>
          </p:cNvSpPr>
          <p:nvPr/>
        </p:nvSpPr>
        <p:spPr bwMode="auto">
          <a:xfrm>
            <a:off x="8180388" y="3189288"/>
            <a:ext cx="66675" cy="79375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0" y="8"/>
              </a:cxn>
              <a:cxn ang="0">
                <a:pos x="16" y="0"/>
              </a:cxn>
              <a:cxn ang="0">
                <a:pos x="24" y="0"/>
              </a:cxn>
              <a:cxn ang="0">
                <a:pos x="28" y="6"/>
              </a:cxn>
              <a:cxn ang="0">
                <a:pos x="34" y="10"/>
              </a:cxn>
              <a:cxn ang="0">
                <a:pos x="38" y="16"/>
              </a:cxn>
              <a:cxn ang="0">
                <a:pos x="36" y="24"/>
              </a:cxn>
              <a:cxn ang="0">
                <a:pos x="32" y="26"/>
              </a:cxn>
              <a:cxn ang="0">
                <a:pos x="30" y="32"/>
              </a:cxn>
              <a:cxn ang="0">
                <a:pos x="30" y="40"/>
              </a:cxn>
              <a:cxn ang="0">
                <a:pos x="26" y="50"/>
              </a:cxn>
              <a:cxn ang="0">
                <a:pos x="18" y="48"/>
              </a:cxn>
              <a:cxn ang="0">
                <a:pos x="18" y="44"/>
              </a:cxn>
              <a:cxn ang="0">
                <a:pos x="20" y="36"/>
              </a:cxn>
              <a:cxn ang="0">
                <a:pos x="12" y="36"/>
              </a:cxn>
              <a:cxn ang="0">
                <a:pos x="14" y="30"/>
              </a:cxn>
              <a:cxn ang="0">
                <a:pos x="18" y="24"/>
              </a:cxn>
              <a:cxn ang="0">
                <a:pos x="18" y="20"/>
              </a:cxn>
              <a:cxn ang="0">
                <a:pos x="16" y="14"/>
              </a:cxn>
              <a:cxn ang="0">
                <a:pos x="8" y="16"/>
              </a:cxn>
              <a:cxn ang="0">
                <a:pos x="0" y="18"/>
              </a:cxn>
              <a:cxn ang="0">
                <a:pos x="4" y="12"/>
              </a:cxn>
            </a:cxnLst>
            <a:rect l="0" t="0" r="r" b="b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0" name="Freeform 258"/>
          <p:cNvSpPr>
            <a:spLocks/>
          </p:cNvSpPr>
          <p:nvPr/>
        </p:nvSpPr>
        <p:spPr bwMode="auto">
          <a:xfrm>
            <a:off x="8221663" y="2967038"/>
            <a:ext cx="300037" cy="234950"/>
          </a:xfrm>
          <a:custGeom>
            <a:avLst/>
            <a:gdLst/>
            <a:ahLst/>
            <a:cxnLst>
              <a:cxn ang="0">
                <a:pos x="12" y="128"/>
              </a:cxn>
              <a:cxn ang="0">
                <a:pos x="32" y="112"/>
              </a:cxn>
              <a:cxn ang="0">
                <a:pos x="60" y="110"/>
              </a:cxn>
              <a:cxn ang="0">
                <a:pos x="80" y="100"/>
              </a:cxn>
              <a:cxn ang="0">
                <a:pos x="92" y="82"/>
              </a:cxn>
              <a:cxn ang="0">
                <a:pos x="100" y="80"/>
              </a:cxn>
              <a:cxn ang="0">
                <a:pos x="110" y="82"/>
              </a:cxn>
              <a:cxn ang="0">
                <a:pos x="140" y="52"/>
              </a:cxn>
              <a:cxn ang="0">
                <a:pos x="144" y="30"/>
              </a:cxn>
              <a:cxn ang="0">
                <a:pos x="146" y="10"/>
              </a:cxn>
              <a:cxn ang="0">
                <a:pos x="160" y="12"/>
              </a:cxn>
              <a:cxn ang="0">
                <a:pos x="158" y="2"/>
              </a:cxn>
              <a:cxn ang="0">
                <a:pos x="166" y="10"/>
              </a:cxn>
              <a:cxn ang="0">
                <a:pos x="172" y="28"/>
              </a:cxn>
              <a:cxn ang="0">
                <a:pos x="168" y="48"/>
              </a:cxn>
              <a:cxn ang="0">
                <a:pos x="158" y="66"/>
              </a:cxn>
              <a:cxn ang="0">
                <a:pos x="154" y="86"/>
              </a:cxn>
              <a:cxn ang="0">
                <a:pos x="152" y="98"/>
              </a:cxn>
              <a:cxn ang="0">
                <a:pos x="152" y="108"/>
              </a:cxn>
              <a:cxn ang="0">
                <a:pos x="148" y="118"/>
              </a:cxn>
              <a:cxn ang="0">
                <a:pos x="138" y="116"/>
              </a:cxn>
              <a:cxn ang="0">
                <a:pos x="126" y="116"/>
              </a:cxn>
              <a:cxn ang="0">
                <a:pos x="126" y="128"/>
              </a:cxn>
              <a:cxn ang="0">
                <a:pos x="116" y="126"/>
              </a:cxn>
              <a:cxn ang="0">
                <a:pos x="102" y="126"/>
              </a:cxn>
              <a:cxn ang="0">
                <a:pos x="90" y="122"/>
              </a:cxn>
              <a:cxn ang="0">
                <a:pos x="92" y="132"/>
              </a:cxn>
              <a:cxn ang="0">
                <a:pos x="80" y="144"/>
              </a:cxn>
              <a:cxn ang="0">
                <a:pos x="68" y="140"/>
              </a:cxn>
              <a:cxn ang="0">
                <a:pos x="70" y="130"/>
              </a:cxn>
              <a:cxn ang="0">
                <a:pos x="56" y="124"/>
              </a:cxn>
              <a:cxn ang="0">
                <a:pos x="38" y="130"/>
              </a:cxn>
              <a:cxn ang="0">
                <a:pos x="18" y="134"/>
              </a:cxn>
              <a:cxn ang="0">
                <a:pos x="2" y="138"/>
              </a:cxn>
            </a:cxnLst>
            <a:rect l="0" t="0" r="r" b="b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1" name="Freeform 259"/>
          <p:cNvSpPr>
            <a:spLocks/>
          </p:cNvSpPr>
          <p:nvPr/>
        </p:nvSpPr>
        <p:spPr bwMode="auto">
          <a:xfrm>
            <a:off x="8094663" y="3059113"/>
            <a:ext cx="85725" cy="114300"/>
          </a:xfrm>
          <a:custGeom>
            <a:avLst/>
            <a:gdLst/>
            <a:ahLst/>
            <a:cxnLst>
              <a:cxn ang="0">
                <a:pos x="2" y="32"/>
              </a:cxn>
              <a:cxn ang="0">
                <a:pos x="2" y="28"/>
              </a:cxn>
              <a:cxn ang="0">
                <a:pos x="8" y="30"/>
              </a:cxn>
              <a:cxn ang="0">
                <a:pos x="12" y="28"/>
              </a:cxn>
              <a:cxn ang="0">
                <a:pos x="10" y="22"/>
              </a:cxn>
              <a:cxn ang="0">
                <a:pos x="6" y="20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  <a:cxn ang="0">
                <a:pos x="38" y="8"/>
              </a:cxn>
              <a:cxn ang="0">
                <a:pos x="44" y="18"/>
              </a:cxn>
              <a:cxn ang="0">
                <a:pos x="48" y="30"/>
              </a:cxn>
              <a:cxn ang="0">
                <a:pos x="50" y="40"/>
              </a:cxn>
              <a:cxn ang="0">
                <a:pos x="48" y="54"/>
              </a:cxn>
              <a:cxn ang="0">
                <a:pos x="50" y="54"/>
              </a:cxn>
              <a:cxn ang="0">
                <a:pos x="50" y="56"/>
              </a:cxn>
              <a:cxn ang="0">
                <a:pos x="46" y="58"/>
              </a:cxn>
              <a:cxn ang="0">
                <a:pos x="38" y="62"/>
              </a:cxn>
              <a:cxn ang="0">
                <a:pos x="34" y="64"/>
              </a:cxn>
              <a:cxn ang="0">
                <a:pos x="28" y="60"/>
              </a:cxn>
              <a:cxn ang="0">
                <a:pos x="24" y="64"/>
              </a:cxn>
              <a:cxn ang="0">
                <a:pos x="16" y="70"/>
              </a:cxn>
              <a:cxn ang="0">
                <a:pos x="12" y="68"/>
              </a:cxn>
              <a:cxn ang="0">
                <a:pos x="2" y="72"/>
              </a:cxn>
              <a:cxn ang="0">
                <a:pos x="0" y="66"/>
              </a:cxn>
              <a:cxn ang="0">
                <a:pos x="2" y="58"/>
              </a:cxn>
              <a:cxn ang="0">
                <a:pos x="2" y="48"/>
              </a:cxn>
              <a:cxn ang="0">
                <a:pos x="6" y="46"/>
              </a:cxn>
              <a:cxn ang="0">
                <a:pos x="6" y="38"/>
              </a:cxn>
              <a:cxn ang="0">
                <a:pos x="2" y="32"/>
              </a:cxn>
            </a:cxnLst>
            <a:rect l="0" t="0" r="r" b="b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2" name="Freeform 260"/>
          <p:cNvSpPr>
            <a:spLocks/>
          </p:cNvSpPr>
          <p:nvPr/>
        </p:nvSpPr>
        <p:spPr bwMode="auto">
          <a:xfrm>
            <a:off x="8043863" y="2925763"/>
            <a:ext cx="168275" cy="152400"/>
          </a:xfrm>
          <a:custGeom>
            <a:avLst/>
            <a:gdLst/>
            <a:ahLst/>
            <a:cxnLst>
              <a:cxn ang="0">
                <a:pos x="24" y="92"/>
              </a:cxn>
              <a:cxn ang="0">
                <a:pos x="12" y="94"/>
              </a:cxn>
              <a:cxn ang="0">
                <a:pos x="8" y="88"/>
              </a:cxn>
              <a:cxn ang="0">
                <a:pos x="12" y="80"/>
              </a:cxn>
              <a:cxn ang="0">
                <a:pos x="12" y="70"/>
              </a:cxn>
              <a:cxn ang="0">
                <a:pos x="16" y="60"/>
              </a:cxn>
              <a:cxn ang="0">
                <a:pos x="6" y="60"/>
              </a:cxn>
              <a:cxn ang="0">
                <a:pos x="0" y="56"/>
              </a:cxn>
              <a:cxn ang="0">
                <a:pos x="6" y="48"/>
              </a:cxn>
              <a:cxn ang="0">
                <a:pos x="22" y="38"/>
              </a:cxn>
              <a:cxn ang="0">
                <a:pos x="28" y="32"/>
              </a:cxn>
              <a:cxn ang="0">
                <a:pos x="36" y="24"/>
              </a:cxn>
              <a:cxn ang="0">
                <a:pos x="40" y="22"/>
              </a:cxn>
              <a:cxn ang="0">
                <a:pos x="50" y="26"/>
              </a:cxn>
              <a:cxn ang="0">
                <a:pos x="60" y="24"/>
              </a:cxn>
              <a:cxn ang="0">
                <a:pos x="62" y="16"/>
              </a:cxn>
              <a:cxn ang="0">
                <a:pos x="72" y="16"/>
              </a:cxn>
              <a:cxn ang="0">
                <a:pos x="80" y="10"/>
              </a:cxn>
              <a:cxn ang="0">
                <a:pos x="82" y="4"/>
              </a:cxn>
              <a:cxn ang="0">
                <a:pos x="88" y="0"/>
              </a:cxn>
              <a:cxn ang="0">
                <a:pos x="98" y="8"/>
              </a:cxn>
              <a:cxn ang="0">
                <a:pos x="92" y="12"/>
              </a:cxn>
              <a:cxn ang="0">
                <a:pos x="84" y="18"/>
              </a:cxn>
              <a:cxn ang="0">
                <a:pos x="80" y="28"/>
              </a:cxn>
              <a:cxn ang="0">
                <a:pos x="78" y="38"/>
              </a:cxn>
              <a:cxn ang="0">
                <a:pos x="76" y="42"/>
              </a:cxn>
              <a:cxn ang="0">
                <a:pos x="68" y="46"/>
              </a:cxn>
              <a:cxn ang="0">
                <a:pos x="52" y="52"/>
              </a:cxn>
              <a:cxn ang="0">
                <a:pos x="48" y="58"/>
              </a:cxn>
              <a:cxn ang="0">
                <a:pos x="48" y="66"/>
              </a:cxn>
              <a:cxn ang="0">
                <a:pos x="52" y="76"/>
              </a:cxn>
              <a:cxn ang="0">
                <a:pos x="56" y="80"/>
              </a:cxn>
              <a:cxn ang="0">
                <a:pos x="60" y="84"/>
              </a:cxn>
              <a:cxn ang="0">
                <a:pos x="50" y="86"/>
              </a:cxn>
              <a:cxn ang="0">
                <a:pos x="40" y="90"/>
              </a:cxn>
              <a:cxn ang="0">
                <a:pos x="36" y="96"/>
              </a:cxn>
              <a:cxn ang="0">
                <a:pos x="24" y="92"/>
              </a:cxn>
            </a:cxnLst>
            <a:rect l="0" t="0" r="r" b="b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3" name="Freeform 261"/>
          <p:cNvSpPr>
            <a:spLocks/>
          </p:cNvSpPr>
          <p:nvPr/>
        </p:nvSpPr>
        <p:spPr bwMode="auto">
          <a:xfrm>
            <a:off x="6653213" y="2582863"/>
            <a:ext cx="1671637" cy="971550"/>
          </a:xfrm>
          <a:custGeom>
            <a:avLst/>
            <a:gdLst/>
            <a:ahLst/>
            <a:cxnLst>
              <a:cxn ang="0">
                <a:pos x="108" y="176"/>
              </a:cxn>
              <a:cxn ang="0">
                <a:pos x="170" y="134"/>
              </a:cxn>
              <a:cxn ang="0">
                <a:pos x="210" y="104"/>
              </a:cxn>
              <a:cxn ang="0">
                <a:pos x="258" y="116"/>
              </a:cxn>
              <a:cxn ang="0">
                <a:pos x="278" y="170"/>
              </a:cxn>
              <a:cxn ang="0">
                <a:pos x="358" y="212"/>
              </a:cxn>
              <a:cxn ang="0">
                <a:pos x="506" y="240"/>
              </a:cxn>
              <a:cxn ang="0">
                <a:pos x="608" y="200"/>
              </a:cxn>
              <a:cxn ang="0">
                <a:pos x="654" y="164"/>
              </a:cxn>
              <a:cxn ang="0">
                <a:pos x="736" y="144"/>
              </a:cxn>
              <a:cxn ang="0">
                <a:pos x="668" y="116"/>
              </a:cxn>
              <a:cxn ang="0">
                <a:pos x="714" y="76"/>
              </a:cxn>
              <a:cxn ang="0">
                <a:pos x="750" y="20"/>
              </a:cxn>
              <a:cxn ang="0">
                <a:pos x="798" y="0"/>
              </a:cxn>
              <a:cxn ang="0">
                <a:pos x="856" y="68"/>
              </a:cxn>
              <a:cxn ang="0">
                <a:pos x="908" y="100"/>
              </a:cxn>
              <a:cxn ang="0">
                <a:pos x="970" y="110"/>
              </a:cxn>
              <a:cxn ang="0">
                <a:pos x="934" y="174"/>
              </a:cxn>
              <a:cxn ang="0">
                <a:pos x="896" y="216"/>
              </a:cxn>
              <a:cxn ang="0">
                <a:pos x="848" y="238"/>
              </a:cxn>
              <a:cxn ang="0">
                <a:pos x="798" y="274"/>
              </a:cxn>
              <a:cxn ang="0">
                <a:pos x="772" y="266"/>
              </a:cxn>
              <a:cxn ang="0">
                <a:pos x="724" y="286"/>
              </a:cxn>
              <a:cxn ang="0">
                <a:pos x="720" y="316"/>
              </a:cxn>
              <a:cxn ang="0">
                <a:pos x="758" y="316"/>
              </a:cxn>
              <a:cxn ang="0">
                <a:pos x="752" y="334"/>
              </a:cxn>
              <a:cxn ang="0">
                <a:pos x="736" y="372"/>
              </a:cxn>
              <a:cxn ang="0">
                <a:pos x="766" y="422"/>
              </a:cxn>
              <a:cxn ang="0">
                <a:pos x="760" y="438"/>
              </a:cxn>
              <a:cxn ang="0">
                <a:pos x="766" y="450"/>
              </a:cxn>
              <a:cxn ang="0">
                <a:pos x="714" y="542"/>
              </a:cxn>
              <a:cxn ang="0">
                <a:pos x="638" y="568"/>
              </a:cxn>
              <a:cxn ang="0">
                <a:pos x="586" y="596"/>
              </a:cxn>
              <a:cxn ang="0">
                <a:pos x="576" y="594"/>
              </a:cxn>
              <a:cxn ang="0">
                <a:pos x="528" y="590"/>
              </a:cxn>
              <a:cxn ang="0">
                <a:pos x="492" y="576"/>
              </a:cxn>
              <a:cxn ang="0">
                <a:pos x="450" y="590"/>
              </a:cxn>
              <a:cxn ang="0">
                <a:pos x="420" y="594"/>
              </a:cxn>
              <a:cxn ang="0">
                <a:pos x="402" y="552"/>
              </a:cxn>
              <a:cxn ang="0">
                <a:pos x="392" y="490"/>
              </a:cxn>
              <a:cxn ang="0">
                <a:pos x="352" y="464"/>
              </a:cxn>
              <a:cxn ang="0">
                <a:pos x="292" y="488"/>
              </a:cxn>
              <a:cxn ang="0">
                <a:pos x="230" y="488"/>
              </a:cxn>
              <a:cxn ang="0">
                <a:pos x="146" y="456"/>
              </a:cxn>
              <a:cxn ang="0">
                <a:pos x="80" y="418"/>
              </a:cxn>
              <a:cxn ang="0">
                <a:pos x="84" y="380"/>
              </a:cxn>
              <a:cxn ang="0">
                <a:pos x="70" y="352"/>
              </a:cxn>
              <a:cxn ang="0">
                <a:pos x="20" y="318"/>
              </a:cxn>
              <a:cxn ang="0">
                <a:pos x="2" y="284"/>
              </a:cxn>
              <a:cxn ang="0">
                <a:pos x="32" y="266"/>
              </a:cxn>
              <a:cxn ang="0">
                <a:pos x="102" y="232"/>
              </a:cxn>
            </a:cxnLst>
            <a:rect l="0" t="0" r="r" b="b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4" name="Freeform 262"/>
          <p:cNvSpPr>
            <a:spLocks/>
          </p:cNvSpPr>
          <p:nvPr/>
        </p:nvSpPr>
        <p:spPr bwMode="auto">
          <a:xfrm>
            <a:off x="7369175" y="3503613"/>
            <a:ext cx="212725" cy="215900"/>
          </a:xfrm>
          <a:custGeom>
            <a:avLst/>
            <a:gdLst/>
            <a:ahLst/>
            <a:cxnLst>
              <a:cxn ang="0">
                <a:pos x="12" y="14"/>
              </a:cxn>
              <a:cxn ang="0">
                <a:pos x="20" y="14"/>
              </a:cxn>
              <a:cxn ang="0">
                <a:pos x="24" y="18"/>
              </a:cxn>
              <a:cxn ang="0">
                <a:pos x="32" y="18"/>
              </a:cxn>
              <a:cxn ang="0">
                <a:pos x="34" y="10"/>
              </a:cxn>
              <a:cxn ang="0">
                <a:pos x="28" y="8"/>
              </a:cxn>
              <a:cxn ang="0">
                <a:pos x="28" y="0"/>
              </a:cxn>
              <a:cxn ang="0">
                <a:pos x="40" y="0"/>
              </a:cxn>
              <a:cxn ang="0">
                <a:pos x="40" y="4"/>
              </a:cxn>
              <a:cxn ang="0">
                <a:pos x="50" y="14"/>
              </a:cxn>
              <a:cxn ang="0">
                <a:pos x="52" y="24"/>
              </a:cxn>
              <a:cxn ang="0">
                <a:pos x="52" y="28"/>
              </a:cxn>
              <a:cxn ang="0">
                <a:pos x="74" y="26"/>
              </a:cxn>
              <a:cxn ang="0">
                <a:pos x="80" y="36"/>
              </a:cxn>
              <a:cxn ang="0">
                <a:pos x="82" y="46"/>
              </a:cxn>
              <a:cxn ang="0">
                <a:pos x="68" y="46"/>
              </a:cxn>
              <a:cxn ang="0">
                <a:pos x="68" y="56"/>
              </a:cxn>
              <a:cxn ang="0">
                <a:pos x="76" y="60"/>
              </a:cxn>
              <a:cxn ang="0">
                <a:pos x="100" y="84"/>
              </a:cxn>
              <a:cxn ang="0">
                <a:pos x="120" y="106"/>
              </a:cxn>
              <a:cxn ang="0">
                <a:pos x="124" y="120"/>
              </a:cxn>
              <a:cxn ang="0">
                <a:pos x="122" y="134"/>
              </a:cxn>
              <a:cxn ang="0">
                <a:pos x="112" y="134"/>
              </a:cxn>
              <a:cxn ang="0">
                <a:pos x="110" y="128"/>
              </a:cxn>
              <a:cxn ang="0">
                <a:pos x="104" y="128"/>
              </a:cxn>
              <a:cxn ang="0">
                <a:pos x="102" y="136"/>
              </a:cxn>
              <a:cxn ang="0">
                <a:pos x="90" y="136"/>
              </a:cxn>
              <a:cxn ang="0">
                <a:pos x="90" y="130"/>
              </a:cxn>
              <a:cxn ang="0">
                <a:pos x="94" y="118"/>
              </a:cxn>
              <a:cxn ang="0">
                <a:pos x="94" y="108"/>
              </a:cxn>
              <a:cxn ang="0">
                <a:pos x="84" y="98"/>
              </a:cxn>
              <a:cxn ang="0">
                <a:pos x="80" y="82"/>
              </a:cxn>
              <a:cxn ang="0">
                <a:pos x="64" y="64"/>
              </a:cxn>
              <a:cxn ang="0">
                <a:pos x="52" y="72"/>
              </a:cxn>
              <a:cxn ang="0">
                <a:pos x="40" y="68"/>
              </a:cxn>
              <a:cxn ang="0">
                <a:pos x="20" y="80"/>
              </a:cxn>
              <a:cxn ang="0">
                <a:pos x="20" y="66"/>
              </a:cxn>
              <a:cxn ang="0">
                <a:pos x="24" y="62"/>
              </a:cxn>
              <a:cxn ang="0">
                <a:pos x="20" y="48"/>
              </a:cxn>
              <a:cxn ang="0">
                <a:pos x="12" y="46"/>
              </a:cxn>
              <a:cxn ang="0">
                <a:pos x="12" y="38"/>
              </a:cxn>
              <a:cxn ang="0">
                <a:pos x="0" y="32"/>
              </a:cxn>
              <a:cxn ang="0">
                <a:pos x="14" y="24"/>
              </a:cxn>
              <a:cxn ang="0">
                <a:pos x="12" y="14"/>
              </a:cxn>
            </a:cxnLst>
            <a:rect l="0" t="0" r="r" b="b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5" name="Freeform 263"/>
          <p:cNvSpPr>
            <a:spLocks/>
          </p:cNvSpPr>
          <p:nvPr/>
        </p:nvSpPr>
        <p:spPr bwMode="auto">
          <a:xfrm>
            <a:off x="7045325" y="2633663"/>
            <a:ext cx="874713" cy="330200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30" y="44"/>
              </a:cxn>
              <a:cxn ang="0">
                <a:pos x="80" y="28"/>
              </a:cxn>
              <a:cxn ang="0">
                <a:pos x="112" y="44"/>
              </a:cxn>
              <a:cxn ang="0">
                <a:pos x="152" y="50"/>
              </a:cxn>
              <a:cxn ang="0">
                <a:pos x="166" y="32"/>
              </a:cxn>
              <a:cxn ang="0">
                <a:pos x="168" y="4"/>
              </a:cxn>
              <a:cxn ang="0">
                <a:pos x="186" y="2"/>
              </a:cxn>
              <a:cxn ang="0">
                <a:pos x="224" y="14"/>
              </a:cxn>
              <a:cxn ang="0">
                <a:pos x="236" y="36"/>
              </a:cxn>
              <a:cxn ang="0">
                <a:pos x="276" y="32"/>
              </a:cxn>
              <a:cxn ang="0">
                <a:pos x="306" y="42"/>
              </a:cxn>
              <a:cxn ang="0">
                <a:pos x="322" y="52"/>
              </a:cxn>
              <a:cxn ang="0">
                <a:pos x="350" y="60"/>
              </a:cxn>
              <a:cxn ang="0">
                <a:pos x="398" y="52"/>
              </a:cxn>
              <a:cxn ang="0">
                <a:pos x="416" y="38"/>
              </a:cxn>
              <a:cxn ang="0">
                <a:pos x="434" y="42"/>
              </a:cxn>
              <a:cxn ang="0">
                <a:pos x="458" y="44"/>
              </a:cxn>
              <a:cxn ang="0">
                <a:pos x="448" y="60"/>
              </a:cxn>
              <a:cxn ang="0">
                <a:pos x="468" y="86"/>
              </a:cxn>
              <a:cxn ang="0">
                <a:pos x="486" y="82"/>
              </a:cxn>
              <a:cxn ang="0">
                <a:pos x="508" y="112"/>
              </a:cxn>
              <a:cxn ang="0">
                <a:pos x="480" y="110"/>
              </a:cxn>
              <a:cxn ang="0">
                <a:pos x="442" y="132"/>
              </a:cxn>
              <a:cxn ang="0">
                <a:pos x="412" y="146"/>
              </a:cxn>
              <a:cxn ang="0">
                <a:pos x="380" y="144"/>
              </a:cxn>
              <a:cxn ang="0">
                <a:pos x="380" y="168"/>
              </a:cxn>
              <a:cxn ang="0">
                <a:pos x="362" y="184"/>
              </a:cxn>
              <a:cxn ang="0">
                <a:pos x="300" y="194"/>
              </a:cxn>
              <a:cxn ang="0">
                <a:pos x="242" y="204"/>
              </a:cxn>
              <a:cxn ang="0">
                <a:pos x="190" y="190"/>
              </a:cxn>
              <a:cxn ang="0">
                <a:pos x="130" y="178"/>
              </a:cxn>
              <a:cxn ang="0">
                <a:pos x="102" y="154"/>
              </a:cxn>
              <a:cxn ang="0">
                <a:pos x="58" y="142"/>
              </a:cxn>
              <a:cxn ang="0">
                <a:pos x="46" y="126"/>
              </a:cxn>
              <a:cxn ang="0">
                <a:pos x="52" y="110"/>
              </a:cxn>
              <a:cxn ang="0">
                <a:pos x="30" y="84"/>
              </a:cxn>
              <a:cxn ang="0">
                <a:pos x="4" y="72"/>
              </a:cxn>
            </a:cxnLst>
            <a:rect l="0" t="0" r="r" b="b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6" name="Freeform 264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7" name="Freeform 265"/>
          <p:cNvSpPr>
            <a:spLocks/>
          </p:cNvSpPr>
          <p:nvPr/>
        </p:nvSpPr>
        <p:spPr bwMode="auto">
          <a:xfrm>
            <a:off x="2535238" y="3357563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8" name="Freeform 266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6045200" y="4221163"/>
            <a:ext cx="50800" cy="98425"/>
            <a:chOff x="1592" y="2251"/>
            <a:chExt cx="30" cy="62"/>
          </a:xfrm>
        </p:grpSpPr>
        <p:sp>
          <p:nvSpPr>
            <p:cNvPr id="822540" name="Freeform 268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1" name="Freeform 269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2" name="Freeform 270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3" name="Freeform 271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2"/>
          <p:cNvGrpSpPr>
            <a:grpSpLocks/>
          </p:cNvGrpSpPr>
          <p:nvPr/>
        </p:nvGrpSpPr>
        <p:grpSpPr bwMode="auto">
          <a:xfrm>
            <a:off x="6045200" y="4149725"/>
            <a:ext cx="50800" cy="98425"/>
            <a:chOff x="1592" y="2251"/>
            <a:chExt cx="30" cy="62"/>
          </a:xfrm>
        </p:grpSpPr>
        <p:sp>
          <p:nvSpPr>
            <p:cNvPr id="822545" name="Freeform 273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6" name="Freeform 274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7" name="Freeform 275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8" name="Freeform 276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549" name="Text Box 277"/>
          <p:cNvSpPr txBox="1">
            <a:spLocks noChangeArrowheads="1"/>
          </p:cNvSpPr>
          <p:nvPr/>
        </p:nvSpPr>
        <p:spPr bwMode="auto">
          <a:xfrm>
            <a:off x="7977188" y="5300663"/>
            <a:ext cx="17287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South East Asia &amp; Pacific Region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Nauru 78%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Tonga 70%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Samoa 63%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Niue 46%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French Polynesia 44%</a:t>
            </a:r>
            <a:endParaRPr lang="en-US" sz="1200" b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22550" name="Text Box 278"/>
          <p:cNvSpPr txBox="1">
            <a:spLocks noChangeArrowheads="1"/>
          </p:cNvSpPr>
          <p:nvPr/>
        </p:nvSpPr>
        <p:spPr bwMode="auto">
          <a:xfrm>
            <a:off x="5673725" y="4797425"/>
            <a:ext cx="1943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Africa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Seychelles 28%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South Africa 28%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Ghana 20% 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Mauritania 19%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Cameroon (urban) 14%</a:t>
            </a:r>
            <a:r>
              <a:rPr lang="en-GB" sz="1200" b="0">
                <a:latin typeface="Tahoma" pitchFamily="34" charset="0"/>
              </a:rPr>
              <a:t> </a:t>
            </a:r>
            <a:endParaRPr lang="en-US" sz="1200" b="0">
              <a:latin typeface="Tahoma" pitchFamily="34" charset="0"/>
            </a:endParaRPr>
          </a:p>
        </p:txBody>
      </p:sp>
      <p:sp>
        <p:nvSpPr>
          <p:cNvPr id="822551" name="Text Box 279"/>
          <p:cNvSpPr txBox="1">
            <a:spLocks noChangeArrowheads="1"/>
          </p:cNvSpPr>
          <p:nvPr/>
        </p:nvSpPr>
        <p:spPr bwMode="auto">
          <a:xfrm>
            <a:off x="3081338" y="5084763"/>
            <a:ext cx="1944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South Central America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Panama 36%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Paraguay 36%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Peru (urban) 23%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Chile (urban) 23%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Dominican Republic 18%</a:t>
            </a:r>
          </a:p>
        </p:txBody>
      </p:sp>
      <p:sp>
        <p:nvSpPr>
          <p:cNvPr id="822552" name="Text Box 280"/>
          <p:cNvSpPr txBox="1">
            <a:spLocks noChangeArrowheads="1"/>
          </p:cNvSpPr>
          <p:nvPr/>
        </p:nvSpPr>
        <p:spPr bwMode="auto">
          <a:xfrm>
            <a:off x="0" y="2708275"/>
            <a:ext cx="1423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North America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USA 33%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Barbados 31%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Mexico 29%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St Lucia 28%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Bahamas 28%</a:t>
            </a:r>
          </a:p>
        </p:txBody>
      </p:sp>
      <p:sp>
        <p:nvSpPr>
          <p:cNvPr id="822553" name="Text Box 281"/>
          <p:cNvSpPr txBox="1">
            <a:spLocks noChangeArrowheads="1"/>
          </p:cNvSpPr>
          <p:nvPr/>
        </p:nvSpPr>
        <p:spPr bwMode="auto">
          <a:xfrm>
            <a:off x="3152775" y="2420938"/>
            <a:ext cx="142398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tx2"/>
                </a:solidFill>
                <a:latin typeface="Tahoma" pitchFamily="34" charset="0"/>
              </a:rPr>
              <a:t>Eastern Mediterranean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Jordan 60%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Qatar 45%</a:t>
            </a:r>
          </a:p>
          <a:p>
            <a:pPr eaLnBrk="1" hangingPunct="1"/>
            <a:r>
              <a:rPr lang="en-GB" sz="1200" b="0">
                <a:solidFill>
                  <a:srgbClr val="FF0000"/>
                </a:solidFill>
                <a:latin typeface="Tahoma" pitchFamily="34" charset="0"/>
              </a:rPr>
              <a:t>Saudi Arabia 44%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Palestine 43%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Lebanon 38%</a:t>
            </a:r>
          </a:p>
        </p:txBody>
      </p:sp>
      <p:sp>
        <p:nvSpPr>
          <p:cNvPr id="822554" name="Text Box 282"/>
          <p:cNvSpPr txBox="1">
            <a:spLocks noChangeArrowheads="1"/>
          </p:cNvSpPr>
          <p:nvPr/>
        </p:nvSpPr>
        <p:spPr bwMode="auto">
          <a:xfrm>
            <a:off x="4737100" y="549275"/>
            <a:ext cx="19446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European Region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Albania 36%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Malta 35%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Turkey 29%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Slovakia 28%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Czech Republic 26%</a:t>
            </a:r>
          </a:p>
          <a:p>
            <a:pPr eaLnBrk="1" hangingPunct="1"/>
            <a:endParaRPr lang="en-GB" sz="1200" b="0">
              <a:solidFill>
                <a:schemeClr val="accent2"/>
              </a:solidFill>
              <a:latin typeface="Tahoma" pitchFamily="34" charset="0"/>
            </a:endParaRPr>
          </a:p>
        </p:txBody>
      </p:sp>
      <p:graphicFrame>
        <p:nvGraphicFramePr>
          <p:cNvPr id="822585" name="Group 313"/>
          <p:cNvGraphicFramePr>
            <a:graphicFrameLocks noGrp="1"/>
          </p:cNvGraphicFramePr>
          <p:nvPr/>
        </p:nvGraphicFramePr>
        <p:xfrm>
          <a:off x="0" y="5070475"/>
          <a:ext cx="1568450" cy="1790385"/>
        </p:xfrm>
        <a:graphic>
          <a:graphicData uri="http://schemas.openxmlformats.org/drawingml/2006/table">
            <a:tbl>
              <a:tblPr/>
              <a:tblGrid>
                <a:gridCol w="250825"/>
                <a:gridCol w="1317625"/>
              </a:tblGrid>
              <a:tr h="195263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 Obese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0-9.9%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10-14.9%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15-19.9%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20-24.9%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25-29.9%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tx1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Self Reported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583" name="Text Box 311"/>
          <p:cNvSpPr txBox="1">
            <a:spLocks noChangeArrowheads="1"/>
          </p:cNvSpPr>
          <p:nvPr/>
        </p:nvSpPr>
        <p:spPr bwMode="auto">
          <a:xfrm>
            <a:off x="0" y="476250"/>
            <a:ext cx="423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0">
                <a:solidFill>
                  <a:srgbClr val="003399"/>
                </a:solidFill>
              </a:rPr>
              <a:t>With examples of the top 5 Countries in each Region</a:t>
            </a:r>
            <a:endParaRPr lang="en-US" sz="1400" b="0">
              <a:solidFill>
                <a:srgbClr val="003399"/>
              </a:solidFill>
            </a:endParaRPr>
          </a:p>
        </p:txBody>
      </p:sp>
      <p:sp>
        <p:nvSpPr>
          <p:cNvPr id="822584" name="Text Box 312"/>
          <p:cNvSpPr txBox="1">
            <a:spLocks noChangeArrowheads="1"/>
          </p:cNvSpPr>
          <p:nvPr/>
        </p:nvSpPr>
        <p:spPr bwMode="auto">
          <a:xfrm>
            <a:off x="1639888" y="6308725"/>
            <a:ext cx="633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0">
                <a:solidFill>
                  <a:schemeClr val="tx2"/>
                </a:solidFill>
                <a:latin typeface="Tahoma" pitchFamily="34" charset="0"/>
              </a:rPr>
              <a:t>With the limited data available, prevalence's are not age standardised.   Self reported surveys may underestimate true prevalence.   Sources and references are available from the IOTF.                               © International Obesity TaskForce, London –January 2007</a:t>
            </a:r>
            <a:endParaRPr lang="en-US" sz="1000" b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46" name="Rectangle 78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rtl="1"/>
            <a:r>
              <a:rPr lang="en-GB" sz="1600">
                <a:latin typeface="Times New Roman" pitchFamily="18" charset="0"/>
                <a:cs typeface="Times New Roman" pitchFamily="18" charset="0"/>
              </a:rPr>
              <a:t>Regional (local) studies showing the prevlanece of obesity and overweight</a:t>
            </a:r>
            <a:endParaRPr lang="ar-SA" sz="160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GB" sz="1600">
                <a:latin typeface="Times New Roman" pitchFamily="18" charset="0"/>
                <a:cs typeface="Times New Roman" pitchFamily="18" charset="0"/>
              </a:rPr>
              <a:t> </a:t>
            </a:r>
            <a:endParaRPr lang="ar-SA" sz="1200">
              <a:latin typeface="Times New Roman" pitchFamily="18" charset="0"/>
              <a:cs typeface="Times New Roman" pitchFamily="18" charset="0"/>
            </a:endParaRPr>
          </a:p>
          <a:p>
            <a:endParaRPr lang="ar-SA" sz="2400" b="0">
              <a:latin typeface="Times New Roman" pitchFamily="18" charset="0"/>
            </a:endParaRP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1033463" y="388938"/>
            <a:ext cx="7367587" cy="6221412"/>
            <a:chOff x="-3" y="593"/>
            <a:chExt cx="4641" cy="3919"/>
          </a:xfrm>
        </p:grpSpPr>
        <p:grpSp>
          <p:nvGrpSpPr>
            <p:cNvPr id="3" name="Group 178"/>
            <p:cNvGrpSpPr>
              <a:grpSpLocks/>
            </p:cNvGrpSpPr>
            <p:nvPr/>
          </p:nvGrpSpPr>
          <p:grpSpPr bwMode="auto">
            <a:xfrm>
              <a:off x="0" y="596"/>
              <a:ext cx="4635" cy="3913"/>
              <a:chOff x="0" y="596"/>
              <a:chExt cx="4635" cy="3913"/>
            </a:xfrm>
          </p:grpSpPr>
          <p:grpSp>
            <p:nvGrpSpPr>
              <p:cNvPr id="4" name="Group 113"/>
              <p:cNvGrpSpPr>
                <a:grpSpLocks/>
              </p:cNvGrpSpPr>
              <p:nvPr/>
            </p:nvGrpSpPr>
            <p:grpSpPr bwMode="auto">
              <a:xfrm>
                <a:off x="0" y="596"/>
                <a:ext cx="1178" cy="690"/>
                <a:chOff x="0" y="596"/>
                <a:chExt cx="1178" cy="690"/>
              </a:xfrm>
            </p:grpSpPr>
            <p:sp>
              <p:nvSpPr>
                <p:cNvPr id="7240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1092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Author , and place of study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0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1178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5"/>
              <p:cNvGrpSpPr>
                <a:grpSpLocks/>
              </p:cNvGrpSpPr>
              <p:nvPr/>
            </p:nvGrpSpPr>
            <p:grpSpPr bwMode="auto">
              <a:xfrm>
                <a:off x="1178" y="596"/>
                <a:ext cx="523" cy="690"/>
                <a:chOff x="1178" y="596"/>
                <a:chExt cx="523" cy="690"/>
              </a:xfrm>
            </p:grpSpPr>
            <p:sp>
              <p:nvSpPr>
                <p:cNvPr id="724048" name="Rectangle 80"/>
                <p:cNvSpPr>
                  <a:spLocks noChangeArrowheads="1"/>
                </p:cNvSpPr>
                <p:nvPr/>
              </p:nvSpPr>
              <p:spPr bwMode="auto">
                <a:xfrm>
                  <a:off x="1221" y="596"/>
                  <a:ext cx="437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Age group 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178" y="596"/>
                  <a:ext cx="523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7"/>
              <p:cNvGrpSpPr>
                <a:grpSpLocks/>
              </p:cNvGrpSpPr>
              <p:nvPr/>
            </p:nvGrpSpPr>
            <p:grpSpPr bwMode="auto">
              <a:xfrm>
                <a:off x="1701" y="596"/>
                <a:ext cx="616" cy="690"/>
                <a:chOff x="1701" y="596"/>
                <a:chExt cx="616" cy="690"/>
              </a:xfrm>
            </p:grpSpPr>
            <p:sp>
              <p:nvSpPr>
                <p:cNvPr id="724049" name="Rectangle 81"/>
                <p:cNvSpPr>
                  <a:spLocks noChangeArrowheads="1"/>
                </p:cNvSpPr>
                <p:nvPr/>
              </p:nvSpPr>
              <p:spPr bwMode="auto">
                <a:xfrm>
                  <a:off x="1744" y="596"/>
                  <a:ext cx="530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No of subjects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701" y="596"/>
                  <a:ext cx="61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19"/>
              <p:cNvGrpSpPr>
                <a:grpSpLocks/>
              </p:cNvGrpSpPr>
              <p:nvPr/>
            </p:nvGrpSpPr>
            <p:grpSpPr bwMode="auto">
              <a:xfrm>
                <a:off x="2317" y="596"/>
                <a:ext cx="836" cy="690"/>
                <a:chOff x="2317" y="596"/>
                <a:chExt cx="836" cy="690"/>
              </a:xfrm>
            </p:grpSpPr>
            <p:sp>
              <p:nvSpPr>
                <p:cNvPr id="7240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360" y="596"/>
                  <a:ext cx="750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Criteria used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17" y="596"/>
                  <a:ext cx="83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21"/>
              <p:cNvGrpSpPr>
                <a:grpSpLocks/>
              </p:cNvGrpSpPr>
              <p:nvPr/>
            </p:nvGrpSpPr>
            <p:grpSpPr bwMode="auto">
              <a:xfrm>
                <a:off x="3153" y="596"/>
                <a:ext cx="710" cy="690"/>
                <a:chOff x="3153" y="596"/>
                <a:chExt cx="710" cy="690"/>
              </a:xfrm>
            </p:grpSpPr>
            <p:sp>
              <p:nvSpPr>
                <p:cNvPr id="724051" name="Rectangle 83"/>
                <p:cNvSpPr>
                  <a:spLocks noChangeArrowheads="1"/>
                </p:cNvSpPr>
                <p:nvPr/>
              </p:nvSpPr>
              <p:spPr bwMode="auto">
                <a:xfrm>
                  <a:off x="3196" y="596"/>
                  <a:ext cx="624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Prevalence among male %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53" y="596"/>
                  <a:ext cx="710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3"/>
              <p:cNvGrpSpPr>
                <a:grpSpLocks/>
              </p:cNvGrpSpPr>
              <p:nvPr/>
            </p:nvGrpSpPr>
            <p:grpSpPr bwMode="auto">
              <a:xfrm>
                <a:off x="3863" y="596"/>
                <a:ext cx="772" cy="690"/>
                <a:chOff x="3863" y="596"/>
                <a:chExt cx="772" cy="690"/>
              </a:xfrm>
            </p:grpSpPr>
            <p:sp>
              <p:nvSpPr>
                <p:cNvPr id="724052" name="Rectangle 84"/>
                <p:cNvSpPr>
                  <a:spLocks noChangeArrowheads="1"/>
                </p:cNvSpPr>
                <p:nvPr/>
              </p:nvSpPr>
              <p:spPr bwMode="auto">
                <a:xfrm>
                  <a:off x="3906" y="596"/>
                  <a:ext cx="686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Prevalence among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Female%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63" y="596"/>
                  <a:ext cx="7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5"/>
              <p:cNvGrpSpPr>
                <a:grpSpLocks/>
              </p:cNvGrpSpPr>
              <p:nvPr/>
            </p:nvGrpSpPr>
            <p:grpSpPr bwMode="auto">
              <a:xfrm>
                <a:off x="0" y="1286"/>
                <a:ext cx="1178" cy="921"/>
                <a:chOff x="0" y="1286"/>
                <a:chExt cx="1178" cy="921"/>
              </a:xfrm>
            </p:grpSpPr>
            <p:sp>
              <p:nvSpPr>
                <p:cNvPr id="724053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1286"/>
                  <a:ext cx="1092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Khashoggi et al (1994)Attendees at PHC jedahh</a:t>
                  </a:r>
                </a:p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2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1286"/>
                  <a:ext cx="117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7"/>
              <p:cNvGrpSpPr>
                <a:grpSpLocks/>
              </p:cNvGrpSpPr>
              <p:nvPr/>
            </p:nvGrpSpPr>
            <p:grpSpPr bwMode="auto">
              <a:xfrm>
                <a:off x="1178" y="1286"/>
                <a:ext cx="523" cy="921"/>
                <a:chOff x="1178" y="1286"/>
                <a:chExt cx="523" cy="921"/>
              </a:xfrm>
            </p:grpSpPr>
            <p:sp>
              <p:nvSpPr>
                <p:cNvPr id="724054" name="Rectangle 86"/>
                <p:cNvSpPr>
                  <a:spLocks noChangeArrowheads="1"/>
                </p:cNvSpPr>
                <p:nvPr/>
              </p:nvSpPr>
              <p:spPr bwMode="auto">
                <a:xfrm>
                  <a:off x="1221" y="1286"/>
                  <a:ext cx="437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11-70 years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Mean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age 32.2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178" y="1286"/>
                  <a:ext cx="523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9"/>
              <p:cNvGrpSpPr>
                <a:grpSpLocks/>
              </p:cNvGrpSpPr>
              <p:nvPr/>
            </p:nvGrpSpPr>
            <p:grpSpPr bwMode="auto">
              <a:xfrm>
                <a:off x="1701" y="1286"/>
                <a:ext cx="616" cy="921"/>
                <a:chOff x="1701" y="1286"/>
                <a:chExt cx="616" cy="921"/>
              </a:xfrm>
            </p:grpSpPr>
            <p:sp>
              <p:nvSpPr>
                <p:cNvPr id="724055" name="Rectangle 87"/>
                <p:cNvSpPr>
                  <a:spLocks noChangeArrowheads="1"/>
                </p:cNvSpPr>
                <p:nvPr/>
              </p:nvSpPr>
              <p:spPr bwMode="auto">
                <a:xfrm>
                  <a:off x="1744" y="1286"/>
                  <a:ext cx="530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852 female</a:t>
                  </a:r>
                </a:p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01" y="1286"/>
                  <a:ext cx="61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31"/>
              <p:cNvGrpSpPr>
                <a:grpSpLocks/>
              </p:cNvGrpSpPr>
              <p:nvPr/>
            </p:nvGrpSpPr>
            <p:grpSpPr bwMode="auto">
              <a:xfrm>
                <a:off x="2317" y="1286"/>
                <a:ext cx="836" cy="403"/>
                <a:chOff x="2317" y="1286"/>
                <a:chExt cx="836" cy="403"/>
              </a:xfrm>
            </p:grpSpPr>
            <p:sp>
              <p:nvSpPr>
                <p:cNvPr id="724056" name="Rectangle 88"/>
                <p:cNvSpPr>
                  <a:spLocks noChangeArrowheads="1"/>
                </p:cNvSpPr>
                <p:nvPr/>
              </p:nvSpPr>
              <p:spPr bwMode="auto">
                <a:xfrm>
                  <a:off x="2360" y="1286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17" y="1286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3"/>
              <p:cNvGrpSpPr>
                <a:grpSpLocks/>
              </p:cNvGrpSpPr>
              <p:nvPr/>
            </p:nvGrpSpPr>
            <p:grpSpPr bwMode="auto">
              <a:xfrm>
                <a:off x="3153" y="1286"/>
                <a:ext cx="710" cy="403"/>
                <a:chOff x="3153" y="1286"/>
                <a:chExt cx="710" cy="403"/>
              </a:xfrm>
            </p:grpSpPr>
            <p:sp>
              <p:nvSpPr>
                <p:cNvPr id="724057" name="Rectangle 89"/>
                <p:cNvSpPr>
                  <a:spLocks noChangeArrowheads="1"/>
                </p:cNvSpPr>
                <p:nvPr/>
              </p:nvSpPr>
              <p:spPr bwMode="auto">
                <a:xfrm>
                  <a:off x="3196" y="1286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53" y="1286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35"/>
              <p:cNvGrpSpPr>
                <a:grpSpLocks/>
              </p:cNvGrpSpPr>
              <p:nvPr/>
            </p:nvGrpSpPr>
            <p:grpSpPr bwMode="auto">
              <a:xfrm>
                <a:off x="3863" y="1286"/>
                <a:ext cx="772" cy="403"/>
                <a:chOff x="3863" y="1286"/>
                <a:chExt cx="772" cy="403"/>
              </a:xfrm>
            </p:grpSpPr>
            <p:sp>
              <p:nvSpPr>
                <p:cNvPr id="724058" name="Rectangle 90"/>
                <p:cNvSpPr>
                  <a:spLocks noChangeArrowheads="1"/>
                </p:cNvSpPr>
                <p:nvPr/>
              </p:nvSpPr>
              <p:spPr bwMode="auto">
                <a:xfrm>
                  <a:off x="3906" y="1286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64.3</a:t>
                  </a:r>
                  <a:endParaRPr lang="ar-SA"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3863" y="1286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37"/>
              <p:cNvGrpSpPr>
                <a:grpSpLocks/>
              </p:cNvGrpSpPr>
              <p:nvPr/>
            </p:nvGrpSpPr>
            <p:grpSpPr bwMode="auto">
              <a:xfrm>
                <a:off x="2317" y="1689"/>
                <a:ext cx="836" cy="518"/>
                <a:chOff x="2317" y="1689"/>
                <a:chExt cx="836" cy="518"/>
              </a:xfrm>
            </p:grpSpPr>
            <p:sp>
              <p:nvSpPr>
                <p:cNvPr id="724059" name="Rectangle 91"/>
                <p:cNvSpPr>
                  <a:spLocks noChangeArrowheads="1"/>
                </p:cNvSpPr>
                <p:nvPr/>
              </p:nvSpPr>
              <p:spPr bwMode="auto">
                <a:xfrm>
                  <a:off x="2360" y="1689"/>
                  <a:ext cx="7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Overweight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BMI  25-29.9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17" y="1689"/>
                  <a:ext cx="8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9"/>
              <p:cNvGrpSpPr>
                <a:grpSpLocks/>
              </p:cNvGrpSpPr>
              <p:nvPr/>
            </p:nvGrpSpPr>
            <p:grpSpPr bwMode="auto">
              <a:xfrm>
                <a:off x="3153" y="1689"/>
                <a:ext cx="710" cy="518"/>
                <a:chOff x="3153" y="1689"/>
                <a:chExt cx="710" cy="518"/>
              </a:xfrm>
            </p:grpSpPr>
            <p:sp>
              <p:nvSpPr>
                <p:cNvPr id="724060" name="Rectangle 92"/>
                <p:cNvSpPr>
                  <a:spLocks noChangeArrowheads="1"/>
                </p:cNvSpPr>
                <p:nvPr/>
              </p:nvSpPr>
              <p:spPr bwMode="auto">
                <a:xfrm>
                  <a:off x="3196" y="1689"/>
                  <a:ext cx="6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53" y="1689"/>
                  <a:ext cx="7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41"/>
              <p:cNvGrpSpPr>
                <a:grpSpLocks/>
              </p:cNvGrpSpPr>
              <p:nvPr/>
            </p:nvGrpSpPr>
            <p:grpSpPr bwMode="auto">
              <a:xfrm>
                <a:off x="3863" y="1689"/>
                <a:ext cx="772" cy="518"/>
                <a:chOff x="3863" y="1689"/>
                <a:chExt cx="772" cy="518"/>
              </a:xfrm>
            </p:grpSpPr>
            <p:sp>
              <p:nvSpPr>
                <p:cNvPr id="724061" name="Rectangle 93"/>
                <p:cNvSpPr>
                  <a:spLocks noChangeArrowheads="1"/>
                </p:cNvSpPr>
                <p:nvPr/>
              </p:nvSpPr>
              <p:spPr bwMode="auto">
                <a:xfrm>
                  <a:off x="3906" y="1689"/>
                  <a:ext cx="6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26.8</a:t>
                  </a:r>
                  <a:endParaRPr lang="ar-SA"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8" name="Rectangle 140"/>
                <p:cNvSpPr>
                  <a:spLocks noChangeArrowheads="1"/>
                </p:cNvSpPr>
                <p:nvPr/>
              </p:nvSpPr>
              <p:spPr bwMode="auto">
                <a:xfrm>
                  <a:off x="3863" y="1689"/>
                  <a:ext cx="7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43"/>
              <p:cNvGrpSpPr>
                <a:grpSpLocks/>
              </p:cNvGrpSpPr>
              <p:nvPr/>
            </p:nvGrpSpPr>
            <p:grpSpPr bwMode="auto">
              <a:xfrm>
                <a:off x="0" y="2207"/>
                <a:ext cx="1178" cy="1381"/>
                <a:chOff x="0" y="2207"/>
                <a:chExt cx="1178" cy="1381"/>
              </a:xfrm>
            </p:grpSpPr>
            <p:sp>
              <p:nvSpPr>
                <p:cNvPr id="7240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3" y="2207"/>
                  <a:ext cx="1092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AL- Shammati et al (1994b) Attendees at PHC, Riyadh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0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2207"/>
                  <a:ext cx="1178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45"/>
              <p:cNvGrpSpPr>
                <a:grpSpLocks/>
              </p:cNvGrpSpPr>
              <p:nvPr/>
            </p:nvGrpSpPr>
            <p:grpSpPr bwMode="auto">
              <a:xfrm>
                <a:off x="1178" y="2207"/>
                <a:ext cx="523" cy="1381"/>
                <a:chOff x="1178" y="2207"/>
                <a:chExt cx="523" cy="1381"/>
              </a:xfrm>
            </p:grpSpPr>
            <p:sp>
              <p:nvSpPr>
                <p:cNvPr id="72406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21" y="2207"/>
                  <a:ext cx="437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Mean male = 34 Female 32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178" y="2207"/>
                  <a:ext cx="523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47"/>
              <p:cNvGrpSpPr>
                <a:grpSpLocks/>
              </p:cNvGrpSpPr>
              <p:nvPr/>
            </p:nvGrpSpPr>
            <p:grpSpPr bwMode="auto">
              <a:xfrm>
                <a:off x="1701" y="2207"/>
                <a:ext cx="616" cy="1381"/>
                <a:chOff x="1701" y="2207"/>
                <a:chExt cx="616" cy="1381"/>
              </a:xfrm>
            </p:grpSpPr>
            <p:sp>
              <p:nvSpPr>
                <p:cNvPr id="724064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4" y="2207"/>
                  <a:ext cx="530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733 With back pain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4" name="Rectangle 146"/>
                <p:cNvSpPr>
                  <a:spLocks noChangeArrowheads="1"/>
                </p:cNvSpPr>
                <p:nvPr/>
              </p:nvSpPr>
              <p:spPr bwMode="auto">
                <a:xfrm>
                  <a:off x="1701" y="2207"/>
                  <a:ext cx="616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49"/>
              <p:cNvGrpSpPr>
                <a:grpSpLocks/>
              </p:cNvGrpSpPr>
              <p:nvPr/>
            </p:nvGrpSpPr>
            <p:grpSpPr bwMode="auto">
              <a:xfrm>
                <a:off x="2317" y="2207"/>
                <a:ext cx="836" cy="978"/>
                <a:chOff x="2317" y="2207"/>
                <a:chExt cx="836" cy="978"/>
              </a:xfrm>
            </p:grpSpPr>
            <p:sp>
              <p:nvSpPr>
                <p:cNvPr id="724065" name="Rectangle 97"/>
                <p:cNvSpPr>
                  <a:spLocks noChangeArrowheads="1"/>
                </p:cNvSpPr>
                <p:nvPr/>
              </p:nvSpPr>
              <p:spPr bwMode="auto">
                <a:xfrm>
                  <a:off x="2360" y="2207"/>
                  <a:ext cx="750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317" y="2207"/>
                  <a:ext cx="836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51"/>
              <p:cNvGrpSpPr>
                <a:grpSpLocks/>
              </p:cNvGrpSpPr>
              <p:nvPr/>
            </p:nvGrpSpPr>
            <p:grpSpPr bwMode="auto">
              <a:xfrm>
                <a:off x="3153" y="2207"/>
                <a:ext cx="710" cy="978"/>
                <a:chOff x="3153" y="2207"/>
                <a:chExt cx="710" cy="978"/>
              </a:xfrm>
            </p:grpSpPr>
            <p:sp>
              <p:nvSpPr>
                <p:cNvPr id="724066" name="Rectangle 98"/>
                <p:cNvSpPr>
                  <a:spLocks noChangeArrowheads="1"/>
                </p:cNvSpPr>
                <p:nvPr/>
              </p:nvSpPr>
              <p:spPr bwMode="auto">
                <a:xfrm>
                  <a:off x="3196" y="2207"/>
                  <a:ext cx="624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53" y="2207"/>
                  <a:ext cx="71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3863" y="2207"/>
                <a:ext cx="772" cy="978"/>
                <a:chOff x="3863" y="2207"/>
                <a:chExt cx="772" cy="978"/>
              </a:xfrm>
            </p:grpSpPr>
            <p:sp>
              <p:nvSpPr>
                <p:cNvPr id="724067" name="Rectangle 99"/>
                <p:cNvSpPr>
                  <a:spLocks noChangeArrowheads="1"/>
                </p:cNvSpPr>
                <p:nvPr/>
              </p:nvSpPr>
              <p:spPr bwMode="auto">
                <a:xfrm>
                  <a:off x="3906" y="2207"/>
                  <a:ext cx="686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47.0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63" y="2207"/>
                  <a:ext cx="772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55"/>
              <p:cNvGrpSpPr>
                <a:grpSpLocks/>
              </p:cNvGrpSpPr>
              <p:nvPr/>
            </p:nvGrpSpPr>
            <p:grpSpPr bwMode="auto">
              <a:xfrm>
                <a:off x="2317" y="3185"/>
                <a:ext cx="836" cy="403"/>
                <a:chOff x="2317" y="3185"/>
                <a:chExt cx="836" cy="403"/>
              </a:xfrm>
            </p:grpSpPr>
            <p:sp>
              <p:nvSpPr>
                <p:cNvPr id="724068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60" y="3185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317" y="3185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57"/>
              <p:cNvGrpSpPr>
                <a:grpSpLocks/>
              </p:cNvGrpSpPr>
              <p:nvPr/>
            </p:nvGrpSpPr>
            <p:grpSpPr bwMode="auto">
              <a:xfrm>
                <a:off x="3153" y="3185"/>
                <a:ext cx="710" cy="403"/>
                <a:chOff x="3153" y="3185"/>
                <a:chExt cx="710" cy="403"/>
              </a:xfrm>
            </p:grpSpPr>
            <p:sp>
              <p:nvSpPr>
                <p:cNvPr id="72406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196" y="3185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51.6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4" name="Rectangle 156"/>
                <p:cNvSpPr>
                  <a:spLocks noChangeArrowheads="1"/>
                </p:cNvSpPr>
                <p:nvPr/>
              </p:nvSpPr>
              <p:spPr bwMode="auto">
                <a:xfrm>
                  <a:off x="3153" y="3185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9"/>
              <p:cNvGrpSpPr>
                <a:grpSpLocks/>
              </p:cNvGrpSpPr>
              <p:nvPr/>
            </p:nvGrpSpPr>
            <p:grpSpPr bwMode="auto">
              <a:xfrm>
                <a:off x="3863" y="3185"/>
                <a:ext cx="772" cy="403"/>
                <a:chOff x="3863" y="3185"/>
                <a:chExt cx="772" cy="403"/>
              </a:xfrm>
            </p:grpSpPr>
            <p:sp>
              <p:nvSpPr>
                <p:cNvPr id="7240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06" y="3185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3863" y="3185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1"/>
              <p:cNvGrpSpPr>
                <a:grpSpLocks/>
              </p:cNvGrpSpPr>
              <p:nvPr/>
            </p:nvGrpSpPr>
            <p:grpSpPr bwMode="auto">
              <a:xfrm>
                <a:off x="0" y="3588"/>
                <a:ext cx="1178" cy="921"/>
                <a:chOff x="0" y="3588"/>
                <a:chExt cx="1178" cy="921"/>
              </a:xfrm>
            </p:grpSpPr>
            <p:sp>
              <p:nvSpPr>
                <p:cNvPr id="7240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" y="3588"/>
                  <a:ext cx="1092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33CC"/>
                      </a:solidFill>
                      <a:latin typeface="Times New Roman" pitchFamily="18" charset="0"/>
                      <a:cs typeface="Times New Roman" pitchFamily="18" charset="0"/>
                    </a:rPr>
                    <a:t>AL- Jassir et al (1998) Emploees of M.O.H Riyadh</a:t>
                  </a:r>
                  <a:endParaRPr lang="ar-SA" sz="1200" b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solidFill>
                      <a:srgbClr val="FF33CC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24128" name="Rectangle 160"/>
                <p:cNvSpPr>
                  <a:spLocks noChangeArrowheads="1"/>
                </p:cNvSpPr>
                <p:nvPr/>
              </p:nvSpPr>
              <p:spPr bwMode="auto">
                <a:xfrm>
                  <a:off x="0" y="3588"/>
                  <a:ext cx="117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3"/>
              <p:cNvGrpSpPr>
                <a:grpSpLocks/>
              </p:cNvGrpSpPr>
              <p:nvPr/>
            </p:nvGrpSpPr>
            <p:grpSpPr bwMode="auto">
              <a:xfrm>
                <a:off x="1178" y="3588"/>
                <a:ext cx="523" cy="921"/>
                <a:chOff x="1178" y="3588"/>
                <a:chExt cx="523" cy="921"/>
              </a:xfrm>
            </p:grpSpPr>
            <p:sp>
              <p:nvSpPr>
                <p:cNvPr id="7240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21" y="3588"/>
                  <a:ext cx="437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20 and above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178" y="3588"/>
                  <a:ext cx="523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65"/>
              <p:cNvGrpSpPr>
                <a:grpSpLocks/>
              </p:cNvGrpSpPr>
              <p:nvPr/>
            </p:nvGrpSpPr>
            <p:grpSpPr bwMode="auto">
              <a:xfrm>
                <a:off x="1701" y="3588"/>
                <a:ext cx="616" cy="921"/>
                <a:chOff x="1701" y="3588"/>
                <a:chExt cx="616" cy="921"/>
              </a:xfrm>
            </p:grpSpPr>
            <p:sp>
              <p:nvSpPr>
                <p:cNvPr id="724073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44" y="3588"/>
                  <a:ext cx="530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1238 males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701" y="3588"/>
                  <a:ext cx="61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67"/>
              <p:cNvGrpSpPr>
                <a:grpSpLocks/>
              </p:cNvGrpSpPr>
              <p:nvPr/>
            </p:nvGrpSpPr>
            <p:grpSpPr bwMode="auto">
              <a:xfrm>
                <a:off x="2317" y="3588"/>
                <a:ext cx="836" cy="518"/>
                <a:chOff x="2317" y="3588"/>
                <a:chExt cx="836" cy="518"/>
              </a:xfrm>
            </p:grpSpPr>
            <p:sp>
              <p:nvSpPr>
                <p:cNvPr id="72407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60" y="3588"/>
                  <a:ext cx="7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Overweight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BMI  25-29.9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317" y="3588"/>
                  <a:ext cx="8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2" name="Group 169"/>
              <p:cNvGrpSpPr>
                <a:grpSpLocks/>
              </p:cNvGrpSpPr>
              <p:nvPr/>
            </p:nvGrpSpPr>
            <p:grpSpPr bwMode="auto">
              <a:xfrm>
                <a:off x="3153" y="3588"/>
                <a:ext cx="710" cy="518"/>
                <a:chOff x="3153" y="3588"/>
                <a:chExt cx="710" cy="518"/>
              </a:xfrm>
            </p:grpSpPr>
            <p:sp>
              <p:nvSpPr>
                <p:cNvPr id="72407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96" y="3588"/>
                  <a:ext cx="6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40.3</a:t>
                  </a:r>
                  <a:endParaRPr lang="ar-SA" sz="1200" b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53" y="3588"/>
                  <a:ext cx="7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3" name="Group 171"/>
              <p:cNvGrpSpPr>
                <a:grpSpLocks/>
              </p:cNvGrpSpPr>
              <p:nvPr/>
            </p:nvGrpSpPr>
            <p:grpSpPr bwMode="auto">
              <a:xfrm>
                <a:off x="3863" y="3588"/>
                <a:ext cx="772" cy="518"/>
                <a:chOff x="3863" y="3588"/>
                <a:chExt cx="772" cy="518"/>
              </a:xfrm>
            </p:grpSpPr>
            <p:sp>
              <p:nvSpPr>
                <p:cNvPr id="72407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906" y="3588"/>
                  <a:ext cx="6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8" name="Rectangle 170"/>
                <p:cNvSpPr>
                  <a:spLocks noChangeArrowheads="1"/>
                </p:cNvSpPr>
                <p:nvPr/>
              </p:nvSpPr>
              <p:spPr bwMode="auto">
                <a:xfrm>
                  <a:off x="3863" y="3588"/>
                  <a:ext cx="7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4" name="Group 173"/>
              <p:cNvGrpSpPr>
                <a:grpSpLocks/>
              </p:cNvGrpSpPr>
              <p:nvPr/>
            </p:nvGrpSpPr>
            <p:grpSpPr bwMode="auto">
              <a:xfrm>
                <a:off x="2317" y="4106"/>
                <a:ext cx="836" cy="403"/>
                <a:chOff x="2317" y="4106"/>
                <a:chExt cx="836" cy="403"/>
              </a:xfrm>
            </p:grpSpPr>
            <p:sp>
              <p:nvSpPr>
                <p:cNvPr id="724077" name="Rectangle 109"/>
                <p:cNvSpPr>
                  <a:spLocks noChangeArrowheads="1"/>
                </p:cNvSpPr>
                <p:nvPr/>
              </p:nvSpPr>
              <p:spPr bwMode="auto">
                <a:xfrm>
                  <a:off x="2360" y="4106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317" y="4106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5" name="Group 175"/>
              <p:cNvGrpSpPr>
                <a:grpSpLocks/>
              </p:cNvGrpSpPr>
              <p:nvPr/>
            </p:nvGrpSpPr>
            <p:grpSpPr bwMode="auto">
              <a:xfrm>
                <a:off x="3153" y="4106"/>
                <a:ext cx="710" cy="403"/>
                <a:chOff x="3153" y="4106"/>
                <a:chExt cx="710" cy="403"/>
              </a:xfrm>
            </p:grpSpPr>
            <p:sp>
              <p:nvSpPr>
                <p:cNvPr id="72407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96" y="4106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18.4</a:t>
                  </a:r>
                  <a:endParaRPr lang="ar-SA" sz="1200" b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solidFill>
                      <a:schemeClr val="accent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241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53" y="4106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6" name="Group 177"/>
              <p:cNvGrpSpPr>
                <a:grpSpLocks/>
              </p:cNvGrpSpPr>
              <p:nvPr/>
            </p:nvGrpSpPr>
            <p:grpSpPr bwMode="auto">
              <a:xfrm>
                <a:off x="3863" y="4106"/>
                <a:ext cx="772" cy="403"/>
                <a:chOff x="3863" y="4106"/>
                <a:chExt cx="772" cy="403"/>
              </a:xfrm>
            </p:grpSpPr>
            <p:sp>
              <p:nvSpPr>
                <p:cNvPr id="724079" name="Rectangle 111"/>
                <p:cNvSpPr>
                  <a:spLocks noChangeArrowheads="1"/>
                </p:cNvSpPr>
                <p:nvPr/>
              </p:nvSpPr>
              <p:spPr bwMode="auto">
                <a:xfrm>
                  <a:off x="3906" y="4106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lang="en-US" sz="1200" b="0">
                      <a:latin typeface="Times New Roman" pitchFamily="18" charset="0"/>
                      <a:cs typeface="Times New Roman" pitchFamily="18" charset="0"/>
                    </a:rPr>
                    <a:t>..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44" name="Rectangle 176"/>
                <p:cNvSpPr>
                  <a:spLocks noChangeArrowheads="1"/>
                </p:cNvSpPr>
                <p:nvPr/>
              </p:nvSpPr>
              <p:spPr bwMode="auto">
                <a:xfrm>
                  <a:off x="3863" y="4106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4147" name="Rectangle 179"/>
            <p:cNvSpPr>
              <a:spLocks noChangeArrowheads="1"/>
            </p:cNvSpPr>
            <p:nvPr/>
          </p:nvSpPr>
          <p:spPr bwMode="auto">
            <a:xfrm>
              <a:off x="-3" y="593"/>
              <a:ext cx="4641" cy="391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Global Epidemic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Why is obesity accelerating in developing countries?</a:t>
            </a:r>
          </a:p>
          <a:p>
            <a:pPr eaLnBrk="1" hangingPunct="1">
              <a:defRPr/>
            </a:pPr>
            <a:r>
              <a:rPr lang="en-US" sz="2800" smtClean="0"/>
              <a:t>Increased consumption of energy dense, nutrient poor foods combined with reduced physical activity.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4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6" name="Rectangle 6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7" name="Rectangle 7"/>
          <p:cNvSpPr>
            <a:spLocks noChangeArrowheads="1"/>
          </p:cNvSpPr>
          <p:nvPr/>
        </p:nvSpPr>
        <p:spPr bwMode="auto">
          <a:xfrm>
            <a:off x="0" y="2794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941388"/>
            <a:r>
              <a:rPr lang="en-US" altLang="ar-SA"/>
              <a:t>Abdominal body fat increases health risks</a:t>
            </a:r>
          </a:p>
        </p:txBody>
      </p:sp>
      <p:sp>
        <p:nvSpPr>
          <p:cNvPr id="757768" name="Rectangle 8"/>
          <p:cNvSpPr>
            <a:spLocks noChangeArrowheads="1"/>
          </p:cNvSpPr>
          <p:nvPr/>
        </p:nvSpPr>
        <p:spPr bwMode="auto">
          <a:xfrm>
            <a:off x="1582738" y="2984500"/>
            <a:ext cx="5800725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Cardiovascular disease</a:t>
            </a:r>
            <a:r>
              <a:rPr lang="en-US" altLang="ar-SA" sz="2900" baseline="30000">
                <a:solidFill>
                  <a:schemeClr val="tx2"/>
                </a:solidFill>
              </a:rPr>
              <a:t>1</a:t>
            </a:r>
            <a:endParaRPr lang="en-US" altLang="ar-SA" sz="2900">
              <a:solidFill>
                <a:schemeClr val="tx2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rgbClr val="FF33CC"/>
                </a:solidFill>
              </a:rPr>
              <a:t>Type 2 diabetes</a:t>
            </a:r>
            <a:r>
              <a:rPr lang="en-US" altLang="ar-SA" sz="2900" baseline="30000">
                <a:solidFill>
                  <a:srgbClr val="FF33CC"/>
                </a:solidFill>
              </a:rPr>
              <a:t>2,3</a:t>
            </a:r>
            <a:endParaRPr lang="en-US" altLang="ar-SA" sz="2900">
              <a:solidFill>
                <a:srgbClr val="FF33CC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Premature death</a:t>
            </a:r>
            <a:r>
              <a:rPr lang="en-US" altLang="ar-SA" sz="2900" baseline="30000">
                <a:solidFill>
                  <a:schemeClr val="tx2"/>
                </a:solidFill>
              </a:rPr>
              <a:t>4</a:t>
            </a:r>
            <a:endParaRPr lang="en-US" altLang="ar-SA" sz="2900">
              <a:solidFill>
                <a:schemeClr val="tx2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Some types of malignancies</a:t>
            </a:r>
            <a:r>
              <a:rPr lang="en-US" altLang="ar-SA" sz="2900" baseline="30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57769" name="Rectangle 9"/>
          <p:cNvSpPr>
            <a:spLocks noChangeArrowheads="1"/>
          </p:cNvSpPr>
          <p:nvPr/>
        </p:nvSpPr>
        <p:spPr bwMode="auto">
          <a:xfrm>
            <a:off x="1450975" y="1806575"/>
            <a:ext cx="71247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US" altLang="ar-SA" sz="2800">
                <a:solidFill>
                  <a:srgbClr val="C0C0C0"/>
                </a:solidFill>
              </a:rPr>
              <a:t>Degree of abdominal fat accumulation is </a:t>
            </a:r>
          </a:p>
          <a:p>
            <a:pPr defTabSz="762000">
              <a:spcBef>
                <a:spcPct val="20000"/>
              </a:spcBef>
            </a:pPr>
            <a:r>
              <a:rPr lang="en-US" altLang="ar-SA" sz="2800">
                <a:solidFill>
                  <a:srgbClr val="C0C0C0"/>
                </a:solidFill>
              </a:rPr>
              <a:t>correlated with increased risk of:</a:t>
            </a:r>
          </a:p>
        </p:txBody>
      </p:sp>
      <p:sp>
        <p:nvSpPr>
          <p:cNvPr id="757770" name="Rectangle 10"/>
          <p:cNvSpPr>
            <a:spLocks noChangeArrowheads="1"/>
          </p:cNvSpPr>
          <p:nvPr/>
        </p:nvSpPr>
        <p:spPr bwMode="auto">
          <a:xfrm>
            <a:off x="3406775" y="5394325"/>
            <a:ext cx="5737225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altLang="en-US" sz="1400" baseline="30000">
                <a:solidFill>
                  <a:schemeClr val="tx2"/>
                </a:solidFill>
              </a:rPr>
              <a:t>1</a:t>
            </a:r>
            <a:r>
              <a:rPr lang="en-US" altLang="ar-SA" sz="1400">
                <a:solidFill>
                  <a:schemeClr val="tx2"/>
                </a:solidFill>
              </a:rPr>
              <a:t>Hubert HB et al. Circulation 1996; 93: 1372–9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2</a:t>
            </a:r>
            <a:r>
              <a:rPr lang="en-US" altLang="ar-SA" sz="1400">
                <a:solidFill>
                  <a:schemeClr val="tx2"/>
                </a:solidFill>
              </a:rPr>
              <a:t>Colditz GA et al. Am J Epidemiol 1990; 132: 501–13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3</a:t>
            </a:r>
            <a:r>
              <a:rPr lang="en-US" altLang="ar-SA" sz="1400">
                <a:solidFill>
                  <a:schemeClr val="tx2"/>
                </a:solidFill>
              </a:rPr>
              <a:t>Chan JM et al. Diabetes Care 1994; 17: 961–9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4</a:t>
            </a:r>
            <a:r>
              <a:rPr lang="en-US" altLang="ar-SA" sz="1400">
                <a:solidFill>
                  <a:schemeClr val="tx2"/>
                </a:solidFill>
              </a:rPr>
              <a:t>Soloman CG, Manson JE. Am J Clin Nutr 1997; 66 (Suppl. 4): 1055S–50S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5</a:t>
            </a:r>
            <a:r>
              <a:rPr lang="en-US" altLang="ar-SA" sz="1400">
                <a:solidFill>
                  <a:schemeClr val="tx2"/>
                </a:solidFill>
              </a:rPr>
              <a:t>Schapira DV et al. Cancer 1994; 74: 632–9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009650"/>
            <a:ext cx="8382000" cy="4191000"/>
            <a:chOff x="480" y="768"/>
            <a:chExt cx="5280" cy="2640"/>
          </a:xfrm>
        </p:grpSpPr>
        <p:sp>
          <p:nvSpPr>
            <p:cNvPr id="820229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5232" cy="2640"/>
            </a:xfrm>
            <a:prstGeom prst="rect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864"/>
              <a:ext cx="2382" cy="24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820231" name="Text Box 7"/>
            <p:cNvSpPr txBox="1">
              <a:spLocks noChangeArrowheads="1"/>
            </p:cNvSpPr>
            <p:nvPr/>
          </p:nvSpPr>
          <p:spPr bwMode="auto">
            <a:xfrm>
              <a:off x="3072" y="816"/>
              <a:ext cx="2688" cy="18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sz="3200" b="0">
                  <a:solidFill>
                    <a:schemeClr val="bg1"/>
                  </a:solidFill>
                  <a:latin typeface="Times New Roman" pitchFamily="18" charset="0"/>
                </a:rPr>
                <a:t>“</a:t>
              </a:r>
              <a:r>
                <a:rPr lang="en-US" sz="3200" b="0">
                  <a:solidFill>
                    <a:schemeClr val="tx2"/>
                  </a:solidFill>
                  <a:latin typeface="Times New Roman" pitchFamily="18" charset="0"/>
                </a:rPr>
                <a:t>The biggest problem we face in America is not terrorism. The biggest health problem we’re facing is obesity.”</a:t>
              </a:r>
            </a:p>
          </p:txBody>
        </p:sp>
        <p:sp>
          <p:nvSpPr>
            <p:cNvPr id="820232" name="Text Box 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48" cy="4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Dr. Julie Gerberding</a:t>
              </a:r>
            </a:p>
            <a:p>
              <a:pPr>
                <a:spcBef>
                  <a:spcPct val="50000"/>
                </a:spcBef>
              </a:pPr>
              <a:r>
                <a:rPr lang="en-US" sz="1300" b="0">
                  <a:latin typeface="Times New Roman" pitchFamily="18" charset="0"/>
                </a:rPr>
                <a:t>Head of the Centers for Disease Control &amp; Prevention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6" name="Picture 5" descr="3645_p1371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9" name="Picture 5" descr="fa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152525"/>
            <a:ext cx="60579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3638" cy="4114800"/>
          </a:xfrm>
        </p:spPr>
        <p:txBody>
          <a:bodyPr/>
          <a:lstStyle/>
          <a:p>
            <a:endParaRPr lang="tr-TR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6963" y="1981200"/>
            <a:ext cx="3703637" cy="411480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6149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71475" y="1666875"/>
            <a:ext cx="4071938" cy="252413"/>
          </a:xfrm>
          <a:prstGeom prst="rect">
            <a:avLst/>
          </a:prstGeom>
          <a:solidFill>
            <a:srgbClr val="FFFF00">
              <a:alpha val="27058"/>
            </a:srgb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643438" y="714375"/>
            <a:ext cx="4071937" cy="252413"/>
          </a:xfrm>
          <a:prstGeom prst="rect">
            <a:avLst/>
          </a:prstGeom>
          <a:solidFill>
            <a:srgbClr val="FFFF00">
              <a:alpha val="27058"/>
            </a:srgb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Obese Syndrome Components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Glucose intolerance</a:t>
            </a:r>
          </a:p>
          <a:p>
            <a:pPr eaLnBrk="1" hangingPunct="1">
              <a:defRPr/>
            </a:pPr>
            <a:r>
              <a:rPr lang="en-US" sz="2400" smtClean="0"/>
              <a:t>Insulin resistance</a:t>
            </a:r>
          </a:p>
          <a:p>
            <a:pPr eaLnBrk="1" hangingPunct="1">
              <a:defRPr/>
            </a:pPr>
            <a:r>
              <a:rPr lang="en-US" sz="2400" smtClean="0"/>
              <a:t>Dyslipidemia</a:t>
            </a:r>
          </a:p>
          <a:p>
            <a:pPr eaLnBrk="1" hangingPunct="1">
              <a:defRPr/>
            </a:pPr>
            <a:r>
              <a:rPr lang="en-US" sz="2400" smtClean="0"/>
              <a:t>Type 2 diabetes</a:t>
            </a:r>
          </a:p>
          <a:p>
            <a:pPr eaLnBrk="1" hangingPunct="1">
              <a:defRPr/>
            </a:pPr>
            <a:r>
              <a:rPr lang="en-US" sz="2400" smtClean="0"/>
              <a:t>Hypertenision</a:t>
            </a:r>
          </a:p>
          <a:p>
            <a:pPr eaLnBrk="1" hangingPunct="1">
              <a:defRPr/>
            </a:pPr>
            <a:r>
              <a:rPr lang="en-US" sz="2400" smtClean="0"/>
              <a:t>Elevated plasma leptin concentration</a:t>
            </a:r>
          </a:p>
          <a:p>
            <a:pPr eaLnBrk="1" hangingPunct="1">
              <a:defRPr/>
            </a:pPr>
            <a:r>
              <a:rPr lang="en-US" sz="2400" smtClean="0"/>
              <a:t>Increased visceral adipose tissue</a:t>
            </a:r>
          </a:p>
          <a:p>
            <a:pPr eaLnBrk="1" hangingPunct="1">
              <a:defRPr/>
            </a:pPr>
            <a:r>
              <a:rPr lang="en-US" sz="2400" smtClean="0"/>
              <a:t>Increased risk of CHD &amp; some cancers</a:t>
            </a:r>
          </a:p>
        </p:txBody>
      </p:sp>
      <p:pic>
        <p:nvPicPr>
          <p:cNvPr id="5124" name="Picture 7" descr="obeseri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447800"/>
            <a:ext cx="3598863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Obesity is a long term process.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Obesity frequently begins in childhood.  Obese parents likely have overweight children.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Regardless of final body weight as adults, overweight children exhibit more illnesses as adults than normal kids.</a:t>
            </a:r>
          </a:p>
        </p:txBody>
      </p:sp>
      <p:pic>
        <p:nvPicPr>
          <p:cNvPr id="8196" name="Picture 7" descr="you gonna finish th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7250" y="2451100"/>
            <a:ext cx="4000500" cy="2828925"/>
          </a:xfrm>
          <a:noFill/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334000" y="5562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“You gonna finish that?”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04" name="Picture 4" descr="F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0" y="61420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No body is exempted from obesity . It can be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Excessive fatness also develops slowly through adulthood, most weight gain occurring between ages 25 to 44 yrs.</a:t>
            </a:r>
          </a:p>
          <a:p>
            <a:pPr eaLnBrk="1" hangingPunct="1">
              <a:defRPr/>
            </a:pPr>
            <a:r>
              <a:rPr lang="en-US" sz="2800" smtClean="0"/>
              <a:t>Typical American man &amp; woman gain .5 to 1.8 lb/year until 60.</a:t>
            </a:r>
          </a:p>
        </p:txBody>
      </p:sp>
      <p:pic>
        <p:nvPicPr>
          <p:cNvPr id="9220" name="Picture 9" descr="fat-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47244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Not necessarily overeating.</a:t>
            </a:r>
          </a:p>
          <a:p>
            <a:pPr eaLnBrk="1" hangingPunct="1">
              <a:defRPr/>
            </a:pPr>
            <a:r>
              <a:rPr lang="en-US" smtClean="0"/>
              <a:t>Factors that predispose a person to gain excessive weight gain.</a:t>
            </a:r>
          </a:p>
          <a:p>
            <a:pPr lvl="1" eaLnBrk="1" hangingPunct="1">
              <a:defRPr/>
            </a:pPr>
            <a:r>
              <a:rPr lang="en-US" smtClean="0"/>
              <a:t>Eating patterns	Eating environment</a:t>
            </a:r>
          </a:p>
          <a:p>
            <a:pPr lvl="1" eaLnBrk="1" hangingPunct="1">
              <a:defRPr/>
            </a:pPr>
            <a:r>
              <a:rPr lang="en-US" smtClean="0"/>
              <a:t>Food packaging	Food availability</a:t>
            </a:r>
          </a:p>
          <a:p>
            <a:pPr lvl="1" eaLnBrk="1" hangingPunct="1">
              <a:defRPr/>
            </a:pPr>
            <a:r>
              <a:rPr lang="en-US" smtClean="0"/>
              <a:t>Body image		Physical inactivity</a:t>
            </a:r>
          </a:p>
          <a:p>
            <a:pPr lvl="1" eaLnBrk="1" hangingPunct="1">
              <a:defRPr/>
            </a:pPr>
            <a:r>
              <a:rPr lang="en-US" smtClean="0"/>
              <a:t>Basal body temp	Dietary thermogenesis</a:t>
            </a:r>
          </a:p>
          <a:p>
            <a:pPr lvl="1" eaLnBrk="1" hangingPunct="1">
              <a:defRPr/>
            </a:pPr>
            <a:r>
              <a:rPr lang="en-US" smtClean="0"/>
              <a:t>Fidgeting		Biochemical differences</a:t>
            </a:r>
          </a:p>
          <a:p>
            <a:pPr lvl="1" eaLnBrk="1" hangingPunct="1">
              <a:defRPr/>
            </a:pPr>
            <a:r>
              <a:rPr lang="en-US" smtClean="0"/>
              <a:t>Quantity &amp; sensitivity to satiety hormones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Characteristics of fast food linked to increased adiposity:</a:t>
            </a:r>
          </a:p>
          <a:p>
            <a:pPr lvl="1" eaLnBrk="1" hangingPunct="1">
              <a:defRPr/>
            </a:pPr>
            <a:r>
              <a:rPr lang="en-US" sz="2400" smtClean="0"/>
              <a:t>Higher energy density</a:t>
            </a:r>
          </a:p>
          <a:p>
            <a:pPr lvl="1" eaLnBrk="1" hangingPunct="1">
              <a:defRPr/>
            </a:pPr>
            <a:r>
              <a:rPr lang="en-US" sz="2400" smtClean="0"/>
              <a:t>Greater saturated fat</a:t>
            </a:r>
          </a:p>
          <a:p>
            <a:pPr lvl="1" eaLnBrk="1" hangingPunct="1">
              <a:defRPr/>
            </a:pPr>
            <a:r>
              <a:rPr lang="en-US" sz="2400" smtClean="0"/>
              <a:t>Reduced complex carbohydrates &amp; fiber</a:t>
            </a:r>
          </a:p>
          <a:p>
            <a:pPr lvl="1" eaLnBrk="1" hangingPunct="1">
              <a:defRPr/>
            </a:pPr>
            <a:r>
              <a:rPr lang="en-US" sz="2400" smtClean="0"/>
              <a:t>Reduced fruits and vegetables.</a:t>
            </a:r>
          </a:p>
        </p:txBody>
      </p:sp>
      <p:pic>
        <p:nvPicPr>
          <p:cNvPr id="11268" name="Picture 6" descr="piz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895600"/>
            <a:ext cx="2819400" cy="2405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191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Genetics plays a role.</a:t>
            </a:r>
          </a:p>
          <a:p>
            <a:pPr lvl="1" eaLnBrk="1" hangingPunct="1">
              <a:defRPr/>
            </a:pPr>
            <a:r>
              <a:rPr lang="en-US" sz="2600" smtClean="0"/>
              <a:t>How much variation in weight gain among individuals can be accounted for by genetic factors?</a:t>
            </a:r>
          </a:p>
          <a:p>
            <a:pPr lvl="1" eaLnBrk="1" hangingPunct="1">
              <a:defRPr/>
            </a:pPr>
            <a:r>
              <a:rPr lang="en-US" sz="2600" smtClean="0"/>
              <a:t>Largest transmissible variation is cultural.</a:t>
            </a:r>
          </a:p>
        </p:txBody>
      </p:sp>
      <p:pic>
        <p:nvPicPr>
          <p:cNvPr id="12292" name="Picture 7" descr="fatran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5775"/>
            <a:ext cx="4267200" cy="479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Mutant Gene?</a:t>
            </a:r>
          </a:p>
          <a:p>
            <a:pPr eaLnBrk="1" hangingPunct="1">
              <a:defRPr/>
            </a:pPr>
            <a:r>
              <a:rPr lang="en-US" smtClean="0"/>
              <a:t>What is </a:t>
            </a:r>
            <a:r>
              <a:rPr lang="en-US" i="1" smtClean="0">
                <a:solidFill>
                  <a:schemeClr val="hlink"/>
                </a:solidFill>
                <a:effectLst/>
              </a:rPr>
              <a:t>leptin</a:t>
            </a:r>
            <a:r>
              <a:rPr lang="en-US" i="1" smtClean="0">
                <a:effectLst/>
              </a:rPr>
              <a:t>?</a:t>
            </a:r>
            <a:endParaRPr lang="en-US" smtClean="0">
              <a:effectLst/>
            </a:endParaRPr>
          </a:p>
          <a:p>
            <a:pPr lvl="1" eaLnBrk="1" hangingPunct="1">
              <a:defRPr/>
            </a:pPr>
            <a:r>
              <a:rPr lang="en-US" sz="3200" smtClean="0"/>
              <a:t>A satiety hormone that influences the appetite control in the hypothalamus.</a:t>
            </a:r>
          </a:p>
          <a:p>
            <a:pPr lvl="1" eaLnBrk="1" hangingPunct="1">
              <a:defRPr/>
            </a:pPr>
            <a:r>
              <a:rPr lang="en-US" sz="3200" smtClean="0"/>
              <a:t>Describe the role of the mutant “obese” gene in obesity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pic>
        <p:nvPicPr>
          <p:cNvPr id="14339" name="Picture 6" descr="lept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A defective ob gene causes inadequate leptin production. Thus, the brain receives an under assessment of body’s adipose stores and urge to eat.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In addition to deficient leptin production, scientists also propose the possibility of defective receptor action (via a leptin receptor molecule on brain cells), which increases a person’s resistance to satiety.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Activity: an important component</a:t>
            </a:r>
          </a:p>
          <a:p>
            <a:pPr eaLnBrk="1" hangingPunct="1">
              <a:defRPr/>
            </a:pPr>
            <a:r>
              <a:rPr lang="en-US" sz="2800" dirty="0" smtClean="0"/>
              <a:t>For young &amp; middle aged men, physical activity relates inversely to body fat levels.</a:t>
            </a:r>
          </a:p>
          <a:p>
            <a:pPr eaLnBrk="1" hangingPunct="1">
              <a:defRPr/>
            </a:pPr>
            <a:r>
              <a:rPr lang="en-US" sz="2800" dirty="0" smtClean="0"/>
              <a:t>No relationship between caloric intake and body fat levels. </a:t>
            </a:r>
          </a:p>
        </p:txBody>
      </p:sp>
      <p:pic>
        <p:nvPicPr>
          <p:cNvPr id="16388" name="Picture 6" descr="tv&amp;f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4550" y="1447800"/>
            <a:ext cx="448945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1103313" y="2159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62" tIns="46038" rIns="93662" bIns="46038" anchor="ctr"/>
          <a:lstStyle/>
          <a:p>
            <a:pPr algn="ctr" defTabSz="941388"/>
            <a:r>
              <a:rPr lang="en-US" sz="2800">
                <a:solidFill>
                  <a:schemeClr val="tx2"/>
                </a:solidFill>
              </a:rPr>
              <a:t>10kg Weight Loss in 100kg Patient With Obesity Related Co-morbidities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263525" y="1673225"/>
            <a:ext cx="88804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Mortality 20-25% fall in total mortality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30-40% fall in diabetes related deaths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40-50% fall in obesity related cancer deaths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Blood pressure fall of approximately 10mm/Hg in both systolic and diastolic 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values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</a:t>
            </a:r>
            <a:r>
              <a:rPr lang="en-US" sz="1800">
                <a:solidFill>
                  <a:srgbClr val="FF33CC"/>
                </a:solidFill>
              </a:rPr>
              <a:t>Reduces the risk of developing diabetes by &gt;50%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Fall of 30-50% F. glucose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Fall of 15% HbAIC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Lipids:		Fall of 10% in total cholesterol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Fall of 15% LDL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Fall of 30% triglycerides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Increase of 8% in 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67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 autoUpdateAnimBg="0"/>
      <p:bldP spid="75673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 K. Nutrition and health. In: Preventive and social Medicine. Editor. 21th edition. 2011 pages 366-370.</a:t>
            </a:r>
          </a:p>
          <a:p>
            <a:endParaRPr lang="en-US" dirty="0" smtClean="0"/>
          </a:p>
          <a:p>
            <a:r>
              <a:rPr lang="en-US" dirty="0" smtClean="0"/>
              <a:t>WHO. Obesity and overweight.   http://www.who.int/mediacentre/factsheets/fs311/en/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042" name="Picture 5" descr="3645_p137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AutoShape 2"/>
          <p:cNvSpPr>
            <a:spLocks noChangeArrowheads="1"/>
          </p:cNvSpPr>
          <p:nvPr/>
        </p:nvSpPr>
        <p:spPr bwMode="auto">
          <a:xfrm>
            <a:off x="3657600" y="3044825"/>
            <a:ext cx="1219200" cy="1081088"/>
          </a:xfrm>
          <a:prstGeom prst="rightArrow">
            <a:avLst>
              <a:gd name="adj1" fmla="val 50000"/>
              <a:gd name="adj2" fmla="val 2819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endParaRPr lang="en-US" sz="3200" b="0" u="sng">
              <a:latin typeface="Times New Roman" pitchFamily="18" charset="0"/>
            </a:endParaRPr>
          </a:p>
        </p:txBody>
      </p:sp>
      <p:sp>
        <p:nvSpPr>
          <p:cNvPr id="779267" name="AutoShape 3"/>
          <p:cNvSpPr>
            <a:spLocks noChangeArrowheads="1"/>
          </p:cNvSpPr>
          <p:nvPr/>
        </p:nvSpPr>
        <p:spPr bwMode="auto">
          <a:xfrm>
            <a:off x="482600" y="346075"/>
            <a:ext cx="8178800" cy="974725"/>
          </a:xfrm>
          <a:prstGeom prst="roundRect">
            <a:avLst>
              <a:gd name="adj" fmla="val 16667"/>
            </a:avLst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chemeClr val="tx2"/>
                </a:solidFill>
              </a:rPr>
              <a:t>From Ancient to Modern ..…</a:t>
            </a:r>
            <a:br>
              <a:rPr lang="en-GB" sz="2800">
                <a:solidFill>
                  <a:schemeClr val="tx2"/>
                </a:solidFill>
              </a:rPr>
            </a:br>
            <a:r>
              <a:rPr lang="en-GB" sz="2800">
                <a:solidFill>
                  <a:schemeClr val="tx2"/>
                </a:solidFill>
              </a:rPr>
              <a:t>Work</a:t>
            </a:r>
            <a:endParaRPr lang="en-US" sz="2400">
              <a:solidFill>
                <a:srgbClr val="FFEA18"/>
              </a:solidFill>
            </a:endParaRPr>
          </a:p>
        </p:txBody>
      </p:sp>
      <p:pic>
        <p:nvPicPr>
          <p:cNvPr id="779268" name="Picture 4"/>
          <p:cNvPicPr>
            <a:picLocks noChangeAspect="1" noChangeArrowheads="1"/>
          </p:cNvPicPr>
          <p:nvPr/>
        </p:nvPicPr>
        <p:blipFill>
          <a:blip r:embed="rId2" cstate="print"/>
          <a:srcRect l="4274" r="1425"/>
          <a:stretch>
            <a:fillRect/>
          </a:stretch>
        </p:blipFill>
        <p:spPr bwMode="auto">
          <a:xfrm>
            <a:off x="4953000" y="2282825"/>
            <a:ext cx="3810000" cy="2603500"/>
          </a:xfrm>
          <a:prstGeom prst="rect">
            <a:avLst/>
          </a:prstGeom>
          <a:noFill/>
        </p:spPr>
      </p:pic>
      <p:pic>
        <p:nvPicPr>
          <p:cNvPr id="779269" name="Picture 5" descr="women_a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752600"/>
            <a:ext cx="3125787" cy="366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WordArt 2"/>
          <p:cNvSpPr>
            <a:spLocks noChangeArrowheads="1" noChangeShapeType="1" noTextEdit="1"/>
          </p:cNvSpPr>
          <p:nvPr/>
        </p:nvSpPr>
        <p:spPr bwMode="auto">
          <a:xfrm>
            <a:off x="0" y="1809750"/>
            <a:ext cx="914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Today's obese child -- tomorrow's diabetic patient?</a:t>
            </a:r>
          </a:p>
        </p:txBody>
      </p:sp>
      <p:pic>
        <p:nvPicPr>
          <p:cNvPr id="786435" name="Picture 3" descr="PE0204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3122613"/>
            <a:ext cx="2374900" cy="346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457200" y="471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41388"/>
            <a:r>
              <a:rPr lang="en-US">
                <a:solidFill>
                  <a:schemeClr val="tx2"/>
                </a:solidFill>
                <a:latin typeface="Tw Cen MT" pitchFamily="34" charset="0"/>
              </a:rPr>
              <a:t>Obesity classification.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57200" y="1766888"/>
            <a:ext cx="4038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90538" indent="-490538" defTabSz="941388">
              <a:spcBef>
                <a:spcPct val="50000"/>
              </a:spcBef>
              <a:buFontTx/>
              <a:buChar char="•"/>
            </a:pPr>
            <a:endParaRPr lang="en-US" sz="1800">
              <a:latin typeface="Arial Narrow" pitchFamily="34" charset="0"/>
            </a:endParaRPr>
          </a:p>
          <a:p>
            <a:pPr marL="490538" indent="-490538" defTabSz="941388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 Narrow" pitchFamily="34" charset="0"/>
              </a:rPr>
              <a:t>Obesity is further divided                       into three separate classes,                        with </a:t>
            </a:r>
            <a:r>
              <a:rPr lang="en-US" sz="2000">
                <a:solidFill>
                  <a:schemeClr val="bg2"/>
                </a:solidFill>
                <a:latin typeface="Arial Narrow" pitchFamily="34" charset="0"/>
              </a:rPr>
              <a:t>Class III</a:t>
            </a:r>
            <a:r>
              <a:rPr lang="en-US" sz="2000">
                <a:latin typeface="Arial Narrow" pitchFamily="34" charset="0"/>
              </a:rPr>
              <a:t> obesity being                   the most extreme of the three.</a:t>
            </a:r>
          </a:p>
          <a:p>
            <a:pPr marL="490538" indent="-490538" defTabSz="941388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endParaRPr lang="en-US" sz="2000">
              <a:latin typeface="Arial Narrow" pitchFamily="34" charset="0"/>
            </a:endParaRPr>
          </a:p>
        </p:txBody>
      </p:sp>
      <p:graphicFrame>
        <p:nvGraphicFramePr>
          <p:cNvPr id="775172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5181600" y="2605088"/>
          <a:ext cx="3733800" cy="2209800"/>
        </p:xfrm>
        <a:graphic>
          <a:graphicData uri="http://schemas.openxmlformats.org/drawingml/2006/table">
            <a:tbl>
              <a:tblPr/>
              <a:tblGrid>
                <a:gridCol w="2057400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Obesity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BMI (kg/m</a:t>
                      </a:r>
                      <a:r>
                        <a:rPr kumimoji="0" 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30.0- 34.9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35.0-39.9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Extreme Obesity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≥ 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5189" name="Group 21"/>
          <p:cNvGraphicFramePr>
            <a:graphicFrameLocks noGrp="1"/>
          </p:cNvGraphicFramePr>
          <p:nvPr>
            <p:ph type="tbl" idx="4294967295"/>
          </p:nvPr>
        </p:nvGraphicFramePr>
        <p:xfrm>
          <a:off x="685800" y="4281488"/>
          <a:ext cx="3810000" cy="1801813"/>
        </p:xfrm>
        <a:graphic>
          <a:graphicData uri="http://schemas.openxmlformats.org/drawingml/2006/table">
            <a:tbl>
              <a:tblPr/>
              <a:tblGrid>
                <a:gridCol w="1524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With a BMI of: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You are considered: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Below 18.5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Underweight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18.5 - 24.9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Healthy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25.0 - 29.9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Overweight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 or higher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5209" name="Line 41"/>
          <p:cNvSpPr>
            <a:spLocks noChangeShapeType="1"/>
          </p:cNvSpPr>
          <p:nvPr/>
        </p:nvSpPr>
        <p:spPr bwMode="auto">
          <a:xfrm flipV="1">
            <a:off x="3505200" y="2452688"/>
            <a:ext cx="1219200" cy="3352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5210" name="Line 42"/>
          <p:cNvSpPr>
            <a:spLocks noChangeShapeType="1"/>
          </p:cNvSpPr>
          <p:nvPr/>
        </p:nvSpPr>
        <p:spPr bwMode="auto">
          <a:xfrm flipV="1">
            <a:off x="3505200" y="4433888"/>
            <a:ext cx="12954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5211" name="Text Box 43"/>
          <p:cNvSpPr txBox="1">
            <a:spLocks noChangeArrowheads="1"/>
          </p:cNvSpPr>
          <p:nvPr/>
        </p:nvSpPr>
        <p:spPr bwMode="auto">
          <a:xfrm>
            <a:off x="0" y="6491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 Narrow" pitchFamily="34" charset="0"/>
              </a:rPr>
              <a:t>CDC, NHLBI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279400"/>
            <a:ext cx="6908800" cy="895350"/>
          </a:xfrm>
          <a:noFill/>
          <a:ln/>
        </p:spPr>
        <p:txBody>
          <a:bodyPr lIns="92075" rIns="92075"/>
          <a:lstStyle/>
          <a:p>
            <a:pPr defTabSz="762000"/>
            <a:r>
              <a:rPr lang="en-US"/>
              <a:t>Prevalence of Obesity</a:t>
            </a:r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 rot="16200000">
            <a:off x="-1189831" y="3612357"/>
            <a:ext cx="36798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% population with BMI </a:t>
            </a:r>
            <a:r>
              <a:rPr lang="en-US" sz="1800">
                <a:latin typeface="Symbol" pitchFamily="18" charset="2"/>
              </a:rPr>
              <a:t>³</a:t>
            </a:r>
            <a:r>
              <a:rPr lang="en-US" sz="1800"/>
              <a:t>30kg/m</a:t>
            </a:r>
            <a:r>
              <a:rPr lang="en-US" sz="1800" baseline="30000"/>
              <a:t>2</a:t>
            </a: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1055688" y="5870575"/>
            <a:ext cx="1619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69" name="Rectangle 5"/>
          <p:cNvSpPr>
            <a:spLocks noChangeArrowheads="1"/>
          </p:cNvSpPr>
          <p:nvPr/>
        </p:nvSpPr>
        <p:spPr bwMode="auto">
          <a:xfrm>
            <a:off x="1500188" y="4564063"/>
            <a:ext cx="147637" cy="6159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auto">
          <a:xfrm>
            <a:off x="1652588" y="4584700"/>
            <a:ext cx="147637" cy="595313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FF"/>
              </a:solidFill>
            </a:endParaRPr>
          </a:p>
        </p:txBody>
      </p:sp>
      <p:sp>
        <p:nvSpPr>
          <p:cNvPr id="497671" name="Rectangle 7"/>
          <p:cNvSpPr>
            <a:spLocks noChangeArrowheads="1"/>
          </p:cNvSpPr>
          <p:nvPr/>
        </p:nvSpPr>
        <p:spPr bwMode="auto">
          <a:xfrm>
            <a:off x="1878013" y="4564063"/>
            <a:ext cx="149225" cy="6159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2" name="Rectangle 8"/>
          <p:cNvSpPr>
            <a:spLocks noChangeArrowheads="1"/>
          </p:cNvSpPr>
          <p:nvPr/>
        </p:nvSpPr>
        <p:spPr bwMode="auto">
          <a:xfrm>
            <a:off x="2030413" y="4576763"/>
            <a:ext cx="134937" cy="603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3" name="Rectangle 9"/>
          <p:cNvSpPr>
            <a:spLocks noChangeArrowheads="1"/>
          </p:cNvSpPr>
          <p:nvPr/>
        </p:nvSpPr>
        <p:spPr bwMode="auto">
          <a:xfrm>
            <a:off x="2259013" y="4148138"/>
            <a:ext cx="146050" cy="10318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4" name="Rectangle 10"/>
          <p:cNvSpPr>
            <a:spLocks noChangeArrowheads="1"/>
          </p:cNvSpPr>
          <p:nvPr/>
        </p:nvSpPr>
        <p:spPr bwMode="auto">
          <a:xfrm>
            <a:off x="2409825" y="4371975"/>
            <a:ext cx="146050" cy="808038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FF"/>
              </a:solidFill>
            </a:endParaRPr>
          </a:p>
        </p:txBody>
      </p:sp>
      <p:sp>
        <p:nvSpPr>
          <p:cNvPr id="497675" name="Rectangle 11"/>
          <p:cNvSpPr>
            <a:spLocks noChangeArrowheads="1"/>
          </p:cNvSpPr>
          <p:nvPr/>
        </p:nvSpPr>
        <p:spPr bwMode="auto">
          <a:xfrm>
            <a:off x="2635250" y="4070350"/>
            <a:ext cx="160338" cy="11096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6" name="Rectangle 12"/>
          <p:cNvSpPr>
            <a:spLocks noChangeArrowheads="1"/>
          </p:cNvSpPr>
          <p:nvPr/>
        </p:nvSpPr>
        <p:spPr bwMode="auto">
          <a:xfrm>
            <a:off x="2789238" y="3967163"/>
            <a:ext cx="147637" cy="1212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7" name="Rectangle 13"/>
          <p:cNvSpPr>
            <a:spLocks noChangeArrowheads="1"/>
          </p:cNvSpPr>
          <p:nvPr/>
        </p:nvSpPr>
        <p:spPr bwMode="auto">
          <a:xfrm>
            <a:off x="3014663" y="3925888"/>
            <a:ext cx="147637" cy="12541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8" name="Rectangle 14"/>
          <p:cNvSpPr>
            <a:spLocks noChangeArrowheads="1"/>
          </p:cNvSpPr>
          <p:nvPr/>
        </p:nvSpPr>
        <p:spPr bwMode="auto">
          <a:xfrm>
            <a:off x="3167063" y="3783013"/>
            <a:ext cx="136525" cy="1397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9" name="Rectangle 15"/>
          <p:cNvSpPr>
            <a:spLocks noChangeArrowheads="1"/>
          </p:cNvSpPr>
          <p:nvPr/>
        </p:nvSpPr>
        <p:spPr bwMode="auto">
          <a:xfrm>
            <a:off x="3394075" y="4065588"/>
            <a:ext cx="161925" cy="11144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0" name="Rectangle 16"/>
          <p:cNvSpPr>
            <a:spLocks noChangeArrowheads="1"/>
          </p:cNvSpPr>
          <p:nvPr/>
        </p:nvSpPr>
        <p:spPr bwMode="auto">
          <a:xfrm>
            <a:off x="3560763" y="3551238"/>
            <a:ext cx="131762" cy="1628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1" name="Rectangle 17"/>
          <p:cNvSpPr>
            <a:spLocks noChangeArrowheads="1"/>
          </p:cNvSpPr>
          <p:nvPr/>
        </p:nvSpPr>
        <p:spPr bwMode="auto">
          <a:xfrm>
            <a:off x="3771900" y="3646488"/>
            <a:ext cx="147638" cy="1533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2" name="Rectangle 18"/>
          <p:cNvSpPr>
            <a:spLocks noChangeArrowheads="1"/>
          </p:cNvSpPr>
          <p:nvPr/>
        </p:nvSpPr>
        <p:spPr bwMode="auto">
          <a:xfrm>
            <a:off x="3922713" y="3213100"/>
            <a:ext cx="149225" cy="1966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3" name="Rectangle 19"/>
          <p:cNvSpPr>
            <a:spLocks noChangeArrowheads="1"/>
          </p:cNvSpPr>
          <p:nvPr/>
        </p:nvSpPr>
        <p:spPr bwMode="auto">
          <a:xfrm>
            <a:off x="4151313" y="4371975"/>
            <a:ext cx="149225" cy="808038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4" name="Rectangle 20"/>
          <p:cNvSpPr>
            <a:spLocks noChangeArrowheads="1"/>
          </p:cNvSpPr>
          <p:nvPr/>
        </p:nvSpPr>
        <p:spPr bwMode="auto">
          <a:xfrm>
            <a:off x="4303713" y="3135313"/>
            <a:ext cx="146050" cy="2044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5" name="Rectangle 21"/>
          <p:cNvSpPr>
            <a:spLocks noChangeArrowheads="1"/>
          </p:cNvSpPr>
          <p:nvPr/>
        </p:nvSpPr>
        <p:spPr bwMode="auto">
          <a:xfrm>
            <a:off x="4908550" y="3762375"/>
            <a:ext cx="147638" cy="1417638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6" name="Rectangle 22"/>
          <p:cNvSpPr>
            <a:spLocks noChangeArrowheads="1"/>
          </p:cNvSpPr>
          <p:nvPr/>
        </p:nvSpPr>
        <p:spPr bwMode="auto">
          <a:xfrm>
            <a:off x="5059363" y="3540125"/>
            <a:ext cx="147637" cy="1639888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7" name="Rectangle 23"/>
          <p:cNvSpPr>
            <a:spLocks noChangeArrowheads="1"/>
          </p:cNvSpPr>
          <p:nvPr/>
        </p:nvSpPr>
        <p:spPr bwMode="auto">
          <a:xfrm>
            <a:off x="5286375" y="3538538"/>
            <a:ext cx="150813" cy="16414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8" name="Rectangle 24"/>
          <p:cNvSpPr>
            <a:spLocks noChangeArrowheads="1"/>
          </p:cNvSpPr>
          <p:nvPr/>
        </p:nvSpPr>
        <p:spPr bwMode="auto">
          <a:xfrm>
            <a:off x="5440363" y="2727325"/>
            <a:ext cx="144462" cy="2452688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89" name="Rectangle 25"/>
          <p:cNvSpPr>
            <a:spLocks noChangeArrowheads="1"/>
          </p:cNvSpPr>
          <p:nvPr/>
        </p:nvSpPr>
        <p:spPr bwMode="auto">
          <a:xfrm>
            <a:off x="5665788" y="3656013"/>
            <a:ext cx="147637" cy="1524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0" name="Rectangle 26"/>
          <p:cNvSpPr>
            <a:spLocks noChangeArrowheads="1"/>
          </p:cNvSpPr>
          <p:nvPr/>
        </p:nvSpPr>
        <p:spPr bwMode="auto">
          <a:xfrm>
            <a:off x="5816600" y="2460625"/>
            <a:ext cx="149225" cy="2719388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1" name="Rectangle 27"/>
          <p:cNvSpPr>
            <a:spLocks noChangeArrowheads="1"/>
          </p:cNvSpPr>
          <p:nvPr/>
        </p:nvSpPr>
        <p:spPr bwMode="auto">
          <a:xfrm>
            <a:off x="6423025" y="4081463"/>
            <a:ext cx="147638" cy="10985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2" name="Rectangle 28"/>
          <p:cNvSpPr>
            <a:spLocks noChangeArrowheads="1"/>
          </p:cNvSpPr>
          <p:nvPr/>
        </p:nvSpPr>
        <p:spPr bwMode="auto">
          <a:xfrm>
            <a:off x="6573838" y="4081463"/>
            <a:ext cx="147637" cy="1098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3" name="Rectangle 29"/>
          <p:cNvSpPr>
            <a:spLocks noChangeArrowheads="1"/>
          </p:cNvSpPr>
          <p:nvPr/>
        </p:nvSpPr>
        <p:spPr bwMode="auto">
          <a:xfrm>
            <a:off x="6846888" y="3868738"/>
            <a:ext cx="147637" cy="13112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4" name="Rectangle 30"/>
          <p:cNvSpPr>
            <a:spLocks noChangeArrowheads="1"/>
          </p:cNvSpPr>
          <p:nvPr/>
        </p:nvSpPr>
        <p:spPr bwMode="auto">
          <a:xfrm>
            <a:off x="6986588" y="3868738"/>
            <a:ext cx="146050" cy="1311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5" name="Line 31"/>
          <p:cNvSpPr>
            <a:spLocks noChangeShapeType="1"/>
          </p:cNvSpPr>
          <p:nvPr/>
        </p:nvSpPr>
        <p:spPr bwMode="auto">
          <a:xfrm flipH="1">
            <a:off x="1246188" y="5181600"/>
            <a:ext cx="138112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6" name="Line 32"/>
          <p:cNvSpPr>
            <a:spLocks noChangeShapeType="1"/>
          </p:cNvSpPr>
          <p:nvPr/>
        </p:nvSpPr>
        <p:spPr bwMode="auto">
          <a:xfrm flipH="1">
            <a:off x="1196975" y="4438650"/>
            <a:ext cx="138113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7" name="Line 33"/>
          <p:cNvSpPr>
            <a:spLocks noChangeShapeType="1"/>
          </p:cNvSpPr>
          <p:nvPr/>
        </p:nvSpPr>
        <p:spPr bwMode="auto">
          <a:xfrm flipH="1">
            <a:off x="1196975" y="3697288"/>
            <a:ext cx="138113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8" name="Line 34"/>
          <p:cNvSpPr>
            <a:spLocks noChangeShapeType="1"/>
          </p:cNvSpPr>
          <p:nvPr/>
        </p:nvSpPr>
        <p:spPr bwMode="auto">
          <a:xfrm flipH="1">
            <a:off x="1196975" y="2955925"/>
            <a:ext cx="138113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99" name="Line 35"/>
          <p:cNvSpPr>
            <a:spLocks noChangeShapeType="1"/>
          </p:cNvSpPr>
          <p:nvPr/>
        </p:nvSpPr>
        <p:spPr bwMode="auto">
          <a:xfrm flipH="1">
            <a:off x="1196975" y="2212975"/>
            <a:ext cx="138113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700" name="Rectangle 36"/>
          <p:cNvSpPr>
            <a:spLocks noChangeArrowheads="1"/>
          </p:cNvSpPr>
          <p:nvPr/>
        </p:nvSpPr>
        <p:spPr bwMode="auto">
          <a:xfrm>
            <a:off x="1003300" y="5035550"/>
            <a:ext cx="307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/>
              <a:t>0</a:t>
            </a:r>
          </a:p>
        </p:txBody>
      </p:sp>
      <p:sp>
        <p:nvSpPr>
          <p:cNvPr id="497701" name="Rectangle 37"/>
          <p:cNvSpPr>
            <a:spLocks noChangeArrowheads="1"/>
          </p:cNvSpPr>
          <p:nvPr/>
        </p:nvSpPr>
        <p:spPr bwMode="auto">
          <a:xfrm>
            <a:off x="765175" y="434022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/>
              <a:t>10</a:t>
            </a:r>
          </a:p>
        </p:txBody>
      </p:sp>
      <p:sp>
        <p:nvSpPr>
          <p:cNvPr id="497702" name="Rectangle 38"/>
          <p:cNvSpPr>
            <a:spLocks noChangeArrowheads="1"/>
          </p:cNvSpPr>
          <p:nvPr/>
        </p:nvSpPr>
        <p:spPr bwMode="auto">
          <a:xfrm>
            <a:off x="765175" y="359092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/>
              <a:t>20</a:t>
            </a:r>
          </a:p>
        </p:txBody>
      </p:sp>
      <p:sp>
        <p:nvSpPr>
          <p:cNvPr id="497703" name="Rectangle 39"/>
          <p:cNvSpPr>
            <a:spLocks noChangeArrowheads="1"/>
          </p:cNvSpPr>
          <p:nvPr/>
        </p:nvSpPr>
        <p:spPr bwMode="auto">
          <a:xfrm>
            <a:off x="765175" y="2844800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/>
              <a:t>30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97704" name="Rectangle 40"/>
          <p:cNvSpPr>
            <a:spLocks noChangeArrowheads="1"/>
          </p:cNvSpPr>
          <p:nvPr/>
        </p:nvSpPr>
        <p:spPr bwMode="auto">
          <a:xfrm>
            <a:off x="763588" y="2090738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/>
              <a:t>40</a:t>
            </a:r>
          </a:p>
        </p:txBody>
      </p:sp>
      <p:sp>
        <p:nvSpPr>
          <p:cNvPr id="497705" name="Rectangle 41"/>
          <p:cNvSpPr>
            <a:spLocks noChangeArrowheads="1"/>
          </p:cNvSpPr>
          <p:nvPr/>
        </p:nvSpPr>
        <p:spPr bwMode="auto">
          <a:xfrm>
            <a:off x="1603375" y="2659063"/>
            <a:ext cx="149225" cy="1206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FF"/>
              </a:solidFill>
            </a:endParaRPr>
          </a:p>
        </p:txBody>
      </p:sp>
      <p:sp>
        <p:nvSpPr>
          <p:cNvPr id="497706" name="Rectangle 42"/>
          <p:cNvSpPr>
            <a:spLocks noChangeArrowheads="1"/>
          </p:cNvSpPr>
          <p:nvPr/>
        </p:nvSpPr>
        <p:spPr bwMode="auto">
          <a:xfrm>
            <a:off x="1752600" y="2532063"/>
            <a:ext cx="6381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Men</a:t>
            </a:r>
          </a:p>
        </p:txBody>
      </p:sp>
      <p:sp>
        <p:nvSpPr>
          <p:cNvPr id="497707" name="Rectangle 43"/>
          <p:cNvSpPr>
            <a:spLocks noChangeArrowheads="1"/>
          </p:cNvSpPr>
          <p:nvPr/>
        </p:nvSpPr>
        <p:spPr bwMode="auto">
          <a:xfrm>
            <a:off x="1752600" y="2803525"/>
            <a:ext cx="10064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Women</a:t>
            </a:r>
          </a:p>
        </p:txBody>
      </p:sp>
      <p:sp>
        <p:nvSpPr>
          <p:cNvPr id="497708" name="Line 44"/>
          <p:cNvSpPr>
            <a:spLocks noChangeShapeType="1"/>
          </p:cNvSpPr>
          <p:nvPr/>
        </p:nvSpPr>
        <p:spPr bwMode="auto">
          <a:xfrm>
            <a:off x="1347788" y="2203450"/>
            <a:ext cx="0" cy="2981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709" name="Line 45"/>
          <p:cNvSpPr>
            <a:spLocks noChangeShapeType="1"/>
          </p:cNvSpPr>
          <p:nvPr/>
        </p:nvSpPr>
        <p:spPr bwMode="auto">
          <a:xfrm>
            <a:off x="1350963" y="5184775"/>
            <a:ext cx="5888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710" name="Rectangle 46"/>
          <p:cNvSpPr>
            <a:spLocks noChangeArrowheads="1"/>
          </p:cNvSpPr>
          <p:nvPr/>
        </p:nvSpPr>
        <p:spPr bwMode="auto">
          <a:xfrm>
            <a:off x="1425575" y="2133600"/>
            <a:ext cx="253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800"/>
              <a:t>All data 1991 or later</a:t>
            </a:r>
          </a:p>
        </p:txBody>
      </p:sp>
      <p:sp>
        <p:nvSpPr>
          <p:cNvPr id="497711" name="Rectangle 47"/>
          <p:cNvSpPr>
            <a:spLocks noChangeArrowheads="1"/>
          </p:cNvSpPr>
          <p:nvPr/>
        </p:nvSpPr>
        <p:spPr bwMode="auto">
          <a:xfrm rot="18532925">
            <a:off x="859632" y="5388768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France</a:t>
            </a:r>
          </a:p>
        </p:txBody>
      </p:sp>
      <p:sp>
        <p:nvSpPr>
          <p:cNvPr id="497712" name="Rectangle 48"/>
          <p:cNvSpPr>
            <a:spLocks noChangeArrowheads="1"/>
          </p:cNvSpPr>
          <p:nvPr/>
        </p:nvSpPr>
        <p:spPr bwMode="auto">
          <a:xfrm rot="18617510">
            <a:off x="802482" y="5598318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Netherlands</a:t>
            </a:r>
          </a:p>
        </p:txBody>
      </p:sp>
      <p:sp>
        <p:nvSpPr>
          <p:cNvPr id="497713" name="Rectangle 49"/>
          <p:cNvSpPr>
            <a:spLocks noChangeArrowheads="1"/>
          </p:cNvSpPr>
          <p:nvPr/>
        </p:nvSpPr>
        <p:spPr bwMode="auto">
          <a:xfrm rot="18605596">
            <a:off x="1604169" y="5420519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Finland</a:t>
            </a:r>
          </a:p>
        </p:txBody>
      </p:sp>
      <p:sp>
        <p:nvSpPr>
          <p:cNvPr id="497714" name="Rectangle 50"/>
          <p:cNvSpPr>
            <a:spLocks noChangeArrowheads="1"/>
          </p:cNvSpPr>
          <p:nvPr/>
        </p:nvSpPr>
        <p:spPr bwMode="auto">
          <a:xfrm rot="18483849">
            <a:off x="2364582" y="5255418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UK</a:t>
            </a:r>
          </a:p>
        </p:txBody>
      </p:sp>
      <p:sp>
        <p:nvSpPr>
          <p:cNvPr id="497715" name="Rectangle 51"/>
          <p:cNvSpPr>
            <a:spLocks noChangeArrowheads="1"/>
          </p:cNvSpPr>
          <p:nvPr/>
        </p:nvSpPr>
        <p:spPr bwMode="auto">
          <a:xfrm rot="18508652">
            <a:off x="1970882" y="5642768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W Germany</a:t>
            </a:r>
          </a:p>
        </p:txBody>
      </p:sp>
      <p:sp>
        <p:nvSpPr>
          <p:cNvPr id="497716" name="Rectangle 52"/>
          <p:cNvSpPr>
            <a:spLocks noChangeArrowheads="1"/>
          </p:cNvSpPr>
          <p:nvPr/>
        </p:nvSpPr>
        <p:spPr bwMode="auto">
          <a:xfrm rot="18471281">
            <a:off x="1859757" y="576024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SAUDI </a:t>
            </a:r>
            <a:r>
              <a: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ARABIA</a:t>
            </a:r>
            <a:endParaRPr lang="en-US" sz="1800"/>
          </a:p>
        </p:txBody>
      </p:sp>
      <p:sp>
        <p:nvSpPr>
          <p:cNvPr id="497717" name="Rectangle 53"/>
          <p:cNvSpPr>
            <a:spLocks noChangeArrowheads="1"/>
          </p:cNvSpPr>
          <p:nvPr/>
        </p:nvSpPr>
        <p:spPr bwMode="auto">
          <a:xfrm rot="18444479">
            <a:off x="2855119" y="5598319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E Germany</a:t>
            </a:r>
          </a:p>
        </p:txBody>
      </p:sp>
      <p:sp>
        <p:nvSpPr>
          <p:cNvPr id="497718" name="Rectangle 54"/>
          <p:cNvSpPr>
            <a:spLocks noChangeArrowheads="1"/>
          </p:cNvSpPr>
          <p:nvPr/>
        </p:nvSpPr>
        <p:spPr bwMode="auto">
          <a:xfrm rot="18295177">
            <a:off x="3679032" y="5388768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Russia</a:t>
            </a:r>
          </a:p>
        </p:txBody>
      </p:sp>
      <p:sp>
        <p:nvSpPr>
          <p:cNvPr id="497719" name="Rectangle 55"/>
          <p:cNvSpPr>
            <a:spLocks noChangeArrowheads="1"/>
          </p:cNvSpPr>
          <p:nvPr/>
        </p:nvSpPr>
        <p:spPr bwMode="auto">
          <a:xfrm rot="18432158">
            <a:off x="3928269" y="5604669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USA–white</a:t>
            </a:r>
          </a:p>
        </p:txBody>
      </p:sp>
      <p:sp>
        <p:nvSpPr>
          <p:cNvPr id="497720" name="Rectangle 56"/>
          <p:cNvSpPr>
            <a:spLocks noChangeArrowheads="1"/>
          </p:cNvSpPr>
          <p:nvPr/>
        </p:nvSpPr>
        <p:spPr bwMode="auto">
          <a:xfrm rot="18351910">
            <a:off x="3967163" y="5664200"/>
            <a:ext cx="20272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700"/>
              <a:t>USA–hispanics</a:t>
            </a:r>
          </a:p>
        </p:txBody>
      </p:sp>
      <p:sp>
        <p:nvSpPr>
          <p:cNvPr id="497721" name="Rectangle 57"/>
          <p:cNvSpPr>
            <a:spLocks noChangeArrowheads="1"/>
          </p:cNvSpPr>
          <p:nvPr/>
        </p:nvSpPr>
        <p:spPr bwMode="auto">
          <a:xfrm rot="18345000">
            <a:off x="4702969" y="5617369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USA–blacks</a:t>
            </a:r>
          </a:p>
        </p:txBody>
      </p:sp>
      <p:sp>
        <p:nvSpPr>
          <p:cNvPr id="497722" name="Rectangle 58"/>
          <p:cNvSpPr>
            <a:spLocks noChangeArrowheads="1"/>
          </p:cNvSpPr>
          <p:nvPr/>
        </p:nvSpPr>
        <p:spPr bwMode="auto">
          <a:xfrm rot="18307947">
            <a:off x="5850732" y="5426868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Canada</a:t>
            </a:r>
          </a:p>
        </p:txBody>
      </p:sp>
      <p:sp>
        <p:nvSpPr>
          <p:cNvPr id="497723" name="Rectangle 59"/>
          <p:cNvSpPr>
            <a:spLocks noChangeArrowheads="1"/>
          </p:cNvSpPr>
          <p:nvPr/>
        </p:nvSpPr>
        <p:spPr bwMode="auto">
          <a:xfrm rot="18187507">
            <a:off x="6155532" y="5503068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Australia</a:t>
            </a:r>
          </a:p>
        </p:txBody>
      </p:sp>
      <p:sp>
        <p:nvSpPr>
          <p:cNvPr id="497724" name="Rectangle 60"/>
          <p:cNvSpPr>
            <a:spLocks noChangeArrowheads="1"/>
          </p:cNvSpPr>
          <p:nvPr/>
        </p:nvSpPr>
        <p:spPr bwMode="auto">
          <a:xfrm>
            <a:off x="1604963" y="2927350"/>
            <a:ext cx="147637" cy="1206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01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0" y="0"/>
            <a:ext cx="6105525" cy="466725"/>
          </a:xfrm>
          <a:prstGeom prst="rect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Global Prevalence of Obesity in Adult Males</a:t>
            </a:r>
            <a:endParaRPr lang="en-GB" sz="2400" b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21253" name="Picture 5" descr="IAS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113" y="0"/>
            <a:ext cx="16398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54" name="Freeform 6"/>
          <p:cNvSpPr>
            <a:spLocks/>
          </p:cNvSpPr>
          <p:nvPr/>
        </p:nvSpPr>
        <p:spPr bwMode="auto">
          <a:xfrm>
            <a:off x="3986213" y="2090738"/>
            <a:ext cx="285750" cy="13017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5" name="Freeform 7"/>
          <p:cNvSpPr>
            <a:spLocks/>
          </p:cNvSpPr>
          <p:nvPr/>
        </p:nvSpPr>
        <p:spPr bwMode="auto">
          <a:xfrm>
            <a:off x="2659063" y="1214438"/>
            <a:ext cx="1654175" cy="1136650"/>
          </a:xfrm>
          <a:custGeom>
            <a:avLst/>
            <a:gdLst/>
            <a:ahLst/>
            <a:cxnLst>
              <a:cxn ang="0">
                <a:pos x="676" y="508"/>
              </a:cxn>
              <a:cxn ang="0">
                <a:pos x="628" y="526"/>
              </a:cxn>
              <a:cxn ang="0">
                <a:pos x="546" y="572"/>
              </a:cxn>
              <a:cxn ang="0">
                <a:pos x="510" y="592"/>
              </a:cxn>
              <a:cxn ang="0">
                <a:pos x="502" y="636"/>
              </a:cxn>
              <a:cxn ang="0">
                <a:pos x="482" y="664"/>
              </a:cxn>
              <a:cxn ang="0">
                <a:pos x="428" y="702"/>
              </a:cxn>
              <a:cxn ang="0">
                <a:pos x="390" y="700"/>
              </a:cxn>
              <a:cxn ang="0">
                <a:pos x="348" y="634"/>
              </a:cxn>
              <a:cxn ang="0">
                <a:pos x="340" y="600"/>
              </a:cxn>
              <a:cxn ang="0">
                <a:pos x="312" y="546"/>
              </a:cxn>
              <a:cxn ang="0">
                <a:pos x="312" y="516"/>
              </a:cxn>
              <a:cxn ang="0">
                <a:pos x="346" y="522"/>
              </a:cxn>
              <a:cxn ang="0">
                <a:pos x="356" y="466"/>
              </a:cxn>
              <a:cxn ang="0">
                <a:pos x="296" y="436"/>
              </a:cxn>
              <a:cxn ang="0">
                <a:pos x="330" y="414"/>
              </a:cxn>
              <a:cxn ang="0">
                <a:pos x="274" y="414"/>
              </a:cxn>
              <a:cxn ang="0">
                <a:pos x="238" y="306"/>
              </a:cxn>
              <a:cxn ang="0">
                <a:pos x="148" y="262"/>
              </a:cxn>
              <a:cxn ang="0">
                <a:pos x="100" y="272"/>
              </a:cxn>
              <a:cxn ang="0">
                <a:pos x="68" y="256"/>
              </a:cxn>
              <a:cxn ang="0">
                <a:pos x="24" y="240"/>
              </a:cxn>
              <a:cxn ang="0">
                <a:pos x="102" y="222"/>
              </a:cxn>
              <a:cxn ang="0">
                <a:pos x="8" y="206"/>
              </a:cxn>
              <a:cxn ang="0">
                <a:pos x="58" y="180"/>
              </a:cxn>
              <a:cxn ang="0">
                <a:pos x="124" y="134"/>
              </a:cxn>
              <a:cxn ang="0">
                <a:pos x="128" y="102"/>
              </a:cxn>
              <a:cxn ang="0">
                <a:pos x="182" y="70"/>
              </a:cxn>
              <a:cxn ang="0">
                <a:pos x="230" y="68"/>
              </a:cxn>
              <a:cxn ang="0">
                <a:pos x="296" y="50"/>
              </a:cxn>
              <a:cxn ang="0">
                <a:pos x="344" y="66"/>
              </a:cxn>
              <a:cxn ang="0">
                <a:pos x="374" y="44"/>
              </a:cxn>
              <a:cxn ang="0">
                <a:pos x="400" y="40"/>
              </a:cxn>
              <a:cxn ang="0">
                <a:pos x="478" y="14"/>
              </a:cxn>
              <a:cxn ang="0">
                <a:pos x="618" y="0"/>
              </a:cxn>
              <a:cxn ang="0">
                <a:pos x="756" y="18"/>
              </a:cxn>
              <a:cxn ang="0">
                <a:pos x="738" y="56"/>
              </a:cxn>
              <a:cxn ang="0">
                <a:pos x="754" y="66"/>
              </a:cxn>
              <a:cxn ang="0">
                <a:pos x="760" y="76"/>
              </a:cxn>
              <a:cxn ang="0">
                <a:pos x="806" y="66"/>
              </a:cxn>
              <a:cxn ang="0">
                <a:pos x="792" y="102"/>
              </a:cxn>
              <a:cxn ang="0">
                <a:pos x="884" y="68"/>
              </a:cxn>
              <a:cxn ang="0">
                <a:pos x="948" y="90"/>
              </a:cxn>
              <a:cxn ang="0">
                <a:pos x="872" y="110"/>
              </a:cxn>
              <a:cxn ang="0">
                <a:pos x="888" y="130"/>
              </a:cxn>
              <a:cxn ang="0">
                <a:pos x="866" y="138"/>
              </a:cxn>
              <a:cxn ang="0">
                <a:pos x="842" y="170"/>
              </a:cxn>
              <a:cxn ang="0">
                <a:pos x="848" y="212"/>
              </a:cxn>
              <a:cxn ang="0">
                <a:pos x="840" y="228"/>
              </a:cxn>
              <a:cxn ang="0">
                <a:pos x="860" y="258"/>
              </a:cxn>
              <a:cxn ang="0">
                <a:pos x="814" y="248"/>
              </a:cxn>
              <a:cxn ang="0">
                <a:pos x="848" y="296"/>
              </a:cxn>
              <a:cxn ang="0">
                <a:pos x="850" y="324"/>
              </a:cxn>
              <a:cxn ang="0">
                <a:pos x="830" y="350"/>
              </a:cxn>
              <a:cxn ang="0">
                <a:pos x="756" y="360"/>
              </a:cxn>
              <a:cxn ang="0">
                <a:pos x="800" y="400"/>
              </a:cxn>
              <a:cxn ang="0">
                <a:pos x="804" y="410"/>
              </a:cxn>
              <a:cxn ang="0">
                <a:pos x="756" y="416"/>
              </a:cxn>
              <a:cxn ang="0">
                <a:pos x="778" y="452"/>
              </a:cxn>
            </a:cxnLst>
            <a:rect l="0" t="0" r="r" b="b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6" name="Freeform 8"/>
          <p:cNvSpPr>
            <a:spLocks/>
          </p:cNvSpPr>
          <p:nvPr/>
        </p:nvSpPr>
        <p:spPr bwMode="auto">
          <a:xfrm>
            <a:off x="1444625" y="3224213"/>
            <a:ext cx="828675" cy="485775"/>
          </a:xfrm>
          <a:custGeom>
            <a:avLst/>
            <a:gdLst/>
            <a:ahLst/>
            <a:cxnLst>
              <a:cxn ang="0">
                <a:pos x="76" y="18"/>
              </a:cxn>
              <a:cxn ang="0">
                <a:pos x="146" y="18"/>
              </a:cxn>
              <a:cxn ang="0">
                <a:pos x="196" y="38"/>
              </a:cxn>
              <a:cxn ang="0">
                <a:pos x="226" y="62"/>
              </a:cxn>
              <a:cxn ang="0">
                <a:pos x="258" y="58"/>
              </a:cxn>
              <a:cxn ang="0">
                <a:pos x="282" y="96"/>
              </a:cxn>
              <a:cxn ang="0">
                <a:pos x="318" y="116"/>
              </a:cxn>
              <a:cxn ang="0">
                <a:pos x="308" y="152"/>
              </a:cxn>
              <a:cxn ang="0">
                <a:pos x="312" y="192"/>
              </a:cxn>
              <a:cxn ang="0">
                <a:pos x="338" y="234"/>
              </a:cxn>
              <a:cxn ang="0">
                <a:pos x="376" y="244"/>
              </a:cxn>
              <a:cxn ang="0">
                <a:pos x="424" y="220"/>
              </a:cxn>
              <a:cxn ang="0">
                <a:pos x="442" y="192"/>
              </a:cxn>
              <a:cxn ang="0">
                <a:pos x="482" y="194"/>
              </a:cxn>
              <a:cxn ang="0">
                <a:pos x="470" y="220"/>
              </a:cxn>
              <a:cxn ang="0">
                <a:pos x="464" y="246"/>
              </a:cxn>
              <a:cxn ang="0">
                <a:pos x="452" y="246"/>
              </a:cxn>
              <a:cxn ang="0">
                <a:pos x="416" y="254"/>
              </a:cxn>
              <a:cxn ang="0">
                <a:pos x="424" y="272"/>
              </a:cxn>
              <a:cxn ang="0">
                <a:pos x="412" y="282"/>
              </a:cxn>
              <a:cxn ang="0">
                <a:pos x="402" y="288"/>
              </a:cxn>
              <a:cxn ang="0">
                <a:pos x="392" y="300"/>
              </a:cxn>
              <a:cxn ang="0">
                <a:pos x="364" y="280"/>
              </a:cxn>
              <a:cxn ang="0">
                <a:pos x="338" y="284"/>
              </a:cxn>
              <a:cxn ang="0">
                <a:pos x="298" y="276"/>
              </a:cxn>
              <a:cxn ang="0">
                <a:pos x="254" y="260"/>
              </a:cxn>
              <a:cxn ang="0">
                <a:pos x="218" y="240"/>
              </a:cxn>
              <a:cxn ang="0">
                <a:pos x="186" y="212"/>
              </a:cxn>
              <a:cxn ang="0">
                <a:pos x="192" y="186"/>
              </a:cxn>
              <a:cxn ang="0">
                <a:pos x="156" y="146"/>
              </a:cxn>
              <a:cxn ang="0">
                <a:pos x="126" y="120"/>
              </a:cxn>
              <a:cxn ang="0">
                <a:pos x="100" y="86"/>
              </a:cxn>
              <a:cxn ang="0">
                <a:pos x="72" y="48"/>
              </a:cxn>
              <a:cxn ang="0">
                <a:pos x="50" y="20"/>
              </a:cxn>
              <a:cxn ang="0">
                <a:pos x="40" y="38"/>
              </a:cxn>
              <a:cxn ang="0">
                <a:pos x="64" y="76"/>
              </a:cxn>
              <a:cxn ang="0">
                <a:pos x="90" y="108"/>
              </a:cxn>
              <a:cxn ang="0">
                <a:pos x="106" y="146"/>
              </a:cxn>
              <a:cxn ang="0">
                <a:pos x="120" y="156"/>
              </a:cxn>
              <a:cxn ang="0">
                <a:pos x="108" y="158"/>
              </a:cxn>
              <a:cxn ang="0">
                <a:pos x="84" y="134"/>
              </a:cxn>
              <a:cxn ang="0">
                <a:pos x="72" y="108"/>
              </a:cxn>
              <a:cxn ang="0">
                <a:pos x="48" y="98"/>
              </a:cxn>
              <a:cxn ang="0">
                <a:pos x="42" y="84"/>
              </a:cxn>
              <a:cxn ang="0">
                <a:pos x="46" y="74"/>
              </a:cxn>
              <a:cxn ang="0">
                <a:pos x="30" y="56"/>
              </a:cxn>
              <a:cxn ang="0">
                <a:pos x="12" y="24"/>
              </a:cxn>
            </a:cxnLst>
            <a:rect l="0" t="0" r="r" b="b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7" name="Freeform 9" descr="90%"/>
          <p:cNvSpPr>
            <a:spLocks/>
          </p:cNvSpPr>
          <p:nvPr/>
        </p:nvSpPr>
        <p:spPr bwMode="auto">
          <a:xfrm>
            <a:off x="3016250" y="2652713"/>
            <a:ext cx="188913" cy="158750"/>
          </a:xfrm>
          <a:custGeom>
            <a:avLst/>
            <a:gdLst/>
            <a:ahLst/>
            <a:cxnLst>
              <a:cxn ang="0">
                <a:pos x="30" y="36"/>
              </a:cxn>
              <a:cxn ang="0">
                <a:pos x="40" y="20"/>
              </a:cxn>
              <a:cxn ang="0">
                <a:pos x="54" y="6"/>
              </a:cxn>
              <a:cxn ang="0">
                <a:pos x="66" y="0"/>
              </a:cxn>
              <a:cxn ang="0">
                <a:pos x="62" y="8"/>
              </a:cxn>
              <a:cxn ang="0">
                <a:pos x="58" y="20"/>
              </a:cxn>
              <a:cxn ang="0">
                <a:pos x="62" y="34"/>
              </a:cxn>
              <a:cxn ang="0">
                <a:pos x="72" y="44"/>
              </a:cxn>
              <a:cxn ang="0">
                <a:pos x="82" y="38"/>
              </a:cxn>
              <a:cxn ang="0">
                <a:pos x="86" y="44"/>
              </a:cxn>
              <a:cxn ang="0">
                <a:pos x="94" y="46"/>
              </a:cxn>
              <a:cxn ang="0">
                <a:pos x="90" y="54"/>
              </a:cxn>
              <a:cxn ang="0">
                <a:pos x="100" y="64"/>
              </a:cxn>
              <a:cxn ang="0">
                <a:pos x="106" y="66"/>
              </a:cxn>
              <a:cxn ang="0">
                <a:pos x="108" y="74"/>
              </a:cxn>
              <a:cxn ang="0">
                <a:pos x="110" y="86"/>
              </a:cxn>
              <a:cxn ang="0">
                <a:pos x="106" y="96"/>
              </a:cxn>
              <a:cxn ang="0">
                <a:pos x="92" y="100"/>
              </a:cxn>
              <a:cxn ang="0">
                <a:pos x="86" y="90"/>
              </a:cxn>
              <a:cxn ang="0">
                <a:pos x="78" y="82"/>
              </a:cxn>
              <a:cxn ang="0">
                <a:pos x="72" y="88"/>
              </a:cxn>
              <a:cxn ang="0">
                <a:pos x="70" y="94"/>
              </a:cxn>
              <a:cxn ang="0">
                <a:pos x="60" y="90"/>
              </a:cxn>
              <a:cxn ang="0">
                <a:pos x="58" y="78"/>
              </a:cxn>
              <a:cxn ang="0">
                <a:pos x="30" y="82"/>
              </a:cxn>
              <a:cxn ang="0">
                <a:pos x="0" y="80"/>
              </a:cxn>
              <a:cxn ang="0">
                <a:pos x="2" y="66"/>
              </a:cxn>
              <a:cxn ang="0">
                <a:pos x="16" y="52"/>
              </a:cxn>
              <a:cxn ang="0">
                <a:pos x="22" y="44"/>
              </a:cxn>
              <a:cxn ang="0">
                <a:pos x="30" y="36"/>
              </a:cxn>
            </a:cxnLst>
            <a:rect l="0" t="0" r="r" b="b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8513" y="1243013"/>
            <a:ext cx="2320925" cy="1711325"/>
            <a:chOff x="464" y="783"/>
            <a:chExt cx="1350" cy="1078"/>
          </a:xfrm>
        </p:grpSpPr>
        <p:sp>
          <p:nvSpPr>
            <p:cNvPr id="821259" name="Freeform 11" descr="90%"/>
            <p:cNvSpPr>
              <a:spLocks/>
            </p:cNvSpPr>
            <p:nvPr/>
          </p:nvSpPr>
          <p:spPr bwMode="auto">
            <a:xfrm>
              <a:off x="704" y="1087"/>
              <a:ext cx="166" cy="104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14"/>
                </a:cxn>
                <a:cxn ang="0">
                  <a:pos x="28" y="22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44"/>
                </a:cxn>
                <a:cxn ang="0">
                  <a:pos x="12" y="54"/>
                </a:cxn>
                <a:cxn ang="0">
                  <a:pos x="8" y="68"/>
                </a:cxn>
                <a:cxn ang="0">
                  <a:pos x="0" y="76"/>
                </a:cxn>
                <a:cxn ang="0">
                  <a:pos x="12" y="80"/>
                </a:cxn>
                <a:cxn ang="0">
                  <a:pos x="20" y="84"/>
                </a:cxn>
                <a:cxn ang="0">
                  <a:pos x="32" y="92"/>
                </a:cxn>
                <a:cxn ang="0">
                  <a:pos x="42" y="104"/>
                </a:cxn>
                <a:cxn ang="0">
                  <a:pos x="54" y="100"/>
                </a:cxn>
                <a:cxn ang="0">
                  <a:pos x="68" y="92"/>
                </a:cxn>
                <a:cxn ang="0">
                  <a:pos x="80" y="92"/>
                </a:cxn>
                <a:cxn ang="0">
                  <a:pos x="86" y="82"/>
                </a:cxn>
                <a:cxn ang="0">
                  <a:pos x="90" y="72"/>
                </a:cxn>
                <a:cxn ang="0">
                  <a:pos x="102" y="66"/>
                </a:cxn>
                <a:cxn ang="0">
                  <a:pos x="106" y="58"/>
                </a:cxn>
                <a:cxn ang="0">
                  <a:pos x="120" y="50"/>
                </a:cxn>
                <a:cxn ang="0">
                  <a:pos x="140" y="40"/>
                </a:cxn>
                <a:cxn ang="0">
                  <a:pos x="166" y="32"/>
                </a:cxn>
                <a:cxn ang="0">
                  <a:pos x="158" y="26"/>
                </a:cxn>
                <a:cxn ang="0">
                  <a:pos x="142" y="16"/>
                </a:cxn>
                <a:cxn ang="0">
                  <a:pos x="128" y="8"/>
                </a:cxn>
                <a:cxn ang="0">
                  <a:pos x="114" y="10"/>
                </a:cxn>
                <a:cxn ang="0">
                  <a:pos x="106" y="16"/>
                </a:cxn>
                <a:cxn ang="0">
                  <a:pos x="94" y="14"/>
                </a:cxn>
                <a:cxn ang="0">
                  <a:pos x="74" y="6"/>
                </a:cxn>
                <a:cxn ang="0">
                  <a:pos x="72" y="0"/>
                </a:cxn>
                <a:cxn ang="0">
                  <a:pos x="54" y="0"/>
                </a:cxn>
                <a:cxn ang="0">
                  <a:pos x="52" y="6"/>
                </a:cxn>
                <a:cxn ang="0">
                  <a:pos x="34" y="4"/>
                </a:cxn>
                <a:cxn ang="0">
                  <a:pos x="20" y="6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0" name="Freeform 12" descr="90%"/>
            <p:cNvSpPr>
              <a:spLocks/>
            </p:cNvSpPr>
            <p:nvPr/>
          </p:nvSpPr>
          <p:spPr bwMode="auto">
            <a:xfrm>
              <a:off x="814" y="1125"/>
              <a:ext cx="284" cy="136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52" y="78"/>
                </a:cxn>
                <a:cxn ang="0">
                  <a:pos x="10" y="74"/>
                </a:cxn>
                <a:cxn ang="0">
                  <a:pos x="30" y="62"/>
                </a:cxn>
                <a:cxn ang="0">
                  <a:pos x="56" y="54"/>
                </a:cxn>
                <a:cxn ang="0">
                  <a:pos x="34" y="56"/>
                </a:cxn>
                <a:cxn ang="0">
                  <a:pos x="14" y="52"/>
                </a:cxn>
                <a:cxn ang="0">
                  <a:pos x="0" y="42"/>
                </a:cxn>
                <a:cxn ang="0">
                  <a:pos x="12" y="30"/>
                </a:cxn>
                <a:cxn ang="0">
                  <a:pos x="26" y="14"/>
                </a:cxn>
                <a:cxn ang="0">
                  <a:pos x="74" y="0"/>
                </a:cxn>
                <a:cxn ang="0">
                  <a:pos x="74" y="12"/>
                </a:cxn>
                <a:cxn ang="0">
                  <a:pos x="84" y="22"/>
                </a:cxn>
                <a:cxn ang="0">
                  <a:pos x="106" y="12"/>
                </a:cxn>
                <a:cxn ang="0">
                  <a:pos x="118" y="24"/>
                </a:cxn>
                <a:cxn ang="0">
                  <a:pos x="128" y="26"/>
                </a:cxn>
                <a:cxn ang="0">
                  <a:pos x="144" y="18"/>
                </a:cxn>
                <a:cxn ang="0">
                  <a:pos x="142" y="10"/>
                </a:cxn>
                <a:cxn ang="0">
                  <a:pos x="162" y="26"/>
                </a:cxn>
                <a:cxn ang="0">
                  <a:pos x="172" y="48"/>
                </a:cxn>
                <a:cxn ang="0">
                  <a:pos x="176" y="34"/>
                </a:cxn>
                <a:cxn ang="0">
                  <a:pos x="170" y="4"/>
                </a:cxn>
                <a:cxn ang="0">
                  <a:pos x="192" y="4"/>
                </a:cxn>
                <a:cxn ang="0">
                  <a:pos x="216" y="24"/>
                </a:cxn>
                <a:cxn ang="0">
                  <a:pos x="230" y="52"/>
                </a:cxn>
                <a:cxn ang="0">
                  <a:pos x="228" y="66"/>
                </a:cxn>
                <a:cxn ang="0">
                  <a:pos x="248" y="82"/>
                </a:cxn>
                <a:cxn ang="0">
                  <a:pos x="268" y="90"/>
                </a:cxn>
                <a:cxn ang="0">
                  <a:pos x="280" y="104"/>
                </a:cxn>
                <a:cxn ang="0">
                  <a:pos x="254" y="106"/>
                </a:cxn>
                <a:cxn ang="0">
                  <a:pos x="268" y="116"/>
                </a:cxn>
                <a:cxn ang="0">
                  <a:pos x="262" y="128"/>
                </a:cxn>
                <a:cxn ang="0">
                  <a:pos x="216" y="128"/>
                </a:cxn>
                <a:cxn ang="0">
                  <a:pos x="202" y="122"/>
                </a:cxn>
                <a:cxn ang="0">
                  <a:pos x="184" y="122"/>
                </a:cxn>
                <a:cxn ang="0">
                  <a:pos x="152" y="134"/>
                </a:cxn>
                <a:cxn ang="0">
                  <a:pos x="84" y="130"/>
                </a:cxn>
                <a:cxn ang="0">
                  <a:pos x="40" y="118"/>
                </a:cxn>
                <a:cxn ang="0">
                  <a:pos x="30" y="92"/>
                </a:cxn>
                <a:cxn ang="0">
                  <a:pos x="80" y="88"/>
                </a:cxn>
                <a:cxn ang="0">
                  <a:pos x="110" y="90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1" name="Freeform 13" descr="90%"/>
            <p:cNvSpPr>
              <a:spLocks/>
            </p:cNvSpPr>
            <p:nvPr/>
          </p:nvSpPr>
          <p:spPr bwMode="auto">
            <a:xfrm>
              <a:off x="836" y="1011"/>
              <a:ext cx="190" cy="82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80" y="56"/>
                </a:cxn>
                <a:cxn ang="0">
                  <a:pos x="58" y="56"/>
                </a:cxn>
                <a:cxn ang="0">
                  <a:pos x="62" y="48"/>
                </a:cxn>
                <a:cxn ang="0">
                  <a:pos x="52" y="50"/>
                </a:cxn>
                <a:cxn ang="0">
                  <a:pos x="48" y="58"/>
                </a:cxn>
                <a:cxn ang="0">
                  <a:pos x="30" y="62"/>
                </a:cxn>
                <a:cxn ang="0">
                  <a:pos x="20" y="58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18" y="46"/>
                </a:cxn>
                <a:cxn ang="0">
                  <a:pos x="4" y="42"/>
                </a:cxn>
                <a:cxn ang="0">
                  <a:pos x="10" y="36"/>
                </a:cxn>
                <a:cxn ang="0">
                  <a:pos x="34" y="34"/>
                </a:cxn>
                <a:cxn ang="0">
                  <a:pos x="16" y="30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4" y="16"/>
                </a:cxn>
                <a:cxn ang="0">
                  <a:pos x="50" y="14"/>
                </a:cxn>
                <a:cxn ang="0">
                  <a:pos x="58" y="22"/>
                </a:cxn>
                <a:cxn ang="0">
                  <a:pos x="66" y="20"/>
                </a:cxn>
                <a:cxn ang="0">
                  <a:pos x="74" y="20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8" y="40"/>
                </a:cxn>
                <a:cxn ang="0">
                  <a:pos x="98" y="42"/>
                </a:cxn>
                <a:cxn ang="0">
                  <a:pos x="100" y="44"/>
                </a:cxn>
                <a:cxn ang="0">
                  <a:pos x="136" y="44"/>
                </a:cxn>
                <a:cxn ang="0">
                  <a:pos x="136" y="38"/>
                </a:cxn>
                <a:cxn ang="0">
                  <a:pos x="118" y="34"/>
                </a:cxn>
                <a:cxn ang="0">
                  <a:pos x="130" y="28"/>
                </a:cxn>
                <a:cxn ang="0">
                  <a:pos x="128" y="24"/>
                </a:cxn>
                <a:cxn ang="0">
                  <a:pos x="116" y="20"/>
                </a:cxn>
                <a:cxn ang="0">
                  <a:pos x="122" y="10"/>
                </a:cxn>
                <a:cxn ang="0">
                  <a:pos x="130" y="0"/>
                </a:cxn>
                <a:cxn ang="0">
                  <a:pos x="140" y="2"/>
                </a:cxn>
                <a:cxn ang="0">
                  <a:pos x="142" y="8"/>
                </a:cxn>
                <a:cxn ang="0">
                  <a:pos x="148" y="16"/>
                </a:cxn>
                <a:cxn ang="0">
                  <a:pos x="146" y="22"/>
                </a:cxn>
                <a:cxn ang="0">
                  <a:pos x="148" y="30"/>
                </a:cxn>
                <a:cxn ang="0">
                  <a:pos x="162" y="34"/>
                </a:cxn>
                <a:cxn ang="0">
                  <a:pos x="168" y="34"/>
                </a:cxn>
                <a:cxn ang="0">
                  <a:pos x="172" y="28"/>
                </a:cxn>
                <a:cxn ang="0">
                  <a:pos x="184" y="28"/>
                </a:cxn>
                <a:cxn ang="0">
                  <a:pos x="190" y="34"/>
                </a:cxn>
                <a:cxn ang="0">
                  <a:pos x="190" y="48"/>
                </a:cxn>
                <a:cxn ang="0">
                  <a:pos x="182" y="58"/>
                </a:cxn>
                <a:cxn ang="0">
                  <a:pos x="168" y="64"/>
                </a:cxn>
                <a:cxn ang="0">
                  <a:pos x="148" y="58"/>
                </a:cxn>
                <a:cxn ang="0">
                  <a:pos x="134" y="64"/>
                </a:cxn>
                <a:cxn ang="0">
                  <a:pos x="114" y="66"/>
                </a:cxn>
                <a:cxn ang="0">
                  <a:pos x="96" y="76"/>
                </a:cxn>
                <a:cxn ang="0">
                  <a:pos x="74" y="82"/>
                </a:cxn>
                <a:cxn ang="0">
                  <a:pos x="58" y="78"/>
                </a:cxn>
                <a:cxn ang="0">
                  <a:pos x="50" y="70"/>
                </a:cxn>
                <a:cxn ang="0">
                  <a:pos x="62" y="64"/>
                </a:cxn>
                <a:cxn ang="0">
                  <a:pos x="80" y="64"/>
                </a:cxn>
                <a:cxn ang="0">
                  <a:pos x="96" y="62"/>
                </a:cxn>
                <a:cxn ang="0">
                  <a:pos x="98" y="56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2" name="Freeform 14" descr="90%"/>
            <p:cNvSpPr>
              <a:spLocks/>
            </p:cNvSpPr>
            <p:nvPr/>
          </p:nvSpPr>
          <p:spPr bwMode="auto">
            <a:xfrm>
              <a:off x="1026" y="925"/>
              <a:ext cx="106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6" y="16"/>
                </a:cxn>
                <a:cxn ang="0">
                  <a:pos x="26" y="20"/>
                </a:cxn>
                <a:cxn ang="0">
                  <a:pos x="34" y="28"/>
                </a:cxn>
                <a:cxn ang="0">
                  <a:pos x="32" y="30"/>
                </a:cxn>
                <a:cxn ang="0">
                  <a:pos x="18" y="28"/>
                </a:cxn>
                <a:cxn ang="0">
                  <a:pos x="10" y="30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34" y="40"/>
                </a:cxn>
                <a:cxn ang="0">
                  <a:pos x="50" y="38"/>
                </a:cxn>
                <a:cxn ang="0">
                  <a:pos x="66" y="40"/>
                </a:cxn>
                <a:cxn ang="0">
                  <a:pos x="74" y="46"/>
                </a:cxn>
                <a:cxn ang="0">
                  <a:pos x="82" y="56"/>
                </a:cxn>
                <a:cxn ang="0">
                  <a:pos x="98" y="56"/>
                </a:cxn>
                <a:cxn ang="0">
                  <a:pos x="106" y="48"/>
                </a:cxn>
                <a:cxn ang="0">
                  <a:pos x="94" y="38"/>
                </a:cxn>
                <a:cxn ang="0">
                  <a:pos x="90" y="28"/>
                </a:cxn>
                <a:cxn ang="0">
                  <a:pos x="80" y="20"/>
                </a:cxn>
                <a:cxn ang="0">
                  <a:pos x="70" y="18"/>
                </a:cxn>
                <a:cxn ang="0">
                  <a:pos x="64" y="12"/>
                </a:cxn>
                <a:cxn ang="0">
                  <a:pos x="50" y="10"/>
                </a:cxn>
                <a:cxn ang="0">
                  <a:pos x="44" y="20"/>
                </a:cxn>
                <a:cxn ang="0">
                  <a:pos x="42" y="10"/>
                </a:cxn>
                <a:cxn ang="0">
                  <a:pos x="40" y="2"/>
                </a:cxn>
                <a:cxn ang="0">
                  <a:pos x="18" y="0"/>
                </a:cxn>
                <a:cxn ang="0">
                  <a:pos x="0" y="2"/>
                </a:cxn>
                <a:cxn ang="0">
                  <a:pos x="0" y="12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3" name="Freeform 15" descr="90%"/>
            <p:cNvSpPr>
              <a:spLocks/>
            </p:cNvSpPr>
            <p:nvPr/>
          </p:nvSpPr>
          <p:spPr bwMode="auto">
            <a:xfrm>
              <a:off x="1042" y="1017"/>
              <a:ext cx="112" cy="56"/>
            </a:xfrm>
            <a:custGeom>
              <a:avLst/>
              <a:gdLst/>
              <a:ahLst/>
              <a:cxnLst>
                <a:cxn ang="0">
                  <a:pos x="104" y="52"/>
                </a:cxn>
                <a:cxn ang="0">
                  <a:pos x="92" y="54"/>
                </a:cxn>
                <a:cxn ang="0">
                  <a:pos x="70" y="56"/>
                </a:cxn>
                <a:cxn ang="0">
                  <a:pos x="66" y="44"/>
                </a:cxn>
                <a:cxn ang="0">
                  <a:pos x="74" y="36"/>
                </a:cxn>
                <a:cxn ang="0">
                  <a:pos x="68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36" y="38"/>
                </a:cxn>
                <a:cxn ang="0">
                  <a:pos x="26" y="34"/>
                </a:cxn>
                <a:cxn ang="0">
                  <a:pos x="8" y="20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8" y="6"/>
                </a:cxn>
                <a:cxn ang="0">
                  <a:pos x="26" y="14"/>
                </a:cxn>
                <a:cxn ang="0">
                  <a:pos x="40" y="2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40" y="10"/>
                </a:cxn>
                <a:cxn ang="0">
                  <a:pos x="48" y="8"/>
                </a:cxn>
                <a:cxn ang="0">
                  <a:pos x="58" y="16"/>
                </a:cxn>
                <a:cxn ang="0">
                  <a:pos x="70" y="26"/>
                </a:cxn>
                <a:cxn ang="0">
                  <a:pos x="74" y="20"/>
                </a:cxn>
                <a:cxn ang="0">
                  <a:pos x="68" y="12"/>
                </a:cxn>
                <a:cxn ang="0">
                  <a:pos x="62" y="4"/>
                </a:cxn>
                <a:cxn ang="0">
                  <a:pos x="64" y="0"/>
                </a:cxn>
                <a:cxn ang="0">
                  <a:pos x="78" y="2"/>
                </a:cxn>
                <a:cxn ang="0">
                  <a:pos x="84" y="8"/>
                </a:cxn>
                <a:cxn ang="0">
                  <a:pos x="92" y="4"/>
                </a:cxn>
                <a:cxn ang="0">
                  <a:pos x="104" y="4"/>
                </a:cxn>
                <a:cxn ang="0">
                  <a:pos x="108" y="10"/>
                </a:cxn>
                <a:cxn ang="0">
                  <a:pos x="110" y="28"/>
                </a:cxn>
                <a:cxn ang="0">
                  <a:pos x="112" y="36"/>
                </a:cxn>
                <a:cxn ang="0">
                  <a:pos x="104" y="40"/>
                </a:cxn>
                <a:cxn ang="0">
                  <a:pos x="104" y="52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4" name="Freeform 16" descr="90%"/>
            <p:cNvSpPr>
              <a:spLocks/>
            </p:cNvSpPr>
            <p:nvPr/>
          </p:nvSpPr>
          <p:spPr bwMode="auto">
            <a:xfrm>
              <a:off x="1168" y="1003"/>
              <a:ext cx="270" cy="84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34" y="28"/>
                </a:cxn>
                <a:cxn ang="0">
                  <a:pos x="20" y="26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8" y="10"/>
                </a:cxn>
                <a:cxn ang="0">
                  <a:pos x="54" y="18"/>
                </a:cxn>
                <a:cxn ang="0">
                  <a:pos x="70" y="18"/>
                </a:cxn>
                <a:cxn ang="0">
                  <a:pos x="88" y="14"/>
                </a:cxn>
                <a:cxn ang="0">
                  <a:pos x="96" y="24"/>
                </a:cxn>
                <a:cxn ang="0">
                  <a:pos x="96" y="34"/>
                </a:cxn>
                <a:cxn ang="0">
                  <a:pos x="100" y="40"/>
                </a:cxn>
                <a:cxn ang="0">
                  <a:pos x="120" y="52"/>
                </a:cxn>
                <a:cxn ang="0">
                  <a:pos x="150" y="52"/>
                </a:cxn>
                <a:cxn ang="0">
                  <a:pos x="172" y="54"/>
                </a:cxn>
                <a:cxn ang="0">
                  <a:pos x="198" y="44"/>
                </a:cxn>
                <a:cxn ang="0">
                  <a:pos x="236" y="46"/>
                </a:cxn>
                <a:cxn ang="0">
                  <a:pos x="256" y="50"/>
                </a:cxn>
                <a:cxn ang="0">
                  <a:pos x="270" y="56"/>
                </a:cxn>
                <a:cxn ang="0">
                  <a:pos x="268" y="66"/>
                </a:cxn>
                <a:cxn ang="0">
                  <a:pos x="262" y="70"/>
                </a:cxn>
                <a:cxn ang="0">
                  <a:pos x="260" y="82"/>
                </a:cxn>
                <a:cxn ang="0">
                  <a:pos x="222" y="84"/>
                </a:cxn>
                <a:cxn ang="0">
                  <a:pos x="212" y="76"/>
                </a:cxn>
                <a:cxn ang="0">
                  <a:pos x="206" y="84"/>
                </a:cxn>
                <a:cxn ang="0">
                  <a:pos x="132" y="84"/>
                </a:cxn>
                <a:cxn ang="0">
                  <a:pos x="130" y="74"/>
                </a:cxn>
                <a:cxn ang="0">
                  <a:pos x="126" y="72"/>
                </a:cxn>
                <a:cxn ang="0">
                  <a:pos x="120" y="78"/>
                </a:cxn>
                <a:cxn ang="0">
                  <a:pos x="116" y="84"/>
                </a:cxn>
                <a:cxn ang="0">
                  <a:pos x="92" y="80"/>
                </a:cxn>
                <a:cxn ang="0">
                  <a:pos x="88" y="74"/>
                </a:cxn>
                <a:cxn ang="0">
                  <a:pos x="84" y="78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58"/>
                </a:cxn>
                <a:cxn ang="0">
                  <a:pos x="68" y="54"/>
                </a:cxn>
                <a:cxn ang="0">
                  <a:pos x="72" y="48"/>
                </a:cxn>
                <a:cxn ang="0">
                  <a:pos x="64" y="38"/>
                </a:cxn>
                <a:cxn ang="0">
                  <a:pos x="58" y="28"/>
                </a:cxn>
                <a:cxn ang="0">
                  <a:pos x="48" y="26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5" name="Freeform 17" descr="90%"/>
            <p:cNvSpPr>
              <a:spLocks/>
            </p:cNvSpPr>
            <p:nvPr/>
          </p:nvSpPr>
          <p:spPr bwMode="auto">
            <a:xfrm>
              <a:off x="1182" y="1101"/>
              <a:ext cx="90" cy="6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8" y="50"/>
                </a:cxn>
                <a:cxn ang="0">
                  <a:pos x="12" y="62"/>
                </a:cxn>
                <a:cxn ang="0">
                  <a:pos x="24" y="64"/>
                </a:cxn>
                <a:cxn ang="0">
                  <a:pos x="34" y="52"/>
                </a:cxn>
                <a:cxn ang="0">
                  <a:pos x="30" y="42"/>
                </a:cxn>
                <a:cxn ang="0">
                  <a:pos x="42" y="40"/>
                </a:cxn>
                <a:cxn ang="0">
                  <a:pos x="60" y="40"/>
                </a:cxn>
                <a:cxn ang="0">
                  <a:pos x="78" y="18"/>
                </a:cxn>
                <a:cxn ang="0">
                  <a:pos x="90" y="2"/>
                </a:cxn>
                <a:cxn ang="0">
                  <a:pos x="60" y="2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8" y="2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6" name="Freeform 18" descr="90%"/>
            <p:cNvSpPr>
              <a:spLocks/>
            </p:cNvSpPr>
            <p:nvPr/>
          </p:nvSpPr>
          <p:spPr bwMode="auto">
            <a:xfrm>
              <a:off x="1242" y="783"/>
              <a:ext cx="490" cy="252"/>
            </a:xfrm>
            <a:custGeom>
              <a:avLst/>
              <a:gdLst/>
              <a:ahLst/>
              <a:cxnLst>
                <a:cxn ang="0">
                  <a:pos x="370" y="94"/>
                </a:cxn>
                <a:cxn ang="0">
                  <a:pos x="324" y="130"/>
                </a:cxn>
                <a:cxn ang="0">
                  <a:pos x="280" y="126"/>
                </a:cxn>
                <a:cxn ang="0">
                  <a:pos x="296" y="138"/>
                </a:cxn>
                <a:cxn ang="0">
                  <a:pos x="264" y="140"/>
                </a:cxn>
                <a:cxn ang="0">
                  <a:pos x="254" y="148"/>
                </a:cxn>
                <a:cxn ang="0">
                  <a:pos x="254" y="154"/>
                </a:cxn>
                <a:cxn ang="0">
                  <a:pos x="268" y="170"/>
                </a:cxn>
                <a:cxn ang="0">
                  <a:pos x="260" y="184"/>
                </a:cxn>
                <a:cxn ang="0">
                  <a:pos x="220" y="206"/>
                </a:cxn>
                <a:cxn ang="0">
                  <a:pos x="164" y="216"/>
                </a:cxn>
                <a:cxn ang="0">
                  <a:pos x="206" y="232"/>
                </a:cxn>
                <a:cxn ang="0">
                  <a:pos x="224" y="236"/>
                </a:cxn>
                <a:cxn ang="0">
                  <a:pos x="172" y="252"/>
                </a:cxn>
                <a:cxn ang="0">
                  <a:pos x="138" y="238"/>
                </a:cxn>
                <a:cxn ang="0">
                  <a:pos x="88" y="244"/>
                </a:cxn>
                <a:cxn ang="0">
                  <a:pos x="62" y="244"/>
                </a:cxn>
                <a:cxn ang="0">
                  <a:pos x="42" y="224"/>
                </a:cxn>
                <a:cxn ang="0">
                  <a:pos x="80" y="212"/>
                </a:cxn>
                <a:cxn ang="0">
                  <a:pos x="88" y="196"/>
                </a:cxn>
                <a:cxn ang="0">
                  <a:pos x="132" y="212"/>
                </a:cxn>
                <a:cxn ang="0">
                  <a:pos x="140" y="194"/>
                </a:cxn>
                <a:cxn ang="0">
                  <a:pos x="108" y="194"/>
                </a:cxn>
                <a:cxn ang="0">
                  <a:pos x="106" y="180"/>
                </a:cxn>
                <a:cxn ang="0">
                  <a:pos x="68" y="176"/>
                </a:cxn>
                <a:cxn ang="0">
                  <a:pos x="114" y="160"/>
                </a:cxn>
                <a:cxn ang="0">
                  <a:pos x="160" y="158"/>
                </a:cxn>
                <a:cxn ang="0">
                  <a:pos x="114" y="138"/>
                </a:cxn>
                <a:cxn ang="0">
                  <a:pos x="86" y="114"/>
                </a:cxn>
                <a:cxn ang="0">
                  <a:pos x="144" y="120"/>
                </a:cxn>
                <a:cxn ang="0">
                  <a:pos x="166" y="126"/>
                </a:cxn>
                <a:cxn ang="0">
                  <a:pos x="168" y="104"/>
                </a:cxn>
                <a:cxn ang="0">
                  <a:pos x="208" y="86"/>
                </a:cxn>
                <a:cxn ang="0">
                  <a:pos x="226" y="68"/>
                </a:cxn>
                <a:cxn ang="0">
                  <a:pos x="162" y="96"/>
                </a:cxn>
                <a:cxn ang="0">
                  <a:pos x="128" y="100"/>
                </a:cxn>
                <a:cxn ang="0">
                  <a:pos x="98" y="82"/>
                </a:cxn>
                <a:cxn ang="0">
                  <a:pos x="62" y="78"/>
                </a:cxn>
                <a:cxn ang="0">
                  <a:pos x="48" y="66"/>
                </a:cxn>
                <a:cxn ang="0">
                  <a:pos x="32" y="66"/>
                </a:cxn>
                <a:cxn ang="0">
                  <a:pos x="20" y="56"/>
                </a:cxn>
                <a:cxn ang="0">
                  <a:pos x="36" y="50"/>
                </a:cxn>
                <a:cxn ang="0">
                  <a:pos x="80" y="46"/>
                </a:cxn>
                <a:cxn ang="0">
                  <a:pos x="102" y="28"/>
                </a:cxn>
                <a:cxn ang="0">
                  <a:pos x="168" y="40"/>
                </a:cxn>
                <a:cxn ang="0">
                  <a:pos x="164" y="18"/>
                </a:cxn>
                <a:cxn ang="0">
                  <a:pos x="216" y="10"/>
                </a:cxn>
                <a:cxn ang="0">
                  <a:pos x="254" y="22"/>
                </a:cxn>
                <a:cxn ang="0">
                  <a:pos x="278" y="4"/>
                </a:cxn>
                <a:cxn ang="0">
                  <a:pos x="298" y="2"/>
                </a:cxn>
                <a:cxn ang="0">
                  <a:pos x="350" y="2"/>
                </a:cxn>
                <a:cxn ang="0">
                  <a:pos x="388" y="16"/>
                </a:cxn>
                <a:cxn ang="0">
                  <a:pos x="452" y="14"/>
                </a:cxn>
                <a:cxn ang="0">
                  <a:pos x="482" y="40"/>
                </a:cxn>
                <a:cxn ang="0">
                  <a:pos x="376" y="62"/>
                </a:cxn>
                <a:cxn ang="0">
                  <a:pos x="398" y="70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7" name="Freeform 19" descr="90%"/>
            <p:cNvSpPr>
              <a:spLocks/>
            </p:cNvSpPr>
            <p:nvPr/>
          </p:nvSpPr>
          <p:spPr bwMode="auto">
            <a:xfrm>
              <a:off x="464" y="1171"/>
              <a:ext cx="1350" cy="690"/>
            </a:xfrm>
            <a:custGeom>
              <a:avLst/>
              <a:gdLst/>
              <a:ahLst/>
              <a:cxnLst>
                <a:cxn ang="0">
                  <a:pos x="1210" y="602"/>
                </a:cxn>
                <a:cxn ang="0">
                  <a:pos x="1278" y="596"/>
                </a:cxn>
                <a:cxn ang="0">
                  <a:pos x="1258" y="630"/>
                </a:cxn>
                <a:cxn ang="0">
                  <a:pos x="1188" y="656"/>
                </a:cxn>
                <a:cxn ang="0">
                  <a:pos x="1214" y="620"/>
                </a:cxn>
                <a:cxn ang="0">
                  <a:pos x="1160" y="612"/>
                </a:cxn>
                <a:cxn ang="0">
                  <a:pos x="1118" y="612"/>
                </a:cxn>
                <a:cxn ang="0">
                  <a:pos x="1014" y="652"/>
                </a:cxn>
                <a:cxn ang="0">
                  <a:pos x="980" y="668"/>
                </a:cxn>
                <a:cxn ang="0">
                  <a:pos x="920" y="688"/>
                </a:cxn>
                <a:cxn ang="0">
                  <a:pos x="940" y="648"/>
                </a:cxn>
                <a:cxn ang="0">
                  <a:pos x="962" y="622"/>
                </a:cxn>
                <a:cxn ang="0">
                  <a:pos x="892" y="590"/>
                </a:cxn>
                <a:cxn ang="0">
                  <a:pos x="844" y="554"/>
                </a:cxn>
                <a:cxn ang="0">
                  <a:pos x="786" y="568"/>
                </a:cxn>
                <a:cxn ang="0">
                  <a:pos x="722" y="544"/>
                </a:cxn>
                <a:cxn ang="0">
                  <a:pos x="250" y="516"/>
                </a:cxn>
                <a:cxn ang="0">
                  <a:pos x="208" y="486"/>
                </a:cxn>
                <a:cxn ang="0">
                  <a:pos x="194" y="448"/>
                </a:cxn>
                <a:cxn ang="0">
                  <a:pos x="180" y="420"/>
                </a:cxn>
                <a:cxn ang="0">
                  <a:pos x="136" y="372"/>
                </a:cxn>
                <a:cxn ang="0">
                  <a:pos x="58" y="330"/>
                </a:cxn>
                <a:cxn ang="0">
                  <a:pos x="18" y="64"/>
                </a:cxn>
                <a:cxn ang="0">
                  <a:pos x="138" y="60"/>
                </a:cxn>
                <a:cxn ang="0">
                  <a:pos x="230" y="64"/>
                </a:cxn>
                <a:cxn ang="0">
                  <a:pos x="328" y="66"/>
                </a:cxn>
                <a:cxn ang="0">
                  <a:pos x="410" y="110"/>
                </a:cxn>
                <a:cxn ang="0">
                  <a:pos x="528" y="142"/>
                </a:cxn>
                <a:cxn ang="0">
                  <a:pos x="600" y="112"/>
                </a:cxn>
                <a:cxn ang="0">
                  <a:pos x="676" y="106"/>
                </a:cxn>
                <a:cxn ang="0">
                  <a:pos x="716" y="134"/>
                </a:cxn>
                <a:cxn ang="0">
                  <a:pos x="740" y="64"/>
                </a:cxn>
                <a:cxn ang="0">
                  <a:pos x="718" y="12"/>
                </a:cxn>
                <a:cxn ang="0">
                  <a:pos x="776" y="48"/>
                </a:cxn>
                <a:cxn ang="0">
                  <a:pos x="812" y="98"/>
                </a:cxn>
                <a:cxn ang="0">
                  <a:pos x="834" y="112"/>
                </a:cxn>
                <a:cxn ang="0">
                  <a:pos x="886" y="74"/>
                </a:cxn>
                <a:cxn ang="0">
                  <a:pos x="940" y="94"/>
                </a:cxn>
                <a:cxn ang="0">
                  <a:pos x="916" y="152"/>
                </a:cxn>
                <a:cxn ang="0">
                  <a:pos x="870" y="156"/>
                </a:cxn>
                <a:cxn ang="0">
                  <a:pos x="816" y="172"/>
                </a:cxn>
                <a:cxn ang="0">
                  <a:pos x="830" y="210"/>
                </a:cxn>
                <a:cxn ang="0">
                  <a:pos x="778" y="222"/>
                </a:cxn>
                <a:cxn ang="0">
                  <a:pos x="736" y="336"/>
                </a:cxn>
                <a:cxn ang="0">
                  <a:pos x="800" y="374"/>
                </a:cxn>
                <a:cxn ang="0">
                  <a:pos x="904" y="418"/>
                </a:cxn>
                <a:cxn ang="0">
                  <a:pos x="944" y="484"/>
                </a:cxn>
                <a:cxn ang="0">
                  <a:pos x="984" y="462"/>
                </a:cxn>
                <a:cxn ang="0">
                  <a:pos x="1020" y="372"/>
                </a:cxn>
                <a:cxn ang="0">
                  <a:pos x="1004" y="304"/>
                </a:cxn>
                <a:cxn ang="0">
                  <a:pos x="1044" y="258"/>
                </a:cxn>
                <a:cxn ang="0">
                  <a:pos x="1134" y="290"/>
                </a:cxn>
                <a:cxn ang="0">
                  <a:pos x="1168" y="352"/>
                </a:cxn>
                <a:cxn ang="0">
                  <a:pos x="1228" y="328"/>
                </a:cxn>
                <a:cxn ang="0">
                  <a:pos x="1256" y="398"/>
                </a:cxn>
                <a:cxn ang="0">
                  <a:pos x="1318" y="430"/>
                </a:cxn>
                <a:cxn ang="0">
                  <a:pos x="1284" y="458"/>
                </a:cxn>
                <a:cxn ang="0">
                  <a:pos x="1348" y="458"/>
                </a:cxn>
                <a:cxn ang="0">
                  <a:pos x="1286" y="524"/>
                </a:cxn>
                <a:cxn ang="0">
                  <a:pos x="1152" y="548"/>
                </a:cxn>
                <a:cxn ang="0">
                  <a:pos x="1116" y="590"/>
                </a:cxn>
                <a:cxn ang="0">
                  <a:pos x="1202" y="548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8" name="Freeform 20" descr="90%"/>
            <p:cNvSpPr>
              <a:spLocks/>
            </p:cNvSpPr>
            <p:nvPr/>
          </p:nvSpPr>
          <p:spPr bwMode="auto">
            <a:xfrm>
              <a:off x="1004" y="1111"/>
              <a:ext cx="38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38" y="8"/>
                </a:cxn>
                <a:cxn ang="0">
                  <a:pos x="34" y="20"/>
                </a:cxn>
                <a:cxn ang="0">
                  <a:pos x="28" y="28"/>
                </a:cxn>
                <a:cxn ang="0">
                  <a:pos x="22" y="24"/>
                </a:cxn>
                <a:cxn ang="0">
                  <a:pos x="14" y="14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9" name="Freeform 21" descr="90%"/>
            <p:cNvSpPr>
              <a:spLocks/>
            </p:cNvSpPr>
            <p:nvPr/>
          </p:nvSpPr>
          <p:spPr bwMode="auto">
            <a:xfrm>
              <a:off x="754" y="987"/>
              <a:ext cx="112" cy="5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40"/>
                </a:cxn>
                <a:cxn ang="0">
                  <a:pos x="16" y="38"/>
                </a:cxn>
                <a:cxn ang="0">
                  <a:pos x="26" y="32"/>
                </a:cxn>
                <a:cxn ang="0">
                  <a:pos x="36" y="26"/>
                </a:cxn>
                <a:cxn ang="0">
                  <a:pos x="50" y="18"/>
                </a:cxn>
                <a:cxn ang="0">
                  <a:pos x="58" y="10"/>
                </a:cxn>
                <a:cxn ang="0">
                  <a:pos x="76" y="8"/>
                </a:cxn>
                <a:cxn ang="0">
                  <a:pos x="86" y="8"/>
                </a:cxn>
                <a:cxn ang="0">
                  <a:pos x="92" y="12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8"/>
                </a:cxn>
                <a:cxn ang="0">
                  <a:pos x="108" y="14"/>
                </a:cxn>
                <a:cxn ang="0">
                  <a:pos x="100" y="16"/>
                </a:cxn>
                <a:cxn ang="0">
                  <a:pos x="106" y="24"/>
                </a:cxn>
                <a:cxn ang="0">
                  <a:pos x="104" y="30"/>
                </a:cxn>
                <a:cxn ang="0">
                  <a:pos x="96" y="32"/>
                </a:cxn>
                <a:cxn ang="0">
                  <a:pos x="90" y="38"/>
                </a:cxn>
                <a:cxn ang="0">
                  <a:pos x="84" y="44"/>
                </a:cxn>
                <a:cxn ang="0">
                  <a:pos x="74" y="42"/>
                </a:cxn>
                <a:cxn ang="0">
                  <a:pos x="76" y="32"/>
                </a:cxn>
                <a:cxn ang="0">
                  <a:pos x="72" y="28"/>
                </a:cxn>
                <a:cxn ang="0">
                  <a:pos x="66" y="30"/>
                </a:cxn>
                <a:cxn ang="0">
                  <a:pos x="64" y="34"/>
                </a:cxn>
                <a:cxn ang="0">
                  <a:pos x="64" y="40"/>
                </a:cxn>
                <a:cxn ang="0">
                  <a:pos x="60" y="48"/>
                </a:cxn>
                <a:cxn ang="0">
                  <a:pos x="54" y="50"/>
                </a:cxn>
                <a:cxn ang="0">
                  <a:pos x="48" y="48"/>
                </a:cxn>
                <a:cxn ang="0">
                  <a:pos x="48" y="58"/>
                </a:cxn>
                <a:cxn ang="0">
                  <a:pos x="34" y="58"/>
                </a:cxn>
                <a:cxn ang="0">
                  <a:pos x="32" y="50"/>
                </a:cxn>
                <a:cxn ang="0">
                  <a:pos x="24" y="50"/>
                </a:cxn>
                <a:cxn ang="0">
                  <a:pos x="24" y="54"/>
                </a:cxn>
                <a:cxn ang="0">
                  <a:pos x="8" y="54"/>
                </a:cxn>
                <a:cxn ang="0">
                  <a:pos x="0" y="50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0" name="Freeform 22" descr="90%"/>
            <p:cNvSpPr>
              <a:spLocks/>
            </p:cNvSpPr>
            <p:nvPr/>
          </p:nvSpPr>
          <p:spPr bwMode="auto">
            <a:xfrm>
              <a:off x="808" y="1037"/>
              <a:ext cx="2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4" y="2"/>
                </a:cxn>
                <a:cxn ang="0">
                  <a:pos x="18" y="0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1" name="Freeform 23" descr="90%"/>
            <p:cNvSpPr>
              <a:spLocks/>
            </p:cNvSpPr>
            <p:nvPr/>
          </p:nvSpPr>
          <p:spPr bwMode="auto">
            <a:xfrm>
              <a:off x="904" y="971"/>
              <a:ext cx="56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54" y="0"/>
                </a:cxn>
                <a:cxn ang="0">
                  <a:pos x="56" y="6"/>
                </a:cxn>
                <a:cxn ang="0">
                  <a:pos x="44" y="8"/>
                </a:cxn>
                <a:cxn ang="0">
                  <a:pos x="40" y="12"/>
                </a:cxn>
                <a:cxn ang="0">
                  <a:pos x="50" y="12"/>
                </a:cxn>
                <a:cxn ang="0">
                  <a:pos x="50" y="18"/>
                </a:cxn>
                <a:cxn ang="0">
                  <a:pos x="44" y="24"/>
                </a:cxn>
                <a:cxn ang="0">
                  <a:pos x="32" y="24"/>
                </a:cxn>
                <a:cxn ang="0">
                  <a:pos x="22" y="24"/>
                </a:cxn>
                <a:cxn ang="0">
                  <a:pos x="16" y="26"/>
                </a:cxn>
                <a:cxn ang="0">
                  <a:pos x="4" y="20"/>
                </a:cxn>
                <a:cxn ang="0">
                  <a:pos x="0" y="6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2" name="Freeform 24" descr="90%"/>
            <p:cNvSpPr>
              <a:spLocks/>
            </p:cNvSpPr>
            <p:nvPr/>
          </p:nvSpPr>
          <p:spPr bwMode="auto">
            <a:xfrm>
              <a:off x="904" y="947"/>
              <a:ext cx="64" cy="18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4" y="6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52" y="16"/>
                </a:cxn>
                <a:cxn ang="0">
                  <a:pos x="34" y="16"/>
                </a:cxn>
                <a:cxn ang="0">
                  <a:pos x="14" y="18"/>
                </a:cxn>
                <a:cxn ang="0">
                  <a:pos x="0" y="18"/>
                </a:cxn>
                <a:cxn ang="0">
                  <a:pos x="8" y="12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3" name="Freeform 25" descr="90%"/>
            <p:cNvSpPr>
              <a:spLocks/>
            </p:cNvSpPr>
            <p:nvPr/>
          </p:nvSpPr>
          <p:spPr bwMode="auto">
            <a:xfrm>
              <a:off x="1074" y="1109"/>
              <a:ext cx="96" cy="78"/>
            </a:xfrm>
            <a:custGeom>
              <a:avLst/>
              <a:gdLst/>
              <a:ahLst/>
              <a:cxnLst>
                <a:cxn ang="0">
                  <a:pos x="62" y="78"/>
                </a:cxn>
                <a:cxn ang="0">
                  <a:pos x="50" y="66"/>
                </a:cxn>
                <a:cxn ang="0">
                  <a:pos x="34" y="56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18" y="32"/>
                </a:cxn>
                <a:cxn ang="0">
                  <a:pos x="28" y="30"/>
                </a:cxn>
                <a:cxn ang="0">
                  <a:pos x="38" y="24"/>
                </a:cxn>
                <a:cxn ang="0">
                  <a:pos x="34" y="18"/>
                </a:cxn>
                <a:cxn ang="0">
                  <a:pos x="20" y="12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6" y="0"/>
                </a:cxn>
                <a:cxn ang="0">
                  <a:pos x="92" y="2"/>
                </a:cxn>
                <a:cxn ang="0">
                  <a:pos x="86" y="6"/>
                </a:cxn>
                <a:cxn ang="0">
                  <a:pos x="78" y="14"/>
                </a:cxn>
                <a:cxn ang="0">
                  <a:pos x="68" y="20"/>
                </a:cxn>
                <a:cxn ang="0">
                  <a:pos x="64" y="26"/>
                </a:cxn>
                <a:cxn ang="0">
                  <a:pos x="74" y="26"/>
                </a:cxn>
                <a:cxn ang="0">
                  <a:pos x="80" y="26"/>
                </a:cxn>
                <a:cxn ang="0">
                  <a:pos x="86" y="34"/>
                </a:cxn>
                <a:cxn ang="0">
                  <a:pos x="94" y="28"/>
                </a:cxn>
                <a:cxn ang="0">
                  <a:pos x="96" y="38"/>
                </a:cxn>
                <a:cxn ang="0">
                  <a:pos x="92" y="54"/>
                </a:cxn>
                <a:cxn ang="0">
                  <a:pos x="84" y="66"/>
                </a:cxn>
                <a:cxn ang="0">
                  <a:pos x="78" y="68"/>
                </a:cxn>
                <a:cxn ang="0">
                  <a:pos x="70" y="64"/>
                </a:cxn>
                <a:cxn ang="0">
                  <a:pos x="68" y="68"/>
                </a:cxn>
                <a:cxn ang="0">
                  <a:pos x="62" y="78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4" name="Freeform 26" descr="90%"/>
            <p:cNvSpPr>
              <a:spLocks/>
            </p:cNvSpPr>
            <p:nvPr/>
          </p:nvSpPr>
          <p:spPr bwMode="auto">
            <a:xfrm>
              <a:off x="1170" y="1047"/>
              <a:ext cx="46" cy="34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28" y="32"/>
                </a:cxn>
                <a:cxn ang="0">
                  <a:pos x="12" y="30"/>
                </a:cxn>
                <a:cxn ang="0">
                  <a:pos x="0" y="22"/>
                </a:cxn>
                <a:cxn ang="0">
                  <a:pos x="8" y="12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44" y="14"/>
                </a:cxn>
                <a:cxn ang="0">
                  <a:pos x="46" y="22"/>
                </a:cxn>
                <a:cxn ang="0">
                  <a:pos x="46" y="34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5" name="Freeform 27" descr="90%"/>
            <p:cNvSpPr>
              <a:spLocks/>
            </p:cNvSpPr>
            <p:nvPr/>
          </p:nvSpPr>
          <p:spPr bwMode="auto">
            <a:xfrm>
              <a:off x="1142" y="945"/>
              <a:ext cx="54" cy="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4"/>
                </a:cxn>
                <a:cxn ang="0">
                  <a:pos x="36" y="10"/>
                </a:cxn>
                <a:cxn ang="0">
                  <a:pos x="48" y="14"/>
                </a:cxn>
                <a:cxn ang="0">
                  <a:pos x="54" y="20"/>
                </a:cxn>
                <a:cxn ang="0">
                  <a:pos x="48" y="30"/>
                </a:cxn>
                <a:cxn ang="0">
                  <a:pos x="36" y="32"/>
                </a:cxn>
                <a:cxn ang="0">
                  <a:pos x="20" y="32"/>
                </a:cxn>
                <a:cxn ang="0">
                  <a:pos x="16" y="22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6" name="Freeform 28" descr="90%"/>
            <p:cNvSpPr>
              <a:spLocks/>
            </p:cNvSpPr>
            <p:nvPr/>
          </p:nvSpPr>
          <p:spPr bwMode="auto">
            <a:xfrm>
              <a:off x="1166" y="853"/>
              <a:ext cx="182" cy="116"/>
            </a:xfrm>
            <a:custGeom>
              <a:avLst/>
              <a:gdLst/>
              <a:ahLst/>
              <a:cxnLst>
                <a:cxn ang="0">
                  <a:pos x="116" y="110"/>
                </a:cxn>
                <a:cxn ang="0">
                  <a:pos x="102" y="104"/>
                </a:cxn>
                <a:cxn ang="0">
                  <a:pos x="96" y="112"/>
                </a:cxn>
                <a:cxn ang="0">
                  <a:pos x="66" y="110"/>
                </a:cxn>
                <a:cxn ang="0">
                  <a:pos x="78" y="102"/>
                </a:cxn>
                <a:cxn ang="0">
                  <a:pos x="62" y="96"/>
                </a:cxn>
                <a:cxn ang="0">
                  <a:pos x="40" y="86"/>
                </a:cxn>
                <a:cxn ang="0">
                  <a:pos x="70" y="82"/>
                </a:cxn>
                <a:cxn ang="0">
                  <a:pos x="96" y="80"/>
                </a:cxn>
                <a:cxn ang="0">
                  <a:pos x="78" y="72"/>
                </a:cxn>
                <a:cxn ang="0">
                  <a:pos x="50" y="74"/>
                </a:cxn>
                <a:cxn ang="0">
                  <a:pos x="24" y="74"/>
                </a:cxn>
                <a:cxn ang="0">
                  <a:pos x="0" y="44"/>
                </a:cxn>
                <a:cxn ang="0">
                  <a:pos x="14" y="48"/>
                </a:cxn>
                <a:cxn ang="0">
                  <a:pos x="36" y="42"/>
                </a:cxn>
                <a:cxn ang="0">
                  <a:pos x="16" y="38"/>
                </a:cxn>
                <a:cxn ang="0">
                  <a:pos x="24" y="28"/>
                </a:cxn>
                <a:cxn ang="0">
                  <a:pos x="42" y="26"/>
                </a:cxn>
                <a:cxn ang="0">
                  <a:pos x="24" y="18"/>
                </a:cxn>
                <a:cxn ang="0">
                  <a:pos x="34" y="10"/>
                </a:cxn>
                <a:cxn ang="0">
                  <a:pos x="58" y="10"/>
                </a:cxn>
                <a:cxn ang="0">
                  <a:pos x="42" y="4"/>
                </a:cxn>
                <a:cxn ang="0">
                  <a:pos x="70" y="2"/>
                </a:cxn>
                <a:cxn ang="0">
                  <a:pos x="118" y="34"/>
                </a:cxn>
                <a:cxn ang="0">
                  <a:pos x="126" y="48"/>
                </a:cxn>
                <a:cxn ang="0">
                  <a:pos x="138" y="34"/>
                </a:cxn>
                <a:cxn ang="0">
                  <a:pos x="142" y="46"/>
                </a:cxn>
                <a:cxn ang="0">
                  <a:pos x="152" y="58"/>
                </a:cxn>
                <a:cxn ang="0">
                  <a:pos x="164" y="66"/>
                </a:cxn>
                <a:cxn ang="0">
                  <a:pos x="176" y="68"/>
                </a:cxn>
                <a:cxn ang="0">
                  <a:pos x="178" y="80"/>
                </a:cxn>
                <a:cxn ang="0">
                  <a:pos x="162" y="82"/>
                </a:cxn>
                <a:cxn ang="0">
                  <a:pos x="140" y="98"/>
                </a:cxn>
                <a:cxn ang="0">
                  <a:pos x="144" y="82"/>
                </a:cxn>
                <a:cxn ang="0">
                  <a:pos x="134" y="92"/>
                </a:cxn>
                <a:cxn ang="0">
                  <a:pos x="136" y="102"/>
                </a:cxn>
                <a:cxn ang="0">
                  <a:pos x="136" y="108"/>
                </a:cxn>
                <a:cxn ang="0">
                  <a:pos x="128" y="106"/>
                </a:cxn>
                <a:cxn ang="0">
                  <a:pos x="124" y="116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7" name="Freeform 29" descr="90%"/>
            <p:cNvSpPr>
              <a:spLocks/>
            </p:cNvSpPr>
            <p:nvPr/>
          </p:nvSpPr>
          <p:spPr bwMode="auto">
            <a:xfrm>
              <a:off x="1108" y="897"/>
              <a:ext cx="26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6" y="6"/>
                </a:cxn>
                <a:cxn ang="0">
                  <a:pos x="26" y="16"/>
                </a:cxn>
                <a:cxn ang="0">
                  <a:pos x="18" y="16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8" name="Freeform 30" descr="90%"/>
            <p:cNvSpPr>
              <a:spLocks/>
            </p:cNvSpPr>
            <p:nvPr/>
          </p:nvSpPr>
          <p:spPr bwMode="auto">
            <a:xfrm>
              <a:off x="1420" y="1113"/>
              <a:ext cx="70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0"/>
                </a:cxn>
                <a:cxn ang="0">
                  <a:pos x="42" y="2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60" y="24"/>
                </a:cxn>
                <a:cxn ang="0">
                  <a:pos x="46" y="24"/>
                </a:cxn>
                <a:cxn ang="0">
                  <a:pos x="32" y="24"/>
                </a:cxn>
                <a:cxn ang="0">
                  <a:pos x="26" y="28"/>
                </a:cxn>
                <a:cxn ang="0">
                  <a:pos x="14" y="26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9" name="Freeform 31" descr="90%"/>
            <p:cNvSpPr>
              <a:spLocks/>
            </p:cNvSpPr>
            <p:nvPr/>
          </p:nvSpPr>
          <p:spPr bwMode="auto">
            <a:xfrm>
              <a:off x="1474" y="1269"/>
              <a:ext cx="36" cy="30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6" y="26"/>
                </a:cxn>
                <a:cxn ang="0">
                  <a:pos x="14" y="30"/>
                </a:cxn>
                <a:cxn ang="0">
                  <a:pos x="0" y="26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6" y="4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0" name="Freeform 32" descr="90%"/>
            <p:cNvSpPr>
              <a:spLocks/>
            </p:cNvSpPr>
            <p:nvPr/>
          </p:nvSpPr>
          <p:spPr bwMode="auto">
            <a:xfrm>
              <a:off x="1316" y="1335"/>
              <a:ext cx="110" cy="7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6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42" y="12"/>
                </a:cxn>
                <a:cxn ang="0">
                  <a:pos x="52" y="14"/>
                </a:cxn>
                <a:cxn ang="0">
                  <a:pos x="54" y="16"/>
                </a:cxn>
                <a:cxn ang="0">
                  <a:pos x="56" y="20"/>
                </a:cxn>
                <a:cxn ang="0">
                  <a:pos x="62" y="22"/>
                </a:cxn>
                <a:cxn ang="0">
                  <a:pos x="70" y="30"/>
                </a:cxn>
                <a:cxn ang="0">
                  <a:pos x="84" y="32"/>
                </a:cxn>
                <a:cxn ang="0">
                  <a:pos x="86" y="38"/>
                </a:cxn>
                <a:cxn ang="0">
                  <a:pos x="88" y="46"/>
                </a:cxn>
                <a:cxn ang="0">
                  <a:pos x="98" y="46"/>
                </a:cxn>
                <a:cxn ang="0">
                  <a:pos x="108" y="48"/>
                </a:cxn>
                <a:cxn ang="0">
                  <a:pos x="110" y="52"/>
                </a:cxn>
                <a:cxn ang="0">
                  <a:pos x="110" y="56"/>
                </a:cxn>
                <a:cxn ang="0">
                  <a:pos x="108" y="56"/>
                </a:cxn>
                <a:cxn ang="0">
                  <a:pos x="106" y="60"/>
                </a:cxn>
                <a:cxn ang="0">
                  <a:pos x="102" y="60"/>
                </a:cxn>
                <a:cxn ang="0">
                  <a:pos x="100" y="62"/>
                </a:cxn>
                <a:cxn ang="0">
                  <a:pos x="90" y="60"/>
                </a:cxn>
                <a:cxn ang="0">
                  <a:pos x="84" y="58"/>
                </a:cxn>
                <a:cxn ang="0">
                  <a:pos x="76" y="52"/>
                </a:cxn>
                <a:cxn ang="0">
                  <a:pos x="68" y="46"/>
                </a:cxn>
                <a:cxn ang="0">
                  <a:pos x="64" y="42"/>
                </a:cxn>
                <a:cxn ang="0">
                  <a:pos x="60" y="44"/>
                </a:cxn>
                <a:cxn ang="0">
                  <a:pos x="58" y="48"/>
                </a:cxn>
                <a:cxn ang="0">
                  <a:pos x="52" y="56"/>
                </a:cxn>
                <a:cxn ang="0">
                  <a:pos x="40" y="68"/>
                </a:cxn>
                <a:cxn ang="0">
                  <a:pos x="24" y="70"/>
                </a:cxn>
                <a:cxn ang="0">
                  <a:pos x="26" y="56"/>
                </a:cxn>
                <a:cxn ang="0">
                  <a:pos x="14" y="56"/>
                </a:cxn>
                <a:cxn ang="0">
                  <a:pos x="10" y="5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16" y="38"/>
                </a:cxn>
                <a:cxn ang="0">
                  <a:pos x="16" y="26"/>
                </a:cxn>
                <a:cxn ang="0">
                  <a:pos x="18" y="22"/>
                </a:cxn>
                <a:cxn ang="0">
                  <a:pos x="18" y="16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1" name="Freeform 33" descr="90%"/>
            <p:cNvSpPr>
              <a:spLocks/>
            </p:cNvSpPr>
            <p:nvPr/>
          </p:nvSpPr>
          <p:spPr bwMode="auto">
            <a:xfrm>
              <a:off x="1124" y="1227"/>
              <a:ext cx="68" cy="3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4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8" y="6"/>
                </a:cxn>
                <a:cxn ang="0">
                  <a:pos x="48" y="14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68" y="32"/>
                </a:cxn>
                <a:cxn ang="0">
                  <a:pos x="64" y="34"/>
                </a:cxn>
                <a:cxn ang="0">
                  <a:pos x="56" y="36"/>
                </a:cxn>
                <a:cxn ang="0">
                  <a:pos x="44" y="36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6" y="26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2" name="Freeform 34" descr="90%"/>
            <p:cNvSpPr>
              <a:spLocks/>
            </p:cNvSpPr>
            <p:nvPr/>
          </p:nvSpPr>
          <p:spPr bwMode="auto">
            <a:xfrm>
              <a:off x="1274" y="1109"/>
              <a:ext cx="460" cy="328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54" y="52"/>
                </a:cxn>
                <a:cxn ang="0">
                  <a:pos x="184" y="36"/>
                </a:cxn>
                <a:cxn ang="0">
                  <a:pos x="238" y="44"/>
                </a:cxn>
                <a:cxn ang="0">
                  <a:pos x="250" y="54"/>
                </a:cxn>
                <a:cxn ang="0">
                  <a:pos x="258" y="58"/>
                </a:cxn>
                <a:cxn ang="0">
                  <a:pos x="280" y="68"/>
                </a:cxn>
                <a:cxn ang="0">
                  <a:pos x="284" y="86"/>
                </a:cxn>
                <a:cxn ang="0">
                  <a:pos x="306" y="90"/>
                </a:cxn>
                <a:cxn ang="0">
                  <a:pos x="332" y="92"/>
                </a:cxn>
                <a:cxn ang="0">
                  <a:pos x="324" y="108"/>
                </a:cxn>
                <a:cxn ang="0">
                  <a:pos x="360" y="116"/>
                </a:cxn>
                <a:cxn ang="0">
                  <a:pos x="342" y="122"/>
                </a:cxn>
                <a:cxn ang="0">
                  <a:pos x="368" y="134"/>
                </a:cxn>
                <a:cxn ang="0">
                  <a:pos x="346" y="136"/>
                </a:cxn>
                <a:cxn ang="0">
                  <a:pos x="346" y="150"/>
                </a:cxn>
                <a:cxn ang="0">
                  <a:pos x="382" y="160"/>
                </a:cxn>
                <a:cxn ang="0">
                  <a:pos x="404" y="174"/>
                </a:cxn>
                <a:cxn ang="0">
                  <a:pos x="434" y="190"/>
                </a:cxn>
                <a:cxn ang="0">
                  <a:pos x="460" y="208"/>
                </a:cxn>
                <a:cxn ang="0">
                  <a:pos x="434" y="216"/>
                </a:cxn>
                <a:cxn ang="0">
                  <a:pos x="420" y="240"/>
                </a:cxn>
                <a:cxn ang="0">
                  <a:pos x="386" y="222"/>
                </a:cxn>
                <a:cxn ang="0">
                  <a:pos x="358" y="230"/>
                </a:cxn>
                <a:cxn ang="0">
                  <a:pos x="408" y="284"/>
                </a:cxn>
                <a:cxn ang="0">
                  <a:pos x="394" y="290"/>
                </a:cxn>
                <a:cxn ang="0">
                  <a:pos x="356" y="290"/>
                </a:cxn>
                <a:cxn ang="0">
                  <a:pos x="366" y="306"/>
                </a:cxn>
                <a:cxn ang="0">
                  <a:pos x="354" y="322"/>
                </a:cxn>
                <a:cxn ang="0">
                  <a:pos x="310" y="314"/>
                </a:cxn>
                <a:cxn ang="0">
                  <a:pos x="288" y="280"/>
                </a:cxn>
                <a:cxn ang="0">
                  <a:pos x="256" y="258"/>
                </a:cxn>
                <a:cxn ang="0">
                  <a:pos x="238" y="260"/>
                </a:cxn>
                <a:cxn ang="0">
                  <a:pos x="208" y="270"/>
                </a:cxn>
                <a:cxn ang="0">
                  <a:pos x="202" y="236"/>
                </a:cxn>
                <a:cxn ang="0">
                  <a:pos x="238" y="240"/>
                </a:cxn>
                <a:cxn ang="0">
                  <a:pos x="246" y="222"/>
                </a:cxn>
                <a:cxn ang="0">
                  <a:pos x="272" y="172"/>
                </a:cxn>
                <a:cxn ang="0">
                  <a:pos x="246" y="156"/>
                </a:cxn>
                <a:cxn ang="0">
                  <a:pos x="218" y="150"/>
                </a:cxn>
                <a:cxn ang="0">
                  <a:pos x="212" y="124"/>
                </a:cxn>
                <a:cxn ang="0">
                  <a:pos x="186" y="106"/>
                </a:cxn>
                <a:cxn ang="0">
                  <a:pos x="178" y="112"/>
                </a:cxn>
                <a:cxn ang="0">
                  <a:pos x="130" y="116"/>
                </a:cxn>
                <a:cxn ang="0">
                  <a:pos x="56" y="110"/>
                </a:cxn>
                <a:cxn ang="0">
                  <a:pos x="20" y="102"/>
                </a:cxn>
                <a:cxn ang="0">
                  <a:pos x="32" y="86"/>
                </a:cxn>
                <a:cxn ang="0">
                  <a:pos x="0" y="72"/>
                </a:cxn>
                <a:cxn ang="0">
                  <a:pos x="38" y="2"/>
                </a:cxn>
                <a:cxn ang="0">
                  <a:pos x="64" y="12"/>
                </a:cxn>
                <a:cxn ang="0">
                  <a:pos x="68" y="76"/>
                </a:cxn>
                <a:cxn ang="0">
                  <a:pos x="78" y="46"/>
                </a:cxn>
                <a:cxn ang="0">
                  <a:pos x="108" y="4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3" name="Freeform 35" descr="90%"/>
            <p:cNvSpPr>
              <a:spLocks/>
            </p:cNvSpPr>
            <p:nvPr/>
          </p:nvSpPr>
          <p:spPr bwMode="auto">
            <a:xfrm>
              <a:off x="1364" y="1409"/>
              <a:ext cx="36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2" y="0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22" y="18"/>
                </a:cxn>
                <a:cxn ang="0">
                  <a:pos x="30" y="12"/>
                </a:cxn>
                <a:cxn ang="0">
                  <a:pos x="36" y="4"/>
                </a:cxn>
                <a:cxn ang="0">
                  <a:pos x="34" y="0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4" name="Freeform 36" descr="90%"/>
            <p:cNvSpPr>
              <a:spLocks/>
            </p:cNvSpPr>
            <p:nvPr/>
          </p:nvSpPr>
          <p:spPr bwMode="auto">
            <a:xfrm>
              <a:off x="1426" y="1423"/>
              <a:ext cx="1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8" y="22"/>
                </a:cxn>
                <a:cxn ang="0">
                  <a:pos x="18" y="10"/>
                </a:cxn>
                <a:cxn ang="0">
                  <a:pos x="16" y="2"/>
                </a:cxn>
                <a:cxn ang="0">
                  <a:pos x="8" y="0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5" name="Freeform 37" descr="90%"/>
            <p:cNvSpPr>
              <a:spLocks/>
            </p:cNvSpPr>
            <p:nvPr/>
          </p:nvSpPr>
          <p:spPr bwMode="auto">
            <a:xfrm>
              <a:off x="876" y="971"/>
              <a:ext cx="2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2"/>
                </a:cxn>
                <a:cxn ang="0">
                  <a:pos x="22" y="8"/>
                </a:cxn>
                <a:cxn ang="0">
                  <a:pos x="20" y="12"/>
                </a:cxn>
                <a:cxn ang="0">
                  <a:pos x="10" y="14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6" name="Freeform 38" descr="90%"/>
            <p:cNvSpPr>
              <a:spLocks/>
            </p:cNvSpPr>
            <p:nvPr/>
          </p:nvSpPr>
          <p:spPr bwMode="auto">
            <a:xfrm>
              <a:off x="1516" y="1271"/>
              <a:ext cx="20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87" name="Freeform 39" descr="90%"/>
          <p:cNvSpPr>
            <a:spLocks/>
          </p:cNvSpPr>
          <p:nvPr/>
        </p:nvSpPr>
        <p:spPr bwMode="auto">
          <a:xfrm>
            <a:off x="2892425" y="2706688"/>
            <a:ext cx="65088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8"/>
              </a:cxn>
              <a:cxn ang="0">
                <a:pos x="18" y="14"/>
              </a:cxn>
              <a:cxn ang="0">
                <a:pos x="34" y="18"/>
              </a:cxn>
              <a:cxn ang="0">
                <a:pos x="38" y="12"/>
              </a:cxn>
              <a:cxn ang="0">
                <a:pos x="30" y="6"/>
              </a:cxn>
              <a:cxn ang="0">
                <a:pos x="22" y="2"/>
              </a:cxn>
              <a:cxn ang="0">
                <a:pos x="14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88" name="Freeform 40" descr="90%"/>
          <p:cNvSpPr>
            <a:spLocks/>
          </p:cNvSpPr>
          <p:nvPr/>
        </p:nvSpPr>
        <p:spPr bwMode="auto">
          <a:xfrm>
            <a:off x="1149350" y="2674938"/>
            <a:ext cx="1238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"/>
              </a:cxn>
              <a:cxn ang="0">
                <a:pos x="24" y="6"/>
              </a:cxn>
              <a:cxn ang="0">
                <a:pos x="32" y="10"/>
              </a:cxn>
              <a:cxn ang="0">
                <a:pos x="42" y="16"/>
              </a:cxn>
              <a:cxn ang="0">
                <a:pos x="50" y="26"/>
              </a:cxn>
              <a:cxn ang="0">
                <a:pos x="56" y="30"/>
              </a:cxn>
              <a:cxn ang="0">
                <a:pos x="66" y="36"/>
              </a:cxn>
              <a:cxn ang="0">
                <a:pos x="70" y="42"/>
              </a:cxn>
              <a:cxn ang="0">
                <a:pos x="72" y="46"/>
              </a:cxn>
              <a:cxn ang="0">
                <a:pos x="66" y="48"/>
              </a:cxn>
              <a:cxn ang="0">
                <a:pos x="56" y="50"/>
              </a:cxn>
              <a:cxn ang="0">
                <a:pos x="46" y="46"/>
              </a:cxn>
              <a:cxn ang="0">
                <a:pos x="46" y="38"/>
              </a:cxn>
              <a:cxn ang="0">
                <a:pos x="40" y="38"/>
              </a:cxn>
              <a:cxn ang="0">
                <a:pos x="34" y="32"/>
              </a:cxn>
              <a:cxn ang="0">
                <a:pos x="28" y="24"/>
              </a:cxn>
              <a:cxn ang="0">
                <a:pos x="22" y="24"/>
              </a:cxn>
              <a:cxn ang="0">
                <a:pos x="20" y="18"/>
              </a:cxn>
              <a:cxn ang="0">
                <a:pos x="14" y="18"/>
              </a:cxn>
              <a:cxn ang="0">
                <a:pos x="6" y="14"/>
              </a:cxn>
              <a:cxn ang="0">
                <a:pos x="0" y="10"/>
              </a:cxn>
              <a:cxn ang="0">
                <a:pos x="0" y="0"/>
              </a:cxn>
            </a:cxnLst>
            <a:rect l="0" t="0" r="r" b="b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" y="1881188"/>
            <a:ext cx="1020763" cy="736600"/>
            <a:chOff x="44" y="1185"/>
            <a:chExt cx="594" cy="464"/>
          </a:xfrm>
        </p:grpSpPr>
        <p:sp>
          <p:nvSpPr>
            <p:cNvPr id="821290" name="Freeform 42"/>
            <p:cNvSpPr>
              <a:spLocks/>
            </p:cNvSpPr>
            <p:nvPr/>
          </p:nvSpPr>
          <p:spPr bwMode="auto">
            <a:xfrm>
              <a:off x="44" y="1185"/>
              <a:ext cx="594" cy="414"/>
            </a:xfrm>
            <a:custGeom>
              <a:avLst/>
              <a:gdLst/>
              <a:ahLst/>
              <a:cxnLst>
                <a:cxn ang="0">
                  <a:pos x="540" y="354"/>
                </a:cxn>
                <a:cxn ang="0">
                  <a:pos x="510" y="318"/>
                </a:cxn>
                <a:cxn ang="0">
                  <a:pos x="500" y="332"/>
                </a:cxn>
                <a:cxn ang="0">
                  <a:pos x="464" y="324"/>
                </a:cxn>
                <a:cxn ang="0">
                  <a:pos x="414" y="298"/>
                </a:cxn>
                <a:cxn ang="0">
                  <a:pos x="362" y="288"/>
                </a:cxn>
                <a:cxn ang="0">
                  <a:pos x="318" y="272"/>
                </a:cxn>
                <a:cxn ang="0">
                  <a:pos x="314" y="294"/>
                </a:cxn>
                <a:cxn ang="0">
                  <a:pos x="278" y="304"/>
                </a:cxn>
                <a:cxn ang="0">
                  <a:pos x="252" y="298"/>
                </a:cxn>
                <a:cxn ang="0">
                  <a:pos x="270" y="274"/>
                </a:cxn>
                <a:cxn ang="0">
                  <a:pos x="274" y="266"/>
                </a:cxn>
                <a:cxn ang="0">
                  <a:pos x="236" y="298"/>
                </a:cxn>
                <a:cxn ang="0">
                  <a:pos x="222" y="322"/>
                </a:cxn>
                <a:cxn ang="0">
                  <a:pos x="196" y="348"/>
                </a:cxn>
                <a:cxn ang="0">
                  <a:pos x="146" y="384"/>
                </a:cxn>
                <a:cxn ang="0">
                  <a:pos x="112" y="398"/>
                </a:cxn>
                <a:cxn ang="0">
                  <a:pos x="90" y="408"/>
                </a:cxn>
                <a:cxn ang="0">
                  <a:pos x="84" y="394"/>
                </a:cxn>
                <a:cxn ang="0">
                  <a:pos x="114" y="382"/>
                </a:cxn>
                <a:cxn ang="0">
                  <a:pos x="156" y="354"/>
                </a:cxn>
                <a:cxn ang="0">
                  <a:pos x="170" y="320"/>
                </a:cxn>
                <a:cxn ang="0">
                  <a:pos x="138" y="328"/>
                </a:cxn>
                <a:cxn ang="0">
                  <a:pos x="100" y="328"/>
                </a:cxn>
                <a:cxn ang="0">
                  <a:pos x="86" y="286"/>
                </a:cxn>
                <a:cxn ang="0">
                  <a:pos x="56" y="300"/>
                </a:cxn>
                <a:cxn ang="0">
                  <a:pos x="48" y="274"/>
                </a:cxn>
                <a:cxn ang="0">
                  <a:pos x="24" y="258"/>
                </a:cxn>
                <a:cxn ang="0">
                  <a:pos x="46" y="226"/>
                </a:cxn>
                <a:cxn ang="0">
                  <a:pos x="80" y="214"/>
                </a:cxn>
                <a:cxn ang="0">
                  <a:pos x="102" y="184"/>
                </a:cxn>
                <a:cxn ang="0">
                  <a:pos x="86" y="180"/>
                </a:cxn>
                <a:cxn ang="0">
                  <a:pos x="20" y="168"/>
                </a:cxn>
                <a:cxn ang="0">
                  <a:pos x="10" y="150"/>
                </a:cxn>
                <a:cxn ang="0">
                  <a:pos x="60" y="132"/>
                </a:cxn>
                <a:cxn ang="0">
                  <a:pos x="100" y="142"/>
                </a:cxn>
                <a:cxn ang="0">
                  <a:pos x="102" y="132"/>
                </a:cxn>
                <a:cxn ang="0">
                  <a:pos x="84" y="116"/>
                </a:cxn>
                <a:cxn ang="0">
                  <a:pos x="44" y="94"/>
                </a:cxn>
                <a:cxn ang="0">
                  <a:pos x="22" y="68"/>
                </a:cxn>
                <a:cxn ang="0">
                  <a:pos x="88" y="28"/>
                </a:cxn>
                <a:cxn ang="0">
                  <a:pos x="132" y="12"/>
                </a:cxn>
                <a:cxn ang="0">
                  <a:pos x="186" y="8"/>
                </a:cxn>
                <a:cxn ang="0">
                  <a:pos x="244" y="16"/>
                </a:cxn>
                <a:cxn ang="0">
                  <a:pos x="318" y="30"/>
                </a:cxn>
                <a:cxn ang="0">
                  <a:pos x="400" y="40"/>
                </a:cxn>
                <a:cxn ang="0">
                  <a:pos x="438" y="288"/>
                </a:cxn>
                <a:cxn ang="0">
                  <a:pos x="478" y="316"/>
                </a:cxn>
                <a:cxn ang="0">
                  <a:pos x="508" y="300"/>
                </a:cxn>
                <a:cxn ang="0">
                  <a:pos x="556" y="358"/>
                </a:cxn>
                <a:cxn ang="0">
                  <a:pos x="594" y="394"/>
                </a:cxn>
                <a:cxn ang="0">
                  <a:pos x="582" y="394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1" name="Freeform 43"/>
            <p:cNvSpPr>
              <a:spLocks/>
            </p:cNvSpPr>
            <p:nvPr/>
          </p:nvSpPr>
          <p:spPr bwMode="auto">
            <a:xfrm>
              <a:off x="250" y="1527"/>
              <a:ext cx="38" cy="26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26" y="24"/>
                </a:cxn>
                <a:cxn ang="0">
                  <a:pos x="32" y="16"/>
                </a:cxn>
                <a:cxn ang="0">
                  <a:pos x="38" y="10"/>
                </a:cxn>
                <a:cxn ang="0">
                  <a:pos x="34" y="0"/>
                </a:cxn>
                <a:cxn ang="0">
                  <a:pos x="28" y="2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2" name="Freeform 44"/>
            <p:cNvSpPr>
              <a:spLocks/>
            </p:cNvSpPr>
            <p:nvPr/>
          </p:nvSpPr>
          <p:spPr bwMode="auto">
            <a:xfrm>
              <a:off x="50" y="1473"/>
              <a:ext cx="26" cy="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4"/>
                </a:cxn>
                <a:cxn ang="0">
                  <a:pos x="26" y="8"/>
                </a:cxn>
                <a:cxn ang="0">
                  <a:pos x="22" y="16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2" y="0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3" name="Freeform 45"/>
            <p:cNvSpPr>
              <a:spLocks/>
            </p:cNvSpPr>
            <p:nvPr/>
          </p:nvSpPr>
          <p:spPr bwMode="auto">
            <a:xfrm>
              <a:off x="540" y="1525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8" y="20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8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4" name="Freeform 46"/>
            <p:cNvSpPr>
              <a:spLocks/>
            </p:cNvSpPr>
            <p:nvPr/>
          </p:nvSpPr>
          <p:spPr bwMode="auto">
            <a:xfrm>
              <a:off x="584" y="1565"/>
              <a:ext cx="22" cy="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4" y="1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0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0" y="8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5" name="Freeform 47"/>
            <p:cNvSpPr>
              <a:spLocks/>
            </p:cNvSpPr>
            <p:nvPr/>
          </p:nvSpPr>
          <p:spPr bwMode="auto">
            <a:xfrm>
              <a:off x="588" y="1615"/>
              <a:ext cx="2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18" y="16"/>
                </a:cxn>
                <a:cxn ang="0">
                  <a:pos x="22" y="22"/>
                </a:cxn>
                <a:cxn ang="0">
                  <a:pos x="26" y="34"/>
                </a:cxn>
                <a:cxn ang="0">
                  <a:pos x="18" y="32"/>
                </a:cxn>
                <a:cxn ang="0">
                  <a:pos x="8" y="20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6" name="Freeform 48"/>
            <p:cNvSpPr>
              <a:spLocks/>
            </p:cNvSpPr>
            <p:nvPr/>
          </p:nvSpPr>
          <p:spPr bwMode="auto">
            <a:xfrm>
              <a:off x="84" y="1591"/>
              <a:ext cx="32" cy="2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28" y="10"/>
                </a:cxn>
                <a:cxn ang="0">
                  <a:pos x="22" y="12"/>
                </a:cxn>
                <a:cxn ang="0">
                  <a:pos x="12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6" y="8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7" name="Freeform 49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8" name="Freeform 50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9" name="Freeform 51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0" name="Freeform 52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1" name="Freeform 53"/>
            <p:cNvSpPr>
              <a:spLocks/>
            </p:cNvSpPr>
            <p:nvPr/>
          </p:nvSpPr>
          <p:spPr bwMode="auto">
            <a:xfrm>
              <a:off x="576" y="1551"/>
              <a:ext cx="14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02" name="Freeform 54"/>
          <p:cNvSpPr>
            <a:spLocks/>
          </p:cNvSpPr>
          <p:nvPr/>
        </p:nvSpPr>
        <p:spPr bwMode="auto">
          <a:xfrm>
            <a:off x="1244600" y="2722563"/>
            <a:ext cx="1568450" cy="711200"/>
          </a:xfrm>
          <a:custGeom>
            <a:avLst/>
            <a:gdLst/>
            <a:ahLst/>
            <a:cxnLst>
              <a:cxn ang="0">
                <a:pos x="24" y="30"/>
              </a:cxn>
              <a:cxn ang="0">
                <a:pos x="30" y="20"/>
              </a:cxn>
              <a:cxn ang="0">
                <a:pos x="472" y="8"/>
              </a:cxn>
              <a:cxn ang="0">
                <a:pos x="550" y="28"/>
              </a:cxn>
              <a:cxn ang="0">
                <a:pos x="516" y="52"/>
              </a:cxn>
              <a:cxn ang="0">
                <a:pos x="562" y="48"/>
              </a:cxn>
              <a:cxn ang="0">
                <a:pos x="604" y="56"/>
              </a:cxn>
              <a:cxn ang="0">
                <a:pos x="636" y="68"/>
              </a:cxn>
              <a:cxn ang="0">
                <a:pos x="600" y="68"/>
              </a:cxn>
              <a:cxn ang="0">
                <a:pos x="588" y="94"/>
              </a:cxn>
              <a:cxn ang="0">
                <a:pos x="584" y="154"/>
              </a:cxn>
              <a:cxn ang="0">
                <a:pos x="608" y="112"/>
              </a:cxn>
              <a:cxn ang="0">
                <a:pos x="620" y="84"/>
              </a:cxn>
              <a:cxn ang="0">
                <a:pos x="654" y="90"/>
              </a:cxn>
              <a:cxn ang="0">
                <a:pos x="652" y="112"/>
              </a:cxn>
              <a:cxn ang="0">
                <a:pos x="662" y="134"/>
              </a:cxn>
              <a:cxn ang="0">
                <a:pos x="690" y="148"/>
              </a:cxn>
              <a:cxn ang="0">
                <a:pos x="720" y="124"/>
              </a:cxn>
              <a:cxn ang="0">
                <a:pos x="766" y="100"/>
              </a:cxn>
              <a:cxn ang="0">
                <a:pos x="858" y="74"/>
              </a:cxn>
              <a:cxn ang="0">
                <a:pos x="900" y="44"/>
              </a:cxn>
              <a:cxn ang="0">
                <a:pos x="912" y="90"/>
              </a:cxn>
              <a:cxn ang="0">
                <a:pos x="864" y="110"/>
              </a:cxn>
              <a:cxn ang="0">
                <a:pos x="862" y="148"/>
              </a:cxn>
              <a:cxn ang="0">
                <a:pos x="804" y="166"/>
              </a:cxn>
              <a:cxn ang="0">
                <a:pos x="782" y="198"/>
              </a:cxn>
              <a:cxn ang="0">
                <a:pos x="770" y="220"/>
              </a:cxn>
              <a:cxn ang="0">
                <a:pos x="760" y="214"/>
              </a:cxn>
              <a:cxn ang="0">
                <a:pos x="762" y="234"/>
              </a:cxn>
              <a:cxn ang="0">
                <a:pos x="762" y="270"/>
              </a:cxn>
              <a:cxn ang="0">
                <a:pos x="724" y="298"/>
              </a:cxn>
              <a:cxn ang="0">
                <a:pos x="682" y="350"/>
              </a:cxn>
              <a:cxn ang="0">
                <a:pos x="704" y="424"/>
              </a:cxn>
              <a:cxn ang="0">
                <a:pos x="680" y="428"/>
              </a:cxn>
              <a:cxn ang="0">
                <a:pos x="664" y="382"/>
              </a:cxn>
              <a:cxn ang="0">
                <a:pos x="626" y="372"/>
              </a:cxn>
              <a:cxn ang="0">
                <a:pos x="566" y="354"/>
              </a:cxn>
              <a:cxn ang="0">
                <a:pos x="560" y="374"/>
              </a:cxn>
              <a:cxn ang="0">
                <a:pos x="516" y="368"/>
              </a:cxn>
              <a:cxn ang="0">
                <a:pos x="484" y="372"/>
              </a:cxn>
              <a:cxn ang="0">
                <a:pos x="454" y="388"/>
              </a:cxn>
              <a:cxn ang="0">
                <a:pos x="430" y="420"/>
              </a:cxn>
              <a:cxn ang="0">
                <a:pos x="390" y="400"/>
              </a:cxn>
              <a:cxn ang="0">
                <a:pos x="344" y="368"/>
              </a:cxn>
              <a:cxn ang="0">
                <a:pos x="302" y="346"/>
              </a:cxn>
              <a:cxn ang="0">
                <a:pos x="192" y="334"/>
              </a:cxn>
              <a:cxn ang="0">
                <a:pos x="104" y="298"/>
              </a:cxn>
              <a:cxn ang="0">
                <a:pos x="58" y="272"/>
              </a:cxn>
              <a:cxn ang="0">
                <a:pos x="32" y="228"/>
              </a:cxn>
              <a:cxn ang="0">
                <a:pos x="10" y="186"/>
              </a:cxn>
              <a:cxn ang="0">
                <a:pos x="6" y="112"/>
              </a:cxn>
              <a:cxn ang="0">
                <a:pos x="8" y="42"/>
              </a:cxn>
            </a:cxnLst>
            <a:rect l="0" t="0" r="r" b="b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3" name="Freeform 55"/>
          <p:cNvSpPr>
            <a:spLocks/>
          </p:cNvSpPr>
          <p:nvPr/>
        </p:nvSpPr>
        <p:spPr bwMode="auto">
          <a:xfrm>
            <a:off x="2128838" y="3624263"/>
            <a:ext cx="100012" cy="101600"/>
          </a:xfrm>
          <a:custGeom>
            <a:avLst/>
            <a:gdLst/>
            <a:ahLst/>
            <a:cxnLst>
              <a:cxn ang="0">
                <a:pos x="34" y="64"/>
              </a:cxn>
              <a:cxn ang="0">
                <a:pos x="42" y="56"/>
              </a:cxn>
              <a:cxn ang="0">
                <a:pos x="48" y="50"/>
              </a:cxn>
              <a:cxn ang="0">
                <a:pos x="52" y="46"/>
              </a:cxn>
              <a:cxn ang="0">
                <a:pos x="58" y="38"/>
              </a:cxn>
              <a:cxn ang="0">
                <a:pos x="54" y="34"/>
              </a:cxn>
              <a:cxn ang="0">
                <a:pos x="48" y="34"/>
              </a:cxn>
              <a:cxn ang="0">
                <a:pos x="48" y="0"/>
              </a:cxn>
              <a:cxn ang="0">
                <a:pos x="18" y="2"/>
              </a:cxn>
              <a:cxn ang="0">
                <a:pos x="16" y="6"/>
              </a:cxn>
              <a:cxn ang="0">
                <a:pos x="18" y="14"/>
              </a:cxn>
              <a:cxn ang="0">
                <a:pos x="26" y="20"/>
              </a:cxn>
              <a:cxn ang="0">
                <a:pos x="30" y="26"/>
              </a:cxn>
              <a:cxn ang="0">
                <a:pos x="26" y="28"/>
              </a:cxn>
              <a:cxn ang="0">
                <a:pos x="14" y="30"/>
              </a:cxn>
              <a:cxn ang="0">
                <a:pos x="10" y="28"/>
              </a:cxn>
              <a:cxn ang="0">
                <a:pos x="4" y="36"/>
              </a:cxn>
              <a:cxn ang="0">
                <a:pos x="2" y="42"/>
              </a:cxn>
              <a:cxn ang="0">
                <a:pos x="0" y="54"/>
              </a:cxn>
              <a:cxn ang="0">
                <a:pos x="6" y="58"/>
              </a:cxn>
              <a:cxn ang="0">
                <a:pos x="12" y="62"/>
              </a:cxn>
              <a:cxn ang="0">
                <a:pos x="22" y="64"/>
              </a:cxn>
              <a:cxn ang="0">
                <a:pos x="34" y="64"/>
              </a:cxn>
            </a:cxnLst>
            <a:rect l="0" t="0" r="r" b="b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4" name="Freeform 56"/>
          <p:cNvSpPr>
            <a:spLocks/>
          </p:cNvSpPr>
          <p:nvPr/>
        </p:nvSpPr>
        <p:spPr bwMode="auto">
          <a:xfrm>
            <a:off x="2211388" y="3608388"/>
            <a:ext cx="20637" cy="6985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6"/>
              </a:cxn>
              <a:cxn ang="0">
                <a:pos x="10" y="12"/>
              </a:cxn>
              <a:cxn ang="0">
                <a:pos x="10" y="26"/>
              </a:cxn>
              <a:cxn ang="0">
                <a:pos x="10" y="34"/>
              </a:cxn>
              <a:cxn ang="0">
                <a:pos x="6" y="38"/>
              </a:cxn>
              <a:cxn ang="0">
                <a:pos x="0" y="44"/>
              </a:cxn>
              <a:cxn ang="0">
                <a:pos x="0" y="10"/>
              </a:cxn>
              <a:cxn ang="0">
                <a:pos x="6" y="4"/>
              </a:cxn>
              <a:cxn ang="0">
                <a:pos x="10" y="0"/>
              </a:cxn>
            </a:cxnLst>
            <a:rect l="0" t="0" r="r" b="b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5" name="Freeform 57"/>
          <p:cNvSpPr>
            <a:spLocks/>
          </p:cNvSpPr>
          <p:nvPr/>
        </p:nvSpPr>
        <p:spPr bwMode="auto">
          <a:xfrm>
            <a:off x="2187575" y="3709988"/>
            <a:ext cx="58738" cy="349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2" y="10"/>
              </a:cxn>
              <a:cxn ang="0">
                <a:pos x="34" y="14"/>
              </a:cxn>
              <a:cxn ang="0">
                <a:pos x="30" y="20"/>
              </a:cxn>
              <a:cxn ang="0">
                <a:pos x="26" y="22"/>
              </a:cxn>
              <a:cxn ang="0">
                <a:pos x="16" y="18"/>
              </a:cxn>
              <a:cxn ang="0">
                <a:pos x="8" y="14"/>
              </a:cxn>
              <a:cxn ang="0">
                <a:pos x="0" y="10"/>
              </a:cxn>
            </a:cxnLst>
            <a:rect l="0" t="0" r="r" b="b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6" name="Freeform 58"/>
          <p:cNvSpPr>
            <a:spLocks/>
          </p:cNvSpPr>
          <p:nvPr/>
        </p:nvSpPr>
        <p:spPr bwMode="auto">
          <a:xfrm>
            <a:off x="2208213" y="3675063"/>
            <a:ext cx="165100" cy="76200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26" y="2"/>
              </a:cxn>
              <a:cxn ang="0">
                <a:pos x="34" y="2"/>
              </a:cxn>
              <a:cxn ang="0">
                <a:pos x="42" y="4"/>
              </a:cxn>
              <a:cxn ang="0">
                <a:pos x="52" y="2"/>
              </a:cxn>
              <a:cxn ang="0">
                <a:pos x="64" y="0"/>
              </a:cxn>
              <a:cxn ang="0">
                <a:pos x="74" y="0"/>
              </a:cxn>
              <a:cxn ang="0">
                <a:pos x="80" y="0"/>
              </a:cxn>
              <a:cxn ang="0">
                <a:pos x="84" y="4"/>
              </a:cxn>
              <a:cxn ang="0">
                <a:pos x="96" y="12"/>
              </a:cxn>
              <a:cxn ang="0">
                <a:pos x="94" y="16"/>
              </a:cxn>
              <a:cxn ang="0">
                <a:pos x="88" y="18"/>
              </a:cxn>
              <a:cxn ang="0">
                <a:pos x="80" y="18"/>
              </a:cxn>
              <a:cxn ang="0">
                <a:pos x="70" y="18"/>
              </a:cxn>
              <a:cxn ang="0">
                <a:pos x="64" y="22"/>
              </a:cxn>
              <a:cxn ang="0">
                <a:pos x="56" y="30"/>
              </a:cxn>
              <a:cxn ang="0">
                <a:pos x="48" y="32"/>
              </a:cxn>
              <a:cxn ang="0">
                <a:pos x="42" y="34"/>
              </a:cxn>
              <a:cxn ang="0">
                <a:pos x="40" y="42"/>
              </a:cxn>
              <a:cxn ang="0">
                <a:pos x="36" y="46"/>
              </a:cxn>
              <a:cxn ang="0">
                <a:pos x="30" y="48"/>
              </a:cxn>
              <a:cxn ang="0">
                <a:pos x="30" y="42"/>
              </a:cxn>
              <a:cxn ang="0">
                <a:pos x="28" y="36"/>
              </a:cxn>
              <a:cxn ang="0">
                <a:pos x="22" y="36"/>
              </a:cxn>
              <a:cxn ang="0">
                <a:pos x="20" y="32"/>
              </a:cxn>
              <a:cxn ang="0">
                <a:pos x="6" y="26"/>
              </a:cxn>
              <a:cxn ang="0">
                <a:pos x="0" y="22"/>
              </a:cxn>
              <a:cxn ang="0">
                <a:pos x="12" y="6"/>
              </a:cxn>
            </a:cxnLst>
            <a:rect l="0" t="0" r="r" b="b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7" name="Freeform 59"/>
          <p:cNvSpPr>
            <a:spLocks/>
          </p:cNvSpPr>
          <p:nvPr/>
        </p:nvSpPr>
        <p:spPr bwMode="auto">
          <a:xfrm>
            <a:off x="2260600" y="3700463"/>
            <a:ext cx="109538" cy="104775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44" y="62"/>
              </a:cxn>
              <a:cxn ang="0">
                <a:pos x="26" y="60"/>
              </a:cxn>
              <a:cxn ang="0">
                <a:pos x="14" y="50"/>
              </a:cxn>
              <a:cxn ang="0">
                <a:pos x="6" y="42"/>
              </a:cxn>
              <a:cxn ang="0">
                <a:pos x="0" y="32"/>
              </a:cxn>
              <a:cxn ang="0">
                <a:pos x="10" y="26"/>
              </a:cxn>
              <a:cxn ang="0">
                <a:pos x="12" y="18"/>
              </a:cxn>
              <a:cxn ang="0">
                <a:pos x="26" y="14"/>
              </a:cxn>
              <a:cxn ang="0">
                <a:pos x="34" y="6"/>
              </a:cxn>
              <a:cxn ang="0">
                <a:pos x="40" y="2"/>
              </a:cxn>
              <a:cxn ang="0">
                <a:pos x="50" y="2"/>
              </a:cxn>
              <a:cxn ang="0">
                <a:pos x="58" y="2"/>
              </a:cxn>
              <a:cxn ang="0">
                <a:pos x="64" y="0"/>
              </a:cxn>
              <a:cxn ang="0">
                <a:pos x="64" y="6"/>
              </a:cxn>
              <a:cxn ang="0">
                <a:pos x="62" y="18"/>
              </a:cxn>
              <a:cxn ang="0">
                <a:pos x="58" y="30"/>
              </a:cxn>
              <a:cxn ang="0">
                <a:pos x="56" y="42"/>
              </a:cxn>
              <a:cxn ang="0">
                <a:pos x="56" y="52"/>
              </a:cxn>
              <a:cxn ang="0">
                <a:pos x="54" y="66"/>
              </a:cxn>
            </a:cxnLst>
            <a:rect l="0" t="0" r="r" b="b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8" name="Freeform 60"/>
          <p:cNvSpPr>
            <a:spLocks/>
          </p:cNvSpPr>
          <p:nvPr/>
        </p:nvSpPr>
        <p:spPr bwMode="auto">
          <a:xfrm>
            <a:off x="2301875" y="3795713"/>
            <a:ext cx="85725" cy="69850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2" y="16"/>
              </a:cxn>
              <a:cxn ang="0">
                <a:pos x="10" y="22"/>
              </a:cxn>
              <a:cxn ang="0">
                <a:pos x="8" y="24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6"/>
              </a:cxn>
              <a:cxn ang="0">
                <a:pos x="2" y="0"/>
              </a:cxn>
              <a:cxn ang="0">
                <a:pos x="18" y="2"/>
              </a:cxn>
              <a:cxn ang="0">
                <a:pos x="30" y="6"/>
              </a:cxn>
              <a:cxn ang="0">
                <a:pos x="34" y="10"/>
              </a:cxn>
              <a:cxn ang="0">
                <a:pos x="42" y="18"/>
              </a:cxn>
              <a:cxn ang="0">
                <a:pos x="48" y="24"/>
              </a:cxn>
              <a:cxn ang="0">
                <a:pos x="50" y="28"/>
              </a:cxn>
              <a:cxn ang="0">
                <a:pos x="46" y="30"/>
              </a:cxn>
              <a:cxn ang="0">
                <a:pos x="44" y="36"/>
              </a:cxn>
              <a:cxn ang="0">
                <a:pos x="42" y="42"/>
              </a:cxn>
              <a:cxn ang="0">
                <a:pos x="38" y="44"/>
              </a:cxn>
              <a:cxn ang="0">
                <a:pos x="34" y="32"/>
              </a:cxn>
              <a:cxn ang="0">
                <a:pos x="28" y="26"/>
              </a:cxn>
              <a:cxn ang="0">
                <a:pos x="24" y="24"/>
              </a:cxn>
              <a:cxn ang="0">
                <a:pos x="18" y="20"/>
              </a:cxn>
            </a:cxnLst>
            <a:rect l="0" t="0" r="r" b="b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9" name="Freeform 61"/>
          <p:cNvSpPr>
            <a:spLocks/>
          </p:cNvSpPr>
          <p:nvPr/>
        </p:nvSpPr>
        <p:spPr bwMode="auto">
          <a:xfrm>
            <a:off x="2366963" y="3836988"/>
            <a:ext cx="174625" cy="60325"/>
          </a:xfrm>
          <a:custGeom>
            <a:avLst/>
            <a:gdLst/>
            <a:ahLst/>
            <a:cxnLst>
              <a:cxn ang="0">
                <a:pos x="88" y="34"/>
              </a:cxn>
              <a:cxn ang="0">
                <a:pos x="82" y="32"/>
              </a:cxn>
              <a:cxn ang="0">
                <a:pos x="80" y="28"/>
              </a:cxn>
              <a:cxn ang="0">
                <a:pos x="80" y="22"/>
              </a:cxn>
              <a:cxn ang="0">
                <a:pos x="80" y="16"/>
              </a:cxn>
              <a:cxn ang="0">
                <a:pos x="78" y="12"/>
              </a:cxn>
              <a:cxn ang="0">
                <a:pos x="72" y="10"/>
              </a:cxn>
              <a:cxn ang="0">
                <a:pos x="66" y="10"/>
              </a:cxn>
              <a:cxn ang="0">
                <a:pos x="62" y="12"/>
              </a:cxn>
              <a:cxn ang="0">
                <a:pos x="60" y="16"/>
              </a:cxn>
              <a:cxn ang="0">
                <a:pos x="52" y="18"/>
              </a:cxn>
              <a:cxn ang="0">
                <a:pos x="48" y="22"/>
              </a:cxn>
              <a:cxn ang="0">
                <a:pos x="50" y="26"/>
              </a:cxn>
              <a:cxn ang="0">
                <a:pos x="52" y="30"/>
              </a:cxn>
              <a:cxn ang="0">
                <a:pos x="52" y="36"/>
              </a:cxn>
              <a:cxn ang="0">
                <a:pos x="44" y="38"/>
              </a:cxn>
              <a:cxn ang="0">
                <a:pos x="38" y="32"/>
              </a:cxn>
              <a:cxn ang="0">
                <a:pos x="32" y="26"/>
              </a:cxn>
              <a:cxn ang="0">
                <a:pos x="26" y="22"/>
              </a:cxn>
              <a:cxn ang="0">
                <a:pos x="18" y="20"/>
              </a:cxn>
              <a:cxn ang="0">
                <a:pos x="14" y="18"/>
              </a:cxn>
              <a:cxn ang="0">
                <a:pos x="8" y="20"/>
              </a:cxn>
              <a:cxn ang="0">
                <a:pos x="0" y="18"/>
              </a:cxn>
              <a:cxn ang="0">
                <a:pos x="4" y="14"/>
              </a:cxn>
              <a:cxn ang="0">
                <a:pos x="6" y="8"/>
              </a:cxn>
              <a:cxn ang="0">
                <a:pos x="12" y="2"/>
              </a:cxn>
              <a:cxn ang="0">
                <a:pos x="18" y="4"/>
              </a:cxn>
              <a:cxn ang="0">
                <a:pos x="22" y="8"/>
              </a:cxn>
              <a:cxn ang="0">
                <a:pos x="30" y="12"/>
              </a:cxn>
              <a:cxn ang="0">
                <a:pos x="38" y="12"/>
              </a:cxn>
              <a:cxn ang="0">
                <a:pos x="44" y="10"/>
              </a:cxn>
              <a:cxn ang="0">
                <a:pos x="52" y="6"/>
              </a:cxn>
              <a:cxn ang="0">
                <a:pos x="62" y="2"/>
              </a:cxn>
              <a:cxn ang="0">
                <a:pos x="72" y="0"/>
              </a:cxn>
              <a:cxn ang="0">
                <a:pos x="82" y="2"/>
              </a:cxn>
              <a:cxn ang="0">
                <a:pos x="88" y="6"/>
              </a:cxn>
              <a:cxn ang="0">
                <a:pos x="94" y="10"/>
              </a:cxn>
              <a:cxn ang="0">
                <a:pos x="98" y="16"/>
              </a:cxn>
              <a:cxn ang="0">
                <a:pos x="102" y="20"/>
              </a:cxn>
              <a:cxn ang="0">
                <a:pos x="100" y="26"/>
              </a:cxn>
              <a:cxn ang="0">
                <a:pos x="94" y="30"/>
              </a:cxn>
              <a:cxn ang="0">
                <a:pos x="88" y="34"/>
              </a:cxn>
            </a:cxnLst>
            <a:rect l="0" t="0" r="r" b="b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0" name="Freeform 62"/>
          <p:cNvSpPr>
            <a:spLocks/>
          </p:cNvSpPr>
          <p:nvPr/>
        </p:nvSpPr>
        <p:spPr bwMode="auto">
          <a:xfrm>
            <a:off x="2328863" y="3484563"/>
            <a:ext cx="285750" cy="88900"/>
          </a:xfrm>
          <a:custGeom>
            <a:avLst/>
            <a:gdLst/>
            <a:ahLst/>
            <a:cxnLst>
              <a:cxn ang="0">
                <a:pos x="148" y="56"/>
              </a:cxn>
              <a:cxn ang="0">
                <a:pos x="140" y="52"/>
              </a:cxn>
              <a:cxn ang="0">
                <a:pos x="130" y="52"/>
              </a:cxn>
              <a:cxn ang="0">
                <a:pos x="124" y="56"/>
              </a:cxn>
              <a:cxn ang="0">
                <a:pos x="116" y="54"/>
              </a:cxn>
              <a:cxn ang="0">
                <a:pos x="118" y="46"/>
              </a:cxn>
              <a:cxn ang="0">
                <a:pos x="116" y="40"/>
              </a:cxn>
              <a:cxn ang="0">
                <a:pos x="104" y="40"/>
              </a:cxn>
              <a:cxn ang="0">
                <a:pos x="100" y="32"/>
              </a:cxn>
              <a:cxn ang="0">
                <a:pos x="94" y="30"/>
              </a:cxn>
              <a:cxn ang="0">
                <a:pos x="80" y="26"/>
              </a:cxn>
              <a:cxn ang="0">
                <a:pos x="76" y="22"/>
              </a:cxn>
              <a:cxn ang="0">
                <a:pos x="62" y="18"/>
              </a:cxn>
              <a:cxn ang="0">
                <a:pos x="48" y="16"/>
              </a:cxn>
              <a:cxn ang="0">
                <a:pos x="44" y="12"/>
              </a:cxn>
              <a:cxn ang="0">
                <a:pos x="34" y="10"/>
              </a:cxn>
              <a:cxn ang="0">
                <a:pos x="28" y="14"/>
              </a:cxn>
              <a:cxn ang="0">
                <a:pos x="20" y="18"/>
              </a:cxn>
              <a:cxn ang="0">
                <a:pos x="12" y="22"/>
              </a:cxn>
              <a:cxn ang="0">
                <a:pos x="0" y="22"/>
              </a:cxn>
              <a:cxn ang="0">
                <a:pos x="2" y="16"/>
              </a:cxn>
              <a:cxn ang="0">
                <a:pos x="10" y="6"/>
              </a:cxn>
              <a:cxn ang="0">
                <a:pos x="26" y="2"/>
              </a:cxn>
              <a:cxn ang="0">
                <a:pos x="40" y="0"/>
              </a:cxn>
              <a:cxn ang="0">
                <a:pos x="58" y="0"/>
              </a:cxn>
              <a:cxn ang="0">
                <a:pos x="74" y="4"/>
              </a:cxn>
              <a:cxn ang="0">
                <a:pos x="88" y="10"/>
              </a:cxn>
              <a:cxn ang="0">
                <a:pos x="104" y="14"/>
              </a:cxn>
              <a:cxn ang="0">
                <a:pos x="110" y="20"/>
              </a:cxn>
              <a:cxn ang="0">
                <a:pos x="116" y="24"/>
              </a:cxn>
              <a:cxn ang="0">
                <a:pos x="130" y="30"/>
              </a:cxn>
              <a:cxn ang="0">
                <a:pos x="142" y="34"/>
              </a:cxn>
              <a:cxn ang="0">
                <a:pos x="154" y="40"/>
              </a:cxn>
              <a:cxn ang="0">
                <a:pos x="166" y="46"/>
              </a:cxn>
              <a:cxn ang="0">
                <a:pos x="160" y="50"/>
              </a:cxn>
              <a:cxn ang="0">
                <a:pos x="152" y="52"/>
              </a:cxn>
              <a:cxn ang="0">
                <a:pos x="150" y="56"/>
              </a:cxn>
              <a:cxn ang="0">
                <a:pos x="148" y="56"/>
              </a:cxn>
            </a:cxnLst>
            <a:rect l="0" t="0" r="r" b="b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1" name="Freeform 63"/>
          <p:cNvSpPr>
            <a:spLocks/>
          </p:cNvSpPr>
          <p:nvPr/>
        </p:nvSpPr>
        <p:spPr bwMode="auto">
          <a:xfrm>
            <a:off x="2614613" y="3567113"/>
            <a:ext cx="74612" cy="476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6" y="30"/>
              </a:cxn>
              <a:cxn ang="0">
                <a:pos x="32" y="30"/>
              </a:cxn>
              <a:cxn ang="0">
                <a:pos x="40" y="30"/>
              </a:cxn>
              <a:cxn ang="0">
                <a:pos x="40" y="24"/>
              </a:cxn>
              <a:cxn ang="0">
                <a:pos x="36" y="20"/>
              </a:cxn>
              <a:cxn ang="0">
                <a:pos x="42" y="18"/>
              </a:cxn>
              <a:cxn ang="0">
                <a:pos x="44" y="14"/>
              </a:cxn>
              <a:cxn ang="0">
                <a:pos x="42" y="4"/>
              </a:cxn>
              <a:cxn ang="0">
                <a:pos x="32" y="2"/>
              </a:cxn>
              <a:cxn ang="0">
                <a:pos x="24" y="0"/>
              </a:cxn>
              <a:cxn ang="0">
                <a:pos x="16" y="2"/>
              </a:cxn>
              <a:cxn ang="0">
                <a:pos x="22" y="6"/>
              </a:cxn>
              <a:cxn ang="0">
                <a:pos x="28" y="14"/>
              </a:cxn>
              <a:cxn ang="0">
                <a:pos x="28" y="20"/>
              </a:cxn>
              <a:cxn ang="0">
                <a:pos x="20" y="20"/>
              </a:cxn>
              <a:cxn ang="0">
                <a:pos x="14" y="18"/>
              </a:cxn>
              <a:cxn ang="0">
                <a:pos x="6" y="20"/>
              </a:cxn>
              <a:cxn ang="0">
                <a:pos x="0" y="20"/>
              </a:cxn>
              <a:cxn ang="0">
                <a:pos x="0" y="28"/>
              </a:cxn>
            </a:cxnLst>
            <a:rect l="0" t="0" r="r" b="b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2508250" y="3602038"/>
            <a:ext cx="539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4" y="0"/>
              </a:cxn>
              <a:cxn ang="0">
                <a:pos x="20" y="2"/>
              </a:cxn>
              <a:cxn ang="0">
                <a:pos x="28" y="6"/>
              </a:cxn>
              <a:cxn ang="0">
                <a:pos x="32" y="10"/>
              </a:cxn>
              <a:cxn ang="0">
                <a:pos x="24" y="14"/>
              </a:cxn>
              <a:cxn ang="0">
                <a:pos x="18" y="14"/>
              </a:cxn>
              <a:cxn ang="0">
                <a:pos x="14" y="18"/>
              </a:cxn>
              <a:cxn ang="0">
                <a:pos x="10" y="12"/>
              </a:cxn>
              <a:cxn ang="0">
                <a:pos x="6" y="8"/>
              </a:cxn>
              <a:cxn ang="0">
                <a:pos x="0" y="6"/>
              </a:cxn>
            </a:cxnLst>
            <a:rect l="0" t="0" r="r" b="b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3" name="Freeform 65"/>
          <p:cNvSpPr>
            <a:spLocks/>
          </p:cNvSpPr>
          <p:nvPr/>
        </p:nvSpPr>
        <p:spPr bwMode="auto">
          <a:xfrm>
            <a:off x="2676525" y="3573463"/>
            <a:ext cx="100013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4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  <a:cxn ang="0">
                <a:pos x="56" y="16"/>
              </a:cxn>
              <a:cxn ang="0">
                <a:pos x="58" y="20"/>
              </a:cxn>
              <a:cxn ang="0">
                <a:pos x="54" y="24"/>
              </a:cxn>
              <a:cxn ang="0">
                <a:pos x="44" y="22"/>
              </a:cxn>
              <a:cxn ang="0">
                <a:pos x="38" y="22"/>
              </a:cxn>
              <a:cxn ang="0">
                <a:pos x="30" y="24"/>
              </a:cxn>
              <a:cxn ang="0">
                <a:pos x="24" y="24"/>
              </a:cxn>
              <a:cxn ang="0">
                <a:pos x="20" y="20"/>
              </a:cxn>
              <a:cxn ang="0">
                <a:pos x="14" y="22"/>
              </a:cxn>
              <a:cxn ang="0">
                <a:pos x="12" y="28"/>
              </a:cxn>
              <a:cxn ang="0">
                <a:pos x="12" y="34"/>
              </a:cxn>
              <a:cxn ang="0">
                <a:pos x="8" y="36"/>
              </a:cxn>
              <a:cxn ang="0">
                <a:pos x="4" y="30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6" y="14"/>
              </a:cxn>
              <a:cxn ang="0">
                <a:pos x="8" y="10"/>
              </a:cxn>
              <a:cxn ang="0">
                <a:pos x="6" y="0"/>
              </a:cxn>
            </a:cxnLst>
            <a:rect l="0" t="0" r="r" b="b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4" name="Freeform 66"/>
          <p:cNvSpPr>
            <a:spLocks/>
          </p:cNvSpPr>
          <p:nvPr/>
        </p:nvSpPr>
        <p:spPr bwMode="auto">
          <a:xfrm>
            <a:off x="2806700" y="3605213"/>
            <a:ext cx="44450" cy="158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8" y="0"/>
              </a:cxn>
              <a:cxn ang="0">
                <a:pos x="0" y="4"/>
              </a:cxn>
              <a:cxn ang="0">
                <a:pos x="4" y="10"/>
              </a:cxn>
              <a:cxn ang="0">
                <a:pos x="12" y="10"/>
              </a:cxn>
              <a:cxn ang="0">
                <a:pos x="22" y="10"/>
              </a:cxn>
              <a:cxn ang="0">
                <a:pos x="26" y="8"/>
              </a:cxn>
              <a:cxn ang="0">
                <a:pos x="26" y="4"/>
              </a:cxn>
              <a:cxn ang="0">
                <a:pos x="22" y="0"/>
              </a:cxn>
              <a:cxn ang="0">
                <a:pos x="18" y="0"/>
              </a:cxn>
            </a:cxnLst>
            <a:rect l="0" t="0" r="r" b="b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5" name="Freeform 67"/>
          <p:cNvSpPr>
            <a:spLocks/>
          </p:cNvSpPr>
          <p:nvPr/>
        </p:nvSpPr>
        <p:spPr bwMode="auto">
          <a:xfrm>
            <a:off x="2503488" y="3430588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6" name="Freeform 68"/>
          <p:cNvSpPr>
            <a:spLocks/>
          </p:cNvSpPr>
          <p:nvPr/>
        </p:nvSpPr>
        <p:spPr bwMode="auto">
          <a:xfrm>
            <a:off x="2868613" y="3227388"/>
            <a:ext cx="20637" cy="127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8" y="8"/>
              </a:cxn>
              <a:cxn ang="0">
                <a:pos x="12" y="8"/>
              </a:cxn>
              <a:cxn ang="0">
                <a:pos x="6" y="0"/>
              </a:cxn>
            </a:cxnLst>
            <a:rect l="0" t="0" r="r" b="b"/>
            <a:pathLst>
              <a:path w="12" h="8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8" y="8"/>
                </a:lnTo>
                <a:lnTo>
                  <a:pt x="12" y="8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7" name="Freeform 69"/>
          <p:cNvSpPr>
            <a:spLocks/>
          </p:cNvSpPr>
          <p:nvPr/>
        </p:nvSpPr>
        <p:spPr bwMode="auto">
          <a:xfrm>
            <a:off x="2493963" y="3763963"/>
            <a:ext cx="319087" cy="422275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34" y="58"/>
              </a:cxn>
              <a:cxn ang="0">
                <a:pos x="50" y="42"/>
              </a:cxn>
              <a:cxn ang="0">
                <a:pos x="54" y="28"/>
              </a:cxn>
              <a:cxn ang="0">
                <a:pos x="74" y="20"/>
              </a:cxn>
              <a:cxn ang="0">
                <a:pos x="88" y="16"/>
              </a:cxn>
              <a:cxn ang="0">
                <a:pos x="104" y="6"/>
              </a:cxn>
              <a:cxn ang="0">
                <a:pos x="116" y="0"/>
              </a:cxn>
              <a:cxn ang="0">
                <a:pos x="118" y="10"/>
              </a:cxn>
              <a:cxn ang="0">
                <a:pos x="106" y="18"/>
              </a:cxn>
              <a:cxn ang="0">
                <a:pos x="92" y="34"/>
              </a:cxn>
              <a:cxn ang="0">
                <a:pos x="92" y="54"/>
              </a:cxn>
              <a:cxn ang="0">
                <a:pos x="100" y="64"/>
              </a:cxn>
              <a:cxn ang="0">
                <a:pos x="102" y="82"/>
              </a:cxn>
              <a:cxn ang="0">
                <a:pos x="136" y="84"/>
              </a:cxn>
              <a:cxn ang="0">
                <a:pos x="176" y="96"/>
              </a:cxn>
              <a:cxn ang="0">
                <a:pos x="176" y="110"/>
              </a:cxn>
              <a:cxn ang="0">
                <a:pos x="176" y="128"/>
              </a:cxn>
              <a:cxn ang="0">
                <a:pos x="178" y="136"/>
              </a:cxn>
              <a:cxn ang="0">
                <a:pos x="180" y="150"/>
              </a:cxn>
              <a:cxn ang="0">
                <a:pos x="184" y="162"/>
              </a:cxn>
              <a:cxn ang="0">
                <a:pos x="178" y="168"/>
              </a:cxn>
              <a:cxn ang="0">
                <a:pos x="168" y="170"/>
              </a:cxn>
              <a:cxn ang="0">
                <a:pos x="140" y="172"/>
              </a:cxn>
              <a:cxn ang="0">
                <a:pos x="138" y="176"/>
              </a:cxn>
              <a:cxn ang="0">
                <a:pos x="146" y="180"/>
              </a:cxn>
              <a:cxn ang="0">
                <a:pos x="152" y="188"/>
              </a:cxn>
              <a:cxn ang="0">
                <a:pos x="142" y="186"/>
              </a:cxn>
              <a:cxn ang="0">
                <a:pos x="140" y="200"/>
              </a:cxn>
              <a:cxn ang="0">
                <a:pos x="148" y="220"/>
              </a:cxn>
              <a:cxn ang="0">
                <a:pos x="144" y="252"/>
              </a:cxn>
              <a:cxn ang="0">
                <a:pos x="132" y="262"/>
              </a:cxn>
              <a:cxn ang="0">
                <a:pos x="136" y="246"/>
              </a:cxn>
              <a:cxn ang="0">
                <a:pos x="132" y="234"/>
              </a:cxn>
              <a:cxn ang="0">
                <a:pos x="86" y="224"/>
              </a:cxn>
              <a:cxn ang="0">
                <a:pos x="64" y="200"/>
              </a:cxn>
              <a:cxn ang="0">
                <a:pos x="38" y="192"/>
              </a:cxn>
              <a:cxn ang="0">
                <a:pos x="16" y="186"/>
              </a:cxn>
              <a:cxn ang="0">
                <a:pos x="4" y="168"/>
              </a:cxn>
              <a:cxn ang="0">
                <a:pos x="12" y="158"/>
              </a:cxn>
              <a:cxn ang="0">
                <a:pos x="24" y="138"/>
              </a:cxn>
              <a:cxn ang="0">
                <a:pos x="24" y="110"/>
              </a:cxn>
              <a:cxn ang="0">
                <a:pos x="20" y="90"/>
              </a:cxn>
              <a:cxn ang="0">
                <a:pos x="26" y="72"/>
              </a:cxn>
            </a:cxnLst>
            <a:rect l="0" t="0" r="r" b="b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8" name="Freeform 70"/>
          <p:cNvSpPr>
            <a:spLocks/>
          </p:cNvSpPr>
          <p:nvPr/>
        </p:nvSpPr>
        <p:spPr bwMode="auto">
          <a:xfrm>
            <a:off x="2438400" y="4043363"/>
            <a:ext cx="152400" cy="158750"/>
          </a:xfrm>
          <a:custGeom>
            <a:avLst/>
            <a:gdLst/>
            <a:ahLst/>
            <a:cxnLst>
              <a:cxn ang="0">
                <a:pos x="26" y="100"/>
              </a:cxn>
              <a:cxn ang="0">
                <a:pos x="20" y="94"/>
              </a:cxn>
              <a:cxn ang="0">
                <a:pos x="8" y="88"/>
              </a:cxn>
              <a:cxn ang="0">
                <a:pos x="8" y="76"/>
              </a:cxn>
              <a:cxn ang="0">
                <a:pos x="14" y="72"/>
              </a:cxn>
              <a:cxn ang="0">
                <a:pos x="18" y="64"/>
              </a:cxn>
              <a:cxn ang="0">
                <a:pos x="18" y="58"/>
              </a:cxn>
              <a:cxn ang="0">
                <a:pos x="14" y="58"/>
              </a:cxn>
              <a:cxn ang="0">
                <a:pos x="10" y="62"/>
              </a:cxn>
              <a:cxn ang="0">
                <a:pos x="6" y="62"/>
              </a:cxn>
              <a:cxn ang="0">
                <a:pos x="0" y="58"/>
              </a:cxn>
              <a:cxn ang="0">
                <a:pos x="0" y="48"/>
              </a:cxn>
              <a:cxn ang="0">
                <a:pos x="2" y="38"/>
              </a:cxn>
              <a:cxn ang="0">
                <a:pos x="6" y="26"/>
              </a:cxn>
              <a:cxn ang="0">
                <a:pos x="10" y="18"/>
              </a:cxn>
              <a:cxn ang="0">
                <a:pos x="14" y="12"/>
              </a:cxn>
              <a:cxn ang="0">
                <a:pos x="22" y="6"/>
              </a:cxn>
              <a:cxn ang="0">
                <a:pos x="32" y="0"/>
              </a:cxn>
              <a:cxn ang="0">
                <a:pos x="58" y="16"/>
              </a:cxn>
              <a:cxn ang="0">
                <a:pos x="70" y="16"/>
              </a:cxn>
              <a:cxn ang="0">
                <a:pos x="88" y="22"/>
              </a:cxn>
              <a:cxn ang="0">
                <a:pos x="86" y="30"/>
              </a:cxn>
              <a:cxn ang="0">
                <a:pos x="86" y="40"/>
              </a:cxn>
              <a:cxn ang="0">
                <a:pos x="82" y="48"/>
              </a:cxn>
              <a:cxn ang="0">
                <a:pos x="76" y="56"/>
              </a:cxn>
              <a:cxn ang="0">
                <a:pos x="68" y="62"/>
              </a:cxn>
              <a:cxn ang="0">
                <a:pos x="52" y="68"/>
              </a:cxn>
              <a:cxn ang="0">
                <a:pos x="46" y="74"/>
              </a:cxn>
              <a:cxn ang="0">
                <a:pos x="40" y="82"/>
              </a:cxn>
              <a:cxn ang="0">
                <a:pos x="36" y="92"/>
              </a:cxn>
              <a:cxn ang="0">
                <a:pos x="26" y="100"/>
              </a:cxn>
            </a:cxnLst>
            <a:rect l="0" t="0" r="r" b="b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9" name="Freeform 71"/>
          <p:cNvSpPr>
            <a:spLocks/>
          </p:cNvSpPr>
          <p:nvPr/>
        </p:nvSpPr>
        <p:spPr bwMode="auto">
          <a:xfrm>
            <a:off x="2951163" y="3802063"/>
            <a:ext cx="34925" cy="254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0" y="0"/>
              </a:cxn>
              <a:cxn ang="0">
                <a:pos x="18" y="10"/>
              </a:cxn>
              <a:cxn ang="0">
                <a:pos x="14" y="16"/>
              </a:cxn>
              <a:cxn ang="0">
                <a:pos x="0" y="14"/>
              </a:cxn>
              <a:cxn ang="0">
                <a:pos x="6" y="6"/>
              </a:cxn>
              <a:cxn ang="0">
                <a:pos x="10" y="6"/>
              </a:cxn>
              <a:cxn ang="0">
                <a:pos x="12" y="0"/>
              </a:cxn>
            </a:cxnLst>
            <a:rect l="0" t="0" r="r" b="b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0" name="Freeform 72"/>
          <p:cNvSpPr>
            <a:spLocks/>
          </p:cNvSpPr>
          <p:nvPr/>
        </p:nvSpPr>
        <p:spPr bwMode="auto">
          <a:xfrm>
            <a:off x="2647950" y="3767138"/>
            <a:ext cx="361950" cy="292100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50" y="0"/>
              </a:cxn>
              <a:cxn ang="0">
                <a:pos x="52" y="12"/>
              </a:cxn>
              <a:cxn ang="0">
                <a:pos x="70" y="16"/>
              </a:cxn>
              <a:cxn ang="0">
                <a:pos x="80" y="24"/>
              </a:cxn>
              <a:cxn ang="0">
                <a:pos x="108" y="28"/>
              </a:cxn>
              <a:cxn ang="0">
                <a:pos x="138" y="32"/>
              </a:cxn>
              <a:cxn ang="0">
                <a:pos x="156" y="26"/>
              </a:cxn>
              <a:cxn ang="0">
                <a:pos x="174" y="28"/>
              </a:cxn>
              <a:cxn ang="0">
                <a:pos x="162" y="32"/>
              </a:cxn>
              <a:cxn ang="0">
                <a:pos x="176" y="40"/>
              </a:cxn>
              <a:cxn ang="0">
                <a:pos x="192" y="46"/>
              </a:cxn>
              <a:cxn ang="0">
                <a:pos x="188" y="56"/>
              </a:cxn>
              <a:cxn ang="0">
                <a:pos x="196" y="60"/>
              </a:cxn>
              <a:cxn ang="0">
                <a:pos x="210" y="62"/>
              </a:cxn>
              <a:cxn ang="0">
                <a:pos x="200" y="76"/>
              </a:cxn>
              <a:cxn ang="0">
                <a:pos x="192" y="90"/>
              </a:cxn>
              <a:cxn ang="0">
                <a:pos x="190" y="104"/>
              </a:cxn>
              <a:cxn ang="0">
                <a:pos x="196" y="116"/>
              </a:cxn>
              <a:cxn ang="0">
                <a:pos x="180" y="130"/>
              </a:cxn>
              <a:cxn ang="0">
                <a:pos x="164" y="136"/>
              </a:cxn>
              <a:cxn ang="0">
                <a:pos x="148" y="134"/>
              </a:cxn>
              <a:cxn ang="0">
                <a:pos x="134" y="132"/>
              </a:cxn>
              <a:cxn ang="0">
                <a:pos x="142" y="148"/>
              </a:cxn>
              <a:cxn ang="0">
                <a:pos x="154" y="156"/>
              </a:cxn>
              <a:cxn ang="0">
                <a:pos x="152" y="166"/>
              </a:cxn>
              <a:cxn ang="0">
                <a:pos x="140" y="168"/>
              </a:cxn>
              <a:cxn ang="0">
                <a:pos x="116" y="184"/>
              </a:cxn>
              <a:cxn ang="0">
                <a:pos x="98" y="174"/>
              </a:cxn>
              <a:cxn ang="0">
                <a:pos x="94" y="160"/>
              </a:cxn>
              <a:cxn ang="0">
                <a:pos x="90" y="136"/>
              </a:cxn>
              <a:cxn ang="0">
                <a:pos x="86" y="108"/>
              </a:cxn>
              <a:cxn ang="0">
                <a:pos x="86" y="94"/>
              </a:cxn>
              <a:cxn ang="0">
                <a:pos x="46" y="82"/>
              </a:cxn>
              <a:cxn ang="0">
                <a:pos x="12" y="80"/>
              </a:cxn>
              <a:cxn ang="0">
                <a:pos x="0" y="46"/>
              </a:cxn>
              <a:cxn ang="0">
                <a:pos x="8" y="22"/>
              </a:cxn>
              <a:cxn ang="0">
                <a:pos x="22" y="16"/>
              </a:cxn>
              <a:cxn ang="0">
                <a:pos x="22" y="30"/>
              </a:cxn>
              <a:cxn ang="0">
                <a:pos x="18" y="46"/>
              </a:cxn>
              <a:cxn ang="0">
                <a:pos x="30" y="48"/>
              </a:cxn>
              <a:cxn ang="0">
                <a:pos x="30" y="32"/>
              </a:cxn>
              <a:cxn ang="0">
                <a:pos x="32" y="20"/>
              </a:cxn>
              <a:cxn ang="0">
                <a:pos x="44" y="14"/>
              </a:cxn>
            </a:cxnLst>
            <a:rect l="0" t="0" r="r" b="b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1" name="Freeform 73"/>
          <p:cNvSpPr>
            <a:spLocks/>
          </p:cNvSpPr>
          <p:nvPr/>
        </p:nvSpPr>
        <p:spPr bwMode="auto">
          <a:xfrm>
            <a:off x="2971800" y="3865563"/>
            <a:ext cx="120650" cy="180975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50" y="24"/>
              </a:cxn>
              <a:cxn ang="0">
                <a:pos x="58" y="30"/>
              </a:cxn>
              <a:cxn ang="0">
                <a:pos x="66" y="40"/>
              </a:cxn>
              <a:cxn ang="0">
                <a:pos x="64" y="48"/>
              </a:cxn>
              <a:cxn ang="0">
                <a:pos x="60" y="54"/>
              </a:cxn>
              <a:cxn ang="0">
                <a:pos x="54" y="62"/>
              </a:cxn>
              <a:cxn ang="0">
                <a:pos x="52" y="72"/>
              </a:cxn>
              <a:cxn ang="0">
                <a:pos x="56" y="76"/>
              </a:cxn>
              <a:cxn ang="0">
                <a:pos x="60" y="82"/>
              </a:cxn>
              <a:cxn ang="0">
                <a:pos x="64" y="86"/>
              </a:cxn>
              <a:cxn ang="0">
                <a:pos x="66" y="90"/>
              </a:cxn>
              <a:cxn ang="0">
                <a:pos x="70" y="100"/>
              </a:cxn>
              <a:cxn ang="0">
                <a:pos x="66" y="104"/>
              </a:cxn>
              <a:cxn ang="0">
                <a:pos x="58" y="108"/>
              </a:cxn>
              <a:cxn ang="0">
                <a:pos x="52" y="112"/>
              </a:cxn>
              <a:cxn ang="0">
                <a:pos x="42" y="114"/>
              </a:cxn>
              <a:cxn ang="0">
                <a:pos x="34" y="114"/>
              </a:cxn>
              <a:cxn ang="0">
                <a:pos x="26" y="106"/>
              </a:cxn>
              <a:cxn ang="0">
                <a:pos x="20" y="98"/>
              </a:cxn>
              <a:cxn ang="0">
                <a:pos x="20" y="90"/>
              </a:cxn>
              <a:cxn ang="0">
                <a:pos x="20" y="78"/>
              </a:cxn>
              <a:cxn ang="0">
                <a:pos x="26" y="72"/>
              </a:cxn>
              <a:cxn ang="0">
                <a:pos x="22" y="62"/>
              </a:cxn>
              <a:cxn ang="0">
                <a:pos x="18" y="50"/>
              </a:cxn>
              <a:cxn ang="0">
                <a:pos x="6" y="50"/>
              </a:cxn>
              <a:cxn ang="0">
                <a:pos x="2" y="42"/>
              </a:cxn>
              <a:cxn ang="0">
                <a:pos x="0" y="34"/>
              </a:cxn>
              <a:cxn ang="0">
                <a:pos x="4" y="28"/>
              </a:cxn>
              <a:cxn ang="0">
                <a:pos x="14" y="22"/>
              </a:cxn>
              <a:cxn ang="0">
                <a:pos x="12" y="14"/>
              </a:cxn>
              <a:cxn ang="0">
                <a:pos x="16" y="8"/>
              </a:cxn>
              <a:cxn ang="0">
                <a:pos x="22" y="0"/>
              </a:cxn>
              <a:cxn ang="0">
                <a:pos x="28" y="2"/>
              </a:cxn>
              <a:cxn ang="0">
                <a:pos x="34" y="6"/>
              </a:cxn>
              <a:cxn ang="0">
                <a:pos x="42" y="12"/>
              </a:cxn>
              <a:cxn ang="0">
                <a:pos x="44" y="16"/>
              </a:cxn>
              <a:cxn ang="0">
                <a:pos x="44" y="22"/>
              </a:cxn>
              <a:cxn ang="0">
                <a:pos x="42" y="30"/>
              </a:cxn>
            </a:cxnLst>
            <a:rect l="0" t="0" r="r" b="b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2" name="Freeform 74"/>
          <p:cNvSpPr>
            <a:spLocks/>
          </p:cNvSpPr>
          <p:nvPr/>
        </p:nvSpPr>
        <p:spPr bwMode="auto">
          <a:xfrm>
            <a:off x="3154363" y="3932238"/>
            <a:ext cx="82550" cy="952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8" y="6"/>
              </a:cxn>
              <a:cxn ang="0">
                <a:pos x="38" y="12"/>
              </a:cxn>
              <a:cxn ang="0">
                <a:pos x="44" y="20"/>
              </a:cxn>
              <a:cxn ang="0">
                <a:pos x="48" y="26"/>
              </a:cxn>
              <a:cxn ang="0">
                <a:pos x="42" y="34"/>
              </a:cxn>
              <a:cxn ang="0">
                <a:pos x="36" y="46"/>
              </a:cxn>
              <a:cxn ang="0">
                <a:pos x="30" y="60"/>
              </a:cxn>
              <a:cxn ang="0">
                <a:pos x="24" y="56"/>
              </a:cxn>
              <a:cxn ang="0">
                <a:pos x="14" y="54"/>
              </a:cxn>
              <a:cxn ang="0">
                <a:pos x="8" y="58"/>
              </a:cxn>
              <a:cxn ang="0">
                <a:pos x="2" y="58"/>
              </a:cxn>
              <a:cxn ang="0">
                <a:pos x="2" y="50"/>
              </a:cxn>
              <a:cxn ang="0">
                <a:pos x="6" y="36"/>
              </a:cxn>
              <a:cxn ang="0">
                <a:pos x="10" y="28"/>
              </a:cxn>
              <a:cxn ang="0">
                <a:pos x="4" y="24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6" y="0"/>
              </a:cxn>
            </a:cxnLst>
            <a:rect l="0" t="0" r="r" b="b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3" name="Freeform 75"/>
          <p:cNvSpPr>
            <a:spLocks/>
          </p:cNvSpPr>
          <p:nvPr/>
        </p:nvSpPr>
        <p:spPr bwMode="auto">
          <a:xfrm>
            <a:off x="3060700" y="3929063"/>
            <a:ext cx="111125" cy="1016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32" y="2"/>
              </a:cxn>
              <a:cxn ang="0">
                <a:pos x="36" y="2"/>
              </a:cxn>
              <a:cxn ang="0">
                <a:pos x="42" y="2"/>
              </a:cxn>
              <a:cxn ang="0">
                <a:pos x="48" y="2"/>
              </a:cxn>
              <a:cxn ang="0">
                <a:pos x="54" y="2"/>
              </a:cxn>
              <a:cxn ang="0">
                <a:pos x="60" y="2"/>
              </a:cxn>
              <a:cxn ang="0">
                <a:pos x="54" y="14"/>
              </a:cxn>
              <a:cxn ang="0">
                <a:pos x="54" y="20"/>
              </a:cxn>
              <a:cxn ang="0">
                <a:pos x="58" y="26"/>
              </a:cxn>
              <a:cxn ang="0">
                <a:pos x="64" y="30"/>
              </a:cxn>
              <a:cxn ang="0">
                <a:pos x="56" y="52"/>
              </a:cxn>
              <a:cxn ang="0">
                <a:pos x="56" y="60"/>
              </a:cxn>
              <a:cxn ang="0">
                <a:pos x="50" y="58"/>
              </a:cxn>
              <a:cxn ang="0">
                <a:pos x="42" y="56"/>
              </a:cxn>
              <a:cxn ang="0">
                <a:pos x="36" y="54"/>
              </a:cxn>
              <a:cxn ang="0">
                <a:pos x="32" y="54"/>
              </a:cxn>
              <a:cxn ang="0">
                <a:pos x="32" y="60"/>
              </a:cxn>
              <a:cxn ang="0">
                <a:pos x="30" y="64"/>
              </a:cxn>
              <a:cxn ang="0">
                <a:pos x="28" y="64"/>
              </a:cxn>
              <a:cxn ang="0">
                <a:pos x="22" y="64"/>
              </a:cxn>
              <a:cxn ang="0">
                <a:pos x="18" y="60"/>
              </a:cxn>
              <a:cxn ang="0">
                <a:pos x="12" y="46"/>
              </a:cxn>
              <a:cxn ang="0">
                <a:pos x="0" y="32"/>
              </a:cxn>
              <a:cxn ang="0">
                <a:pos x="2" y="22"/>
              </a:cxn>
              <a:cxn ang="0">
                <a:pos x="8" y="14"/>
              </a:cxn>
              <a:cxn ang="0">
                <a:pos x="12" y="8"/>
              </a:cxn>
              <a:cxn ang="0">
                <a:pos x="14" y="0"/>
              </a:cxn>
            </a:cxnLst>
            <a:rect l="0" t="0" r="r" b="b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4" name="Freeform 76"/>
          <p:cNvSpPr>
            <a:spLocks/>
          </p:cNvSpPr>
          <p:nvPr/>
        </p:nvSpPr>
        <p:spPr bwMode="auto">
          <a:xfrm>
            <a:off x="2425700" y="4078288"/>
            <a:ext cx="339725" cy="46355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6" y="54"/>
              </a:cxn>
              <a:cxn ang="0">
                <a:pos x="24" y="68"/>
              </a:cxn>
              <a:cxn ang="0">
                <a:pos x="44" y="70"/>
              </a:cxn>
              <a:cxn ang="0">
                <a:pos x="54" y="52"/>
              </a:cxn>
              <a:cxn ang="0">
                <a:pos x="72" y="40"/>
              </a:cxn>
              <a:cxn ang="0">
                <a:pos x="84" y="34"/>
              </a:cxn>
              <a:cxn ang="0">
                <a:pos x="94" y="18"/>
              </a:cxn>
              <a:cxn ang="0">
                <a:pos x="104" y="2"/>
              </a:cxn>
              <a:cxn ang="0">
                <a:pos x="114" y="14"/>
              </a:cxn>
              <a:cxn ang="0">
                <a:pos x="126" y="26"/>
              </a:cxn>
              <a:cxn ang="0">
                <a:pos x="172" y="36"/>
              </a:cxn>
              <a:cxn ang="0">
                <a:pos x="176" y="48"/>
              </a:cxn>
              <a:cxn ang="0">
                <a:pos x="172" y="64"/>
              </a:cxn>
              <a:cxn ang="0">
                <a:pos x="172" y="68"/>
              </a:cxn>
              <a:cxn ang="0">
                <a:pos x="142" y="76"/>
              </a:cxn>
              <a:cxn ang="0">
                <a:pos x="130" y="98"/>
              </a:cxn>
              <a:cxn ang="0">
                <a:pos x="116" y="116"/>
              </a:cxn>
              <a:cxn ang="0">
                <a:pos x="124" y="138"/>
              </a:cxn>
              <a:cxn ang="0">
                <a:pos x="144" y="158"/>
              </a:cxn>
              <a:cxn ang="0">
                <a:pos x="162" y="156"/>
              </a:cxn>
              <a:cxn ang="0">
                <a:pos x="172" y="154"/>
              </a:cxn>
              <a:cxn ang="0">
                <a:pos x="170" y="172"/>
              </a:cxn>
              <a:cxn ang="0">
                <a:pos x="188" y="174"/>
              </a:cxn>
              <a:cxn ang="0">
                <a:pos x="198" y="208"/>
              </a:cxn>
              <a:cxn ang="0">
                <a:pos x="196" y="228"/>
              </a:cxn>
              <a:cxn ang="0">
                <a:pos x="190" y="240"/>
              </a:cxn>
              <a:cxn ang="0">
                <a:pos x="192" y="256"/>
              </a:cxn>
              <a:cxn ang="0">
                <a:pos x="194" y="268"/>
              </a:cxn>
              <a:cxn ang="0">
                <a:pos x="184" y="282"/>
              </a:cxn>
              <a:cxn ang="0">
                <a:pos x="174" y="292"/>
              </a:cxn>
              <a:cxn ang="0">
                <a:pos x="140" y="268"/>
              </a:cxn>
              <a:cxn ang="0">
                <a:pos x="100" y="248"/>
              </a:cxn>
              <a:cxn ang="0">
                <a:pos x="76" y="222"/>
              </a:cxn>
              <a:cxn ang="0">
                <a:pos x="72" y="198"/>
              </a:cxn>
              <a:cxn ang="0">
                <a:pos x="56" y="172"/>
              </a:cxn>
              <a:cxn ang="0">
                <a:pos x="36" y="132"/>
              </a:cxn>
              <a:cxn ang="0">
                <a:pos x="16" y="102"/>
              </a:cxn>
              <a:cxn ang="0">
                <a:pos x="6" y="84"/>
              </a:cxn>
              <a:cxn ang="0">
                <a:pos x="2" y="68"/>
              </a:cxn>
            </a:cxnLst>
            <a:rect l="0" t="0" r="r" b="b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5" name="Freeform 77"/>
          <p:cNvSpPr>
            <a:spLocks/>
          </p:cNvSpPr>
          <p:nvPr/>
        </p:nvSpPr>
        <p:spPr bwMode="auto">
          <a:xfrm>
            <a:off x="2747963" y="4325938"/>
            <a:ext cx="323850" cy="33972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8" y="28"/>
              </a:cxn>
              <a:cxn ang="0">
                <a:pos x="100" y="44"/>
              </a:cxn>
              <a:cxn ang="0">
                <a:pos x="122" y="56"/>
              </a:cxn>
              <a:cxn ang="0">
                <a:pos x="146" y="74"/>
              </a:cxn>
              <a:cxn ang="0">
                <a:pos x="146" y="90"/>
              </a:cxn>
              <a:cxn ang="0">
                <a:pos x="160" y="102"/>
              </a:cxn>
              <a:cxn ang="0">
                <a:pos x="174" y="110"/>
              </a:cxn>
              <a:cxn ang="0">
                <a:pos x="186" y="126"/>
              </a:cxn>
              <a:cxn ang="0">
                <a:pos x="188" y="142"/>
              </a:cxn>
              <a:cxn ang="0">
                <a:pos x="184" y="162"/>
              </a:cxn>
              <a:cxn ang="0">
                <a:pos x="174" y="160"/>
              </a:cxn>
              <a:cxn ang="0">
                <a:pos x="152" y="152"/>
              </a:cxn>
              <a:cxn ang="0">
                <a:pos x="126" y="158"/>
              </a:cxn>
              <a:cxn ang="0">
                <a:pos x="114" y="174"/>
              </a:cxn>
              <a:cxn ang="0">
                <a:pos x="112" y="194"/>
              </a:cxn>
              <a:cxn ang="0">
                <a:pos x="90" y="198"/>
              </a:cxn>
              <a:cxn ang="0">
                <a:pos x="74" y="200"/>
              </a:cxn>
              <a:cxn ang="0">
                <a:pos x="52" y="196"/>
              </a:cxn>
              <a:cxn ang="0">
                <a:pos x="40" y="210"/>
              </a:cxn>
              <a:cxn ang="0">
                <a:pos x="32" y="214"/>
              </a:cxn>
              <a:cxn ang="0">
                <a:pos x="28" y="214"/>
              </a:cxn>
              <a:cxn ang="0">
                <a:pos x="22" y="186"/>
              </a:cxn>
              <a:cxn ang="0">
                <a:pos x="14" y="156"/>
              </a:cxn>
              <a:cxn ang="0">
                <a:pos x="2" y="126"/>
              </a:cxn>
              <a:cxn ang="0">
                <a:pos x="6" y="112"/>
              </a:cxn>
              <a:cxn ang="0">
                <a:pos x="4" y="100"/>
              </a:cxn>
              <a:cxn ang="0">
                <a:pos x="2" y="84"/>
              </a:cxn>
              <a:cxn ang="0">
                <a:pos x="8" y="72"/>
              </a:cxn>
              <a:cxn ang="0">
                <a:pos x="10" y="44"/>
              </a:cxn>
              <a:cxn ang="0">
                <a:pos x="10" y="18"/>
              </a:cxn>
              <a:cxn ang="0">
                <a:pos x="34" y="10"/>
              </a:cxn>
            </a:cxnLst>
            <a:rect l="0" t="0" r="r" b="b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6" name="Freeform 78"/>
          <p:cNvSpPr>
            <a:spLocks/>
          </p:cNvSpPr>
          <p:nvPr/>
        </p:nvSpPr>
        <p:spPr bwMode="auto">
          <a:xfrm>
            <a:off x="2933700" y="4567238"/>
            <a:ext cx="230188" cy="222250"/>
          </a:xfrm>
          <a:custGeom>
            <a:avLst/>
            <a:gdLst/>
            <a:ahLst/>
            <a:cxnLst>
              <a:cxn ang="0">
                <a:pos x="108" y="136"/>
              </a:cxn>
              <a:cxn ang="0">
                <a:pos x="94" y="140"/>
              </a:cxn>
              <a:cxn ang="0">
                <a:pos x="72" y="140"/>
              </a:cxn>
              <a:cxn ang="0">
                <a:pos x="66" y="132"/>
              </a:cxn>
              <a:cxn ang="0">
                <a:pos x="72" y="118"/>
              </a:cxn>
              <a:cxn ang="0">
                <a:pos x="80" y="106"/>
              </a:cxn>
              <a:cxn ang="0">
                <a:pos x="74" y="98"/>
              </a:cxn>
              <a:cxn ang="0">
                <a:pos x="54" y="90"/>
              </a:cxn>
              <a:cxn ang="0">
                <a:pos x="38" y="78"/>
              </a:cxn>
              <a:cxn ang="0">
                <a:pos x="30" y="78"/>
              </a:cxn>
              <a:cxn ang="0">
                <a:pos x="20" y="72"/>
              </a:cxn>
              <a:cxn ang="0">
                <a:pos x="8" y="60"/>
              </a:cxn>
              <a:cxn ang="0">
                <a:pos x="2" y="52"/>
              </a:cxn>
              <a:cxn ang="0">
                <a:pos x="0" y="46"/>
              </a:cxn>
              <a:cxn ang="0">
                <a:pos x="4" y="42"/>
              </a:cxn>
              <a:cxn ang="0">
                <a:pos x="6" y="32"/>
              </a:cxn>
              <a:cxn ang="0">
                <a:pos x="6" y="22"/>
              </a:cxn>
              <a:cxn ang="0">
                <a:pos x="12" y="8"/>
              </a:cxn>
              <a:cxn ang="0">
                <a:pos x="28" y="2"/>
              </a:cxn>
              <a:cxn ang="0">
                <a:pos x="44" y="0"/>
              </a:cxn>
              <a:cxn ang="0">
                <a:pos x="56" y="2"/>
              </a:cxn>
              <a:cxn ang="0">
                <a:pos x="66" y="8"/>
              </a:cxn>
              <a:cxn ang="0">
                <a:pos x="72" y="14"/>
              </a:cxn>
              <a:cxn ang="0">
                <a:pos x="76" y="22"/>
              </a:cxn>
              <a:cxn ang="0">
                <a:pos x="76" y="34"/>
              </a:cxn>
              <a:cxn ang="0">
                <a:pos x="76" y="50"/>
              </a:cxn>
              <a:cxn ang="0">
                <a:pos x="86" y="50"/>
              </a:cxn>
              <a:cxn ang="0">
                <a:pos x="94" y="48"/>
              </a:cxn>
              <a:cxn ang="0">
                <a:pos x="104" y="50"/>
              </a:cxn>
              <a:cxn ang="0">
                <a:pos x="110" y="54"/>
              </a:cxn>
              <a:cxn ang="0">
                <a:pos x="108" y="64"/>
              </a:cxn>
              <a:cxn ang="0">
                <a:pos x="112" y="74"/>
              </a:cxn>
              <a:cxn ang="0">
                <a:pos x="120" y="82"/>
              </a:cxn>
              <a:cxn ang="0">
                <a:pos x="128" y="80"/>
              </a:cxn>
              <a:cxn ang="0">
                <a:pos x="134" y="82"/>
              </a:cxn>
              <a:cxn ang="0">
                <a:pos x="132" y="90"/>
              </a:cxn>
              <a:cxn ang="0">
                <a:pos x="128" y="100"/>
              </a:cxn>
              <a:cxn ang="0">
                <a:pos x="128" y="114"/>
              </a:cxn>
              <a:cxn ang="0">
                <a:pos x="126" y="120"/>
              </a:cxn>
              <a:cxn ang="0">
                <a:pos x="122" y="128"/>
              </a:cxn>
              <a:cxn ang="0">
                <a:pos x="112" y="134"/>
              </a:cxn>
              <a:cxn ang="0">
                <a:pos x="108" y="136"/>
              </a:cxn>
            </a:cxnLst>
            <a:rect l="0" t="0" r="r" b="b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7" name="Freeform 79" descr="90%"/>
          <p:cNvSpPr>
            <a:spLocks/>
          </p:cNvSpPr>
          <p:nvPr/>
        </p:nvSpPr>
        <p:spPr bwMode="auto">
          <a:xfrm>
            <a:off x="3051175" y="4852988"/>
            <a:ext cx="144463" cy="1428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0" y="8"/>
              </a:cxn>
              <a:cxn ang="0">
                <a:pos x="38" y="18"/>
              </a:cxn>
              <a:cxn ang="0">
                <a:pos x="46" y="20"/>
              </a:cxn>
              <a:cxn ang="0">
                <a:pos x="60" y="28"/>
              </a:cxn>
              <a:cxn ang="0">
                <a:pos x="72" y="38"/>
              </a:cxn>
              <a:cxn ang="0">
                <a:pos x="78" y="44"/>
              </a:cxn>
              <a:cxn ang="0">
                <a:pos x="82" y="50"/>
              </a:cxn>
              <a:cxn ang="0">
                <a:pos x="80" y="56"/>
              </a:cxn>
              <a:cxn ang="0">
                <a:pos x="80" y="62"/>
              </a:cxn>
              <a:cxn ang="0">
                <a:pos x="84" y="66"/>
              </a:cxn>
              <a:cxn ang="0">
                <a:pos x="80" y="70"/>
              </a:cxn>
              <a:cxn ang="0">
                <a:pos x="72" y="80"/>
              </a:cxn>
              <a:cxn ang="0">
                <a:pos x="66" y="86"/>
              </a:cxn>
              <a:cxn ang="0">
                <a:pos x="62" y="88"/>
              </a:cxn>
              <a:cxn ang="0">
                <a:pos x="60" y="90"/>
              </a:cxn>
              <a:cxn ang="0">
                <a:pos x="42" y="88"/>
              </a:cxn>
              <a:cxn ang="0">
                <a:pos x="28" y="86"/>
              </a:cxn>
              <a:cxn ang="0">
                <a:pos x="18" y="82"/>
              </a:cxn>
              <a:cxn ang="0">
                <a:pos x="6" y="80"/>
              </a:cxn>
              <a:cxn ang="0">
                <a:pos x="0" y="76"/>
              </a:cxn>
              <a:cxn ang="0">
                <a:pos x="0" y="60"/>
              </a:cxn>
              <a:cxn ang="0">
                <a:pos x="4" y="40"/>
              </a:cxn>
              <a:cxn ang="0">
                <a:pos x="6" y="24"/>
              </a:cxn>
              <a:cxn ang="0">
                <a:pos x="10" y="8"/>
              </a:cxn>
              <a:cxn ang="0">
                <a:pos x="12" y="2"/>
              </a:cxn>
              <a:cxn ang="0">
                <a:pos x="20" y="0"/>
              </a:cxn>
            </a:cxnLst>
            <a:rect l="0" t="0" r="r" b="b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8" name="Freeform 80"/>
          <p:cNvSpPr>
            <a:spLocks/>
          </p:cNvSpPr>
          <p:nvPr/>
        </p:nvSpPr>
        <p:spPr bwMode="auto">
          <a:xfrm>
            <a:off x="2638425" y="4637088"/>
            <a:ext cx="542925" cy="892175"/>
          </a:xfrm>
          <a:custGeom>
            <a:avLst/>
            <a:gdLst/>
            <a:ahLst/>
            <a:cxnLst>
              <a:cxn ang="0">
                <a:pos x="108" y="6"/>
              </a:cxn>
              <a:cxn ang="0">
                <a:pos x="138" y="4"/>
              </a:cxn>
              <a:cxn ang="0">
                <a:pos x="172" y="2"/>
              </a:cxn>
              <a:cxn ang="0">
                <a:pos x="190" y="26"/>
              </a:cxn>
              <a:cxn ang="0">
                <a:pos x="210" y="34"/>
              </a:cxn>
              <a:cxn ang="0">
                <a:pos x="236" y="50"/>
              </a:cxn>
              <a:cxn ang="0">
                <a:pos x="246" y="72"/>
              </a:cxn>
              <a:cxn ang="0">
                <a:pos x="266" y="96"/>
              </a:cxn>
              <a:cxn ang="0">
                <a:pos x="294" y="84"/>
              </a:cxn>
              <a:cxn ang="0">
                <a:pos x="310" y="62"/>
              </a:cxn>
              <a:cxn ang="0">
                <a:pos x="312" y="88"/>
              </a:cxn>
              <a:cxn ang="0">
                <a:pos x="292" y="104"/>
              </a:cxn>
              <a:cxn ang="0">
                <a:pos x="268" y="128"/>
              </a:cxn>
              <a:cxn ang="0">
                <a:pos x="252" y="138"/>
              </a:cxn>
              <a:cxn ang="0">
                <a:pos x="240" y="192"/>
              </a:cxn>
              <a:cxn ang="0">
                <a:pos x="234" y="222"/>
              </a:cxn>
              <a:cxn ang="0">
                <a:pos x="258" y="236"/>
              </a:cxn>
              <a:cxn ang="0">
                <a:pos x="266" y="254"/>
              </a:cxn>
              <a:cxn ang="0">
                <a:pos x="240" y="294"/>
              </a:cxn>
              <a:cxn ang="0">
                <a:pos x="190" y="300"/>
              </a:cxn>
              <a:cxn ang="0">
                <a:pos x="180" y="314"/>
              </a:cxn>
              <a:cxn ang="0">
                <a:pos x="162" y="342"/>
              </a:cxn>
              <a:cxn ang="0">
                <a:pos x="136" y="332"/>
              </a:cxn>
              <a:cxn ang="0">
                <a:pos x="136" y="362"/>
              </a:cxn>
              <a:cxn ang="0">
                <a:pos x="150" y="362"/>
              </a:cxn>
              <a:cxn ang="0">
                <a:pos x="158" y="370"/>
              </a:cxn>
              <a:cxn ang="0">
                <a:pos x="146" y="368"/>
              </a:cxn>
              <a:cxn ang="0">
                <a:pos x="140" y="376"/>
              </a:cxn>
              <a:cxn ang="0">
                <a:pos x="132" y="396"/>
              </a:cxn>
              <a:cxn ang="0">
                <a:pos x="118" y="414"/>
              </a:cxn>
              <a:cxn ang="0">
                <a:pos x="96" y="444"/>
              </a:cxn>
              <a:cxn ang="0">
                <a:pos x="112" y="456"/>
              </a:cxn>
              <a:cxn ang="0">
                <a:pos x="118" y="474"/>
              </a:cxn>
              <a:cxn ang="0">
                <a:pos x="90" y="510"/>
              </a:cxn>
              <a:cxn ang="0">
                <a:pos x="70" y="524"/>
              </a:cxn>
              <a:cxn ang="0">
                <a:pos x="72" y="552"/>
              </a:cxn>
              <a:cxn ang="0">
                <a:pos x="60" y="558"/>
              </a:cxn>
              <a:cxn ang="0">
                <a:pos x="18" y="544"/>
              </a:cxn>
              <a:cxn ang="0">
                <a:pos x="2" y="520"/>
              </a:cxn>
              <a:cxn ang="0">
                <a:pos x="10" y="492"/>
              </a:cxn>
              <a:cxn ang="0">
                <a:pos x="28" y="450"/>
              </a:cxn>
              <a:cxn ang="0">
                <a:pos x="26" y="400"/>
              </a:cxn>
              <a:cxn ang="0">
                <a:pos x="24" y="360"/>
              </a:cxn>
              <a:cxn ang="0">
                <a:pos x="36" y="302"/>
              </a:cxn>
              <a:cxn ang="0">
                <a:pos x="40" y="278"/>
              </a:cxn>
              <a:cxn ang="0">
                <a:pos x="48" y="244"/>
              </a:cxn>
              <a:cxn ang="0">
                <a:pos x="56" y="196"/>
              </a:cxn>
              <a:cxn ang="0">
                <a:pos x="48" y="156"/>
              </a:cxn>
              <a:cxn ang="0">
                <a:pos x="64" y="106"/>
              </a:cxn>
              <a:cxn ang="0">
                <a:pos x="76" y="52"/>
              </a:cxn>
              <a:cxn ang="0">
                <a:pos x="100" y="30"/>
              </a:cxn>
            </a:cxnLst>
            <a:rect l="0" t="0" r="r" b="b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9" name="Freeform 81"/>
          <p:cNvSpPr>
            <a:spLocks/>
          </p:cNvSpPr>
          <p:nvPr/>
        </p:nvSpPr>
        <p:spPr bwMode="auto">
          <a:xfrm>
            <a:off x="2579688" y="4513263"/>
            <a:ext cx="233362" cy="1066800"/>
          </a:xfrm>
          <a:custGeom>
            <a:avLst/>
            <a:gdLst/>
            <a:ahLst/>
            <a:cxnLst>
              <a:cxn ang="0">
                <a:pos x="96" y="2"/>
              </a:cxn>
              <a:cxn ang="0">
                <a:pos x="112" y="38"/>
              </a:cxn>
              <a:cxn ang="0">
                <a:pos x="124" y="82"/>
              </a:cxn>
              <a:cxn ang="0">
                <a:pos x="134" y="108"/>
              </a:cxn>
              <a:cxn ang="0">
                <a:pos x="110" y="130"/>
              </a:cxn>
              <a:cxn ang="0">
                <a:pos x="90" y="198"/>
              </a:cxn>
              <a:cxn ang="0">
                <a:pos x="82" y="250"/>
              </a:cxn>
              <a:cxn ang="0">
                <a:pos x="84" y="302"/>
              </a:cxn>
              <a:cxn ang="0">
                <a:pos x="74" y="354"/>
              </a:cxn>
              <a:cxn ang="0">
                <a:pos x="60" y="426"/>
              </a:cxn>
              <a:cxn ang="0">
                <a:pos x="60" y="458"/>
              </a:cxn>
              <a:cxn ang="0">
                <a:pos x="62" y="502"/>
              </a:cxn>
              <a:cxn ang="0">
                <a:pos x="52" y="558"/>
              </a:cxn>
              <a:cxn ang="0">
                <a:pos x="34" y="588"/>
              </a:cxn>
              <a:cxn ang="0">
                <a:pos x="52" y="606"/>
              </a:cxn>
              <a:cxn ang="0">
                <a:pos x="68" y="636"/>
              </a:cxn>
              <a:cxn ang="0">
                <a:pos x="88" y="648"/>
              </a:cxn>
              <a:cxn ang="0">
                <a:pos x="74" y="666"/>
              </a:cxn>
              <a:cxn ang="0">
                <a:pos x="58" y="668"/>
              </a:cxn>
              <a:cxn ang="0">
                <a:pos x="70" y="652"/>
              </a:cxn>
              <a:cxn ang="0">
                <a:pos x="52" y="662"/>
              </a:cxn>
              <a:cxn ang="0">
                <a:pos x="46" y="648"/>
              </a:cxn>
              <a:cxn ang="0">
                <a:pos x="38" y="646"/>
              </a:cxn>
              <a:cxn ang="0">
                <a:pos x="42" y="632"/>
              </a:cxn>
              <a:cxn ang="0">
                <a:pos x="26" y="630"/>
              </a:cxn>
              <a:cxn ang="0">
                <a:pos x="20" y="606"/>
              </a:cxn>
              <a:cxn ang="0">
                <a:pos x="16" y="590"/>
              </a:cxn>
              <a:cxn ang="0">
                <a:pos x="8" y="558"/>
              </a:cxn>
              <a:cxn ang="0">
                <a:pos x="18" y="568"/>
              </a:cxn>
              <a:cxn ang="0">
                <a:pos x="28" y="556"/>
              </a:cxn>
              <a:cxn ang="0">
                <a:pos x="28" y="548"/>
              </a:cxn>
              <a:cxn ang="0">
                <a:pos x="18" y="536"/>
              </a:cxn>
              <a:cxn ang="0">
                <a:pos x="16" y="530"/>
              </a:cxn>
              <a:cxn ang="0">
                <a:pos x="10" y="514"/>
              </a:cxn>
              <a:cxn ang="0">
                <a:pos x="24" y="506"/>
              </a:cxn>
              <a:cxn ang="0">
                <a:pos x="42" y="494"/>
              </a:cxn>
              <a:cxn ang="0">
                <a:pos x="44" y="462"/>
              </a:cxn>
              <a:cxn ang="0">
                <a:pos x="46" y="440"/>
              </a:cxn>
              <a:cxn ang="0">
                <a:pos x="36" y="428"/>
              </a:cxn>
              <a:cxn ang="0">
                <a:pos x="32" y="456"/>
              </a:cxn>
              <a:cxn ang="0">
                <a:pos x="22" y="450"/>
              </a:cxn>
              <a:cxn ang="0">
                <a:pos x="28" y="426"/>
              </a:cxn>
              <a:cxn ang="0">
                <a:pos x="32" y="394"/>
              </a:cxn>
              <a:cxn ang="0">
                <a:pos x="34" y="366"/>
              </a:cxn>
              <a:cxn ang="0">
                <a:pos x="38" y="346"/>
              </a:cxn>
              <a:cxn ang="0">
                <a:pos x="52" y="308"/>
              </a:cxn>
              <a:cxn ang="0">
                <a:pos x="64" y="270"/>
              </a:cxn>
              <a:cxn ang="0">
                <a:pos x="70" y="214"/>
              </a:cxn>
              <a:cxn ang="0">
                <a:pos x="70" y="194"/>
              </a:cxn>
              <a:cxn ang="0">
                <a:pos x="82" y="98"/>
              </a:cxn>
              <a:cxn ang="0">
                <a:pos x="84" y="18"/>
              </a:cxn>
            </a:cxnLst>
            <a:rect l="0" t="0" r="r" b="b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0" name="Freeform 82"/>
          <p:cNvSpPr>
            <a:spLocks/>
          </p:cNvSpPr>
          <p:nvPr/>
        </p:nvSpPr>
        <p:spPr bwMode="auto">
          <a:xfrm>
            <a:off x="2771775" y="5551488"/>
            <a:ext cx="9683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2" y="42"/>
              </a:cxn>
              <a:cxn ang="0">
                <a:pos x="22" y="42"/>
              </a:cxn>
              <a:cxn ang="0">
                <a:pos x="36" y="46"/>
              </a:cxn>
              <a:cxn ang="0">
                <a:pos x="50" y="44"/>
              </a:cxn>
              <a:cxn ang="0">
                <a:pos x="56" y="42"/>
              </a:cxn>
              <a:cxn ang="0">
                <a:pos x="48" y="40"/>
              </a:cxn>
              <a:cxn ang="0">
                <a:pos x="32" y="36"/>
              </a:cxn>
              <a:cxn ang="0">
                <a:pos x="20" y="28"/>
              </a:cxn>
              <a:cxn ang="0">
                <a:pos x="8" y="16"/>
              </a:cxn>
              <a:cxn ang="0">
                <a:pos x="6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1" name="Freeform 83"/>
          <p:cNvSpPr>
            <a:spLocks/>
          </p:cNvSpPr>
          <p:nvPr/>
        </p:nvSpPr>
        <p:spPr bwMode="auto">
          <a:xfrm>
            <a:off x="2700338" y="5541963"/>
            <a:ext cx="117475" cy="101600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0" y="40"/>
              </a:cxn>
              <a:cxn ang="0">
                <a:pos x="6" y="38"/>
              </a:cxn>
              <a:cxn ang="0">
                <a:pos x="10" y="38"/>
              </a:cxn>
              <a:cxn ang="0">
                <a:pos x="20" y="38"/>
              </a:cxn>
              <a:cxn ang="0">
                <a:pos x="26" y="40"/>
              </a:cxn>
              <a:cxn ang="0">
                <a:pos x="30" y="38"/>
              </a:cxn>
              <a:cxn ang="0">
                <a:pos x="22" y="32"/>
              </a:cxn>
              <a:cxn ang="0">
                <a:pos x="16" y="28"/>
              </a:cxn>
              <a:cxn ang="0">
                <a:pos x="18" y="22"/>
              </a:cxn>
              <a:cxn ang="0">
                <a:pos x="22" y="22"/>
              </a:cxn>
              <a:cxn ang="0">
                <a:pos x="28" y="20"/>
              </a:cxn>
              <a:cxn ang="0">
                <a:pos x="26" y="14"/>
              </a:cxn>
              <a:cxn ang="0">
                <a:pos x="20" y="16"/>
              </a:cxn>
              <a:cxn ang="0">
                <a:pos x="14" y="18"/>
              </a:cxn>
              <a:cxn ang="0">
                <a:pos x="12" y="12"/>
              </a:cxn>
              <a:cxn ang="0">
                <a:pos x="14" y="8"/>
              </a:cxn>
              <a:cxn ang="0">
                <a:pos x="20" y="6"/>
              </a:cxn>
              <a:cxn ang="0">
                <a:pos x="24" y="2"/>
              </a:cxn>
              <a:cxn ang="0">
                <a:pos x="32" y="0"/>
              </a:cxn>
              <a:cxn ang="0">
                <a:pos x="38" y="0"/>
              </a:cxn>
              <a:cxn ang="0">
                <a:pos x="42" y="6"/>
              </a:cxn>
              <a:cxn ang="0">
                <a:pos x="42" y="48"/>
              </a:cxn>
              <a:cxn ang="0">
                <a:pos x="64" y="48"/>
              </a:cxn>
              <a:cxn ang="0">
                <a:pos x="68" y="52"/>
              </a:cxn>
              <a:cxn ang="0">
                <a:pos x="68" y="56"/>
              </a:cxn>
              <a:cxn ang="0">
                <a:pos x="60" y="58"/>
              </a:cxn>
              <a:cxn ang="0">
                <a:pos x="52" y="58"/>
              </a:cxn>
              <a:cxn ang="0">
                <a:pos x="44" y="60"/>
              </a:cxn>
              <a:cxn ang="0">
                <a:pos x="42" y="64"/>
              </a:cxn>
              <a:cxn ang="0">
                <a:pos x="34" y="62"/>
              </a:cxn>
              <a:cxn ang="0">
                <a:pos x="24" y="60"/>
              </a:cxn>
              <a:cxn ang="0">
                <a:pos x="20" y="56"/>
              </a:cxn>
              <a:cxn ang="0">
                <a:pos x="20" y="50"/>
              </a:cxn>
              <a:cxn ang="0">
                <a:pos x="16" y="50"/>
              </a:cxn>
              <a:cxn ang="0">
                <a:pos x="12" y="50"/>
              </a:cxn>
              <a:cxn ang="0">
                <a:pos x="12" y="56"/>
              </a:cxn>
              <a:cxn ang="0">
                <a:pos x="2" y="52"/>
              </a:cxn>
              <a:cxn ang="0">
                <a:pos x="2" y="46"/>
              </a:cxn>
            </a:cxnLst>
            <a:rect l="0" t="0" r="r" b="b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2" name="Freeform 84"/>
          <p:cNvSpPr>
            <a:spLocks/>
          </p:cNvSpPr>
          <p:nvPr/>
        </p:nvSpPr>
        <p:spPr bwMode="auto">
          <a:xfrm>
            <a:off x="2989263" y="5497513"/>
            <a:ext cx="30162" cy="28575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2" y="0"/>
              </a:cxn>
              <a:cxn ang="0">
                <a:pos x="18" y="2"/>
              </a:cxn>
              <a:cxn ang="0">
                <a:pos x="18" y="6"/>
              </a:cxn>
              <a:cxn ang="0">
                <a:pos x="14" y="10"/>
              </a:cxn>
              <a:cxn ang="0">
                <a:pos x="8" y="16"/>
              </a:cxn>
              <a:cxn ang="0">
                <a:pos x="4" y="18"/>
              </a:cxn>
              <a:cxn ang="0">
                <a:pos x="0" y="16"/>
              </a:cxn>
              <a:cxn ang="0">
                <a:pos x="0" y="12"/>
              </a:cxn>
              <a:cxn ang="0">
                <a:pos x="4" y="8"/>
              </a:cxn>
              <a:cxn ang="0">
                <a:pos x="6" y="4"/>
              </a:cxn>
            </a:cxnLst>
            <a:rect l="0" t="0" r="r" b="b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3" name="Freeform 85"/>
          <p:cNvSpPr>
            <a:spLocks/>
          </p:cNvSpPr>
          <p:nvPr/>
        </p:nvSpPr>
        <p:spPr bwMode="auto">
          <a:xfrm>
            <a:off x="3016250" y="5500688"/>
            <a:ext cx="49213" cy="317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10" y="0"/>
              </a:cxn>
              <a:cxn ang="0">
                <a:pos x="16" y="0"/>
              </a:cxn>
              <a:cxn ang="0">
                <a:pos x="22" y="0"/>
              </a:cxn>
              <a:cxn ang="0">
                <a:pos x="28" y="2"/>
              </a:cxn>
              <a:cxn ang="0">
                <a:pos x="28" y="6"/>
              </a:cxn>
              <a:cxn ang="0">
                <a:pos x="22" y="8"/>
              </a:cxn>
              <a:cxn ang="0">
                <a:pos x="18" y="10"/>
              </a:cxn>
              <a:cxn ang="0">
                <a:pos x="16" y="10"/>
              </a:cxn>
              <a:cxn ang="0">
                <a:pos x="12" y="14"/>
              </a:cxn>
              <a:cxn ang="0">
                <a:pos x="8" y="16"/>
              </a:cxn>
              <a:cxn ang="0">
                <a:pos x="6" y="20"/>
              </a:cxn>
              <a:cxn ang="0">
                <a:pos x="0" y="18"/>
              </a:cxn>
              <a:cxn ang="0">
                <a:pos x="0" y="12"/>
              </a:cxn>
              <a:cxn ang="0">
                <a:pos x="2" y="10"/>
              </a:cxn>
              <a:cxn ang="0">
                <a:pos x="6" y="8"/>
              </a:cxn>
            </a:cxnLst>
            <a:rect l="0" t="0" r="r" b="b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4" name="Freeform 86"/>
          <p:cNvSpPr>
            <a:spLocks/>
          </p:cNvSpPr>
          <p:nvPr/>
        </p:nvSpPr>
        <p:spPr bwMode="auto">
          <a:xfrm>
            <a:off x="2624138" y="3944938"/>
            <a:ext cx="1066800" cy="1012825"/>
          </a:xfrm>
          <a:custGeom>
            <a:avLst/>
            <a:gdLst/>
            <a:ahLst/>
            <a:cxnLst>
              <a:cxn ang="0">
                <a:pos x="366" y="36"/>
              </a:cxn>
              <a:cxn ang="0">
                <a:pos x="378" y="70"/>
              </a:cxn>
              <a:cxn ang="0">
                <a:pos x="362" y="100"/>
              </a:cxn>
              <a:cxn ang="0">
                <a:pos x="388" y="78"/>
              </a:cxn>
              <a:cxn ang="0">
                <a:pos x="402" y="98"/>
              </a:cxn>
              <a:cxn ang="0">
                <a:pos x="404" y="108"/>
              </a:cxn>
              <a:cxn ang="0">
                <a:pos x="420" y="92"/>
              </a:cxn>
              <a:cxn ang="0">
                <a:pos x="472" y="114"/>
              </a:cxn>
              <a:cxn ang="0">
                <a:pos x="476" y="126"/>
              </a:cxn>
              <a:cxn ang="0">
                <a:pos x="516" y="130"/>
              </a:cxn>
              <a:cxn ang="0">
                <a:pos x="572" y="152"/>
              </a:cxn>
              <a:cxn ang="0">
                <a:pos x="614" y="174"/>
              </a:cxn>
              <a:cxn ang="0">
                <a:pos x="600" y="246"/>
              </a:cxn>
              <a:cxn ang="0">
                <a:pos x="570" y="286"/>
              </a:cxn>
              <a:cxn ang="0">
                <a:pos x="556" y="322"/>
              </a:cxn>
              <a:cxn ang="0">
                <a:pos x="544" y="392"/>
              </a:cxn>
              <a:cxn ang="0">
                <a:pos x="512" y="446"/>
              </a:cxn>
              <a:cxn ang="0">
                <a:pos x="454" y="468"/>
              </a:cxn>
              <a:cxn ang="0">
                <a:pos x="408" y="494"/>
              </a:cxn>
              <a:cxn ang="0">
                <a:pos x="398" y="550"/>
              </a:cxn>
              <a:cxn ang="0">
                <a:pos x="374" y="588"/>
              </a:cxn>
              <a:cxn ang="0">
                <a:pos x="352" y="606"/>
              </a:cxn>
              <a:cxn ang="0">
                <a:pos x="370" y="584"/>
              </a:cxn>
              <a:cxn ang="0">
                <a:pos x="352" y="596"/>
              </a:cxn>
              <a:cxn ang="0">
                <a:pos x="342" y="622"/>
              </a:cxn>
              <a:cxn ang="0">
                <a:pos x="330" y="622"/>
              </a:cxn>
              <a:cxn ang="0">
                <a:pos x="286" y="590"/>
              </a:cxn>
              <a:cxn ang="0">
                <a:pos x="300" y="540"/>
              </a:cxn>
              <a:cxn ang="0">
                <a:pos x="322" y="502"/>
              </a:cxn>
              <a:cxn ang="0">
                <a:pos x="314" y="474"/>
              </a:cxn>
              <a:cxn ang="0">
                <a:pos x="290" y="446"/>
              </a:cxn>
              <a:cxn ang="0">
                <a:pos x="256" y="414"/>
              </a:cxn>
              <a:cxn ang="0">
                <a:pos x="260" y="376"/>
              </a:cxn>
              <a:cxn ang="0">
                <a:pos x="220" y="342"/>
              </a:cxn>
              <a:cxn ang="0">
                <a:pos x="214" y="302"/>
              </a:cxn>
              <a:cxn ang="0">
                <a:pos x="162" y="282"/>
              </a:cxn>
              <a:cxn ang="0">
                <a:pos x="116" y="244"/>
              </a:cxn>
              <a:cxn ang="0">
                <a:pos x="60" y="256"/>
              </a:cxn>
              <a:cxn ang="0">
                <a:pos x="48" y="238"/>
              </a:cxn>
              <a:cxn ang="0">
                <a:pos x="8" y="222"/>
              </a:cxn>
              <a:cxn ang="0">
                <a:pos x="26" y="160"/>
              </a:cxn>
              <a:cxn ang="0">
                <a:pos x="70" y="120"/>
              </a:cxn>
              <a:cxn ang="0">
                <a:pos x="66" y="72"/>
              </a:cxn>
              <a:cxn ang="0">
                <a:pos x="92" y="56"/>
              </a:cxn>
              <a:cxn ang="0">
                <a:pos x="130" y="72"/>
              </a:cxn>
              <a:cxn ang="0">
                <a:pos x="168" y="44"/>
              </a:cxn>
              <a:cxn ang="0">
                <a:pos x="154" y="18"/>
              </a:cxn>
              <a:cxn ang="0">
                <a:pos x="194" y="18"/>
              </a:cxn>
              <a:cxn ang="0">
                <a:pos x="228" y="22"/>
              </a:cxn>
              <a:cxn ang="0">
                <a:pos x="244" y="64"/>
              </a:cxn>
              <a:cxn ang="0">
                <a:pos x="276" y="54"/>
              </a:cxn>
              <a:cxn ang="0">
                <a:pos x="290" y="44"/>
              </a:cxn>
              <a:cxn ang="0">
                <a:pos x="332" y="48"/>
              </a:cxn>
            </a:cxnLst>
            <a:rect l="0" t="0" r="r" b="b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5" name="Freeform 87"/>
          <p:cNvSpPr>
            <a:spLocks/>
          </p:cNvSpPr>
          <p:nvPr/>
        </p:nvSpPr>
        <p:spPr bwMode="auto">
          <a:xfrm>
            <a:off x="5319713" y="3249613"/>
            <a:ext cx="295275" cy="273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4"/>
              </a:cxn>
              <a:cxn ang="0">
                <a:pos x="24" y="2"/>
              </a:cxn>
              <a:cxn ang="0">
                <a:pos x="48" y="12"/>
              </a:cxn>
              <a:cxn ang="0">
                <a:pos x="66" y="16"/>
              </a:cxn>
              <a:cxn ang="0">
                <a:pos x="80" y="14"/>
              </a:cxn>
              <a:cxn ang="0">
                <a:pos x="90" y="8"/>
              </a:cxn>
              <a:cxn ang="0">
                <a:pos x="112" y="6"/>
              </a:cxn>
              <a:cxn ang="0">
                <a:pos x="122" y="12"/>
              </a:cxn>
              <a:cxn ang="0">
                <a:pos x="134" y="10"/>
              </a:cxn>
              <a:cxn ang="0">
                <a:pos x="150" y="12"/>
              </a:cxn>
              <a:cxn ang="0">
                <a:pos x="154" y="20"/>
              </a:cxn>
              <a:cxn ang="0">
                <a:pos x="162" y="40"/>
              </a:cxn>
              <a:cxn ang="0">
                <a:pos x="158" y="44"/>
              </a:cxn>
              <a:cxn ang="0">
                <a:pos x="152" y="56"/>
              </a:cxn>
              <a:cxn ang="0">
                <a:pos x="150" y="66"/>
              </a:cxn>
              <a:cxn ang="0">
                <a:pos x="146" y="70"/>
              </a:cxn>
              <a:cxn ang="0">
                <a:pos x="140" y="60"/>
              </a:cxn>
              <a:cxn ang="0">
                <a:pos x="136" y="48"/>
              </a:cxn>
              <a:cxn ang="0">
                <a:pos x="130" y="40"/>
              </a:cxn>
              <a:cxn ang="0">
                <a:pos x="126" y="28"/>
              </a:cxn>
              <a:cxn ang="0">
                <a:pos x="122" y="16"/>
              </a:cxn>
              <a:cxn ang="0">
                <a:pos x="122" y="24"/>
              </a:cxn>
              <a:cxn ang="0">
                <a:pos x="124" y="42"/>
              </a:cxn>
              <a:cxn ang="0">
                <a:pos x="128" y="54"/>
              </a:cxn>
              <a:cxn ang="0">
                <a:pos x="136" y="64"/>
              </a:cxn>
              <a:cxn ang="0">
                <a:pos x="142" y="72"/>
              </a:cxn>
              <a:cxn ang="0">
                <a:pos x="150" y="96"/>
              </a:cxn>
              <a:cxn ang="0">
                <a:pos x="170" y="130"/>
              </a:cxn>
              <a:cxn ang="0">
                <a:pos x="172" y="136"/>
              </a:cxn>
              <a:cxn ang="0">
                <a:pos x="172" y="152"/>
              </a:cxn>
              <a:cxn ang="0">
                <a:pos x="164" y="152"/>
              </a:cxn>
              <a:cxn ang="0">
                <a:pos x="144" y="172"/>
              </a:cxn>
              <a:cxn ang="0">
                <a:pos x="134" y="166"/>
              </a:cxn>
              <a:cxn ang="0">
                <a:pos x="6" y="164"/>
              </a:cxn>
              <a:cxn ang="0">
                <a:pos x="6" y="38"/>
              </a:cxn>
              <a:cxn ang="0">
                <a:pos x="2" y="36"/>
              </a:cxn>
              <a:cxn ang="0">
                <a:pos x="0" y="24"/>
              </a:cxn>
              <a:cxn ang="0">
                <a:pos x="6" y="20"/>
              </a:cxn>
              <a:cxn ang="0">
                <a:pos x="6" y="0"/>
              </a:cxn>
            </a:cxnLst>
            <a:rect l="0" t="0" r="r" b="b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6" name="Freeform 88"/>
          <p:cNvSpPr>
            <a:spLocks/>
          </p:cNvSpPr>
          <p:nvPr/>
        </p:nvSpPr>
        <p:spPr bwMode="auto">
          <a:xfrm>
            <a:off x="4902200" y="3211513"/>
            <a:ext cx="427038" cy="3524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51" y="4"/>
              </a:cxn>
              <a:cxn ang="0">
                <a:pos x="79" y="8"/>
              </a:cxn>
              <a:cxn ang="0">
                <a:pos x="93" y="16"/>
              </a:cxn>
              <a:cxn ang="0">
                <a:pos x="99" y="28"/>
              </a:cxn>
              <a:cxn ang="0">
                <a:pos x="107" y="34"/>
              </a:cxn>
              <a:cxn ang="0">
                <a:pos x="125" y="34"/>
              </a:cxn>
              <a:cxn ang="0">
                <a:pos x="137" y="42"/>
              </a:cxn>
              <a:cxn ang="0">
                <a:pos x="157" y="54"/>
              </a:cxn>
              <a:cxn ang="0">
                <a:pos x="171" y="40"/>
              </a:cxn>
              <a:cxn ang="0">
                <a:pos x="173" y="30"/>
              </a:cxn>
              <a:cxn ang="0">
                <a:pos x="167" y="22"/>
              </a:cxn>
              <a:cxn ang="0">
                <a:pos x="177" y="12"/>
              </a:cxn>
              <a:cxn ang="0">
                <a:pos x="191" y="6"/>
              </a:cxn>
              <a:cxn ang="0">
                <a:pos x="209" y="8"/>
              </a:cxn>
              <a:cxn ang="0">
                <a:pos x="223" y="16"/>
              </a:cxn>
              <a:cxn ang="0">
                <a:pos x="237" y="22"/>
              </a:cxn>
              <a:cxn ang="0">
                <a:pos x="249" y="24"/>
              </a:cxn>
              <a:cxn ang="0">
                <a:pos x="249" y="44"/>
              </a:cxn>
              <a:cxn ang="0">
                <a:pos x="243" y="48"/>
              </a:cxn>
              <a:cxn ang="0">
                <a:pos x="245" y="60"/>
              </a:cxn>
              <a:cxn ang="0">
                <a:pos x="249" y="62"/>
              </a:cxn>
              <a:cxn ang="0">
                <a:pos x="249" y="188"/>
              </a:cxn>
              <a:cxn ang="0">
                <a:pos x="249" y="222"/>
              </a:cxn>
              <a:cxn ang="0">
                <a:pos x="231" y="222"/>
              </a:cxn>
              <a:cxn ang="0">
                <a:pos x="97" y="168"/>
              </a:cxn>
              <a:cxn ang="0">
                <a:pos x="91" y="174"/>
              </a:cxn>
              <a:cxn ang="0">
                <a:pos x="79" y="180"/>
              </a:cxn>
              <a:cxn ang="0">
                <a:pos x="69" y="172"/>
              </a:cxn>
              <a:cxn ang="0">
                <a:pos x="59" y="168"/>
              </a:cxn>
              <a:cxn ang="0">
                <a:pos x="43" y="164"/>
              </a:cxn>
              <a:cxn ang="0">
                <a:pos x="37" y="158"/>
              </a:cxn>
              <a:cxn ang="0">
                <a:pos x="33" y="150"/>
              </a:cxn>
              <a:cxn ang="0">
                <a:pos x="14" y="148"/>
              </a:cxn>
              <a:cxn ang="0">
                <a:pos x="8" y="136"/>
              </a:cxn>
              <a:cxn ang="0">
                <a:pos x="4" y="126"/>
              </a:cxn>
              <a:cxn ang="0">
                <a:pos x="0" y="116"/>
              </a:cxn>
              <a:cxn ang="0">
                <a:pos x="8" y="112"/>
              </a:cxn>
              <a:cxn ang="0">
                <a:pos x="8" y="66"/>
              </a:cxn>
              <a:cxn ang="0">
                <a:pos x="4" y="48"/>
              </a:cxn>
              <a:cxn ang="0">
                <a:pos x="12" y="42"/>
              </a:cxn>
              <a:cxn ang="0">
                <a:pos x="12" y="26"/>
              </a:cxn>
              <a:cxn ang="0">
                <a:pos x="33" y="12"/>
              </a:cxn>
              <a:cxn ang="0">
                <a:pos x="35" y="10"/>
              </a:cxn>
              <a:cxn ang="0">
                <a:pos x="35" y="0"/>
              </a:cxn>
            </a:cxnLst>
            <a:rect l="0" t="0" r="r" b="b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7" name="Freeform 89"/>
          <p:cNvSpPr>
            <a:spLocks/>
          </p:cNvSpPr>
          <p:nvPr/>
        </p:nvSpPr>
        <p:spPr bwMode="auto">
          <a:xfrm>
            <a:off x="4849813" y="3094038"/>
            <a:ext cx="111125" cy="193675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38" y="0"/>
              </a:cxn>
              <a:cxn ang="0">
                <a:pos x="42" y="8"/>
              </a:cxn>
              <a:cxn ang="0">
                <a:pos x="48" y="10"/>
              </a:cxn>
              <a:cxn ang="0">
                <a:pos x="54" y="6"/>
              </a:cxn>
              <a:cxn ang="0">
                <a:pos x="58" y="8"/>
              </a:cxn>
              <a:cxn ang="0">
                <a:pos x="56" y="14"/>
              </a:cxn>
              <a:cxn ang="0">
                <a:pos x="50" y="16"/>
              </a:cxn>
              <a:cxn ang="0">
                <a:pos x="46" y="24"/>
              </a:cxn>
              <a:cxn ang="0">
                <a:pos x="50" y="28"/>
              </a:cxn>
              <a:cxn ang="0">
                <a:pos x="58" y="32"/>
              </a:cxn>
              <a:cxn ang="0">
                <a:pos x="58" y="38"/>
              </a:cxn>
              <a:cxn ang="0">
                <a:pos x="52" y="44"/>
              </a:cxn>
              <a:cxn ang="0">
                <a:pos x="46" y="46"/>
              </a:cxn>
              <a:cxn ang="0">
                <a:pos x="40" y="54"/>
              </a:cxn>
              <a:cxn ang="0">
                <a:pos x="44" y="64"/>
              </a:cxn>
              <a:cxn ang="0">
                <a:pos x="54" y="64"/>
              </a:cxn>
              <a:cxn ang="0">
                <a:pos x="58" y="70"/>
              </a:cxn>
              <a:cxn ang="0">
                <a:pos x="65" y="74"/>
              </a:cxn>
              <a:cxn ang="0">
                <a:pos x="65" y="84"/>
              </a:cxn>
              <a:cxn ang="0">
                <a:pos x="42" y="100"/>
              </a:cxn>
              <a:cxn ang="0">
                <a:pos x="42" y="116"/>
              </a:cxn>
              <a:cxn ang="0">
                <a:pos x="34" y="122"/>
              </a:cxn>
              <a:cxn ang="0">
                <a:pos x="28" y="120"/>
              </a:cxn>
              <a:cxn ang="0">
                <a:pos x="26" y="108"/>
              </a:cxn>
              <a:cxn ang="0">
                <a:pos x="24" y="92"/>
              </a:cxn>
              <a:cxn ang="0">
                <a:pos x="10" y="76"/>
              </a:cxn>
              <a:cxn ang="0">
                <a:pos x="0" y="64"/>
              </a:cxn>
              <a:cxn ang="0">
                <a:pos x="0" y="56"/>
              </a:cxn>
              <a:cxn ang="0">
                <a:pos x="12" y="46"/>
              </a:cxn>
              <a:cxn ang="0">
                <a:pos x="12" y="10"/>
              </a:cxn>
              <a:cxn ang="0">
                <a:pos x="16" y="6"/>
              </a:cxn>
            </a:cxnLst>
            <a:rect l="0" t="0" r="r" b="b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8" name="Freeform 90"/>
          <p:cNvSpPr>
            <a:spLocks/>
          </p:cNvSpPr>
          <p:nvPr/>
        </p:nvSpPr>
        <p:spPr bwMode="auto">
          <a:xfrm>
            <a:off x="4406900" y="3103563"/>
            <a:ext cx="568325" cy="492125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0" y="146"/>
              </a:cxn>
              <a:cxn ang="0">
                <a:pos x="32" y="126"/>
              </a:cxn>
              <a:cxn ang="0">
                <a:pos x="54" y="124"/>
              </a:cxn>
              <a:cxn ang="0">
                <a:pos x="78" y="104"/>
              </a:cxn>
              <a:cxn ang="0">
                <a:pos x="80" y="96"/>
              </a:cxn>
              <a:cxn ang="0">
                <a:pos x="96" y="86"/>
              </a:cxn>
              <a:cxn ang="0">
                <a:pos x="120" y="84"/>
              </a:cxn>
              <a:cxn ang="0">
                <a:pos x="120" y="76"/>
              </a:cxn>
              <a:cxn ang="0">
                <a:pos x="112" y="66"/>
              </a:cxn>
              <a:cxn ang="0">
                <a:pos x="112" y="40"/>
              </a:cxn>
              <a:cxn ang="0">
                <a:pos x="110" y="34"/>
              </a:cxn>
              <a:cxn ang="0">
                <a:pos x="126" y="22"/>
              </a:cxn>
              <a:cxn ang="0">
                <a:pos x="138" y="20"/>
              </a:cxn>
              <a:cxn ang="0">
                <a:pos x="154" y="10"/>
              </a:cxn>
              <a:cxn ang="0">
                <a:pos x="180" y="6"/>
              </a:cxn>
              <a:cxn ang="0">
                <a:pos x="204" y="2"/>
              </a:cxn>
              <a:cxn ang="0">
                <a:pos x="218" y="4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2" y="0"/>
              </a:cxn>
              <a:cxn ang="0">
                <a:pos x="270" y="4"/>
              </a:cxn>
              <a:cxn ang="0">
                <a:pos x="270" y="40"/>
              </a:cxn>
              <a:cxn ang="0">
                <a:pos x="258" y="50"/>
              </a:cxn>
              <a:cxn ang="0">
                <a:pos x="258" y="58"/>
              </a:cxn>
              <a:cxn ang="0">
                <a:pos x="282" y="86"/>
              </a:cxn>
              <a:cxn ang="0">
                <a:pos x="286" y="114"/>
              </a:cxn>
              <a:cxn ang="0">
                <a:pos x="292" y="116"/>
              </a:cxn>
              <a:cxn ang="0">
                <a:pos x="294" y="132"/>
              </a:cxn>
              <a:cxn ang="0">
                <a:pos x="296" y="180"/>
              </a:cxn>
              <a:cxn ang="0">
                <a:pos x="288" y="184"/>
              </a:cxn>
              <a:cxn ang="0">
                <a:pos x="292" y="194"/>
              </a:cxn>
              <a:cxn ang="0">
                <a:pos x="302" y="216"/>
              </a:cxn>
              <a:cxn ang="0">
                <a:pos x="321" y="218"/>
              </a:cxn>
              <a:cxn ang="0">
                <a:pos x="325" y="226"/>
              </a:cxn>
              <a:cxn ang="0">
                <a:pos x="331" y="232"/>
              </a:cxn>
              <a:cxn ang="0">
                <a:pos x="264" y="272"/>
              </a:cxn>
              <a:cxn ang="0">
                <a:pos x="226" y="304"/>
              </a:cxn>
              <a:cxn ang="0">
                <a:pos x="206" y="308"/>
              </a:cxn>
              <a:cxn ang="0">
                <a:pos x="188" y="310"/>
              </a:cxn>
              <a:cxn ang="0">
                <a:pos x="190" y="294"/>
              </a:cxn>
              <a:cxn ang="0">
                <a:pos x="170" y="286"/>
              </a:cxn>
              <a:cxn ang="0">
                <a:pos x="160" y="276"/>
              </a:cxn>
              <a:cxn ang="0">
                <a:pos x="0" y="164"/>
              </a:cxn>
            </a:cxnLst>
            <a:rect l="0" t="0" r="r" b="b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9" name="Freeform 91"/>
          <p:cNvSpPr>
            <a:spLocks/>
          </p:cNvSpPr>
          <p:nvPr/>
        </p:nvSpPr>
        <p:spPr bwMode="auto">
          <a:xfrm>
            <a:off x="4289425" y="3135313"/>
            <a:ext cx="323850" cy="228600"/>
          </a:xfrm>
          <a:custGeom>
            <a:avLst/>
            <a:gdLst/>
            <a:ahLst/>
            <a:cxnLst>
              <a:cxn ang="0">
                <a:pos x="68" y="144"/>
              </a:cxn>
              <a:cxn ang="0">
                <a:pos x="0" y="144"/>
              </a:cxn>
              <a:cxn ang="0">
                <a:pos x="10" y="138"/>
              </a:cxn>
              <a:cxn ang="0">
                <a:pos x="28" y="128"/>
              </a:cxn>
              <a:cxn ang="0">
                <a:pos x="50" y="110"/>
              </a:cxn>
              <a:cxn ang="0">
                <a:pos x="52" y="104"/>
              </a:cxn>
              <a:cxn ang="0">
                <a:pos x="52" y="68"/>
              </a:cxn>
              <a:cxn ang="0">
                <a:pos x="62" y="56"/>
              </a:cxn>
              <a:cxn ang="0">
                <a:pos x="74" y="44"/>
              </a:cxn>
              <a:cxn ang="0">
                <a:pos x="88" y="40"/>
              </a:cxn>
              <a:cxn ang="0">
                <a:pos x="102" y="30"/>
              </a:cxn>
              <a:cxn ang="0">
                <a:pos x="108" y="14"/>
              </a:cxn>
              <a:cxn ang="0">
                <a:pos x="112" y="4"/>
              </a:cxn>
              <a:cxn ang="0">
                <a:pos x="116" y="0"/>
              </a:cxn>
              <a:cxn ang="0">
                <a:pos x="122" y="0"/>
              </a:cxn>
              <a:cxn ang="0">
                <a:pos x="126" y="8"/>
              </a:cxn>
              <a:cxn ang="0">
                <a:pos x="132" y="12"/>
              </a:cxn>
              <a:cxn ang="0">
                <a:pos x="154" y="10"/>
              </a:cxn>
              <a:cxn ang="0">
                <a:pos x="164" y="10"/>
              </a:cxn>
              <a:cxn ang="0">
                <a:pos x="168" y="14"/>
              </a:cxn>
              <a:cxn ang="0">
                <a:pos x="178" y="14"/>
              </a:cxn>
              <a:cxn ang="0">
                <a:pos x="180" y="20"/>
              </a:cxn>
              <a:cxn ang="0">
                <a:pos x="180" y="46"/>
              </a:cxn>
              <a:cxn ang="0">
                <a:pos x="188" y="56"/>
              </a:cxn>
              <a:cxn ang="0">
                <a:pos x="188" y="64"/>
              </a:cxn>
              <a:cxn ang="0">
                <a:pos x="164" y="66"/>
              </a:cxn>
              <a:cxn ang="0">
                <a:pos x="148" y="76"/>
              </a:cxn>
              <a:cxn ang="0">
                <a:pos x="146" y="84"/>
              </a:cxn>
              <a:cxn ang="0">
                <a:pos x="122" y="104"/>
              </a:cxn>
              <a:cxn ang="0">
                <a:pos x="100" y="106"/>
              </a:cxn>
              <a:cxn ang="0">
                <a:pos x="68" y="126"/>
              </a:cxn>
              <a:cxn ang="0">
                <a:pos x="68" y="144"/>
              </a:cxn>
            </a:cxnLst>
            <a:rect l="0" t="0" r="r" b="b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0" name="Freeform 92"/>
          <p:cNvSpPr>
            <a:spLocks/>
          </p:cNvSpPr>
          <p:nvPr/>
        </p:nvSpPr>
        <p:spPr bwMode="auto">
          <a:xfrm>
            <a:off x="4179888" y="3363913"/>
            <a:ext cx="227012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" y="94"/>
              </a:cxn>
              <a:cxn ang="0">
                <a:pos x="14" y="78"/>
              </a:cxn>
              <a:cxn ang="0">
                <a:pos x="20" y="62"/>
              </a:cxn>
              <a:cxn ang="0">
                <a:pos x="30" y="54"/>
              </a:cxn>
              <a:cxn ang="0">
                <a:pos x="36" y="38"/>
              </a:cxn>
              <a:cxn ang="0">
                <a:pos x="46" y="24"/>
              </a:cxn>
              <a:cxn ang="0">
                <a:pos x="52" y="18"/>
              </a:cxn>
              <a:cxn ang="0">
                <a:pos x="60" y="8"/>
              </a:cxn>
              <a:cxn ang="0">
                <a:pos x="64" y="0"/>
              </a:cxn>
              <a:cxn ang="0">
                <a:pos x="132" y="0"/>
              </a:cxn>
              <a:cxn ang="0">
                <a:pos x="132" y="28"/>
              </a:cxn>
              <a:cxn ang="0">
                <a:pos x="82" y="28"/>
              </a:cxn>
              <a:cxn ang="0">
                <a:pos x="82" y="70"/>
              </a:cxn>
              <a:cxn ang="0">
                <a:pos x="72" y="70"/>
              </a:cxn>
              <a:cxn ang="0">
                <a:pos x="64" y="74"/>
              </a:cxn>
              <a:cxn ang="0">
                <a:pos x="64" y="82"/>
              </a:cxn>
              <a:cxn ang="0">
                <a:pos x="64" y="106"/>
              </a:cxn>
              <a:cxn ang="0">
                <a:pos x="0" y="106"/>
              </a:cxn>
            </a:cxnLst>
            <a:rect l="0" t="0" r="r" b="b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1" name="Freeform 93"/>
          <p:cNvSpPr>
            <a:spLocks/>
          </p:cNvSpPr>
          <p:nvPr/>
        </p:nvSpPr>
        <p:spPr bwMode="auto">
          <a:xfrm>
            <a:off x="4192588" y="3754438"/>
            <a:ext cx="82550" cy="444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4"/>
              </a:cxn>
              <a:cxn ang="0">
                <a:pos x="22" y="0"/>
              </a:cxn>
              <a:cxn ang="0">
                <a:pos x="48" y="0"/>
              </a:cxn>
              <a:cxn ang="0">
                <a:pos x="44" y="10"/>
              </a:cxn>
              <a:cxn ang="0">
                <a:pos x="42" y="16"/>
              </a:cxn>
              <a:cxn ang="0">
                <a:pos x="30" y="20"/>
              </a:cxn>
              <a:cxn ang="0">
                <a:pos x="22" y="28"/>
              </a:cxn>
              <a:cxn ang="0">
                <a:pos x="16" y="22"/>
              </a:cxn>
              <a:cxn ang="0">
                <a:pos x="8" y="14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2" name="Freeform 94"/>
          <p:cNvSpPr>
            <a:spLocks/>
          </p:cNvSpPr>
          <p:nvPr/>
        </p:nvSpPr>
        <p:spPr bwMode="auto">
          <a:xfrm>
            <a:off x="4286250" y="3824288"/>
            <a:ext cx="74613" cy="76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8"/>
              </a:cxn>
              <a:cxn ang="0">
                <a:pos x="16" y="2"/>
              </a:cxn>
              <a:cxn ang="0">
                <a:pos x="30" y="0"/>
              </a:cxn>
              <a:cxn ang="0">
                <a:pos x="38" y="8"/>
              </a:cxn>
              <a:cxn ang="0">
                <a:pos x="44" y="16"/>
              </a:cxn>
              <a:cxn ang="0">
                <a:pos x="42" y="24"/>
              </a:cxn>
              <a:cxn ang="0">
                <a:pos x="40" y="32"/>
              </a:cxn>
              <a:cxn ang="0">
                <a:pos x="34" y="40"/>
              </a:cxn>
              <a:cxn ang="0">
                <a:pos x="24" y="48"/>
              </a:cxn>
              <a:cxn ang="0">
                <a:pos x="16" y="44"/>
              </a:cxn>
              <a:cxn ang="0">
                <a:pos x="4" y="32"/>
              </a:cxn>
              <a:cxn ang="0">
                <a:pos x="0" y="24"/>
              </a:cxn>
              <a:cxn ang="0">
                <a:pos x="0" y="16"/>
              </a:cxn>
            </a:cxnLst>
            <a:rect l="0" t="0" r="r" b="b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3" name="Freeform 95"/>
          <p:cNvSpPr>
            <a:spLocks/>
          </p:cNvSpPr>
          <p:nvPr/>
        </p:nvSpPr>
        <p:spPr bwMode="auto">
          <a:xfrm>
            <a:off x="4179888" y="3363913"/>
            <a:ext cx="339725" cy="33972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4" y="106"/>
              </a:cxn>
              <a:cxn ang="0">
                <a:pos x="64" y="82"/>
              </a:cxn>
              <a:cxn ang="0">
                <a:pos x="64" y="74"/>
              </a:cxn>
              <a:cxn ang="0">
                <a:pos x="68" y="72"/>
              </a:cxn>
              <a:cxn ang="0">
                <a:pos x="72" y="70"/>
              </a:cxn>
              <a:cxn ang="0">
                <a:pos x="82" y="70"/>
              </a:cxn>
              <a:cxn ang="0">
                <a:pos x="82" y="28"/>
              </a:cxn>
              <a:cxn ang="0">
                <a:pos x="132" y="28"/>
              </a:cxn>
              <a:cxn ang="0">
                <a:pos x="132" y="0"/>
              </a:cxn>
              <a:cxn ang="0">
                <a:pos x="198" y="48"/>
              </a:cxn>
              <a:cxn ang="0">
                <a:pos x="168" y="48"/>
              </a:cxn>
              <a:cxn ang="0">
                <a:pos x="180" y="184"/>
              </a:cxn>
              <a:cxn ang="0">
                <a:pos x="186" y="192"/>
              </a:cxn>
              <a:cxn ang="0">
                <a:pos x="184" y="202"/>
              </a:cxn>
              <a:cxn ang="0">
                <a:pos x="84" y="200"/>
              </a:cxn>
              <a:cxn ang="0">
                <a:pos x="78" y="214"/>
              </a:cxn>
              <a:cxn ang="0">
                <a:pos x="68" y="206"/>
              </a:cxn>
              <a:cxn ang="0">
                <a:pos x="60" y="194"/>
              </a:cxn>
              <a:cxn ang="0">
                <a:pos x="52" y="188"/>
              </a:cxn>
              <a:cxn ang="0">
                <a:pos x="40" y="182"/>
              </a:cxn>
              <a:cxn ang="0">
                <a:pos x="26" y="182"/>
              </a:cxn>
              <a:cxn ang="0">
                <a:pos x="12" y="184"/>
              </a:cxn>
              <a:cxn ang="0">
                <a:pos x="12" y="172"/>
              </a:cxn>
              <a:cxn ang="0">
                <a:pos x="18" y="152"/>
              </a:cxn>
              <a:cxn ang="0">
                <a:pos x="12" y="144"/>
              </a:cxn>
              <a:cxn ang="0">
                <a:pos x="8" y="138"/>
              </a:cxn>
              <a:cxn ang="0">
                <a:pos x="12" y="130"/>
              </a:cxn>
              <a:cxn ang="0">
                <a:pos x="12" y="122"/>
              </a:cxn>
              <a:cxn ang="0">
                <a:pos x="8" y="116"/>
              </a:cxn>
              <a:cxn ang="0">
                <a:pos x="0" y="112"/>
              </a:cxn>
              <a:cxn ang="0">
                <a:pos x="0" y="106"/>
              </a:cxn>
            </a:cxnLst>
            <a:rect l="0" t="0" r="r" b="b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4" name="Freeform 96"/>
          <p:cNvSpPr>
            <a:spLocks/>
          </p:cNvSpPr>
          <p:nvPr/>
        </p:nvSpPr>
        <p:spPr bwMode="auto">
          <a:xfrm>
            <a:off x="4230688" y="3754438"/>
            <a:ext cx="200025" cy="139700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8"/>
              </a:cxn>
              <a:cxn ang="0">
                <a:pos x="72" y="12"/>
              </a:cxn>
              <a:cxn ang="0">
                <a:pos x="84" y="8"/>
              </a:cxn>
              <a:cxn ang="0">
                <a:pos x="98" y="6"/>
              </a:cxn>
              <a:cxn ang="0">
                <a:pos x="100" y="14"/>
              </a:cxn>
              <a:cxn ang="0">
                <a:pos x="106" y="24"/>
              </a:cxn>
              <a:cxn ang="0">
                <a:pos x="112" y="38"/>
              </a:cxn>
              <a:cxn ang="0">
                <a:pos x="110" y="46"/>
              </a:cxn>
              <a:cxn ang="0">
                <a:pos x="112" y="50"/>
              </a:cxn>
              <a:cxn ang="0">
                <a:pos x="114" y="54"/>
              </a:cxn>
              <a:cxn ang="0">
                <a:pos x="116" y="68"/>
              </a:cxn>
              <a:cxn ang="0">
                <a:pos x="110" y="70"/>
              </a:cxn>
              <a:cxn ang="0">
                <a:pos x="112" y="80"/>
              </a:cxn>
              <a:cxn ang="0">
                <a:pos x="106" y="84"/>
              </a:cxn>
              <a:cxn ang="0">
                <a:pos x="100" y="82"/>
              </a:cxn>
              <a:cxn ang="0">
                <a:pos x="96" y="88"/>
              </a:cxn>
              <a:cxn ang="0">
                <a:pos x="90" y="86"/>
              </a:cxn>
              <a:cxn ang="0">
                <a:pos x="88" y="72"/>
              </a:cxn>
              <a:cxn ang="0">
                <a:pos x="82" y="70"/>
              </a:cxn>
              <a:cxn ang="0">
                <a:pos x="74" y="68"/>
              </a:cxn>
              <a:cxn ang="0">
                <a:pos x="76" y="60"/>
              </a:cxn>
              <a:cxn ang="0">
                <a:pos x="70" y="52"/>
              </a:cxn>
              <a:cxn ang="0">
                <a:pos x="62" y="44"/>
              </a:cxn>
              <a:cxn ang="0">
                <a:pos x="48" y="46"/>
              </a:cxn>
              <a:cxn ang="0">
                <a:pos x="40" y="52"/>
              </a:cxn>
              <a:cxn ang="0">
                <a:pos x="32" y="60"/>
              </a:cxn>
              <a:cxn ang="0">
                <a:pos x="24" y="50"/>
              </a:cxn>
              <a:cxn ang="0">
                <a:pos x="14" y="40"/>
              </a:cxn>
              <a:cxn ang="0">
                <a:pos x="6" y="38"/>
              </a:cxn>
              <a:cxn ang="0">
                <a:pos x="0" y="28"/>
              </a:cxn>
              <a:cxn ang="0">
                <a:pos x="8" y="20"/>
              </a:cxn>
              <a:cxn ang="0">
                <a:pos x="20" y="16"/>
              </a:cxn>
              <a:cxn ang="0">
                <a:pos x="22" y="1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50" y="4"/>
              </a:cxn>
              <a:cxn ang="0">
                <a:pos x="60" y="6"/>
              </a:cxn>
            </a:cxnLst>
            <a:rect l="0" t="0" r="r" b="b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5" name="Freeform 97"/>
          <p:cNvSpPr>
            <a:spLocks/>
          </p:cNvSpPr>
          <p:nvPr/>
        </p:nvSpPr>
        <p:spPr bwMode="auto">
          <a:xfrm>
            <a:off x="4327525" y="3862388"/>
            <a:ext cx="112713" cy="104775"/>
          </a:xfrm>
          <a:custGeom>
            <a:avLst/>
            <a:gdLst/>
            <a:ahLst/>
            <a:cxnLst>
              <a:cxn ang="0">
                <a:pos x="50" y="16"/>
              </a:cxn>
              <a:cxn ang="0">
                <a:pos x="50" y="26"/>
              </a:cxn>
              <a:cxn ang="0">
                <a:pos x="50" y="34"/>
              </a:cxn>
              <a:cxn ang="0">
                <a:pos x="58" y="36"/>
              </a:cxn>
              <a:cxn ang="0">
                <a:pos x="64" y="40"/>
              </a:cxn>
              <a:cxn ang="0">
                <a:pos x="66" y="46"/>
              </a:cxn>
              <a:cxn ang="0">
                <a:pos x="66" y="54"/>
              </a:cxn>
              <a:cxn ang="0">
                <a:pos x="62" y="66"/>
              </a:cxn>
              <a:cxn ang="0">
                <a:pos x="50" y="62"/>
              </a:cxn>
              <a:cxn ang="0">
                <a:pos x="38" y="54"/>
              </a:cxn>
              <a:cxn ang="0">
                <a:pos x="30" y="44"/>
              </a:cxn>
              <a:cxn ang="0">
                <a:pos x="18" y="36"/>
              </a:cxn>
              <a:cxn ang="0">
                <a:pos x="8" y="32"/>
              </a:cxn>
              <a:cxn ang="0">
                <a:pos x="0" y="24"/>
              </a:cxn>
              <a:cxn ang="0">
                <a:pos x="16" y="8"/>
              </a:cxn>
              <a:cxn ang="0">
                <a:pos x="18" y="0"/>
              </a:cxn>
              <a:cxn ang="0">
                <a:pos x="24" y="0"/>
              </a:cxn>
              <a:cxn ang="0">
                <a:pos x="32" y="4"/>
              </a:cxn>
              <a:cxn ang="0">
                <a:pos x="34" y="18"/>
              </a:cxn>
              <a:cxn ang="0">
                <a:pos x="40" y="20"/>
              </a:cxn>
              <a:cxn ang="0">
                <a:pos x="44" y="14"/>
              </a:cxn>
              <a:cxn ang="0">
                <a:pos x="50" y="16"/>
              </a:cxn>
            </a:cxnLst>
            <a:rect l="0" t="0" r="r" b="b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6" name="Freeform 98"/>
          <p:cNvSpPr>
            <a:spLocks/>
          </p:cNvSpPr>
          <p:nvPr/>
        </p:nvSpPr>
        <p:spPr bwMode="auto">
          <a:xfrm>
            <a:off x="5010150" y="3478213"/>
            <a:ext cx="288925" cy="409575"/>
          </a:xfrm>
          <a:custGeom>
            <a:avLst/>
            <a:gdLst/>
            <a:ahLst/>
            <a:cxnLst>
              <a:cxn ang="0">
                <a:pos x="166" y="128"/>
              </a:cxn>
              <a:cxn ang="0">
                <a:pos x="152" y="130"/>
              </a:cxn>
              <a:cxn ang="0">
                <a:pos x="148" y="142"/>
              </a:cxn>
              <a:cxn ang="0">
                <a:pos x="136" y="170"/>
              </a:cxn>
              <a:cxn ang="0">
                <a:pos x="144" y="178"/>
              </a:cxn>
              <a:cxn ang="0">
                <a:pos x="148" y="204"/>
              </a:cxn>
              <a:cxn ang="0">
                <a:pos x="136" y="206"/>
              </a:cxn>
              <a:cxn ang="0">
                <a:pos x="112" y="230"/>
              </a:cxn>
              <a:cxn ang="0">
                <a:pos x="88" y="234"/>
              </a:cxn>
              <a:cxn ang="0">
                <a:pos x="86" y="246"/>
              </a:cxn>
              <a:cxn ang="0">
                <a:pos x="40" y="258"/>
              </a:cxn>
              <a:cxn ang="0">
                <a:pos x="30" y="246"/>
              </a:cxn>
              <a:cxn ang="0">
                <a:pos x="10" y="226"/>
              </a:cxn>
              <a:cxn ang="0">
                <a:pos x="12" y="216"/>
              </a:cxn>
              <a:cxn ang="0">
                <a:pos x="32" y="216"/>
              </a:cxn>
              <a:cxn ang="0">
                <a:pos x="26" y="206"/>
              </a:cxn>
              <a:cxn ang="0">
                <a:pos x="24" y="182"/>
              </a:cxn>
              <a:cxn ang="0">
                <a:pos x="16" y="170"/>
              </a:cxn>
              <a:cxn ang="0">
                <a:pos x="2" y="156"/>
              </a:cxn>
              <a:cxn ang="0">
                <a:pos x="0" y="144"/>
              </a:cxn>
              <a:cxn ang="0">
                <a:pos x="32" y="106"/>
              </a:cxn>
              <a:cxn ang="0">
                <a:pos x="36" y="66"/>
              </a:cxn>
              <a:cxn ang="0">
                <a:pos x="40" y="50"/>
              </a:cxn>
              <a:cxn ang="0">
                <a:pos x="28" y="6"/>
              </a:cxn>
              <a:cxn ang="0">
                <a:pos x="34" y="0"/>
              </a:cxn>
              <a:cxn ang="0">
                <a:pos x="168" y="54"/>
              </a:cxn>
              <a:cxn ang="0">
                <a:pos x="166" y="128"/>
              </a:cxn>
            </a:cxnLst>
            <a:rect l="0" t="0" r="r" b="b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7" name="Freeform 99"/>
          <p:cNvSpPr>
            <a:spLocks/>
          </p:cNvSpPr>
          <p:nvPr/>
        </p:nvSpPr>
        <p:spPr bwMode="auto">
          <a:xfrm>
            <a:off x="4646613" y="3471863"/>
            <a:ext cx="431800" cy="307975"/>
          </a:xfrm>
          <a:custGeom>
            <a:avLst/>
            <a:gdLst/>
            <a:ahLst/>
            <a:cxnLst>
              <a:cxn ang="0">
                <a:pos x="4" y="142"/>
              </a:cxn>
              <a:cxn ang="0">
                <a:pos x="18" y="142"/>
              </a:cxn>
              <a:cxn ang="0">
                <a:pos x="52" y="136"/>
              </a:cxn>
              <a:cxn ang="0">
                <a:pos x="64" y="118"/>
              </a:cxn>
              <a:cxn ang="0">
                <a:pos x="66" y="76"/>
              </a:cxn>
              <a:cxn ang="0">
                <a:pos x="86" y="72"/>
              </a:cxn>
              <a:cxn ang="0">
                <a:pos x="124" y="40"/>
              </a:cxn>
              <a:cxn ang="0">
                <a:pos x="191" y="0"/>
              </a:cxn>
              <a:cxn ang="0">
                <a:pos x="199" y="2"/>
              </a:cxn>
              <a:cxn ang="0">
                <a:pos x="207" y="4"/>
              </a:cxn>
              <a:cxn ang="0">
                <a:pos x="217" y="8"/>
              </a:cxn>
              <a:cxn ang="0">
                <a:pos x="227" y="16"/>
              </a:cxn>
              <a:cxn ang="0">
                <a:pos x="239" y="10"/>
              </a:cxn>
              <a:cxn ang="0">
                <a:pos x="251" y="54"/>
              </a:cxn>
              <a:cxn ang="0">
                <a:pos x="247" y="70"/>
              </a:cxn>
              <a:cxn ang="0">
                <a:pos x="243" y="110"/>
              </a:cxn>
              <a:cxn ang="0">
                <a:pos x="211" y="148"/>
              </a:cxn>
              <a:cxn ang="0">
                <a:pos x="213" y="160"/>
              </a:cxn>
              <a:cxn ang="0">
                <a:pos x="191" y="174"/>
              </a:cxn>
              <a:cxn ang="0">
                <a:pos x="156" y="170"/>
              </a:cxn>
              <a:cxn ang="0">
                <a:pos x="150" y="178"/>
              </a:cxn>
              <a:cxn ang="0">
                <a:pos x="122" y="168"/>
              </a:cxn>
              <a:cxn ang="0">
                <a:pos x="112" y="174"/>
              </a:cxn>
              <a:cxn ang="0">
                <a:pos x="96" y="162"/>
              </a:cxn>
              <a:cxn ang="0">
                <a:pos x="66" y="162"/>
              </a:cxn>
              <a:cxn ang="0">
                <a:pos x="54" y="194"/>
              </a:cxn>
              <a:cxn ang="0">
                <a:pos x="44" y="184"/>
              </a:cxn>
              <a:cxn ang="0">
                <a:pos x="30" y="186"/>
              </a:cxn>
              <a:cxn ang="0">
                <a:pos x="16" y="178"/>
              </a:cxn>
              <a:cxn ang="0">
                <a:pos x="12" y="176"/>
              </a:cxn>
              <a:cxn ang="0">
                <a:pos x="14" y="170"/>
              </a:cxn>
              <a:cxn ang="0">
                <a:pos x="4" y="158"/>
              </a:cxn>
              <a:cxn ang="0">
                <a:pos x="0" y="150"/>
              </a:cxn>
              <a:cxn ang="0">
                <a:pos x="4" y="142"/>
              </a:cxn>
            </a:cxnLst>
            <a:rect l="0" t="0" r="r" b="b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8" name="Freeform 100"/>
          <p:cNvSpPr>
            <a:spLocks/>
          </p:cNvSpPr>
          <p:nvPr/>
        </p:nvSpPr>
        <p:spPr bwMode="auto">
          <a:xfrm>
            <a:off x="5043488" y="3802063"/>
            <a:ext cx="347662" cy="203200"/>
          </a:xfrm>
          <a:custGeom>
            <a:avLst/>
            <a:gdLst/>
            <a:ahLst/>
            <a:cxnLst>
              <a:cxn ang="0">
                <a:pos x="20" y="54"/>
              </a:cxn>
              <a:cxn ang="0">
                <a:pos x="66" y="42"/>
              </a:cxn>
              <a:cxn ang="0">
                <a:pos x="68" y="30"/>
              </a:cxn>
              <a:cxn ang="0">
                <a:pos x="92" y="26"/>
              </a:cxn>
              <a:cxn ang="0">
                <a:pos x="116" y="2"/>
              </a:cxn>
              <a:cxn ang="0">
                <a:pos x="128" y="0"/>
              </a:cxn>
              <a:cxn ang="0">
                <a:pos x="140" y="8"/>
              </a:cxn>
              <a:cxn ang="0">
                <a:pos x="142" y="22"/>
              </a:cxn>
              <a:cxn ang="0">
                <a:pos x="142" y="34"/>
              </a:cxn>
              <a:cxn ang="0">
                <a:pos x="180" y="60"/>
              </a:cxn>
              <a:cxn ang="0">
                <a:pos x="202" y="92"/>
              </a:cxn>
              <a:cxn ang="0">
                <a:pos x="172" y="90"/>
              </a:cxn>
              <a:cxn ang="0">
                <a:pos x="138" y="100"/>
              </a:cxn>
              <a:cxn ang="0">
                <a:pos x="126" y="108"/>
              </a:cxn>
              <a:cxn ang="0">
                <a:pos x="104" y="106"/>
              </a:cxn>
              <a:cxn ang="0">
                <a:pos x="92" y="102"/>
              </a:cxn>
              <a:cxn ang="0">
                <a:pos x="78" y="88"/>
              </a:cxn>
              <a:cxn ang="0">
                <a:pos x="64" y="104"/>
              </a:cxn>
              <a:cxn ang="0">
                <a:pos x="62" y="118"/>
              </a:cxn>
              <a:cxn ang="0">
                <a:pos x="32" y="116"/>
              </a:cxn>
              <a:cxn ang="0">
                <a:pos x="24" y="128"/>
              </a:cxn>
              <a:cxn ang="0">
                <a:pos x="10" y="112"/>
              </a:cxn>
              <a:cxn ang="0">
                <a:pos x="0" y="86"/>
              </a:cxn>
              <a:cxn ang="0">
                <a:pos x="0" y="70"/>
              </a:cxn>
              <a:cxn ang="0">
                <a:pos x="20" y="54"/>
              </a:cxn>
            </a:cxnLst>
            <a:rect l="0" t="0" r="r" b="b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9" name="Freeform 101"/>
          <p:cNvSpPr>
            <a:spLocks/>
          </p:cNvSpPr>
          <p:nvPr/>
        </p:nvSpPr>
        <p:spPr bwMode="auto">
          <a:xfrm>
            <a:off x="5243513" y="3490913"/>
            <a:ext cx="454025" cy="488950"/>
          </a:xfrm>
          <a:custGeom>
            <a:avLst/>
            <a:gdLst/>
            <a:ahLst/>
            <a:cxnLst>
              <a:cxn ang="0">
                <a:pos x="188" y="20"/>
              </a:cxn>
              <a:cxn ang="0">
                <a:pos x="208" y="0"/>
              </a:cxn>
              <a:cxn ang="0">
                <a:pos x="216" y="0"/>
              </a:cxn>
              <a:cxn ang="0">
                <a:pos x="238" y="18"/>
              </a:cxn>
              <a:cxn ang="0">
                <a:pos x="242" y="32"/>
              </a:cxn>
              <a:cxn ang="0">
                <a:pos x="240" y="60"/>
              </a:cxn>
              <a:cxn ang="0">
                <a:pos x="264" y="86"/>
              </a:cxn>
              <a:cxn ang="0">
                <a:pos x="236" y="98"/>
              </a:cxn>
              <a:cxn ang="0">
                <a:pos x="230" y="128"/>
              </a:cxn>
              <a:cxn ang="0">
                <a:pos x="230" y="142"/>
              </a:cxn>
              <a:cxn ang="0">
                <a:pos x="206" y="180"/>
              </a:cxn>
              <a:cxn ang="0">
                <a:pos x="206" y="196"/>
              </a:cxn>
              <a:cxn ang="0">
                <a:pos x="194" y="198"/>
              </a:cxn>
              <a:cxn ang="0">
                <a:pos x="194" y="234"/>
              </a:cxn>
              <a:cxn ang="0">
                <a:pos x="174" y="234"/>
              </a:cxn>
              <a:cxn ang="0">
                <a:pos x="178" y="248"/>
              </a:cxn>
              <a:cxn ang="0">
                <a:pos x="188" y="250"/>
              </a:cxn>
              <a:cxn ang="0">
                <a:pos x="212" y="282"/>
              </a:cxn>
              <a:cxn ang="0">
                <a:pos x="218" y="282"/>
              </a:cxn>
              <a:cxn ang="0">
                <a:pos x="218" y="296"/>
              </a:cxn>
              <a:cxn ang="0">
                <a:pos x="198" y="296"/>
              </a:cxn>
              <a:cxn ang="0">
                <a:pos x="190" y="304"/>
              </a:cxn>
              <a:cxn ang="0">
                <a:pos x="138" y="308"/>
              </a:cxn>
              <a:cxn ang="0">
                <a:pos x="122" y="296"/>
              </a:cxn>
              <a:cxn ang="0">
                <a:pos x="94" y="298"/>
              </a:cxn>
              <a:cxn ang="0">
                <a:pos x="86" y="288"/>
              </a:cxn>
              <a:cxn ang="0">
                <a:pos x="64" y="256"/>
              </a:cxn>
              <a:cxn ang="0">
                <a:pos x="26" y="230"/>
              </a:cxn>
              <a:cxn ang="0">
                <a:pos x="24" y="204"/>
              </a:cxn>
              <a:cxn ang="0">
                <a:pos x="12" y="196"/>
              </a:cxn>
              <a:cxn ang="0">
                <a:pos x="8" y="170"/>
              </a:cxn>
              <a:cxn ang="0">
                <a:pos x="0" y="162"/>
              </a:cxn>
              <a:cxn ang="0">
                <a:pos x="16" y="122"/>
              </a:cxn>
              <a:cxn ang="0">
                <a:pos x="30" y="120"/>
              </a:cxn>
              <a:cxn ang="0">
                <a:pos x="32" y="46"/>
              </a:cxn>
              <a:cxn ang="0">
                <a:pos x="50" y="46"/>
              </a:cxn>
              <a:cxn ang="0">
                <a:pos x="50" y="12"/>
              </a:cxn>
              <a:cxn ang="0">
                <a:pos x="178" y="14"/>
              </a:cxn>
              <a:cxn ang="0">
                <a:pos x="188" y="20"/>
              </a:cxn>
            </a:cxnLst>
            <a:rect l="0" t="0" r="r" b="b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0" name="Freeform 102"/>
          <p:cNvSpPr>
            <a:spLocks/>
          </p:cNvSpPr>
          <p:nvPr/>
        </p:nvSpPr>
        <p:spPr bwMode="auto">
          <a:xfrm>
            <a:off x="5638800" y="3627438"/>
            <a:ext cx="173038" cy="1365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12"/>
              </a:cxn>
              <a:cxn ang="0">
                <a:pos x="48" y="26"/>
              </a:cxn>
              <a:cxn ang="0">
                <a:pos x="50" y="44"/>
              </a:cxn>
              <a:cxn ang="0">
                <a:pos x="64" y="44"/>
              </a:cxn>
              <a:cxn ang="0">
                <a:pos x="100" y="76"/>
              </a:cxn>
              <a:cxn ang="0">
                <a:pos x="94" y="86"/>
              </a:cxn>
              <a:cxn ang="0">
                <a:pos x="76" y="68"/>
              </a:cxn>
              <a:cxn ang="0">
                <a:pos x="58" y="52"/>
              </a:cxn>
              <a:cxn ang="0">
                <a:pos x="24" y="50"/>
              </a:cxn>
              <a:cxn ang="0">
                <a:pos x="22" y="56"/>
              </a:cxn>
              <a:cxn ang="0">
                <a:pos x="0" y="56"/>
              </a:cxn>
              <a:cxn ang="0">
                <a:pos x="0" y="42"/>
              </a:cxn>
              <a:cxn ang="0">
                <a:pos x="4" y="28"/>
              </a:cxn>
              <a:cxn ang="0">
                <a:pos x="6" y="12"/>
              </a:cxn>
              <a:cxn ang="0">
                <a:pos x="34" y="0"/>
              </a:cxn>
            </a:cxnLst>
            <a:rect l="0" t="0" r="r" b="b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1" name="Freeform 103"/>
          <p:cNvSpPr>
            <a:spLocks/>
          </p:cNvSpPr>
          <p:nvPr/>
        </p:nvSpPr>
        <p:spPr bwMode="auto">
          <a:xfrm>
            <a:off x="5786438" y="3748088"/>
            <a:ext cx="38100" cy="53975"/>
          </a:xfrm>
          <a:custGeom>
            <a:avLst/>
            <a:gdLst/>
            <a:ahLst/>
            <a:cxnLst>
              <a:cxn ang="0">
                <a:pos x="22" y="16"/>
              </a:cxn>
              <a:cxn ang="0">
                <a:pos x="14" y="22"/>
              </a:cxn>
              <a:cxn ang="0">
                <a:pos x="16" y="34"/>
              </a:cxn>
              <a:cxn ang="0">
                <a:pos x="0" y="32"/>
              </a:cxn>
              <a:cxn ang="0">
                <a:pos x="0" y="20"/>
              </a:cxn>
              <a:cxn ang="0">
                <a:pos x="8" y="10"/>
              </a:cxn>
              <a:cxn ang="0">
                <a:pos x="14" y="0"/>
              </a:cxn>
              <a:cxn ang="0">
                <a:pos x="22" y="16"/>
              </a:cxn>
            </a:cxnLst>
            <a:rect l="0" t="0" r="r" b="b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2" name="Freeform 104"/>
          <p:cNvSpPr>
            <a:spLocks/>
          </p:cNvSpPr>
          <p:nvPr/>
        </p:nvSpPr>
        <p:spPr bwMode="auto">
          <a:xfrm>
            <a:off x="5759450" y="3776663"/>
            <a:ext cx="285750" cy="342900"/>
          </a:xfrm>
          <a:custGeom>
            <a:avLst/>
            <a:gdLst/>
            <a:ahLst/>
            <a:cxnLst>
              <a:cxn ang="0">
                <a:pos x="60" y="26"/>
              </a:cxn>
              <a:cxn ang="0">
                <a:pos x="78" y="18"/>
              </a:cxn>
              <a:cxn ang="0">
                <a:pos x="146" y="8"/>
              </a:cxn>
              <a:cxn ang="0">
                <a:pos x="164" y="0"/>
              </a:cxn>
              <a:cxn ang="0">
                <a:pos x="166" y="22"/>
              </a:cxn>
              <a:cxn ang="0">
                <a:pos x="158" y="30"/>
              </a:cxn>
              <a:cxn ang="0">
                <a:pos x="132" y="80"/>
              </a:cxn>
              <a:cxn ang="0">
                <a:pos x="80" y="152"/>
              </a:cxn>
              <a:cxn ang="0">
                <a:pos x="12" y="216"/>
              </a:cxn>
              <a:cxn ang="0">
                <a:pos x="2" y="202"/>
              </a:cxn>
              <a:cxn ang="0">
                <a:pos x="0" y="146"/>
              </a:cxn>
              <a:cxn ang="0">
                <a:pos x="16" y="136"/>
              </a:cxn>
              <a:cxn ang="0">
                <a:pos x="16" y="126"/>
              </a:cxn>
              <a:cxn ang="0">
                <a:pos x="40" y="112"/>
              </a:cxn>
              <a:cxn ang="0">
                <a:pos x="66" y="108"/>
              </a:cxn>
              <a:cxn ang="0">
                <a:pos x="108" y="62"/>
              </a:cxn>
              <a:cxn ang="0">
                <a:pos x="52" y="48"/>
              </a:cxn>
              <a:cxn ang="0">
                <a:pos x="32" y="26"/>
              </a:cxn>
              <a:cxn ang="0">
                <a:pos x="32" y="16"/>
              </a:cxn>
              <a:cxn ang="0">
                <a:pos x="40" y="8"/>
              </a:cxn>
              <a:cxn ang="0">
                <a:pos x="60" y="26"/>
              </a:cxn>
            </a:cxnLst>
            <a:rect l="0" t="0" r="r" b="b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3" name="Freeform 105"/>
          <p:cNvSpPr>
            <a:spLocks/>
          </p:cNvSpPr>
          <p:nvPr/>
        </p:nvSpPr>
        <p:spPr bwMode="auto">
          <a:xfrm>
            <a:off x="5543550" y="3706813"/>
            <a:ext cx="401638" cy="282575"/>
          </a:xfrm>
          <a:custGeom>
            <a:avLst/>
            <a:gdLst/>
            <a:ahLst/>
            <a:cxnLst>
              <a:cxn ang="0">
                <a:pos x="56" y="6"/>
              </a:cxn>
              <a:cxn ang="0">
                <a:pos x="78" y="6"/>
              </a:cxn>
              <a:cxn ang="0">
                <a:pos x="80" y="0"/>
              </a:cxn>
              <a:cxn ang="0">
                <a:pos x="114" y="2"/>
              </a:cxn>
              <a:cxn ang="0">
                <a:pos x="150" y="36"/>
              </a:cxn>
              <a:cxn ang="0">
                <a:pos x="142" y="46"/>
              </a:cxn>
              <a:cxn ang="0">
                <a:pos x="142" y="58"/>
              </a:cxn>
              <a:cxn ang="0">
                <a:pos x="158" y="60"/>
              </a:cxn>
              <a:cxn ang="0">
                <a:pos x="158" y="70"/>
              </a:cxn>
              <a:cxn ang="0">
                <a:pos x="178" y="92"/>
              </a:cxn>
              <a:cxn ang="0">
                <a:pos x="234" y="106"/>
              </a:cxn>
              <a:cxn ang="0">
                <a:pos x="192" y="152"/>
              </a:cxn>
              <a:cxn ang="0">
                <a:pos x="166" y="156"/>
              </a:cxn>
              <a:cxn ang="0">
                <a:pos x="142" y="170"/>
              </a:cxn>
              <a:cxn ang="0">
                <a:pos x="130" y="174"/>
              </a:cxn>
              <a:cxn ang="0">
                <a:pos x="124" y="166"/>
              </a:cxn>
              <a:cxn ang="0">
                <a:pos x="104" y="178"/>
              </a:cxn>
              <a:cxn ang="0">
                <a:pos x="80" y="176"/>
              </a:cxn>
              <a:cxn ang="0">
                <a:pos x="44" y="160"/>
              </a:cxn>
              <a:cxn ang="0">
                <a:pos x="44" y="146"/>
              </a:cxn>
              <a:cxn ang="0">
                <a:pos x="38" y="146"/>
              </a:cxn>
              <a:cxn ang="0">
                <a:pos x="14" y="114"/>
              </a:cxn>
              <a:cxn ang="0">
                <a:pos x="4" y="112"/>
              </a:cxn>
              <a:cxn ang="0">
                <a:pos x="0" y="98"/>
              </a:cxn>
              <a:cxn ang="0">
                <a:pos x="20" y="98"/>
              </a:cxn>
              <a:cxn ang="0">
                <a:pos x="20" y="62"/>
              </a:cxn>
              <a:cxn ang="0">
                <a:pos x="32" y="60"/>
              </a:cxn>
              <a:cxn ang="0">
                <a:pos x="32" y="44"/>
              </a:cxn>
              <a:cxn ang="0">
                <a:pos x="56" y="6"/>
              </a:cxn>
            </a:cxnLst>
            <a:rect l="0" t="0" r="r" b="b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4" name="Freeform 106"/>
          <p:cNvSpPr>
            <a:spLocks/>
          </p:cNvSpPr>
          <p:nvPr/>
        </p:nvSpPr>
        <p:spPr bwMode="auto">
          <a:xfrm>
            <a:off x="4881563" y="3748088"/>
            <a:ext cx="203200" cy="2825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9" y="12"/>
              </a:cxn>
              <a:cxn ang="0">
                <a:pos x="101" y="36"/>
              </a:cxn>
              <a:cxn ang="0">
                <a:pos x="107" y="46"/>
              </a:cxn>
              <a:cxn ang="0">
                <a:pos x="87" y="46"/>
              </a:cxn>
              <a:cxn ang="0">
                <a:pos x="85" y="56"/>
              </a:cxn>
              <a:cxn ang="0">
                <a:pos x="115" y="88"/>
              </a:cxn>
              <a:cxn ang="0">
                <a:pos x="95" y="104"/>
              </a:cxn>
              <a:cxn ang="0">
                <a:pos x="95" y="120"/>
              </a:cxn>
              <a:cxn ang="0">
                <a:pos x="105" y="146"/>
              </a:cxn>
              <a:cxn ang="0">
                <a:pos x="119" y="162"/>
              </a:cxn>
              <a:cxn ang="0">
                <a:pos x="117" y="176"/>
              </a:cxn>
              <a:cxn ang="0">
                <a:pos x="99" y="178"/>
              </a:cxn>
              <a:cxn ang="0">
                <a:pos x="99" y="170"/>
              </a:cxn>
              <a:cxn ang="0">
                <a:pos x="18" y="170"/>
              </a:cxn>
              <a:cxn ang="0">
                <a:pos x="18" y="146"/>
              </a:cxn>
              <a:cxn ang="0">
                <a:pos x="10" y="138"/>
              </a:cxn>
              <a:cxn ang="0">
                <a:pos x="0" y="132"/>
              </a:cxn>
              <a:cxn ang="0">
                <a:pos x="2" y="114"/>
              </a:cxn>
              <a:cxn ang="0">
                <a:pos x="22" y="96"/>
              </a:cxn>
              <a:cxn ang="0">
                <a:pos x="32" y="96"/>
              </a:cxn>
              <a:cxn ang="0">
                <a:pos x="43" y="104"/>
              </a:cxn>
              <a:cxn ang="0">
                <a:pos x="83" y="28"/>
              </a:cxn>
              <a:cxn ang="0">
                <a:pos x="93" y="26"/>
              </a:cxn>
              <a:cxn ang="0">
                <a:pos x="91" y="12"/>
              </a:cxn>
              <a:cxn ang="0">
                <a:pos x="91" y="0"/>
              </a:cxn>
            </a:cxnLst>
            <a:rect l="0" t="0" r="r" b="b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5" name="Freeform 107"/>
          <p:cNvSpPr>
            <a:spLocks/>
          </p:cNvSpPr>
          <p:nvPr/>
        </p:nvSpPr>
        <p:spPr bwMode="auto">
          <a:xfrm>
            <a:off x="4719638" y="3725863"/>
            <a:ext cx="320675" cy="238125"/>
          </a:xfrm>
          <a:custGeom>
            <a:avLst/>
            <a:gdLst/>
            <a:ahLst/>
            <a:cxnLst>
              <a:cxn ang="0">
                <a:pos x="94" y="146"/>
              </a:cxn>
              <a:cxn ang="0">
                <a:pos x="64" y="150"/>
              </a:cxn>
              <a:cxn ang="0">
                <a:pos x="44" y="148"/>
              </a:cxn>
              <a:cxn ang="0">
                <a:pos x="46" y="132"/>
              </a:cxn>
              <a:cxn ang="0">
                <a:pos x="22" y="118"/>
              </a:cxn>
              <a:cxn ang="0">
                <a:pos x="2" y="116"/>
              </a:cxn>
              <a:cxn ang="0">
                <a:pos x="0" y="78"/>
              </a:cxn>
              <a:cxn ang="0">
                <a:pos x="22" y="52"/>
              </a:cxn>
              <a:cxn ang="0">
                <a:pos x="10" y="42"/>
              </a:cxn>
              <a:cxn ang="0">
                <a:pos x="12" y="34"/>
              </a:cxn>
              <a:cxn ang="0">
                <a:pos x="24" y="2"/>
              </a:cxn>
              <a:cxn ang="0">
                <a:pos x="54" y="2"/>
              </a:cxn>
              <a:cxn ang="0">
                <a:pos x="70" y="14"/>
              </a:cxn>
              <a:cxn ang="0">
                <a:pos x="80" y="8"/>
              </a:cxn>
              <a:cxn ang="0">
                <a:pos x="108" y="18"/>
              </a:cxn>
              <a:cxn ang="0">
                <a:pos x="114" y="10"/>
              </a:cxn>
              <a:cxn ang="0">
                <a:pos x="149" y="14"/>
              </a:cxn>
              <a:cxn ang="0">
                <a:pos x="171" y="0"/>
              </a:cxn>
              <a:cxn ang="0">
                <a:pos x="185" y="14"/>
              </a:cxn>
              <a:cxn ang="0">
                <a:pos x="187" y="40"/>
              </a:cxn>
              <a:cxn ang="0">
                <a:pos x="177" y="42"/>
              </a:cxn>
              <a:cxn ang="0">
                <a:pos x="137" y="118"/>
              </a:cxn>
              <a:cxn ang="0">
                <a:pos x="126" y="110"/>
              </a:cxn>
              <a:cxn ang="0">
                <a:pos x="116" y="110"/>
              </a:cxn>
              <a:cxn ang="0">
                <a:pos x="96" y="128"/>
              </a:cxn>
              <a:cxn ang="0">
                <a:pos x="94" y="146"/>
              </a:cxn>
            </a:cxnLst>
            <a:rect l="0" t="0" r="r" b="b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6" name="Freeform 108"/>
          <p:cNvSpPr>
            <a:spLocks/>
          </p:cNvSpPr>
          <p:nvPr/>
        </p:nvSpPr>
        <p:spPr bwMode="auto">
          <a:xfrm>
            <a:off x="4664075" y="3763963"/>
            <a:ext cx="93663" cy="152400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4" y="0"/>
              </a:cxn>
              <a:cxn ang="0">
                <a:pos x="44" y="10"/>
              </a:cxn>
              <a:cxn ang="0">
                <a:pos x="42" y="18"/>
              </a:cxn>
              <a:cxn ang="0">
                <a:pos x="54" y="28"/>
              </a:cxn>
              <a:cxn ang="0">
                <a:pos x="32" y="54"/>
              </a:cxn>
              <a:cxn ang="0">
                <a:pos x="34" y="92"/>
              </a:cxn>
              <a:cxn ang="0">
                <a:pos x="12" y="96"/>
              </a:cxn>
              <a:cxn ang="0">
                <a:pos x="12" y="48"/>
              </a:cxn>
              <a:cxn ang="0">
                <a:pos x="0" y="32"/>
              </a:cxn>
              <a:cxn ang="0">
                <a:pos x="4" y="20"/>
              </a:cxn>
              <a:cxn ang="0">
                <a:pos x="20" y="16"/>
              </a:cxn>
              <a:cxn ang="0">
                <a:pos x="20" y="2"/>
              </a:cxn>
            </a:cxnLst>
            <a:rect l="0" t="0" r="r" b="b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7" name="Freeform 109"/>
          <p:cNvSpPr>
            <a:spLocks/>
          </p:cNvSpPr>
          <p:nvPr/>
        </p:nvSpPr>
        <p:spPr bwMode="auto">
          <a:xfrm>
            <a:off x="4633913" y="3795713"/>
            <a:ext cx="50800" cy="127000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16" y="80"/>
              </a:cxn>
              <a:cxn ang="0">
                <a:pos x="12" y="48"/>
              </a:cxn>
              <a:cxn ang="0">
                <a:pos x="8" y="34"/>
              </a:cxn>
              <a:cxn ang="0">
                <a:pos x="12" y="18"/>
              </a:cxn>
              <a:cxn ang="0">
                <a:pos x="0" y="0"/>
              </a:cxn>
              <a:cxn ang="0">
                <a:pos x="22" y="0"/>
              </a:cxn>
              <a:cxn ang="0">
                <a:pos x="18" y="12"/>
              </a:cxn>
              <a:cxn ang="0">
                <a:pos x="30" y="28"/>
              </a:cxn>
              <a:cxn ang="0">
                <a:pos x="30" y="76"/>
              </a:cxn>
            </a:cxnLst>
            <a:rect l="0" t="0" r="r" b="b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8" name="Freeform 110"/>
          <p:cNvSpPr>
            <a:spLocks/>
          </p:cNvSpPr>
          <p:nvPr/>
        </p:nvSpPr>
        <p:spPr bwMode="auto">
          <a:xfrm>
            <a:off x="4313238" y="3440113"/>
            <a:ext cx="444500" cy="37465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210" y="60"/>
              </a:cxn>
              <a:cxn ang="0">
                <a:pos x="224" y="74"/>
              </a:cxn>
              <a:cxn ang="0">
                <a:pos x="244" y="82"/>
              </a:cxn>
              <a:cxn ang="0">
                <a:pos x="242" y="98"/>
              </a:cxn>
              <a:cxn ang="0">
                <a:pos x="258" y="96"/>
              </a:cxn>
              <a:cxn ang="0">
                <a:pos x="258" y="138"/>
              </a:cxn>
              <a:cxn ang="0">
                <a:pos x="246" y="156"/>
              </a:cxn>
              <a:cxn ang="0">
                <a:pos x="212" y="162"/>
              </a:cxn>
              <a:cxn ang="0">
                <a:pos x="198" y="162"/>
              </a:cxn>
              <a:cxn ang="0">
                <a:pos x="178" y="162"/>
              </a:cxn>
              <a:cxn ang="0">
                <a:pos x="154" y="172"/>
              </a:cxn>
              <a:cxn ang="0">
                <a:pos x="136" y="190"/>
              </a:cxn>
              <a:cxn ang="0">
                <a:pos x="128" y="186"/>
              </a:cxn>
              <a:cxn ang="0">
                <a:pos x="118" y="210"/>
              </a:cxn>
              <a:cxn ang="0">
                <a:pos x="108" y="212"/>
              </a:cxn>
              <a:cxn ang="0">
                <a:pos x="104" y="234"/>
              </a:cxn>
              <a:cxn ang="0">
                <a:pos x="64" y="236"/>
              </a:cxn>
              <a:cxn ang="0">
                <a:pos x="56" y="218"/>
              </a:cxn>
              <a:cxn ang="0">
                <a:pos x="50" y="204"/>
              </a:cxn>
              <a:cxn ang="0">
                <a:pos x="24" y="210"/>
              </a:cxn>
              <a:cxn ang="0">
                <a:pos x="12" y="206"/>
              </a:cxn>
              <a:cxn ang="0">
                <a:pos x="12" y="204"/>
              </a:cxn>
              <a:cxn ang="0">
                <a:pos x="12" y="200"/>
              </a:cxn>
              <a:cxn ang="0">
                <a:pos x="10" y="192"/>
              </a:cxn>
              <a:cxn ang="0">
                <a:pos x="4" y="184"/>
              </a:cxn>
              <a:cxn ang="0">
                <a:pos x="2" y="172"/>
              </a:cxn>
              <a:cxn ang="0">
                <a:pos x="0" y="166"/>
              </a:cxn>
              <a:cxn ang="0">
                <a:pos x="6" y="152"/>
              </a:cxn>
              <a:cxn ang="0">
                <a:pos x="106" y="154"/>
              </a:cxn>
              <a:cxn ang="0">
                <a:pos x="108" y="144"/>
              </a:cxn>
              <a:cxn ang="0">
                <a:pos x="102" y="136"/>
              </a:cxn>
              <a:cxn ang="0">
                <a:pos x="90" y="0"/>
              </a:cxn>
              <a:cxn ang="0">
                <a:pos x="120" y="0"/>
              </a:cxn>
            </a:cxnLst>
            <a:rect l="0" t="0" r="r" b="b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9" name="Freeform 111"/>
          <p:cNvSpPr>
            <a:spLocks/>
          </p:cNvSpPr>
          <p:nvPr/>
        </p:nvSpPr>
        <p:spPr bwMode="auto">
          <a:xfrm>
            <a:off x="4492625" y="3697288"/>
            <a:ext cx="206375" cy="136525"/>
          </a:xfrm>
          <a:custGeom>
            <a:avLst/>
            <a:gdLst/>
            <a:ahLst/>
            <a:cxnLst>
              <a:cxn ang="0">
                <a:pos x="44" y="62"/>
              </a:cxn>
              <a:cxn ang="0">
                <a:pos x="44" y="84"/>
              </a:cxn>
              <a:cxn ang="0">
                <a:pos x="30" y="78"/>
              </a:cxn>
              <a:cxn ang="0">
                <a:pos x="20" y="86"/>
              </a:cxn>
              <a:cxn ang="0">
                <a:pos x="0" y="72"/>
              </a:cxn>
              <a:cxn ang="0">
                <a:pos x="4" y="50"/>
              </a:cxn>
              <a:cxn ang="0">
                <a:pos x="14" y="48"/>
              </a:cxn>
              <a:cxn ang="0">
                <a:pos x="24" y="24"/>
              </a:cxn>
              <a:cxn ang="0">
                <a:pos x="32" y="28"/>
              </a:cxn>
              <a:cxn ang="0">
                <a:pos x="50" y="10"/>
              </a:cxn>
              <a:cxn ang="0">
                <a:pos x="74" y="0"/>
              </a:cxn>
              <a:cxn ang="0">
                <a:pos x="94" y="0"/>
              </a:cxn>
              <a:cxn ang="0">
                <a:pos x="90" y="8"/>
              </a:cxn>
              <a:cxn ang="0">
                <a:pos x="92" y="14"/>
              </a:cxn>
              <a:cxn ang="0">
                <a:pos x="104" y="28"/>
              </a:cxn>
              <a:cxn ang="0">
                <a:pos x="102" y="34"/>
              </a:cxn>
              <a:cxn ang="0">
                <a:pos x="120" y="44"/>
              </a:cxn>
              <a:cxn ang="0">
                <a:pos x="120" y="58"/>
              </a:cxn>
              <a:cxn ang="0">
                <a:pos x="104" y="62"/>
              </a:cxn>
              <a:cxn ang="0">
                <a:pos x="82" y="62"/>
              </a:cxn>
              <a:cxn ang="0">
                <a:pos x="44" y="62"/>
              </a:cxn>
            </a:cxnLst>
            <a:rect l="0" t="0" r="r" b="b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0" name="Freeform 112"/>
          <p:cNvSpPr>
            <a:spLocks/>
          </p:cNvSpPr>
          <p:nvPr/>
        </p:nvSpPr>
        <p:spPr bwMode="auto">
          <a:xfrm>
            <a:off x="4557713" y="3795713"/>
            <a:ext cx="103187" cy="158750"/>
          </a:xfrm>
          <a:custGeom>
            <a:avLst/>
            <a:gdLst/>
            <a:ahLst/>
            <a:cxnLst>
              <a:cxn ang="0">
                <a:pos x="60" y="80"/>
              </a:cxn>
              <a:cxn ang="0">
                <a:pos x="48" y="86"/>
              </a:cxn>
              <a:cxn ang="0">
                <a:pos x="36" y="96"/>
              </a:cxn>
              <a:cxn ang="0">
                <a:pos x="20" y="100"/>
              </a:cxn>
              <a:cxn ang="0">
                <a:pos x="8" y="94"/>
              </a:cxn>
              <a:cxn ang="0">
                <a:pos x="0" y="72"/>
              </a:cxn>
              <a:cxn ang="0">
                <a:pos x="10" y="50"/>
              </a:cxn>
              <a:cxn ang="0">
                <a:pos x="6" y="22"/>
              </a:cxn>
              <a:cxn ang="0">
                <a:pos x="6" y="0"/>
              </a:cxn>
              <a:cxn ang="0">
                <a:pos x="44" y="0"/>
              </a:cxn>
              <a:cxn ang="0">
                <a:pos x="56" y="18"/>
              </a:cxn>
              <a:cxn ang="0">
                <a:pos x="52" y="30"/>
              </a:cxn>
              <a:cxn ang="0">
                <a:pos x="54" y="40"/>
              </a:cxn>
              <a:cxn ang="0">
                <a:pos x="56" y="48"/>
              </a:cxn>
              <a:cxn ang="0">
                <a:pos x="60" y="80"/>
              </a:cxn>
            </a:cxnLst>
            <a:rect l="0" t="0" r="r" b="b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1" name="Freeform 113"/>
          <p:cNvSpPr>
            <a:spLocks/>
          </p:cNvSpPr>
          <p:nvPr/>
        </p:nvSpPr>
        <p:spPr bwMode="auto">
          <a:xfrm>
            <a:off x="4413250" y="3811588"/>
            <a:ext cx="161925" cy="155575"/>
          </a:xfrm>
          <a:custGeom>
            <a:avLst/>
            <a:gdLst/>
            <a:ahLst/>
            <a:cxnLst>
              <a:cxn ang="0">
                <a:pos x="92" y="84"/>
              </a:cxn>
              <a:cxn ang="0">
                <a:pos x="50" y="84"/>
              </a:cxn>
              <a:cxn ang="0">
                <a:pos x="24" y="94"/>
              </a:cxn>
              <a:cxn ang="0">
                <a:pos x="12" y="98"/>
              </a:cxn>
              <a:cxn ang="0">
                <a:pos x="16" y="78"/>
              </a:cxn>
              <a:cxn ang="0">
                <a:pos x="14" y="72"/>
              </a:cxn>
              <a:cxn ang="0">
                <a:pos x="8" y="68"/>
              </a:cxn>
              <a:cxn ang="0">
                <a:pos x="0" y="66"/>
              </a:cxn>
              <a:cxn ang="0">
                <a:pos x="0" y="56"/>
              </a:cxn>
              <a:cxn ang="0">
                <a:pos x="0" y="48"/>
              </a:cxn>
              <a:cxn ang="0">
                <a:pos x="6" y="44"/>
              </a:cxn>
              <a:cxn ang="0">
                <a:pos x="4" y="34"/>
              </a:cxn>
              <a:cxn ang="0">
                <a:pos x="10" y="32"/>
              </a:cxn>
              <a:cxn ang="0">
                <a:pos x="8" y="18"/>
              </a:cxn>
              <a:cxn ang="0">
                <a:pos x="4" y="10"/>
              </a:cxn>
              <a:cxn ang="0">
                <a:pos x="6" y="2"/>
              </a:cxn>
              <a:cxn ang="0">
                <a:pos x="46" y="0"/>
              </a:cxn>
              <a:cxn ang="0">
                <a:pos x="66" y="14"/>
              </a:cxn>
              <a:cxn ang="0">
                <a:pos x="76" y="6"/>
              </a:cxn>
              <a:cxn ang="0">
                <a:pos x="90" y="12"/>
              </a:cxn>
              <a:cxn ang="0">
                <a:pos x="94" y="40"/>
              </a:cxn>
              <a:cxn ang="0">
                <a:pos x="84" y="62"/>
              </a:cxn>
              <a:cxn ang="0">
                <a:pos x="92" y="84"/>
              </a:cxn>
            </a:cxnLst>
            <a:rect l="0" t="0" r="r" b="b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2" name="Freeform 114"/>
          <p:cNvSpPr>
            <a:spLocks/>
          </p:cNvSpPr>
          <p:nvPr/>
        </p:nvSpPr>
        <p:spPr bwMode="auto">
          <a:xfrm>
            <a:off x="4905375" y="4017963"/>
            <a:ext cx="4921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9" y="0"/>
              </a:cxn>
              <a:cxn ang="0">
                <a:pos x="26" y="22"/>
              </a:cxn>
              <a:cxn ang="0">
                <a:pos x="2" y="24"/>
              </a:cxn>
              <a:cxn ang="0">
                <a:pos x="0" y="10"/>
              </a:cxn>
              <a:cxn ang="0">
                <a:pos x="4" y="0"/>
              </a:cxn>
            </a:cxnLst>
            <a:rect l="0" t="0" r="r" b="b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3" name="Freeform 115"/>
          <p:cNvSpPr>
            <a:spLocks/>
          </p:cNvSpPr>
          <p:nvPr/>
        </p:nvSpPr>
        <p:spPr bwMode="auto">
          <a:xfrm>
            <a:off x="5824538" y="4379913"/>
            <a:ext cx="196850" cy="355600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46" y="60"/>
              </a:cxn>
              <a:cxn ang="0">
                <a:pos x="70" y="44"/>
              </a:cxn>
              <a:cxn ang="0">
                <a:pos x="78" y="30"/>
              </a:cxn>
              <a:cxn ang="0">
                <a:pos x="86" y="26"/>
              </a:cxn>
              <a:cxn ang="0">
                <a:pos x="94" y="10"/>
              </a:cxn>
              <a:cxn ang="0">
                <a:pos x="96" y="0"/>
              </a:cxn>
              <a:cxn ang="0">
                <a:pos x="108" y="20"/>
              </a:cxn>
              <a:cxn ang="0">
                <a:pos x="112" y="40"/>
              </a:cxn>
              <a:cxn ang="0">
                <a:pos x="114" y="52"/>
              </a:cxn>
              <a:cxn ang="0">
                <a:pos x="114" y="64"/>
              </a:cxn>
              <a:cxn ang="0">
                <a:pos x="102" y="66"/>
              </a:cxn>
              <a:cxn ang="0">
                <a:pos x="102" y="82"/>
              </a:cxn>
              <a:cxn ang="0">
                <a:pos x="82" y="150"/>
              </a:cxn>
              <a:cxn ang="0">
                <a:pos x="74" y="182"/>
              </a:cxn>
              <a:cxn ang="0">
                <a:pos x="62" y="214"/>
              </a:cxn>
              <a:cxn ang="0">
                <a:pos x="40" y="224"/>
              </a:cxn>
              <a:cxn ang="0">
                <a:pos x="18" y="222"/>
              </a:cxn>
              <a:cxn ang="0">
                <a:pos x="8" y="202"/>
              </a:cxn>
              <a:cxn ang="0">
                <a:pos x="6" y="182"/>
              </a:cxn>
              <a:cxn ang="0">
                <a:pos x="0" y="164"/>
              </a:cxn>
              <a:cxn ang="0">
                <a:pos x="16" y="142"/>
              </a:cxn>
              <a:cxn ang="0">
                <a:pos x="20" y="122"/>
              </a:cxn>
              <a:cxn ang="0">
                <a:pos x="16" y="106"/>
              </a:cxn>
              <a:cxn ang="0">
                <a:pos x="10" y="90"/>
              </a:cxn>
              <a:cxn ang="0">
                <a:pos x="18" y="80"/>
              </a:cxn>
              <a:cxn ang="0">
                <a:pos x="22" y="70"/>
              </a:cxn>
            </a:cxnLst>
            <a:rect l="0" t="0" r="r" b="b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4" name="Freeform 116"/>
          <p:cNvSpPr>
            <a:spLocks/>
          </p:cNvSpPr>
          <p:nvPr/>
        </p:nvSpPr>
        <p:spPr bwMode="auto">
          <a:xfrm>
            <a:off x="5099050" y="4643438"/>
            <a:ext cx="447675" cy="34607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4"/>
              </a:cxn>
              <a:cxn ang="0">
                <a:pos x="6" y="102"/>
              </a:cxn>
              <a:cxn ang="0">
                <a:pos x="8" y="102"/>
              </a:cxn>
              <a:cxn ang="0">
                <a:pos x="14" y="110"/>
              </a:cxn>
              <a:cxn ang="0">
                <a:pos x="22" y="114"/>
              </a:cxn>
              <a:cxn ang="0">
                <a:pos x="38" y="114"/>
              </a:cxn>
              <a:cxn ang="0">
                <a:pos x="54" y="104"/>
              </a:cxn>
              <a:cxn ang="0">
                <a:pos x="54" y="46"/>
              </a:cxn>
              <a:cxn ang="0">
                <a:pos x="66" y="58"/>
              </a:cxn>
              <a:cxn ang="0">
                <a:pos x="66" y="78"/>
              </a:cxn>
              <a:cxn ang="0">
                <a:pos x="82" y="78"/>
              </a:cxn>
              <a:cxn ang="0">
                <a:pos x="96" y="66"/>
              </a:cxn>
              <a:cxn ang="0">
                <a:pos x="100" y="54"/>
              </a:cxn>
              <a:cxn ang="0">
                <a:pos x="110" y="54"/>
              </a:cxn>
              <a:cxn ang="0">
                <a:pos x="120" y="62"/>
              </a:cxn>
              <a:cxn ang="0">
                <a:pos x="140" y="60"/>
              </a:cxn>
              <a:cxn ang="0">
                <a:pos x="148" y="46"/>
              </a:cxn>
              <a:cxn ang="0">
                <a:pos x="186" y="6"/>
              </a:cxn>
              <a:cxn ang="0">
                <a:pos x="196" y="6"/>
              </a:cxn>
              <a:cxn ang="0">
                <a:pos x="198" y="0"/>
              </a:cxn>
              <a:cxn ang="0">
                <a:pos x="228" y="2"/>
              </a:cxn>
              <a:cxn ang="0">
                <a:pos x="236" y="8"/>
              </a:cxn>
              <a:cxn ang="0">
                <a:pos x="244" y="32"/>
              </a:cxn>
              <a:cxn ang="0">
                <a:pos x="244" y="68"/>
              </a:cxn>
              <a:cxn ang="0">
                <a:pos x="244" y="78"/>
              </a:cxn>
              <a:cxn ang="0">
                <a:pos x="260" y="80"/>
              </a:cxn>
              <a:cxn ang="0">
                <a:pos x="254" y="90"/>
              </a:cxn>
              <a:cxn ang="0">
                <a:pos x="254" y="104"/>
              </a:cxn>
              <a:cxn ang="0">
                <a:pos x="246" y="110"/>
              </a:cxn>
              <a:cxn ang="0">
                <a:pos x="230" y="130"/>
              </a:cxn>
              <a:cxn ang="0">
                <a:pos x="224" y="142"/>
              </a:cxn>
              <a:cxn ang="0">
                <a:pos x="210" y="160"/>
              </a:cxn>
              <a:cxn ang="0">
                <a:pos x="188" y="176"/>
              </a:cxn>
              <a:cxn ang="0">
                <a:pos x="164" y="198"/>
              </a:cxn>
              <a:cxn ang="0">
                <a:pos x="142" y="202"/>
              </a:cxn>
              <a:cxn ang="0">
                <a:pos x="128" y="208"/>
              </a:cxn>
              <a:cxn ang="0">
                <a:pos x="110" y="206"/>
              </a:cxn>
              <a:cxn ang="0">
                <a:pos x="88" y="206"/>
              </a:cxn>
              <a:cxn ang="0">
                <a:pos x="70" y="212"/>
              </a:cxn>
              <a:cxn ang="0">
                <a:pos x="50" y="218"/>
              </a:cxn>
              <a:cxn ang="0">
                <a:pos x="34" y="210"/>
              </a:cxn>
              <a:cxn ang="0">
                <a:pos x="28" y="198"/>
              </a:cxn>
              <a:cxn ang="0">
                <a:pos x="20" y="184"/>
              </a:cxn>
              <a:cxn ang="0">
                <a:pos x="30" y="172"/>
              </a:cxn>
              <a:cxn ang="0">
                <a:pos x="22" y="158"/>
              </a:cxn>
              <a:cxn ang="0">
                <a:pos x="12" y="144"/>
              </a:cxn>
              <a:cxn ang="0">
                <a:pos x="6" y="122"/>
              </a:cxn>
              <a:cxn ang="0">
                <a:pos x="0" y="108"/>
              </a:cxn>
            </a:cxnLst>
            <a:rect l="0" t="0" r="r" b="b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5" name="Freeform 117"/>
          <p:cNvSpPr>
            <a:spLocks/>
          </p:cNvSpPr>
          <p:nvPr/>
        </p:nvSpPr>
        <p:spPr bwMode="auto">
          <a:xfrm>
            <a:off x="5337175" y="4478338"/>
            <a:ext cx="206375" cy="168275"/>
          </a:xfrm>
          <a:custGeom>
            <a:avLst/>
            <a:gdLst/>
            <a:ahLst/>
            <a:cxnLst>
              <a:cxn ang="0">
                <a:pos x="60" y="104"/>
              </a:cxn>
              <a:cxn ang="0">
                <a:pos x="58" y="98"/>
              </a:cxn>
              <a:cxn ang="0">
                <a:pos x="44" y="96"/>
              </a:cxn>
              <a:cxn ang="0">
                <a:pos x="36" y="76"/>
              </a:cxn>
              <a:cxn ang="0">
                <a:pos x="12" y="64"/>
              </a:cxn>
              <a:cxn ang="0">
                <a:pos x="8" y="48"/>
              </a:cxn>
              <a:cxn ang="0">
                <a:pos x="0" y="36"/>
              </a:cxn>
              <a:cxn ang="0">
                <a:pos x="28" y="34"/>
              </a:cxn>
              <a:cxn ang="0">
                <a:pos x="42" y="16"/>
              </a:cxn>
              <a:cxn ang="0">
                <a:pos x="54" y="14"/>
              </a:cxn>
              <a:cxn ang="0">
                <a:pos x="62" y="0"/>
              </a:cxn>
              <a:cxn ang="0">
                <a:pos x="78" y="0"/>
              </a:cxn>
              <a:cxn ang="0">
                <a:pos x="118" y="14"/>
              </a:cxn>
              <a:cxn ang="0">
                <a:pos x="120" y="42"/>
              </a:cxn>
              <a:cxn ang="0">
                <a:pos x="120" y="72"/>
              </a:cxn>
              <a:cxn ang="0">
                <a:pos x="112" y="90"/>
              </a:cxn>
              <a:cxn ang="0">
                <a:pos x="90" y="106"/>
              </a:cxn>
              <a:cxn ang="0">
                <a:pos x="60" y="104"/>
              </a:cxn>
            </a:cxnLst>
            <a:rect l="0" t="0" r="r" b="b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6" name="Freeform 118"/>
          <p:cNvSpPr>
            <a:spLocks/>
          </p:cNvSpPr>
          <p:nvPr/>
        </p:nvSpPr>
        <p:spPr bwMode="auto">
          <a:xfrm>
            <a:off x="5192713" y="4535488"/>
            <a:ext cx="247650" cy="2317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66"/>
              </a:cxn>
              <a:cxn ang="0">
                <a:pos x="14" y="66"/>
              </a:cxn>
              <a:cxn ang="0">
                <a:pos x="16" y="4"/>
              </a:cxn>
              <a:cxn ang="0">
                <a:pos x="50" y="0"/>
              </a:cxn>
              <a:cxn ang="0">
                <a:pos x="56" y="8"/>
              </a:cxn>
              <a:cxn ang="0">
                <a:pos x="84" y="0"/>
              </a:cxn>
              <a:cxn ang="0">
                <a:pos x="92" y="12"/>
              </a:cxn>
              <a:cxn ang="0">
                <a:pos x="96" y="28"/>
              </a:cxn>
              <a:cxn ang="0">
                <a:pos x="120" y="40"/>
              </a:cxn>
              <a:cxn ang="0">
                <a:pos x="128" y="60"/>
              </a:cxn>
              <a:cxn ang="0">
                <a:pos x="142" y="62"/>
              </a:cxn>
              <a:cxn ang="0">
                <a:pos x="144" y="70"/>
              </a:cxn>
              <a:cxn ang="0">
                <a:pos x="142" y="74"/>
              </a:cxn>
              <a:cxn ang="0">
                <a:pos x="132" y="74"/>
              </a:cxn>
              <a:cxn ang="0">
                <a:pos x="94" y="114"/>
              </a:cxn>
              <a:cxn ang="0">
                <a:pos x="86" y="128"/>
              </a:cxn>
              <a:cxn ang="0">
                <a:pos x="66" y="130"/>
              </a:cxn>
              <a:cxn ang="0">
                <a:pos x="56" y="122"/>
              </a:cxn>
              <a:cxn ang="0">
                <a:pos x="46" y="122"/>
              </a:cxn>
              <a:cxn ang="0">
                <a:pos x="42" y="134"/>
              </a:cxn>
              <a:cxn ang="0">
                <a:pos x="28" y="146"/>
              </a:cxn>
              <a:cxn ang="0">
                <a:pos x="12" y="146"/>
              </a:cxn>
              <a:cxn ang="0">
                <a:pos x="12" y="126"/>
              </a:cxn>
              <a:cxn ang="0">
                <a:pos x="0" y="114"/>
              </a:cxn>
            </a:cxnLst>
            <a:rect l="0" t="0" r="r" b="b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7" name="Freeform 119"/>
          <p:cNvSpPr>
            <a:spLocks/>
          </p:cNvSpPr>
          <p:nvPr/>
        </p:nvSpPr>
        <p:spPr bwMode="auto">
          <a:xfrm>
            <a:off x="4975225" y="4519613"/>
            <a:ext cx="24447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106" y="6"/>
              </a:cxn>
              <a:cxn ang="0">
                <a:pos x="134" y="8"/>
              </a:cxn>
              <a:cxn ang="0">
                <a:pos x="142" y="14"/>
              </a:cxn>
              <a:cxn ang="0">
                <a:pos x="140" y="76"/>
              </a:cxn>
              <a:cxn ang="0">
                <a:pos x="126" y="76"/>
              </a:cxn>
              <a:cxn ang="0">
                <a:pos x="126" y="182"/>
              </a:cxn>
              <a:cxn ang="0">
                <a:pos x="110" y="192"/>
              </a:cxn>
              <a:cxn ang="0">
                <a:pos x="94" y="192"/>
              </a:cxn>
              <a:cxn ang="0">
                <a:pos x="86" y="188"/>
              </a:cxn>
              <a:cxn ang="0">
                <a:pos x="80" y="180"/>
              </a:cxn>
              <a:cxn ang="0">
                <a:pos x="72" y="186"/>
              </a:cxn>
              <a:cxn ang="0">
                <a:pos x="52" y="164"/>
              </a:cxn>
              <a:cxn ang="0">
                <a:pos x="44" y="126"/>
              </a:cxn>
              <a:cxn ang="0">
                <a:pos x="38" y="114"/>
              </a:cxn>
              <a:cxn ang="0">
                <a:pos x="38" y="82"/>
              </a:cxn>
              <a:cxn ang="0">
                <a:pos x="12" y="36"/>
              </a:cxn>
              <a:cxn ang="0">
                <a:pos x="0" y="16"/>
              </a:cxn>
              <a:cxn ang="0">
                <a:pos x="0" y="0"/>
              </a:cxn>
            </a:cxnLst>
            <a:rect l="0" t="0" r="r" b="b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8" name="Freeform 120"/>
          <p:cNvSpPr>
            <a:spLocks/>
          </p:cNvSpPr>
          <p:nvPr/>
        </p:nvSpPr>
        <p:spPr bwMode="auto">
          <a:xfrm>
            <a:off x="5476875" y="4341813"/>
            <a:ext cx="279400" cy="42862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72"/>
              </a:cxn>
              <a:cxn ang="0">
                <a:pos x="50" y="64"/>
              </a:cxn>
              <a:cxn ang="0">
                <a:pos x="66" y="64"/>
              </a:cxn>
              <a:cxn ang="0">
                <a:pos x="64" y="94"/>
              </a:cxn>
              <a:cxn ang="0">
                <a:pos x="76" y="106"/>
              </a:cxn>
              <a:cxn ang="0">
                <a:pos x="86" y="92"/>
              </a:cxn>
              <a:cxn ang="0">
                <a:pos x="84" y="64"/>
              </a:cxn>
              <a:cxn ang="0">
                <a:pos x="70" y="48"/>
              </a:cxn>
              <a:cxn ang="0">
                <a:pos x="64" y="32"/>
              </a:cxn>
              <a:cxn ang="0">
                <a:pos x="68" y="16"/>
              </a:cxn>
              <a:cxn ang="0">
                <a:pos x="90" y="18"/>
              </a:cxn>
              <a:cxn ang="0">
                <a:pos x="116" y="20"/>
              </a:cxn>
              <a:cxn ang="0">
                <a:pos x="142" y="10"/>
              </a:cxn>
              <a:cxn ang="0">
                <a:pos x="158" y="0"/>
              </a:cxn>
              <a:cxn ang="0">
                <a:pos x="158" y="40"/>
              </a:cxn>
              <a:cxn ang="0">
                <a:pos x="162" y="80"/>
              </a:cxn>
              <a:cxn ang="0">
                <a:pos x="144" y="98"/>
              </a:cxn>
              <a:cxn ang="0">
                <a:pos x="112" y="118"/>
              </a:cxn>
              <a:cxn ang="0">
                <a:pos x="76" y="150"/>
              </a:cxn>
              <a:cxn ang="0">
                <a:pos x="68" y="154"/>
              </a:cxn>
              <a:cxn ang="0">
                <a:pos x="70" y="168"/>
              </a:cxn>
              <a:cxn ang="0">
                <a:pos x="80" y="196"/>
              </a:cxn>
              <a:cxn ang="0">
                <a:pos x="76" y="228"/>
              </a:cxn>
              <a:cxn ang="0">
                <a:pos x="38" y="248"/>
              </a:cxn>
              <a:cxn ang="0">
                <a:pos x="34" y="256"/>
              </a:cxn>
              <a:cxn ang="0">
                <a:pos x="38" y="264"/>
              </a:cxn>
              <a:cxn ang="0">
                <a:pos x="40" y="270"/>
              </a:cxn>
              <a:cxn ang="0">
                <a:pos x="24" y="268"/>
              </a:cxn>
              <a:cxn ang="0">
                <a:pos x="24" y="258"/>
              </a:cxn>
              <a:cxn ang="0">
                <a:pos x="24" y="222"/>
              </a:cxn>
              <a:cxn ang="0">
                <a:pos x="16" y="198"/>
              </a:cxn>
              <a:cxn ang="0">
                <a:pos x="8" y="192"/>
              </a:cxn>
              <a:cxn ang="0">
                <a:pos x="30" y="176"/>
              </a:cxn>
              <a:cxn ang="0">
                <a:pos x="38" y="158"/>
              </a:cxn>
              <a:cxn ang="0">
                <a:pos x="38" y="128"/>
              </a:cxn>
              <a:cxn ang="0">
                <a:pos x="36" y="100"/>
              </a:cxn>
              <a:cxn ang="0">
                <a:pos x="0" y="88"/>
              </a:cxn>
            </a:cxnLst>
            <a:rect l="0" t="0" r="r" b="b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9" name="Freeform 121"/>
          <p:cNvSpPr>
            <a:spLocks/>
          </p:cNvSpPr>
          <p:nvPr/>
        </p:nvSpPr>
        <p:spPr bwMode="auto">
          <a:xfrm>
            <a:off x="5538788" y="4319588"/>
            <a:ext cx="87312" cy="190500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10" y="44"/>
              </a:cxn>
              <a:cxn ang="0">
                <a:pos x="12" y="18"/>
              </a:cxn>
              <a:cxn ang="0">
                <a:pos x="14" y="14"/>
              </a:cxn>
              <a:cxn ang="0">
                <a:pos x="8" y="0"/>
              </a:cxn>
              <a:cxn ang="0">
                <a:pos x="22" y="0"/>
              </a:cxn>
              <a:cxn ang="0">
                <a:pos x="30" y="12"/>
              </a:cxn>
              <a:cxn ang="0">
                <a:pos x="32" y="30"/>
              </a:cxn>
              <a:cxn ang="0">
                <a:pos x="28" y="46"/>
              </a:cxn>
              <a:cxn ang="0">
                <a:pos x="34" y="62"/>
              </a:cxn>
              <a:cxn ang="0">
                <a:pos x="48" y="78"/>
              </a:cxn>
              <a:cxn ang="0">
                <a:pos x="50" y="106"/>
              </a:cxn>
              <a:cxn ang="0">
                <a:pos x="40" y="120"/>
              </a:cxn>
              <a:cxn ang="0">
                <a:pos x="28" y="108"/>
              </a:cxn>
              <a:cxn ang="0">
                <a:pos x="30" y="78"/>
              </a:cxn>
              <a:cxn ang="0">
                <a:pos x="10" y="78"/>
              </a:cxn>
              <a:cxn ang="0">
                <a:pos x="0" y="64"/>
              </a:cxn>
              <a:cxn ang="0">
                <a:pos x="4" y="50"/>
              </a:cxn>
            </a:cxnLst>
            <a:rect l="0" t="0" r="r" b="b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0" name="Freeform 122"/>
          <p:cNvSpPr>
            <a:spLocks/>
          </p:cNvSpPr>
          <p:nvPr/>
        </p:nvSpPr>
        <p:spPr bwMode="auto">
          <a:xfrm>
            <a:off x="5246688" y="4287838"/>
            <a:ext cx="317500" cy="247650"/>
          </a:xfrm>
          <a:custGeom>
            <a:avLst/>
            <a:gdLst/>
            <a:ahLst/>
            <a:cxnLst>
              <a:cxn ang="0">
                <a:pos x="52" y="156"/>
              </a:cxn>
              <a:cxn ang="0">
                <a:pos x="46" y="150"/>
              </a:cxn>
              <a:cxn ang="0">
                <a:pos x="20" y="148"/>
              </a:cxn>
              <a:cxn ang="0">
                <a:pos x="2" y="128"/>
              </a:cxn>
              <a:cxn ang="0">
                <a:pos x="0" y="76"/>
              </a:cxn>
              <a:cxn ang="0">
                <a:pos x="30" y="76"/>
              </a:cxn>
              <a:cxn ang="0">
                <a:pos x="30" y="42"/>
              </a:cxn>
              <a:cxn ang="0">
                <a:pos x="48" y="50"/>
              </a:cxn>
              <a:cxn ang="0">
                <a:pos x="68" y="58"/>
              </a:cxn>
              <a:cxn ang="0">
                <a:pos x="82" y="52"/>
              </a:cxn>
              <a:cxn ang="0">
                <a:pos x="90" y="64"/>
              </a:cxn>
              <a:cxn ang="0">
                <a:pos x="102" y="70"/>
              </a:cxn>
              <a:cxn ang="0">
                <a:pos x="110" y="82"/>
              </a:cxn>
              <a:cxn ang="0">
                <a:pos x="124" y="82"/>
              </a:cxn>
              <a:cxn ang="0">
                <a:pos x="124" y="64"/>
              </a:cxn>
              <a:cxn ang="0">
                <a:pos x="110" y="58"/>
              </a:cxn>
              <a:cxn ang="0">
                <a:pos x="100" y="48"/>
              </a:cxn>
              <a:cxn ang="0">
                <a:pos x="104" y="26"/>
              </a:cxn>
              <a:cxn ang="0">
                <a:pos x="102" y="8"/>
              </a:cxn>
              <a:cxn ang="0">
                <a:pos x="118" y="0"/>
              </a:cxn>
              <a:cxn ang="0">
                <a:pos x="136" y="0"/>
              </a:cxn>
              <a:cxn ang="0">
                <a:pos x="178" y="20"/>
              </a:cxn>
              <a:cxn ang="0">
                <a:pos x="184" y="34"/>
              </a:cxn>
              <a:cxn ang="0">
                <a:pos x="180" y="40"/>
              </a:cxn>
              <a:cxn ang="0">
                <a:pos x="180" y="64"/>
              </a:cxn>
              <a:cxn ang="0">
                <a:pos x="174" y="70"/>
              </a:cxn>
              <a:cxn ang="0">
                <a:pos x="170" y="84"/>
              </a:cxn>
              <a:cxn ang="0">
                <a:pos x="180" y="98"/>
              </a:cxn>
              <a:cxn ang="0">
                <a:pos x="134" y="106"/>
              </a:cxn>
              <a:cxn ang="0">
                <a:pos x="134" y="122"/>
              </a:cxn>
              <a:cxn ang="0">
                <a:pos x="114" y="120"/>
              </a:cxn>
              <a:cxn ang="0">
                <a:pos x="106" y="134"/>
              </a:cxn>
              <a:cxn ang="0">
                <a:pos x="94" y="136"/>
              </a:cxn>
              <a:cxn ang="0">
                <a:pos x="80" y="154"/>
              </a:cxn>
              <a:cxn ang="0">
                <a:pos x="52" y="156"/>
              </a:cxn>
            </a:cxnLst>
            <a:rect l="0" t="0" r="r" b="b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1" name="Freeform 123"/>
          <p:cNvSpPr>
            <a:spLocks/>
          </p:cNvSpPr>
          <p:nvPr/>
        </p:nvSpPr>
        <p:spPr bwMode="auto">
          <a:xfrm>
            <a:off x="5449888" y="4103688"/>
            <a:ext cx="300037" cy="269875"/>
          </a:xfrm>
          <a:custGeom>
            <a:avLst/>
            <a:gdLst/>
            <a:ahLst/>
            <a:cxnLst>
              <a:cxn ang="0">
                <a:pos x="18" y="116"/>
              </a:cxn>
              <a:cxn ang="0">
                <a:pos x="16" y="100"/>
              </a:cxn>
              <a:cxn ang="0">
                <a:pos x="2" y="82"/>
              </a:cxn>
              <a:cxn ang="0">
                <a:pos x="0" y="56"/>
              </a:cxn>
              <a:cxn ang="0">
                <a:pos x="20" y="34"/>
              </a:cxn>
              <a:cxn ang="0">
                <a:pos x="16" y="20"/>
              </a:cxn>
              <a:cxn ang="0">
                <a:pos x="22" y="12"/>
              </a:cxn>
              <a:cxn ang="0">
                <a:pos x="16" y="0"/>
              </a:cxn>
              <a:cxn ang="0">
                <a:pos x="38" y="0"/>
              </a:cxn>
              <a:cxn ang="0">
                <a:pos x="76" y="2"/>
              </a:cxn>
              <a:cxn ang="0">
                <a:pos x="128" y="30"/>
              </a:cxn>
              <a:cxn ang="0">
                <a:pos x="132" y="40"/>
              </a:cxn>
              <a:cxn ang="0">
                <a:pos x="156" y="58"/>
              </a:cxn>
              <a:cxn ang="0">
                <a:pos x="150" y="72"/>
              </a:cxn>
              <a:cxn ang="0">
                <a:pos x="148" y="86"/>
              </a:cxn>
              <a:cxn ang="0">
                <a:pos x="156" y="98"/>
              </a:cxn>
              <a:cxn ang="0">
                <a:pos x="156" y="126"/>
              </a:cxn>
              <a:cxn ang="0">
                <a:pos x="174" y="150"/>
              </a:cxn>
              <a:cxn ang="0">
                <a:pos x="158" y="160"/>
              </a:cxn>
              <a:cxn ang="0">
                <a:pos x="132" y="170"/>
              </a:cxn>
              <a:cxn ang="0">
                <a:pos x="84" y="166"/>
              </a:cxn>
              <a:cxn ang="0">
                <a:pos x="82" y="148"/>
              </a:cxn>
              <a:cxn ang="0">
                <a:pos x="74" y="136"/>
              </a:cxn>
              <a:cxn ang="0">
                <a:pos x="60" y="136"/>
              </a:cxn>
              <a:cxn ang="0">
                <a:pos x="18" y="116"/>
              </a:cxn>
            </a:cxnLst>
            <a:rect l="0" t="0" r="r" b="b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2" name="Freeform 124"/>
          <p:cNvSpPr>
            <a:spLocks/>
          </p:cNvSpPr>
          <p:nvPr/>
        </p:nvSpPr>
        <p:spPr bwMode="auto">
          <a:xfrm>
            <a:off x="5446713" y="4135438"/>
            <a:ext cx="3810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" y="2"/>
              </a:cxn>
              <a:cxn ang="0">
                <a:pos x="0" y="12"/>
              </a:cxn>
              <a:cxn ang="0">
                <a:pos x="2" y="36"/>
              </a:cxn>
              <a:cxn ang="0">
                <a:pos x="22" y="14"/>
              </a:cxn>
              <a:cxn ang="0">
                <a:pos x="18" y="0"/>
              </a:cxn>
            </a:cxnLst>
            <a:rect l="0" t="0" r="r" b="b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3" name="Freeform 125"/>
          <p:cNvSpPr>
            <a:spLocks/>
          </p:cNvSpPr>
          <p:nvPr/>
        </p:nvSpPr>
        <p:spPr bwMode="auto">
          <a:xfrm>
            <a:off x="5435600" y="4103688"/>
            <a:ext cx="52388" cy="5080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24" y="0"/>
              </a:cxn>
              <a:cxn ang="0">
                <a:pos x="30" y="12"/>
              </a:cxn>
              <a:cxn ang="0">
                <a:pos x="24" y="20"/>
              </a:cxn>
              <a:cxn ang="0">
                <a:pos x="16" y="22"/>
              </a:cxn>
              <a:cxn ang="0">
                <a:pos x="6" y="32"/>
              </a:cxn>
              <a:cxn ang="0">
                <a:pos x="0" y="16"/>
              </a:cxn>
              <a:cxn ang="0">
                <a:pos x="10" y="2"/>
              </a:cxn>
            </a:cxnLst>
            <a:rect l="0" t="0" r="r" b="b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4" name="Freeform 126"/>
          <p:cNvSpPr>
            <a:spLocks/>
          </p:cNvSpPr>
          <p:nvPr/>
        </p:nvSpPr>
        <p:spPr bwMode="auto">
          <a:xfrm>
            <a:off x="5453063" y="3973513"/>
            <a:ext cx="147637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2" y="64"/>
              </a:cxn>
              <a:cxn ang="0">
                <a:pos x="6" y="52"/>
              </a:cxn>
              <a:cxn ang="0">
                <a:pos x="26" y="34"/>
              </a:cxn>
              <a:cxn ang="0">
                <a:pos x="26" y="30"/>
              </a:cxn>
              <a:cxn ang="0">
                <a:pos x="20" y="28"/>
              </a:cxn>
              <a:cxn ang="0">
                <a:pos x="16" y="4"/>
              </a:cxn>
              <a:cxn ang="0">
                <a:pos x="68" y="0"/>
              </a:cxn>
              <a:cxn ang="0">
                <a:pos x="80" y="20"/>
              </a:cxn>
              <a:cxn ang="0">
                <a:pos x="86" y="42"/>
              </a:cxn>
              <a:cxn ang="0">
                <a:pos x="72" y="58"/>
              </a:cxn>
              <a:cxn ang="0">
                <a:pos x="76" y="72"/>
              </a:cxn>
              <a:cxn ang="0">
                <a:pos x="70" y="84"/>
              </a:cxn>
              <a:cxn ang="0">
                <a:pos x="36" y="82"/>
              </a:cxn>
              <a:cxn ang="0">
                <a:pos x="14" y="82"/>
              </a:cxn>
              <a:cxn ang="0">
                <a:pos x="0" y="84"/>
              </a:cxn>
            </a:cxnLst>
            <a:rect l="0" t="0" r="r" b="b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5" name="Freeform 127"/>
          <p:cNvSpPr>
            <a:spLocks/>
          </p:cNvSpPr>
          <p:nvPr/>
        </p:nvSpPr>
        <p:spPr bwMode="auto">
          <a:xfrm>
            <a:off x="4975225" y="4224338"/>
            <a:ext cx="361950" cy="323850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0" y="162"/>
              </a:cxn>
              <a:cxn ang="0">
                <a:pos x="8" y="126"/>
              </a:cxn>
              <a:cxn ang="0">
                <a:pos x="28" y="94"/>
              </a:cxn>
              <a:cxn ang="0">
                <a:pos x="28" y="78"/>
              </a:cxn>
              <a:cxn ang="0">
                <a:pos x="16" y="52"/>
              </a:cxn>
              <a:cxn ang="0">
                <a:pos x="20" y="38"/>
              </a:cxn>
              <a:cxn ang="0">
                <a:pos x="0" y="2"/>
              </a:cxn>
              <a:cxn ang="0">
                <a:pos x="10" y="0"/>
              </a:cxn>
              <a:cxn ang="0">
                <a:pos x="72" y="0"/>
              </a:cxn>
              <a:cxn ang="0">
                <a:pos x="76" y="14"/>
              </a:cxn>
              <a:cxn ang="0">
                <a:pos x="86" y="32"/>
              </a:cxn>
              <a:cxn ang="0">
                <a:pos x="116" y="34"/>
              </a:cxn>
              <a:cxn ang="0">
                <a:pos x="126" y="18"/>
              </a:cxn>
              <a:cxn ang="0">
                <a:pos x="152" y="24"/>
              </a:cxn>
              <a:cxn ang="0">
                <a:pos x="154" y="64"/>
              </a:cxn>
              <a:cxn ang="0">
                <a:pos x="164" y="70"/>
              </a:cxn>
              <a:cxn ang="0">
                <a:pos x="162" y="82"/>
              </a:cxn>
              <a:cxn ang="0">
                <a:pos x="188" y="82"/>
              </a:cxn>
              <a:cxn ang="0">
                <a:pos x="188" y="116"/>
              </a:cxn>
              <a:cxn ang="0">
                <a:pos x="158" y="116"/>
              </a:cxn>
              <a:cxn ang="0">
                <a:pos x="160" y="168"/>
              </a:cxn>
              <a:cxn ang="0">
                <a:pos x="178" y="188"/>
              </a:cxn>
              <a:cxn ang="0">
                <a:pos x="204" y="190"/>
              </a:cxn>
              <a:cxn ang="0">
                <a:pos x="210" y="196"/>
              </a:cxn>
              <a:cxn ang="0">
                <a:pos x="204" y="196"/>
              </a:cxn>
              <a:cxn ang="0">
                <a:pos x="182" y="204"/>
              </a:cxn>
              <a:cxn ang="0">
                <a:pos x="176" y="196"/>
              </a:cxn>
              <a:cxn ang="0">
                <a:pos x="142" y="200"/>
              </a:cxn>
              <a:cxn ang="0">
                <a:pos x="134" y="194"/>
              </a:cxn>
              <a:cxn ang="0">
                <a:pos x="106" y="192"/>
              </a:cxn>
              <a:cxn ang="0">
                <a:pos x="98" y="186"/>
              </a:cxn>
              <a:cxn ang="0">
                <a:pos x="0" y="186"/>
              </a:cxn>
            </a:cxnLst>
            <a:rect l="0" t="0" r="r" b="b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6" name="Freeform 128"/>
          <p:cNvSpPr>
            <a:spLocks/>
          </p:cNvSpPr>
          <p:nvPr/>
        </p:nvSpPr>
        <p:spPr bwMode="auto">
          <a:xfrm>
            <a:off x="4986338" y="3941763"/>
            <a:ext cx="511175" cy="47625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6" y="162"/>
              </a:cxn>
              <a:cxn ang="0">
                <a:pos x="14" y="160"/>
              </a:cxn>
              <a:cxn ang="0">
                <a:pos x="34" y="156"/>
              </a:cxn>
              <a:cxn ang="0">
                <a:pos x="60" y="144"/>
              </a:cxn>
              <a:cxn ang="0">
                <a:pos x="64" y="112"/>
              </a:cxn>
              <a:cxn ang="0">
                <a:pos x="88" y="74"/>
              </a:cxn>
              <a:cxn ang="0">
                <a:pos x="94" y="42"/>
              </a:cxn>
              <a:cxn ang="0">
                <a:pos x="96" y="30"/>
              </a:cxn>
              <a:cxn ang="0">
                <a:pos x="98" y="16"/>
              </a:cxn>
              <a:cxn ang="0">
                <a:pos x="112" y="0"/>
              </a:cxn>
              <a:cxn ang="0">
                <a:pos x="126" y="14"/>
              </a:cxn>
              <a:cxn ang="0">
                <a:pos x="138" y="18"/>
              </a:cxn>
              <a:cxn ang="0">
                <a:pos x="160" y="20"/>
              </a:cxn>
              <a:cxn ang="0">
                <a:pos x="172" y="12"/>
              </a:cxn>
              <a:cxn ang="0">
                <a:pos x="206" y="2"/>
              </a:cxn>
              <a:cxn ang="0">
                <a:pos x="236" y="4"/>
              </a:cxn>
              <a:cxn ang="0">
                <a:pos x="244" y="14"/>
              </a:cxn>
              <a:cxn ang="0">
                <a:pos x="272" y="12"/>
              </a:cxn>
              <a:cxn ang="0">
                <a:pos x="288" y="24"/>
              </a:cxn>
              <a:cxn ang="0">
                <a:pos x="292" y="48"/>
              </a:cxn>
              <a:cxn ang="0">
                <a:pos x="298" y="50"/>
              </a:cxn>
              <a:cxn ang="0">
                <a:pos x="298" y="54"/>
              </a:cxn>
              <a:cxn ang="0">
                <a:pos x="278" y="72"/>
              </a:cxn>
              <a:cxn ang="0">
                <a:pos x="274" y="84"/>
              </a:cxn>
              <a:cxn ang="0">
                <a:pos x="272" y="104"/>
              </a:cxn>
              <a:cxn ang="0">
                <a:pos x="262" y="118"/>
              </a:cxn>
              <a:cxn ang="0">
                <a:pos x="268" y="134"/>
              </a:cxn>
              <a:cxn ang="0">
                <a:pos x="270" y="158"/>
              </a:cxn>
              <a:cxn ang="0">
                <a:pos x="270" y="172"/>
              </a:cxn>
              <a:cxn ang="0">
                <a:pos x="272" y="184"/>
              </a:cxn>
              <a:cxn ang="0">
                <a:pos x="286" y="202"/>
              </a:cxn>
              <a:cxn ang="0">
                <a:pos x="288" y="218"/>
              </a:cxn>
              <a:cxn ang="0">
                <a:pos x="270" y="218"/>
              </a:cxn>
              <a:cxn ang="0">
                <a:pos x="254" y="226"/>
              </a:cxn>
              <a:cxn ang="0">
                <a:pos x="256" y="244"/>
              </a:cxn>
              <a:cxn ang="0">
                <a:pos x="252" y="266"/>
              </a:cxn>
              <a:cxn ang="0">
                <a:pos x="262" y="276"/>
              </a:cxn>
              <a:cxn ang="0">
                <a:pos x="276" y="282"/>
              </a:cxn>
              <a:cxn ang="0">
                <a:pos x="276" y="300"/>
              </a:cxn>
              <a:cxn ang="0">
                <a:pos x="262" y="300"/>
              </a:cxn>
              <a:cxn ang="0">
                <a:pos x="254" y="288"/>
              </a:cxn>
              <a:cxn ang="0">
                <a:pos x="242" y="282"/>
              </a:cxn>
              <a:cxn ang="0">
                <a:pos x="234" y="270"/>
              </a:cxn>
              <a:cxn ang="0">
                <a:pos x="220" y="276"/>
              </a:cxn>
              <a:cxn ang="0">
                <a:pos x="182" y="260"/>
              </a:cxn>
              <a:cxn ang="0">
                <a:pos x="156" y="260"/>
              </a:cxn>
              <a:cxn ang="0">
                <a:pos x="158" y="248"/>
              </a:cxn>
              <a:cxn ang="0">
                <a:pos x="148" y="242"/>
              </a:cxn>
              <a:cxn ang="0">
                <a:pos x="146" y="202"/>
              </a:cxn>
              <a:cxn ang="0">
                <a:pos x="120" y="196"/>
              </a:cxn>
              <a:cxn ang="0">
                <a:pos x="110" y="212"/>
              </a:cxn>
              <a:cxn ang="0">
                <a:pos x="80" y="210"/>
              </a:cxn>
              <a:cxn ang="0">
                <a:pos x="70" y="192"/>
              </a:cxn>
              <a:cxn ang="0">
                <a:pos x="66" y="178"/>
              </a:cxn>
              <a:cxn ang="0">
                <a:pos x="6" y="178"/>
              </a:cxn>
              <a:cxn ang="0">
                <a:pos x="0" y="176"/>
              </a:cxn>
            </a:cxnLst>
            <a:rect l="0" t="0" r="r" b="b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7" name="Freeform 129"/>
          <p:cNvSpPr>
            <a:spLocks/>
          </p:cNvSpPr>
          <p:nvPr/>
        </p:nvSpPr>
        <p:spPr bwMode="auto">
          <a:xfrm>
            <a:off x="4975225" y="4189413"/>
            <a:ext cx="20638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0"/>
              </a:cxn>
              <a:cxn ang="0">
                <a:pos x="12" y="4"/>
              </a:cxn>
              <a:cxn ang="0">
                <a:pos x="10" y="12"/>
              </a:cxn>
              <a:cxn ang="0">
                <a:pos x="0" y="20"/>
              </a:cxn>
              <a:cxn ang="0">
                <a:pos x="0" y="4"/>
              </a:cxn>
            </a:cxnLst>
            <a:rect l="0" t="0" r="r" b="b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8" name="Freeform 130"/>
          <p:cNvSpPr>
            <a:spLocks/>
          </p:cNvSpPr>
          <p:nvPr/>
        </p:nvSpPr>
        <p:spPr bwMode="auto">
          <a:xfrm>
            <a:off x="4949825" y="3986213"/>
            <a:ext cx="201613" cy="209550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15" y="116"/>
              </a:cxn>
              <a:cxn ang="0">
                <a:pos x="15" y="106"/>
              </a:cxn>
              <a:cxn ang="0">
                <a:pos x="7" y="106"/>
              </a:cxn>
              <a:cxn ang="0">
                <a:pos x="7" y="94"/>
              </a:cxn>
              <a:cxn ang="0">
                <a:pos x="15" y="94"/>
              </a:cxn>
              <a:cxn ang="0">
                <a:pos x="25" y="86"/>
              </a:cxn>
              <a:cxn ang="0">
                <a:pos x="31" y="94"/>
              </a:cxn>
              <a:cxn ang="0">
                <a:pos x="49" y="96"/>
              </a:cxn>
              <a:cxn ang="0">
                <a:pos x="53" y="88"/>
              </a:cxn>
              <a:cxn ang="0">
                <a:pos x="53" y="68"/>
              </a:cxn>
              <a:cxn ang="0">
                <a:pos x="45" y="62"/>
              </a:cxn>
              <a:cxn ang="0">
                <a:pos x="45" y="50"/>
              </a:cxn>
              <a:cxn ang="0">
                <a:pos x="53" y="44"/>
              </a:cxn>
              <a:cxn ang="0">
                <a:pos x="49" y="34"/>
              </a:cxn>
              <a:cxn ang="0">
                <a:pos x="35" y="36"/>
              </a:cxn>
              <a:cxn ang="0">
                <a:pos x="31" y="20"/>
              </a:cxn>
              <a:cxn ang="0">
                <a:pos x="59" y="20"/>
              </a:cxn>
              <a:cxn ang="0">
                <a:pos x="59" y="28"/>
              </a:cxn>
              <a:cxn ang="0">
                <a:pos x="77" y="26"/>
              </a:cxn>
              <a:cxn ang="0">
                <a:pos x="79" y="12"/>
              </a:cxn>
              <a:cxn ang="0">
                <a:pos x="87" y="0"/>
              </a:cxn>
              <a:cxn ang="0">
                <a:pos x="117" y="2"/>
              </a:cxn>
              <a:cxn ang="0">
                <a:pos x="109" y="46"/>
              </a:cxn>
              <a:cxn ang="0">
                <a:pos x="85" y="84"/>
              </a:cxn>
              <a:cxn ang="0">
                <a:pos x="81" y="116"/>
              </a:cxn>
              <a:cxn ang="0">
                <a:pos x="55" y="128"/>
              </a:cxn>
              <a:cxn ang="0">
                <a:pos x="27" y="132"/>
              </a:cxn>
              <a:cxn ang="0">
                <a:pos x="25" y="128"/>
              </a:cxn>
              <a:cxn ang="0">
                <a:pos x="15" y="132"/>
              </a:cxn>
              <a:cxn ang="0">
                <a:pos x="0" y="116"/>
              </a:cxn>
            </a:cxnLst>
            <a:rect l="0" t="0" r="r" b="b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9" name="Freeform 131"/>
          <p:cNvSpPr>
            <a:spLocks/>
          </p:cNvSpPr>
          <p:nvPr/>
        </p:nvSpPr>
        <p:spPr bwMode="auto">
          <a:xfrm>
            <a:off x="5570538" y="3960813"/>
            <a:ext cx="215900" cy="234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0"/>
              </a:cxn>
              <a:cxn ang="0">
                <a:pos x="64" y="16"/>
              </a:cxn>
              <a:cxn ang="0">
                <a:pos x="88" y="18"/>
              </a:cxn>
              <a:cxn ang="0">
                <a:pos x="108" y="6"/>
              </a:cxn>
              <a:cxn ang="0">
                <a:pos x="114" y="14"/>
              </a:cxn>
              <a:cxn ang="0">
                <a:pos x="126" y="10"/>
              </a:cxn>
              <a:cxn ang="0">
                <a:pos x="126" y="20"/>
              </a:cxn>
              <a:cxn ang="0">
                <a:pos x="110" y="30"/>
              </a:cxn>
              <a:cxn ang="0">
                <a:pos x="112" y="86"/>
              </a:cxn>
              <a:cxn ang="0">
                <a:pos x="122" y="98"/>
              </a:cxn>
              <a:cxn ang="0">
                <a:pos x="112" y="106"/>
              </a:cxn>
              <a:cxn ang="0">
                <a:pos x="100" y="118"/>
              </a:cxn>
              <a:cxn ang="0">
                <a:pos x="92" y="136"/>
              </a:cxn>
              <a:cxn ang="0">
                <a:pos x="86" y="148"/>
              </a:cxn>
              <a:cxn ang="0">
                <a:pos x="62" y="130"/>
              </a:cxn>
              <a:cxn ang="0">
                <a:pos x="58" y="120"/>
              </a:cxn>
              <a:cxn ang="0">
                <a:pos x="6" y="92"/>
              </a:cxn>
              <a:cxn ang="0">
                <a:pos x="2" y="92"/>
              </a:cxn>
              <a:cxn ang="0">
                <a:pos x="6" y="78"/>
              </a:cxn>
              <a:cxn ang="0">
                <a:pos x="4" y="66"/>
              </a:cxn>
              <a:cxn ang="0">
                <a:pos x="18" y="50"/>
              </a:cxn>
              <a:cxn ang="0">
                <a:pos x="12" y="28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0" name="Freeform 132"/>
          <p:cNvSpPr>
            <a:spLocks/>
          </p:cNvSpPr>
          <p:nvPr/>
        </p:nvSpPr>
        <p:spPr bwMode="auto">
          <a:xfrm>
            <a:off x="4887913" y="4017963"/>
            <a:ext cx="152400" cy="152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67" y="0"/>
              </a:cxn>
              <a:cxn ang="0">
                <a:pos x="71" y="16"/>
              </a:cxn>
              <a:cxn ang="0">
                <a:pos x="85" y="14"/>
              </a:cxn>
              <a:cxn ang="0">
                <a:pos x="89" y="24"/>
              </a:cxn>
              <a:cxn ang="0">
                <a:pos x="81" y="30"/>
              </a:cxn>
              <a:cxn ang="0">
                <a:pos x="81" y="42"/>
              </a:cxn>
              <a:cxn ang="0">
                <a:pos x="89" y="48"/>
              </a:cxn>
              <a:cxn ang="0">
                <a:pos x="89" y="68"/>
              </a:cxn>
              <a:cxn ang="0">
                <a:pos x="85" y="76"/>
              </a:cxn>
              <a:cxn ang="0">
                <a:pos x="67" y="74"/>
              </a:cxn>
              <a:cxn ang="0">
                <a:pos x="61" y="66"/>
              </a:cxn>
              <a:cxn ang="0">
                <a:pos x="51" y="74"/>
              </a:cxn>
              <a:cxn ang="0">
                <a:pos x="43" y="74"/>
              </a:cxn>
              <a:cxn ang="0">
                <a:pos x="43" y="86"/>
              </a:cxn>
              <a:cxn ang="0">
                <a:pos x="51" y="86"/>
              </a:cxn>
              <a:cxn ang="0">
                <a:pos x="51" y="96"/>
              </a:cxn>
              <a:cxn ang="0">
                <a:pos x="36" y="96"/>
              </a:cxn>
              <a:cxn ang="0">
                <a:pos x="18" y="82"/>
              </a:cxn>
              <a:cxn ang="0">
                <a:pos x="10" y="68"/>
              </a:cxn>
              <a:cxn ang="0">
                <a:pos x="0" y="48"/>
              </a:cxn>
              <a:cxn ang="0">
                <a:pos x="10" y="32"/>
              </a:cxn>
              <a:cxn ang="0">
                <a:pos x="12" y="24"/>
              </a:cxn>
              <a:cxn ang="0">
                <a:pos x="36" y="22"/>
              </a:cxn>
              <a:cxn ang="0">
                <a:pos x="39" y="0"/>
              </a:cxn>
            </a:cxnLst>
            <a:rect l="0" t="0" r="r" b="b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1" name="Freeform 133"/>
          <p:cNvSpPr>
            <a:spLocks/>
          </p:cNvSpPr>
          <p:nvPr/>
        </p:nvSpPr>
        <p:spPr bwMode="auto">
          <a:xfrm>
            <a:off x="4183063" y="37290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2" name="Freeform 134"/>
          <p:cNvSpPr>
            <a:spLocks/>
          </p:cNvSpPr>
          <p:nvPr/>
        </p:nvSpPr>
        <p:spPr bwMode="auto">
          <a:xfrm>
            <a:off x="4171950" y="37163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3" name="Freeform 135"/>
          <p:cNvSpPr>
            <a:spLocks/>
          </p:cNvSpPr>
          <p:nvPr/>
        </p:nvSpPr>
        <p:spPr bwMode="auto">
          <a:xfrm>
            <a:off x="4171950" y="3644900"/>
            <a:ext cx="158750" cy="111125"/>
          </a:xfrm>
          <a:custGeom>
            <a:avLst/>
            <a:gdLst/>
            <a:ahLst/>
            <a:cxnLst>
              <a:cxn ang="0">
                <a:pos x="2" y="34"/>
              </a:cxn>
              <a:cxn ang="0">
                <a:pos x="0" y="28"/>
              </a:cxn>
              <a:cxn ang="0">
                <a:pos x="6" y="20"/>
              </a:cxn>
              <a:cxn ang="0">
                <a:pos x="12" y="12"/>
              </a:cxn>
              <a:cxn ang="0">
                <a:pos x="14" y="2"/>
              </a:cxn>
              <a:cxn ang="0">
                <a:pos x="28" y="0"/>
              </a:cxn>
              <a:cxn ang="0">
                <a:pos x="42" y="0"/>
              </a:cxn>
              <a:cxn ang="0">
                <a:pos x="54" y="6"/>
              </a:cxn>
              <a:cxn ang="0">
                <a:pos x="62" y="12"/>
              </a:cxn>
              <a:cxn ang="0">
                <a:pos x="70" y="24"/>
              </a:cxn>
              <a:cxn ang="0">
                <a:pos x="80" y="32"/>
              </a:cxn>
              <a:cxn ang="0">
                <a:pos x="82" y="38"/>
              </a:cxn>
              <a:cxn ang="0">
                <a:pos x="84" y="50"/>
              </a:cxn>
              <a:cxn ang="0">
                <a:pos x="90" y="58"/>
              </a:cxn>
              <a:cxn ang="0">
                <a:pos x="92" y="66"/>
              </a:cxn>
              <a:cxn ang="0">
                <a:pos x="92" y="70"/>
              </a:cxn>
              <a:cxn ang="0">
                <a:pos x="70" y="68"/>
              </a:cxn>
              <a:cxn ang="0">
                <a:pos x="64" y="64"/>
              </a:cxn>
              <a:cxn ang="0">
                <a:pos x="58" y="64"/>
              </a:cxn>
              <a:cxn ang="0">
                <a:pos x="50" y="64"/>
              </a:cxn>
              <a:cxn ang="0">
                <a:pos x="38" y="64"/>
              </a:cxn>
              <a:cxn ang="0">
                <a:pos x="32" y="64"/>
              </a:cxn>
              <a:cxn ang="0">
                <a:pos x="28" y="68"/>
              </a:cxn>
              <a:cxn ang="0">
                <a:pos x="10" y="70"/>
              </a:cxn>
              <a:cxn ang="0">
                <a:pos x="10" y="60"/>
              </a:cxn>
              <a:cxn ang="0">
                <a:pos x="20" y="56"/>
              </a:cxn>
              <a:cxn ang="0">
                <a:pos x="30" y="56"/>
              </a:cxn>
              <a:cxn ang="0">
                <a:pos x="38" y="56"/>
              </a:cxn>
              <a:cxn ang="0">
                <a:pos x="50" y="56"/>
              </a:cxn>
              <a:cxn ang="0">
                <a:pos x="54" y="54"/>
              </a:cxn>
              <a:cxn ang="0">
                <a:pos x="40" y="50"/>
              </a:cxn>
              <a:cxn ang="0">
                <a:pos x="36" y="50"/>
              </a:cxn>
              <a:cxn ang="0">
                <a:pos x="22" y="48"/>
              </a:cxn>
              <a:cxn ang="0">
                <a:pos x="12" y="48"/>
              </a:cxn>
              <a:cxn ang="0">
                <a:pos x="8" y="48"/>
              </a:cxn>
              <a:cxn ang="0">
                <a:pos x="4" y="40"/>
              </a:cxn>
              <a:cxn ang="0">
                <a:pos x="2" y="34"/>
              </a:cxn>
            </a:cxnLst>
            <a:rect l="0" t="0" r="r" b="b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4" name="Freeform 136"/>
          <p:cNvSpPr>
            <a:spLocks/>
          </p:cNvSpPr>
          <p:nvPr/>
        </p:nvSpPr>
        <p:spPr bwMode="auto">
          <a:xfrm>
            <a:off x="5213350" y="1935163"/>
            <a:ext cx="292100" cy="415925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5" name="Freeform 137"/>
          <p:cNvSpPr>
            <a:spLocks/>
          </p:cNvSpPr>
          <p:nvPr/>
        </p:nvSpPr>
        <p:spPr bwMode="auto">
          <a:xfrm>
            <a:off x="4946650" y="1982788"/>
            <a:ext cx="358775" cy="536575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6" name="Freeform 138"/>
          <p:cNvSpPr>
            <a:spLocks/>
          </p:cNvSpPr>
          <p:nvPr/>
        </p:nvSpPr>
        <p:spPr bwMode="auto">
          <a:xfrm>
            <a:off x="4781550" y="1887538"/>
            <a:ext cx="706438" cy="536575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7" name="Freeform 139" descr="90%"/>
          <p:cNvSpPr>
            <a:spLocks/>
          </p:cNvSpPr>
          <p:nvPr/>
        </p:nvSpPr>
        <p:spPr bwMode="auto">
          <a:xfrm>
            <a:off x="5287963" y="2366963"/>
            <a:ext cx="120650" cy="69850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pattFill prst="pct90">
            <a:fgClr>
              <a:srgbClr val="FFFF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8" name="Freeform 140"/>
          <p:cNvSpPr>
            <a:spLocks/>
          </p:cNvSpPr>
          <p:nvPr/>
        </p:nvSpPr>
        <p:spPr bwMode="auto">
          <a:xfrm>
            <a:off x="5219700" y="2424113"/>
            <a:ext cx="200025" cy="85725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9" name="Freeform 141" descr="90%"/>
          <p:cNvSpPr>
            <a:spLocks/>
          </p:cNvSpPr>
          <p:nvPr/>
        </p:nvSpPr>
        <p:spPr bwMode="auto">
          <a:xfrm>
            <a:off x="5219700" y="2481263"/>
            <a:ext cx="153988" cy="857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0" name="Freeform 142"/>
          <p:cNvSpPr>
            <a:spLocks/>
          </p:cNvSpPr>
          <p:nvPr/>
        </p:nvSpPr>
        <p:spPr bwMode="auto">
          <a:xfrm>
            <a:off x="5181600" y="2522538"/>
            <a:ext cx="889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1" name="Freeform 143"/>
          <p:cNvSpPr>
            <a:spLocks/>
          </p:cNvSpPr>
          <p:nvPr/>
        </p:nvSpPr>
        <p:spPr bwMode="auto">
          <a:xfrm>
            <a:off x="5281613" y="2490788"/>
            <a:ext cx="257175" cy="16827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24" y="44"/>
              </a:cxn>
              <a:cxn ang="0">
                <a:pos x="38" y="44"/>
              </a:cxn>
              <a:cxn ang="0">
                <a:pos x="40" y="28"/>
              </a:cxn>
              <a:cxn ang="0">
                <a:pos x="54" y="24"/>
              </a:cxn>
              <a:cxn ang="0">
                <a:pos x="54" y="12"/>
              </a:cxn>
              <a:cxn ang="0">
                <a:pos x="68" y="8"/>
              </a:cxn>
              <a:cxn ang="0">
                <a:pos x="80" y="0"/>
              </a:cxn>
              <a:cxn ang="0">
                <a:pos x="98" y="4"/>
              </a:cxn>
              <a:cxn ang="0">
                <a:pos x="98" y="10"/>
              </a:cxn>
              <a:cxn ang="0">
                <a:pos x="118" y="12"/>
              </a:cxn>
              <a:cxn ang="0">
                <a:pos x="122" y="34"/>
              </a:cxn>
              <a:cxn ang="0">
                <a:pos x="150" y="64"/>
              </a:cxn>
              <a:cxn ang="0">
                <a:pos x="148" y="66"/>
              </a:cxn>
              <a:cxn ang="0">
                <a:pos x="130" y="66"/>
              </a:cxn>
              <a:cxn ang="0">
                <a:pos x="130" y="86"/>
              </a:cxn>
              <a:cxn ang="0">
                <a:pos x="118" y="88"/>
              </a:cxn>
              <a:cxn ang="0">
                <a:pos x="114" y="106"/>
              </a:cxn>
              <a:cxn ang="0">
                <a:pos x="94" y="104"/>
              </a:cxn>
              <a:cxn ang="0">
                <a:pos x="92" y="98"/>
              </a:cxn>
              <a:cxn ang="0">
                <a:pos x="64" y="98"/>
              </a:cxn>
              <a:cxn ang="0">
                <a:pos x="46" y="94"/>
              </a:cxn>
              <a:cxn ang="0">
                <a:pos x="16" y="88"/>
              </a:cxn>
              <a:cxn ang="0">
                <a:pos x="6" y="102"/>
              </a:cxn>
              <a:cxn ang="0">
                <a:pos x="6" y="88"/>
              </a:cxn>
              <a:cxn ang="0">
                <a:pos x="0" y="84"/>
              </a:cxn>
              <a:cxn ang="0">
                <a:pos x="2" y="78"/>
              </a:cxn>
              <a:cxn ang="0">
                <a:pos x="10" y="78"/>
              </a:cxn>
              <a:cxn ang="0">
                <a:pos x="10" y="64"/>
              </a:cxn>
              <a:cxn ang="0">
                <a:pos x="6" y="60"/>
              </a:cxn>
              <a:cxn ang="0">
                <a:pos x="2" y="48"/>
              </a:cxn>
            </a:cxnLst>
            <a:rect l="0" t="0" r="r" b="b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2" name="Freeform 144"/>
          <p:cNvSpPr>
            <a:spLocks/>
          </p:cNvSpPr>
          <p:nvPr/>
        </p:nvSpPr>
        <p:spPr bwMode="auto">
          <a:xfrm>
            <a:off x="4481513" y="2398713"/>
            <a:ext cx="217487" cy="304800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3" name="Freeform 145"/>
          <p:cNvSpPr>
            <a:spLocks/>
          </p:cNvSpPr>
          <p:nvPr/>
        </p:nvSpPr>
        <p:spPr bwMode="auto">
          <a:xfrm>
            <a:off x="4427538" y="2525713"/>
            <a:ext cx="65087" cy="381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4" name="Freeform 146"/>
          <p:cNvSpPr>
            <a:spLocks/>
          </p:cNvSpPr>
          <p:nvPr/>
        </p:nvSpPr>
        <p:spPr bwMode="auto">
          <a:xfrm>
            <a:off x="4365625" y="2554288"/>
            <a:ext cx="112713" cy="98425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5" name="Freeform 147"/>
          <p:cNvSpPr>
            <a:spLocks/>
          </p:cNvSpPr>
          <p:nvPr/>
        </p:nvSpPr>
        <p:spPr bwMode="auto">
          <a:xfrm>
            <a:off x="4808538" y="2773363"/>
            <a:ext cx="120650" cy="6032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6" name="Freeform 148" descr="90%"/>
          <p:cNvSpPr>
            <a:spLocks/>
          </p:cNvSpPr>
          <p:nvPr/>
        </p:nvSpPr>
        <p:spPr bwMode="auto">
          <a:xfrm>
            <a:off x="4516438" y="2665413"/>
            <a:ext cx="350837" cy="273050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7" name="Freeform 149"/>
          <p:cNvSpPr>
            <a:spLocks/>
          </p:cNvSpPr>
          <p:nvPr/>
        </p:nvSpPr>
        <p:spPr bwMode="auto">
          <a:xfrm>
            <a:off x="4386263" y="2944813"/>
            <a:ext cx="92075" cy="152400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8" name="Freeform 150"/>
          <p:cNvSpPr>
            <a:spLocks/>
          </p:cNvSpPr>
          <p:nvPr/>
        </p:nvSpPr>
        <p:spPr bwMode="auto">
          <a:xfrm>
            <a:off x="4392613" y="2900363"/>
            <a:ext cx="336550" cy="2254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9" name="Freeform 151"/>
          <p:cNvSpPr>
            <a:spLocks/>
          </p:cNvSpPr>
          <p:nvPr/>
        </p:nvSpPr>
        <p:spPr bwMode="auto">
          <a:xfrm>
            <a:off x="4884738" y="2928938"/>
            <a:ext cx="23812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0" name="Freeform 152"/>
          <p:cNvSpPr>
            <a:spLocks/>
          </p:cNvSpPr>
          <p:nvPr/>
        </p:nvSpPr>
        <p:spPr bwMode="auto">
          <a:xfrm>
            <a:off x="4873625" y="2982913"/>
            <a:ext cx="34925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1" name="Freeform 153"/>
          <p:cNvSpPr>
            <a:spLocks/>
          </p:cNvSpPr>
          <p:nvPr/>
        </p:nvSpPr>
        <p:spPr bwMode="auto">
          <a:xfrm>
            <a:off x="4716463" y="2655888"/>
            <a:ext cx="103187" cy="603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2" name="Freeform 154"/>
          <p:cNvSpPr>
            <a:spLocks/>
          </p:cNvSpPr>
          <p:nvPr/>
        </p:nvSpPr>
        <p:spPr bwMode="auto">
          <a:xfrm>
            <a:off x="4737100" y="2582863"/>
            <a:ext cx="103188" cy="8890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3" name="Freeform 155"/>
          <p:cNvSpPr>
            <a:spLocks/>
          </p:cNvSpPr>
          <p:nvPr/>
        </p:nvSpPr>
        <p:spPr bwMode="auto">
          <a:xfrm>
            <a:off x="4867275" y="2439988"/>
            <a:ext cx="71438" cy="98425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14" y="62"/>
              </a:cxn>
              <a:cxn ang="0">
                <a:pos x="8" y="54"/>
              </a:cxn>
              <a:cxn ang="0">
                <a:pos x="4" y="46"/>
              </a:cxn>
              <a:cxn ang="0">
                <a:pos x="0" y="34"/>
              </a:cxn>
              <a:cxn ang="0">
                <a:pos x="0" y="20"/>
              </a:cxn>
              <a:cxn ang="0">
                <a:pos x="8" y="12"/>
              </a:cxn>
              <a:cxn ang="0">
                <a:pos x="14" y="18"/>
              </a:cxn>
              <a:cxn ang="0">
                <a:pos x="22" y="12"/>
              </a:cxn>
              <a:cxn ang="0">
                <a:pos x="26" y="6"/>
              </a:cxn>
              <a:cxn ang="0">
                <a:pos x="34" y="0"/>
              </a:cxn>
              <a:cxn ang="0">
                <a:pos x="38" y="4"/>
              </a:cxn>
              <a:cxn ang="0">
                <a:pos x="36" y="12"/>
              </a:cxn>
              <a:cxn ang="0">
                <a:pos x="32" y="16"/>
              </a:cxn>
              <a:cxn ang="0">
                <a:pos x="34" y="22"/>
              </a:cxn>
              <a:cxn ang="0">
                <a:pos x="42" y="26"/>
              </a:cxn>
              <a:cxn ang="0">
                <a:pos x="42" y="32"/>
              </a:cxn>
              <a:cxn ang="0">
                <a:pos x="32" y="34"/>
              </a:cxn>
              <a:cxn ang="0">
                <a:pos x="24" y="38"/>
              </a:cxn>
              <a:cxn ang="0">
                <a:pos x="22" y="44"/>
              </a:cxn>
              <a:cxn ang="0">
                <a:pos x="20" y="52"/>
              </a:cxn>
              <a:cxn ang="0">
                <a:pos x="24" y="60"/>
              </a:cxn>
            </a:cxnLst>
            <a:rect l="0" t="0" r="r" b="b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4" name="Freeform 156"/>
          <p:cNvSpPr>
            <a:spLocks/>
          </p:cNvSpPr>
          <p:nvPr/>
        </p:nvSpPr>
        <p:spPr bwMode="auto">
          <a:xfrm>
            <a:off x="4918075" y="2509838"/>
            <a:ext cx="20638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2" y="8"/>
              </a:cxn>
              <a:cxn ang="0">
                <a:pos x="12" y="14"/>
              </a:cxn>
              <a:cxn ang="0">
                <a:pos x="4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5" name="Freeform 157"/>
          <p:cNvSpPr>
            <a:spLocks/>
          </p:cNvSpPr>
          <p:nvPr/>
        </p:nvSpPr>
        <p:spPr bwMode="auto">
          <a:xfrm>
            <a:off x="4949825" y="2493963"/>
            <a:ext cx="42863" cy="381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6"/>
              </a:cxn>
              <a:cxn ang="0">
                <a:pos x="15" y="8"/>
              </a:cxn>
              <a:cxn ang="0">
                <a:pos x="15" y="2"/>
              </a:cxn>
              <a:cxn ang="0">
                <a:pos x="23" y="0"/>
              </a:cxn>
              <a:cxn ang="0">
                <a:pos x="25" y="4"/>
              </a:cxn>
              <a:cxn ang="0">
                <a:pos x="21" y="10"/>
              </a:cxn>
              <a:cxn ang="0">
                <a:pos x="15" y="12"/>
              </a:cxn>
              <a:cxn ang="0">
                <a:pos x="15" y="18"/>
              </a:cxn>
              <a:cxn ang="0">
                <a:pos x="15" y="24"/>
              </a:cxn>
              <a:cxn ang="0">
                <a:pos x="3" y="20"/>
              </a:cxn>
              <a:cxn ang="0">
                <a:pos x="0" y="14"/>
              </a:cxn>
              <a:cxn ang="0">
                <a:pos x="0" y="6"/>
              </a:cxn>
            </a:cxnLst>
            <a:rect l="0" t="0" r="r" b="b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6" name="Freeform 158"/>
          <p:cNvSpPr>
            <a:spLocks/>
          </p:cNvSpPr>
          <p:nvPr/>
        </p:nvSpPr>
        <p:spPr bwMode="auto">
          <a:xfrm>
            <a:off x="4811713" y="2535238"/>
            <a:ext cx="246062" cy="250825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7" name="Freeform 159"/>
          <p:cNvSpPr>
            <a:spLocks/>
          </p:cNvSpPr>
          <p:nvPr/>
        </p:nvSpPr>
        <p:spPr bwMode="auto">
          <a:xfrm>
            <a:off x="4975225" y="2665413"/>
            <a:ext cx="188913" cy="79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8" name="Freeform 160"/>
          <p:cNvSpPr>
            <a:spLocks/>
          </p:cNvSpPr>
          <p:nvPr/>
        </p:nvSpPr>
        <p:spPr bwMode="auto">
          <a:xfrm>
            <a:off x="5105400" y="2713038"/>
            <a:ext cx="155575" cy="60325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9" name="Freeform 161"/>
          <p:cNvSpPr>
            <a:spLocks/>
          </p:cNvSpPr>
          <p:nvPr/>
        </p:nvSpPr>
        <p:spPr bwMode="auto">
          <a:xfrm>
            <a:off x="4905375" y="2732088"/>
            <a:ext cx="217488" cy="8255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0" name="Freeform 162"/>
          <p:cNvSpPr>
            <a:spLocks/>
          </p:cNvSpPr>
          <p:nvPr/>
        </p:nvSpPr>
        <p:spPr bwMode="auto">
          <a:xfrm>
            <a:off x="5037138" y="2541588"/>
            <a:ext cx="265112" cy="1905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1" name="Freeform 163"/>
          <p:cNvSpPr>
            <a:spLocks/>
          </p:cNvSpPr>
          <p:nvPr/>
        </p:nvSpPr>
        <p:spPr bwMode="auto">
          <a:xfrm>
            <a:off x="5092700" y="2747963"/>
            <a:ext cx="171450" cy="889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2" name="Freeform 164" descr="90%"/>
          <p:cNvSpPr>
            <a:spLocks/>
          </p:cNvSpPr>
          <p:nvPr/>
        </p:nvSpPr>
        <p:spPr bwMode="auto">
          <a:xfrm>
            <a:off x="5006975" y="2795588"/>
            <a:ext cx="88900" cy="476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3" name="Freeform 165"/>
          <p:cNvSpPr>
            <a:spLocks/>
          </p:cNvSpPr>
          <p:nvPr/>
        </p:nvSpPr>
        <p:spPr bwMode="auto">
          <a:xfrm>
            <a:off x="5016500" y="2808288"/>
            <a:ext cx="155575" cy="117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4" name="Freeform 166"/>
          <p:cNvSpPr>
            <a:spLocks/>
          </p:cNvSpPr>
          <p:nvPr/>
        </p:nvSpPr>
        <p:spPr bwMode="auto">
          <a:xfrm>
            <a:off x="5078413" y="2852738"/>
            <a:ext cx="103187" cy="825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5" name="Freeform 167"/>
          <p:cNvSpPr>
            <a:spLocks/>
          </p:cNvSpPr>
          <p:nvPr/>
        </p:nvSpPr>
        <p:spPr bwMode="auto">
          <a:xfrm>
            <a:off x="5151438" y="2827338"/>
            <a:ext cx="119062" cy="123825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6" name="Freeform 168"/>
          <p:cNvSpPr>
            <a:spLocks/>
          </p:cNvSpPr>
          <p:nvPr/>
        </p:nvSpPr>
        <p:spPr bwMode="auto">
          <a:xfrm>
            <a:off x="5208588" y="2938463"/>
            <a:ext cx="69850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7" name="Freeform 169"/>
          <p:cNvSpPr>
            <a:spLocks/>
          </p:cNvSpPr>
          <p:nvPr/>
        </p:nvSpPr>
        <p:spPr bwMode="auto">
          <a:xfrm>
            <a:off x="4992688" y="3071813"/>
            <a:ext cx="71437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8" name="Freeform 170"/>
          <p:cNvSpPr>
            <a:spLocks/>
          </p:cNvSpPr>
          <p:nvPr/>
        </p:nvSpPr>
        <p:spPr bwMode="auto">
          <a:xfrm>
            <a:off x="4832350" y="2795588"/>
            <a:ext cx="322263" cy="279400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9" name="Freeform 171"/>
          <p:cNvSpPr>
            <a:spLocks/>
          </p:cNvSpPr>
          <p:nvPr/>
        </p:nvSpPr>
        <p:spPr bwMode="auto">
          <a:xfrm>
            <a:off x="5384800" y="2751138"/>
            <a:ext cx="88900" cy="95250"/>
          </a:xfrm>
          <a:custGeom>
            <a:avLst/>
            <a:gdLst/>
            <a:ahLst/>
            <a:cxnLst>
              <a:cxn ang="0">
                <a:pos x="20" y="60"/>
              </a:cxn>
              <a:cxn ang="0">
                <a:pos x="16" y="48"/>
              </a:cxn>
              <a:cxn ang="0">
                <a:pos x="20" y="36"/>
              </a:cxn>
              <a:cxn ang="0">
                <a:pos x="18" y="32"/>
              </a:cxn>
              <a:cxn ang="0">
                <a:pos x="14" y="26"/>
              </a:cxn>
              <a:cxn ang="0">
                <a:pos x="4" y="18"/>
              </a:cxn>
              <a:cxn ang="0">
                <a:pos x="2" y="10"/>
              </a:cxn>
              <a:cxn ang="0">
                <a:pos x="0" y="4"/>
              </a:cxn>
              <a:cxn ang="0">
                <a:pos x="4" y="0"/>
              </a:cxn>
              <a:cxn ang="0">
                <a:pos x="18" y="2"/>
              </a:cxn>
              <a:cxn ang="0">
                <a:pos x="30" y="6"/>
              </a:cxn>
              <a:cxn ang="0">
                <a:pos x="34" y="14"/>
              </a:cxn>
              <a:cxn ang="0">
                <a:pos x="38" y="22"/>
              </a:cxn>
              <a:cxn ang="0">
                <a:pos x="48" y="28"/>
              </a:cxn>
              <a:cxn ang="0">
                <a:pos x="52" y="36"/>
              </a:cxn>
              <a:cxn ang="0">
                <a:pos x="48" y="42"/>
              </a:cxn>
              <a:cxn ang="0">
                <a:pos x="40" y="42"/>
              </a:cxn>
              <a:cxn ang="0">
                <a:pos x="30" y="40"/>
              </a:cxn>
              <a:cxn ang="0">
                <a:pos x="30" y="48"/>
              </a:cxn>
              <a:cxn ang="0">
                <a:pos x="24" y="56"/>
              </a:cxn>
              <a:cxn ang="0">
                <a:pos x="20" y="60"/>
              </a:cxn>
            </a:cxnLst>
            <a:rect l="0" t="0" r="r" b="b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0" name="Freeform 172"/>
          <p:cNvSpPr>
            <a:spLocks/>
          </p:cNvSpPr>
          <p:nvPr/>
        </p:nvSpPr>
        <p:spPr bwMode="auto">
          <a:xfrm>
            <a:off x="5246688" y="2624138"/>
            <a:ext cx="492125" cy="254000"/>
          </a:xfrm>
          <a:custGeom>
            <a:avLst/>
            <a:gdLst/>
            <a:ahLst/>
            <a:cxnLst>
              <a:cxn ang="0">
                <a:pos x="158" y="6"/>
              </a:cxn>
              <a:cxn ang="0">
                <a:pos x="168" y="0"/>
              </a:cxn>
              <a:cxn ang="0">
                <a:pos x="192" y="0"/>
              </a:cxn>
              <a:cxn ang="0">
                <a:pos x="194" y="22"/>
              </a:cxn>
              <a:cxn ang="0">
                <a:pos x="216" y="40"/>
              </a:cxn>
              <a:cxn ang="0">
                <a:pos x="250" y="48"/>
              </a:cxn>
              <a:cxn ang="0">
                <a:pos x="286" y="58"/>
              </a:cxn>
              <a:cxn ang="0">
                <a:pos x="284" y="90"/>
              </a:cxn>
              <a:cxn ang="0">
                <a:pos x="258" y="98"/>
              </a:cxn>
              <a:cxn ang="0">
                <a:pos x="242" y="112"/>
              </a:cxn>
              <a:cxn ang="0">
                <a:pos x="208" y="124"/>
              </a:cxn>
              <a:cxn ang="0">
                <a:pos x="190" y="132"/>
              </a:cxn>
              <a:cxn ang="0">
                <a:pos x="206" y="140"/>
              </a:cxn>
              <a:cxn ang="0">
                <a:pos x="216" y="144"/>
              </a:cxn>
              <a:cxn ang="0">
                <a:pos x="238" y="144"/>
              </a:cxn>
              <a:cxn ang="0">
                <a:pos x="234" y="150"/>
              </a:cxn>
              <a:cxn ang="0">
                <a:pos x="210" y="150"/>
              </a:cxn>
              <a:cxn ang="0">
                <a:pos x="194" y="160"/>
              </a:cxn>
              <a:cxn ang="0">
                <a:pos x="184" y="152"/>
              </a:cxn>
              <a:cxn ang="0">
                <a:pos x="170" y="140"/>
              </a:cxn>
              <a:cxn ang="0">
                <a:pos x="184" y="132"/>
              </a:cxn>
              <a:cxn ang="0">
                <a:pos x="162" y="128"/>
              </a:cxn>
              <a:cxn ang="0">
                <a:pos x="146" y="116"/>
              </a:cxn>
              <a:cxn ang="0">
                <a:pos x="138" y="126"/>
              </a:cxn>
              <a:cxn ang="0">
                <a:pos x="120" y="146"/>
              </a:cxn>
              <a:cxn ang="0">
                <a:pos x="110" y="144"/>
              </a:cxn>
              <a:cxn ang="0">
                <a:pos x="100" y="140"/>
              </a:cxn>
              <a:cxn ang="0">
                <a:pos x="110" y="120"/>
              </a:cxn>
              <a:cxn ang="0">
                <a:pos x="132" y="116"/>
              </a:cxn>
              <a:cxn ang="0">
                <a:pos x="118" y="102"/>
              </a:cxn>
              <a:cxn ang="0">
                <a:pos x="98" y="82"/>
              </a:cxn>
              <a:cxn ang="0">
                <a:pos x="84" y="80"/>
              </a:cxn>
              <a:cxn ang="0">
                <a:pos x="68" y="84"/>
              </a:cxn>
              <a:cxn ang="0">
                <a:pos x="44" y="92"/>
              </a:cxn>
              <a:cxn ang="0">
                <a:pos x="10" y="94"/>
              </a:cxn>
              <a:cxn ang="0">
                <a:pos x="0" y="82"/>
              </a:cxn>
              <a:cxn ang="0">
                <a:pos x="8" y="66"/>
              </a:cxn>
              <a:cxn ang="0">
                <a:pos x="18" y="46"/>
              </a:cxn>
              <a:cxn ang="0">
                <a:pos x="32" y="36"/>
              </a:cxn>
              <a:cxn ang="0">
                <a:pos x="28" y="16"/>
              </a:cxn>
              <a:cxn ang="0">
                <a:pos x="84" y="14"/>
              </a:cxn>
              <a:cxn ang="0">
                <a:pos x="114" y="20"/>
              </a:cxn>
              <a:cxn ang="0">
                <a:pos x="138" y="4"/>
              </a:cxn>
            </a:cxnLst>
            <a:rect l="0" t="0" r="r" b="b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1" name="Freeform 173"/>
          <p:cNvSpPr>
            <a:spLocks/>
          </p:cNvSpPr>
          <p:nvPr/>
        </p:nvSpPr>
        <p:spPr bwMode="auto">
          <a:xfrm>
            <a:off x="5208588" y="2757488"/>
            <a:ext cx="244475" cy="142875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2" name="Freeform 174"/>
          <p:cNvSpPr>
            <a:spLocks/>
          </p:cNvSpPr>
          <p:nvPr/>
        </p:nvSpPr>
        <p:spPr bwMode="auto">
          <a:xfrm>
            <a:off x="5254625" y="2884488"/>
            <a:ext cx="168275" cy="88900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3" name="Freeform 175"/>
          <p:cNvSpPr>
            <a:spLocks/>
          </p:cNvSpPr>
          <p:nvPr/>
        </p:nvSpPr>
        <p:spPr bwMode="auto">
          <a:xfrm>
            <a:off x="5357813" y="2951163"/>
            <a:ext cx="71437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0"/>
              </a:cxn>
              <a:cxn ang="0">
                <a:pos x="2" y="26"/>
              </a:cxn>
              <a:cxn ang="0">
                <a:pos x="10" y="26"/>
              </a:cxn>
              <a:cxn ang="0">
                <a:pos x="4" y="30"/>
              </a:cxn>
              <a:cxn ang="0">
                <a:pos x="14" y="28"/>
              </a:cxn>
              <a:cxn ang="0">
                <a:pos x="26" y="20"/>
              </a:cxn>
              <a:cxn ang="0">
                <a:pos x="34" y="16"/>
              </a:cxn>
              <a:cxn ang="0">
                <a:pos x="42" y="18"/>
              </a:cxn>
              <a:cxn ang="0">
                <a:pos x="38" y="14"/>
              </a:cxn>
              <a:cxn ang="0">
                <a:pos x="32" y="10"/>
              </a:cxn>
              <a:cxn ang="0">
                <a:pos x="30" y="4"/>
              </a:cxn>
              <a:cxn ang="0">
                <a:pos x="22" y="4"/>
              </a:cxn>
              <a:cxn ang="0">
                <a:pos x="12" y="0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4" name="Freeform 176"/>
          <p:cNvSpPr>
            <a:spLocks/>
          </p:cNvSpPr>
          <p:nvPr/>
        </p:nvSpPr>
        <p:spPr bwMode="auto">
          <a:xfrm>
            <a:off x="5287963" y="3144838"/>
            <a:ext cx="76200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5" name="Freeform 177"/>
          <p:cNvSpPr>
            <a:spLocks/>
          </p:cNvSpPr>
          <p:nvPr/>
        </p:nvSpPr>
        <p:spPr bwMode="auto">
          <a:xfrm>
            <a:off x="5195888" y="2963863"/>
            <a:ext cx="161925" cy="155575"/>
          </a:xfrm>
          <a:custGeom>
            <a:avLst/>
            <a:gdLst/>
            <a:ahLst/>
            <a:cxnLst>
              <a:cxn ang="0">
                <a:pos x="46" y="64"/>
              </a:cxn>
              <a:cxn ang="0">
                <a:pos x="38" y="68"/>
              </a:cxn>
              <a:cxn ang="0">
                <a:pos x="24" y="66"/>
              </a:cxn>
              <a:cxn ang="0">
                <a:pos x="20" y="78"/>
              </a:cxn>
              <a:cxn ang="0">
                <a:pos x="26" y="88"/>
              </a:cxn>
              <a:cxn ang="0">
                <a:pos x="32" y="86"/>
              </a:cxn>
              <a:cxn ang="0">
                <a:pos x="36" y="98"/>
              </a:cxn>
              <a:cxn ang="0">
                <a:pos x="42" y="92"/>
              </a:cxn>
              <a:cxn ang="0">
                <a:pos x="48" y="94"/>
              </a:cxn>
              <a:cxn ang="0">
                <a:pos x="44" y="86"/>
              </a:cxn>
              <a:cxn ang="0">
                <a:pos x="42" y="76"/>
              </a:cxn>
              <a:cxn ang="0">
                <a:pos x="52" y="74"/>
              </a:cxn>
              <a:cxn ang="0">
                <a:pos x="48" y="64"/>
              </a:cxn>
              <a:cxn ang="0">
                <a:pos x="58" y="70"/>
              </a:cxn>
              <a:cxn ang="0">
                <a:pos x="62" y="60"/>
              </a:cxn>
              <a:cxn ang="0">
                <a:pos x="50" y="54"/>
              </a:cxn>
              <a:cxn ang="0">
                <a:pos x="44" y="44"/>
              </a:cxn>
              <a:cxn ang="0">
                <a:pos x="38" y="32"/>
              </a:cxn>
              <a:cxn ang="0">
                <a:pos x="38" y="22"/>
              </a:cxn>
              <a:cxn ang="0">
                <a:pos x="48" y="26"/>
              </a:cxn>
              <a:cxn ang="0">
                <a:pos x="58" y="26"/>
              </a:cxn>
              <a:cxn ang="0">
                <a:pos x="58" y="16"/>
              </a:cxn>
              <a:cxn ang="0">
                <a:pos x="70" y="14"/>
              </a:cxn>
              <a:cxn ang="0">
                <a:pos x="84" y="14"/>
              </a:cxn>
              <a:cxn ang="0">
                <a:pos x="94" y="12"/>
              </a:cxn>
              <a:cxn ang="0">
                <a:pos x="86" y="6"/>
              </a:cxn>
              <a:cxn ang="0">
                <a:pos x="70" y="4"/>
              </a:cxn>
              <a:cxn ang="0">
                <a:pos x="58" y="0"/>
              </a:cxn>
              <a:cxn ang="0">
                <a:pos x="40" y="10"/>
              </a:cxn>
              <a:cxn ang="0">
                <a:pos x="26" y="12"/>
              </a:cxn>
              <a:cxn ang="0">
                <a:pos x="14" y="16"/>
              </a:cxn>
              <a:cxn ang="0">
                <a:pos x="10" y="26"/>
              </a:cxn>
              <a:cxn ang="0">
                <a:pos x="0" y="38"/>
              </a:cxn>
              <a:cxn ang="0">
                <a:pos x="10" y="46"/>
              </a:cxn>
              <a:cxn ang="0">
                <a:pos x="20" y="48"/>
              </a:cxn>
              <a:cxn ang="0">
                <a:pos x="14" y="58"/>
              </a:cxn>
              <a:cxn ang="0">
                <a:pos x="26" y="58"/>
              </a:cxn>
              <a:cxn ang="0">
                <a:pos x="42" y="62"/>
              </a:cxn>
            </a:cxnLst>
            <a:rect l="0" t="0" r="r" b="b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6" name="Freeform 178"/>
          <p:cNvSpPr>
            <a:spLocks/>
          </p:cNvSpPr>
          <p:nvPr/>
        </p:nvSpPr>
        <p:spPr bwMode="auto">
          <a:xfrm>
            <a:off x="5175250" y="2935288"/>
            <a:ext cx="44450" cy="889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7" name="Freeform 179"/>
          <p:cNvSpPr>
            <a:spLocks/>
          </p:cNvSpPr>
          <p:nvPr/>
        </p:nvSpPr>
        <p:spPr bwMode="auto">
          <a:xfrm>
            <a:off x="5835650" y="2973388"/>
            <a:ext cx="88900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4"/>
              </a:cxn>
              <a:cxn ang="0">
                <a:pos x="16" y="0"/>
              </a:cxn>
              <a:cxn ang="0">
                <a:pos x="24" y="0"/>
              </a:cxn>
              <a:cxn ang="0">
                <a:pos x="28" y="4"/>
              </a:cxn>
              <a:cxn ang="0">
                <a:pos x="30" y="10"/>
              </a:cxn>
              <a:cxn ang="0">
                <a:pos x="32" y="18"/>
              </a:cxn>
              <a:cxn ang="0">
                <a:pos x="36" y="24"/>
              </a:cxn>
              <a:cxn ang="0">
                <a:pos x="40" y="28"/>
              </a:cxn>
              <a:cxn ang="0">
                <a:pos x="46" y="30"/>
              </a:cxn>
              <a:cxn ang="0">
                <a:pos x="50" y="34"/>
              </a:cxn>
              <a:cxn ang="0">
                <a:pos x="52" y="38"/>
              </a:cxn>
              <a:cxn ang="0">
                <a:pos x="50" y="44"/>
              </a:cxn>
              <a:cxn ang="0">
                <a:pos x="42" y="42"/>
              </a:cxn>
              <a:cxn ang="0">
                <a:pos x="40" y="34"/>
              </a:cxn>
              <a:cxn ang="0">
                <a:pos x="34" y="32"/>
              </a:cxn>
              <a:cxn ang="0">
                <a:pos x="28" y="28"/>
              </a:cxn>
              <a:cxn ang="0">
                <a:pos x="20" y="28"/>
              </a:cxn>
              <a:cxn ang="0">
                <a:pos x="18" y="32"/>
              </a:cxn>
              <a:cxn ang="0">
                <a:pos x="12" y="28"/>
              </a:cxn>
              <a:cxn ang="0">
                <a:pos x="0" y="28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8" name="Freeform 180"/>
          <p:cNvSpPr>
            <a:spLocks/>
          </p:cNvSpPr>
          <p:nvPr/>
        </p:nvSpPr>
        <p:spPr bwMode="auto">
          <a:xfrm>
            <a:off x="5876925" y="2954338"/>
            <a:ext cx="144463" cy="104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6" y="2"/>
              </a:cxn>
              <a:cxn ang="0">
                <a:pos x="32" y="8"/>
              </a:cxn>
              <a:cxn ang="0">
                <a:pos x="42" y="14"/>
              </a:cxn>
              <a:cxn ang="0">
                <a:pos x="46" y="12"/>
              </a:cxn>
              <a:cxn ang="0">
                <a:pos x="52" y="6"/>
              </a:cxn>
              <a:cxn ang="0">
                <a:pos x="56" y="2"/>
              </a:cxn>
              <a:cxn ang="0">
                <a:pos x="60" y="8"/>
              </a:cxn>
              <a:cxn ang="0">
                <a:pos x="66" y="20"/>
              </a:cxn>
              <a:cxn ang="0">
                <a:pos x="70" y="24"/>
              </a:cxn>
              <a:cxn ang="0">
                <a:pos x="80" y="28"/>
              </a:cxn>
              <a:cxn ang="0">
                <a:pos x="84" y="30"/>
              </a:cxn>
              <a:cxn ang="0">
                <a:pos x="84" y="36"/>
              </a:cxn>
              <a:cxn ang="0">
                <a:pos x="72" y="36"/>
              </a:cxn>
              <a:cxn ang="0">
                <a:pos x="68" y="38"/>
              </a:cxn>
              <a:cxn ang="0">
                <a:pos x="66" y="44"/>
              </a:cxn>
              <a:cxn ang="0">
                <a:pos x="68" y="48"/>
              </a:cxn>
              <a:cxn ang="0">
                <a:pos x="68" y="50"/>
              </a:cxn>
              <a:cxn ang="0">
                <a:pos x="68" y="52"/>
              </a:cxn>
              <a:cxn ang="0">
                <a:pos x="68" y="54"/>
              </a:cxn>
              <a:cxn ang="0">
                <a:pos x="60" y="54"/>
              </a:cxn>
              <a:cxn ang="0">
                <a:pos x="60" y="58"/>
              </a:cxn>
              <a:cxn ang="0">
                <a:pos x="60" y="62"/>
              </a:cxn>
              <a:cxn ang="0">
                <a:pos x="60" y="66"/>
              </a:cxn>
              <a:cxn ang="0">
                <a:pos x="52" y="66"/>
              </a:cxn>
              <a:cxn ang="0">
                <a:pos x="46" y="62"/>
              </a:cxn>
              <a:cxn ang="0">
                <a:pos x="52" y="58"/>
              </a:cxn>
              <a:cxn ang="0">
                <a:pos x="48" y="52"/>
              </a:cxn>
              <a:cxn ang="0">
                <a:pos x="48" y="44"/>
              </a:cxn>
              <a:cxn ang="0">
                <a:pos x="44" y="42"/>
              </a:cxn>
              <a:cxn ang="0">
                <a:pos x="42" y="44"/>
              </a:cxn>
              <a:cxn ang="0">
                <a:pos x="38" y="48"/>
              </a:cxn>
              <a:cxn ang="0">
                <a:pos x="32" y="52"/>
              </a:cxn>
              <a:cxn ang="0">
                <a:pos x="26" y="56"/>
              </a:cxn>
              <a:cxn ang="0">
                <a:pos x="28" y="50"/>
              </a:cxn>
              <a:cxn ang="0">
                <a:pos x="26" y="46"/>
              </a:cxn>
              <a:cxn ang="0">
                <a:pos x="12" y="36"/>
              </a:cxn>
              <a:cxn ang="0">
                <a:pos x="6" y="20"/>
              </a:cxn>
              <a:cxn ang="0">
                <a:pos x="4" y="16"/>
              </a:cxn>
              <a:cxn ang="0">
                <a:pos x="0" y="12"/>
              </a:cxn>
              <a:cxn ang="0">
                <a:pos x="6" y="8"/>
              </a:cxn>
              <a:cxn ang="0">
                <a:pos x="12" y="12"/>
              </a:cxn>
              <a:cxn ang="0">
                <a:pos x="18" y="18"/>
              </a:cxn>
              <a:cxn ang="0">
                <a:pos x="24" y="18"/>
              </a:cxn>
              <a:cxn ang="0">
                <a:pos x="26" y="14"/>
              </a:cxn>
              <a:cxn ang="0">
                <a:pos x="22" y="8"/>
              </a:cxn>
              <a:cxn ang="0">
                <a:pos x="16" y="2"/>
              </a:cxn>
              <a:cxn ang="0">
                <a:pos x="20" y="0"/>
              </a:cxn>
            </a:cxnLst>
            <a:rect l="0" t="0" r="r" b="b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9" name="Freeform 181"/>
          <p:cNvSpPr>
            <a:spLocks/>
          </p:cNvSpPr>
          <p:nvPr/>
        </p:nvSpPr>
        <p:spPr bwMode="auto">
          <a:xfrm>
            <a:off x="5735638" y="2903538"/>
            <a:ext cx="185737" cy="793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4" y="6"/>
              </a:cxn>
              <a:cxn ang="0">
                <a:pos x="42" y="6"/>
              </a:cxn>
              <a:cxn ang="0">
                <a:pos x="52" y="12"/>
              </a:cxn>
              <a:cxn ang="0">
                <a:pos x="56" y="14"/>
              </a:cxn>
              <a:cxn ang="0">
                <a:pos x="66" y="18"/>
              </a:cxn>
              <a:cxn ang="0">
                <a:pos x="72" y="18"/>
              </a:cxn>
              <a:cxn ang="0">
                <a:pos x="82" y="16"/>
              </a:cxn>
              <a:cxn ang="0">
                <a:pos x="92" y="22"/>
              </a:cxn>
              <a:cxn ang="0">
                <a:pos x="94" y="24"/>
              </a:cxn>
              <a:cxn ang="0">
                <a:pos x="102" y="32"/>
              </a:cxn>
              <a:cxn ang="0">
                <a:pos x="98" y="34"/>
              </a:cxn>
              <a:cxn ang="0">
                <a:pos x="104" y="40"/>
              </a:cxn>
              <a:cxn ang="0">
                <a:pos x="108" y="46"/>
              </a:cxn>
              <a:cxn ang="0">
                <a:pos x="106" y="50"/>
              </a:cxn>
              <a:cxn ang="0">
                <a:pos x="100" y="50"/>
              </a:cxn>
              <a:cxn ang="0">
                <a:pos x="88" y="40"/>
              </a:cxn>
              <a:cxn ang="0">
                <a:pos x="82" y="44"/>
              </a:cxn>
              <a:cxn ang="0">
                <a:pos x="74" y="44"/>
              </a:cxn>
              <a:cxn ang="0">
                <a:pos x="66" y="46"/>
              </a:cxn>
              <a:cxn ang="0">
                <a:pos x="58" y="50"/>
              </a:cxn>
              <a:cxn ang="0">
                <a:pos x="52" y="46"/>
              </a:cxn>
              <a:cxn ang="0">
                <a:pos x="46" y="40"/>
              </a:cxn>
              <a:cxn ang="0">
                <a:pos x="38" y="38"/>
              </a:cxn>
              <a:cxn ang="0">
                <a:pos x="36" y="44"/>
              </a:cxn>
              <a:cxn ang="0">
                <a:pos x="26" y="40"/>
              </a:cxn>
              <a:cxn ang="0">
                <a:pos x="30" y="32"/>
              </a:cxn>
              <a:cxn ang="0">
                <a:pos x="26" y="22"/>
              </a:cxn>
              <a:cxn ang="0">
                <a:pos x="20" y="14"/>
              </a:cxn>
              <a:cxn ang="0">
                <a:pos x="12" y="10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0" name="Freeform 182"/>
          <p:cNvSpPr>
            <a:spLocks/>
          </p:cNvSpPr>
          <p:nvPr/>
        </p:nvSpPr>
        <p:spPr bwMode="auto">
          <a:xfrm>
            <a:off x="6083300" y="2932113"/>
            <a:ext cx="381000" cy="219075"/>
          </a:xfrm>
          <a:custGeom>
            <a:avLst/>
            <a:gdLst/>
            <a:ahLst/>
            <a:cxnLst>
              <a:cxn ang="0">
                <a:pos x="20" y="104"/>
              </a:cxn>
              <a:cxn ang="0">
                <a:pos x="18" y="80"/>
              </a:cxn>
              <a:cxn ang="0">
                <a:pos x="24" y="72"/>
              </a:cxn>
              <a:cxn ang="0">
                <a:pos x="12" y="56"/>
              </a:cxn>
              <a:cxn ang="0">
                <a:pos x="8" y="50"/>
              </a:cxn>
              <a:cxn ang="0">
                <a:pos x="0" y="52"/>
              </a:cxn>
              <a:cxn ang="0">
                <a:pos x="0" y="44"/>
              </a:cxn>
              <a:cxn ang="0">
                <a:pos x="6" y="36"/>
              </a:cxn>
              <a:cxn ang="0">
                <a:pos x="12" y="40"/>
              </a:cxn>
              <a:cxn ang="0">
                <a:pos x="28" y="40"/>
              </a:cxn>
              <a:cxn ang="0">
                <a:pos x="34" y="32"/>
              </a:cxn>
              <a:cxn ang="0">
                <a:pos x="26" y="24"/>
              </a:cxn>
              <a:cxn ang="0">
                <a:pos x="20" y="16"/>
              </a:cxn>
              <a:cxn ang="0">
                <a:pos x="14" y="10"/>
              </a:cxn>
              <a:cxn ang="0">
                <a:pos x="4" y="14"/>
              </a:cxn>
              <a:cxn ang="0">
                <a:pos x="2" y="28"/>
              </a:cxn>
              <a:cxn ang="0">
                <a:pos x="0" y="22"/>
              </a:cxn>
              <a:cxn ang="0">
                <a:pos x="0" y="12"/>
              </a:cxn>
              <a:cxn ang="0">
                <a:pos x="10" y="6"/>
              </a:cxn>
              <a:cxn ang="0">
                <a:pos x="24" y="4"/>
              </a:cxn>
              <a:cxn ang="0">
                <a:pos x="36" y="12"/>
              </a:cxn>
              <a:cxn ang="0">
                <a:pos x="44" y="26"/>
              </a:cxn>
              <a:cxn ang="0">
                <a:pos x="54" y="28"/>
              </a:cxn>
              <a:cxn ang="0">
                <a:pos x="68" y="26"/>
              </a:cxn>
              <a:cxn ang="0">
                <a:pos x="68" y="14"/>
              </a:cxn>
              <a:cxn ang="0">
                <a:pos x="96" y="0"/>
              </a:cxn>
              <a:cxn ang="0">
                <a:pos x="102" y="6"/>
              </a:cxn>
              <a:cxn ang="0">
                <a:pos x="116" y="8"/>
              </a:cxn>
              <a:cxn ang="0">
                <a:pos x="118" y="12"/>
              </a:cxn>
              <a:cxn ang="0">
                <a:pos x="118" y="28"/>
              </a:cxn>
              <a:cxn ang="0">
                <a:pos x="144" y="28"/>
              </a:cxn>
              <a:cxn ang="0">
                <a:pos x="158" y="54"/>
              </a:cxn>
              <a:cxn ang="0">
                <a:pos x="178" y="66"/>
              </a:cxn>
              <a:cxn ang="0">
                <a:pos x="200" y="82"/>
              </a:cxn>
              <a:cxn ang="0">
                <a:pos x="212" y="84"/>
              </a:cxn>
              <a:cxn ang="0">
                <a:pos x="222" y="90"/>
              </a:cxn>
              <a:cxn ang="0">
                <a:pos x="222" y="98"/>
              </a:cxn>
              <a:cxn ang="0">
                <a:pos x="210" y="98"/>
              </a:cxn>
              <a:cxn ang="0">
                <a:pos x="194" y="104"/>
              </a:cxn>
              <a:cxn ang="0">
                <a:pos x="182" y="122"/>
              </a:cxn>
              <a:cxn ang="0">
                <a:pos x="170" y="126"/>
              </a:cxn>
              <a:cxn ang="0">
                <a:pos x="160" y="138"/>
              </a:cxn>
              <a:cxn ang="0">
                <a:pos x="150" y="134"/>
              </a:cxn>
              <a:cxn ang="0">
                <a:pos x="138" y="134"/>
              </a:cxn>
              <a:cxn ang="0">
                <a:pos x="136" y="112"/>
              </a:cxn>
              <a:cxn ang="0">
                <a:pos x="126" y="110"/>
              </a:cxn>
              <a:cxn ang="0">
                <a:pos x="68" y="84"/>
              </a:cxn>
              <a:cxn ang="0">
                <a:pos x="42" y="88"/>
              </a:cxn>
              <a:cxn ang="0">
                <a:pos x="20" y="104"/>
              </a:cxn>
            </a:cxnLst>
            <a:rect l="0" t="0" r="r" b="b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1" name="Freeform 183"/>
          <p:cNvSpPr>
            <a:spLocks/>
          </p:cNvSpPr>
          <p:nvPr/>
        </p:nvSpPr>
        <p:spPr bwMode="auto">
          <a:xfrm>
            <a:off x="6484938" y="2986088"/>
            <a:ext cx="203200" cy="120650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32" y="10"/>
              </a:cxn>
              <a:cxn ang="0">
                <a:pos x="36" y="2"/>
              </a:cxn>
              <a:cxn ang="0">
                <a:pos x="48" y="0"/>
              </a:cxn>
              <a:cxn ang="0">
                <a:pos x="54" y="2"/>
              </a:cxn>
              <a:cxn ang="0">
                <a:pos x="52" y="8"/>
              </a:cxn>
              <a:cxn ang="0">
                <a:pos x="50" y="14"/>
              </a:cxn>
              <a:cxn ang="0">
                <a:pos x="52" y="20"/>
              </a:cxn>
              <a:cxn ang="0">
                <a:pos x="54" y="28"/>
              </a:cxn>
              <a:cxn ang="0">
                <a:pos x="66" y="28"/>
              </a:cxn>
              <a:cxn ang="0">
                <a:pos x="80" y="30"/>
              </a:cxn>
              <a:cxn ang="0">
                <a:pos x="100" y="30"/>
              </a:cxn>
              <a:cxn ang="0">
                <a:pos x="98" y="36"/>
              </a:cxn>
              <a:cxn ang="0">
                <a:pos x="100" y="44"/>
              </a:cxn>
              <a:cxn ang="0">
                <a:pos x="106" y="46"/>
              </a:cxn>
              <a:cxn ang="0">
                <a:pos x="118" y="44"/>
              </a:cxn>
              <a:cxn ang="0">
                <a:pos x="118" y="64"/>
              </a:cxn>
              <a:cxn ang="0">
                <a:pos x="90" y="64"/>
              </a:cxn>
              <a:cxn ang="0">
                <a:pos x="80" y="70"/>
              </a:cxn>
              <a:cxn ang="0">
                <a:pos x="64" y="76"/>
              </a:cxn>
              <a:cxn ang="0">
                <a:pos x="64" y="70"/>
              </a:cxn>
              <a:cxn ang="0">
                <a:pos x="66" y="62"/>
              </a:cxn>
              <a:cxn ang="0">
                <a:pos x="64" y="50"/>
              </a:cxn>
              <a:cxn ang="0">
                <a:pos x="56" y="44"/>
              </a:cxn>
              <a:cxn ang="0">
                <a:pos x="46" y="60"/>
              </a:cxn>
              <a:cxn ang="0">
                <a:pos x="38" y="62"/>
              </a:cxn>
              <a:cxn ang="0">
                <a:pos x="18" y="74"/>
              </a:cxn>
              <a:cxn ang="0">
                <a:pos x="8" y="70"/>
              </a:cxn>
              <a:cxn ang="0">
                <a:pos x="8" y="62"/>
              </a:cxn>
              <a:cxn ang="0">
                <a:pos x="16" y="52"/>
              </a:cxn>
              <a:cxn ang="0">
                <a:pos x="10" y="50"/>
              </a:cxn>
              <a:cxn ang="0">
                <a:pos x="12" y="36"/>
              </a:cxn>
              <a:cxn ang="0">
                <a:pos x="0" y="36"/>
              </a:cxn>
              <a:cxn ang="0">
                <a:pos x="0" y="26"/>
              </a:cxn>
              <a:cxn ang="0">
                <a:pos x="20" y="26"/>
              </a:cxn>
              <a:cxn ang="0">
                <a:pos x="18" y="12"/>
              </a:cxn>
              <a:cxn ang="0">
                <a:pos x="24" y="14"/>
              </a:cxn>
            </a:cxnLst>
            <a:rect l="0" t="0" r="r" b="b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2" name="Freeform 184"/>
          <p:cNvSpPr>
            <a:spLocks/>
          </p:cNvSpPr>
          <p:nvPr/>
        </p:nvSpPr>
        <p:spPr bwMode="auto">
          <a:xfrm>
            <a:off x="6175375" y="2846388"/>
            <a:ext cx="457200" cy="2508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8"/>
              </a:cxn>
              <a:cxn ang="0">
                <a:pos x="18" y="4"/>
              </a:cxn>
              <a:cxn ang="0">
                <a:pos x="46" y="0"/>
              </a:cxn>
              <a:cxn ang="0">
                <a:pos x="54" y="6"/>
              </a:cxn>
              <a:cxn ang="0">
                <a:pos x="70" y="16"/>
              </a:cxn>
              <a:cxn ang="0">
                <a:pos x="80" y="20"/>
              </a:cxn>
              <a:cxn ang="0">
                <a:pos x="94" y="38"/>
              </a:cxn>
              <a:cxn ang="0">
                <a:pos x="132" y="36"/>
              </a:cxn>
              <a:cxn ang="0">
                <a:pos x="140" y="34"/>
              </a:cxn>
              <a:cxn ang="0">
                <a:pos x="158" y="52"/>
              </a:cxn>
              <a:cxn ang="0">
                <a:pos x="158" y="60"/>
              </a:cxn>
              <a:cxn ang="0">
                <a:pos x="168" y="68"/>
              </a:cxn>
              <a:cxn ang="0">
                <a:pos x="170" y="84"/>
              </a:cxn>
              <a:cxn ang="0">
                <a:pos x="188" y="82"/>
              </a:cxn>
              <a:cxn ang="0">
                <a:pos x="192" y="84"/>
              </a:cxn>
              <a:cxn ang="0">
                <a:pos x="192" y="94"/>
              </a:cxn>
              <a:cxn ang="0">
                <a:pos x="200" y="94"/>
              </a:cxn>
              <a:cxn ang="0">
                <a:pos x="202" y="84"/>
              </a:cxn>
              <a:cxn ang="0">
                <a:pos x="214" y="74"/>
              </a:cxn>
              <a:cxn ang="0">
                <a:pos x="234" y="62"/>
              </a:cxn>
              <a:cxn ang="0">
                <a:pos x="230" y="72"/>
              </a:cxn>
              <a:cxn ang="0">
                <a:pos x="228" y="76"/>
              </a:cxn>
              <a:cxn ang="0">
                <a:pos x="236" y="80"/>
              </a:cxn>
              <a:cxn ang="0">
                <a:pos x="248" y="76"/>
              </a:cxn>
              <a:cxn ang="0">
                <a:pos x="258" y="82"/>
              </a:cxn>
              <a:cxn ang="0">
                <a:pos x="266" y="90"/>
              </a:cxn>
              <a:cxn ang="0">
                <a:pos x="258" y="98"/>
              </a:cxn>
              <a:cxn ang="0">
                <a:pos x="248" y="102"/>
              </a:cxn>
              <a:cxn ang="0">
                <a:pos x="236" y="102"/>
              </a:cxn>
              <a:cxn ang="0">
                <a:pos x="232" y="98"/>
              </a:cxn>
              <a:cxn ang="0">
                <a:pos x="234" y="90"/>
              </a:cxn>
              <a:cxn ang="0">
                <a:pos x="228" y="88"/>
              </a:cxn>
              <a:cxn ang="0">
                <a:pos x="216" y="90"/>
              </a:cxn>
              <a:cxn ang="0">
                <a:pos x="212" y="98"/>
              </a:cxn>
              <a:cxn ang="0">
                <a:pos x="204" y="102"/>
              </a:cxn>
              <a:cxn ang="0">
                <a:pos x="198" y="100"/>
              </a:cxn>
              <a:cxn ang="0">
                <a:pos x="200" y="114"/>
              </a:cxn>
              <a:cxn ang="0">
                <a:pos x="180" y="114"/>
              </a:cxn>
              <a:cxn ang="0">
                <a:pos x="180" y="124"/>
              </a:cxn>
              <a:cxn ang="0">
                <a:pos x="192" y="124"/>
              </a:cxn>
              <a:cxn ang="0">
                <a:pos x="190" y="138"/>
              </a:cxn>
              <a:cxn ang="0">
                <a:pos x="196" y="140"/>
              </a:cxn>
              <a:cxn ang="0">
                <a:pos x="188" y="150"/>
              </a:cxn>
              <a:cxn ang="0">
                <a:pos x="188" y="158"/>
              </a:cxn>
              <a:cxn ang="0">
                <a:pos x="168" y="152"/>
              </a:cxn>
              <a:cxn ang="0">
                <a:pos x="168" y="144"/>
              </a:cxn>
              <a:cxn ang="0">
                <a:pos x="158" y="138"/>
              </a:cxn>
              <a:cxn ang="0">
                <a:pos x="146" y="136"/>
              </a:cxn>
              <a:cxn ang="0">
                <a:pos x="104" y="108"/>
              </a:cxn>
              <a:cxn ang="0">
                <a:pos x="90" y="82"/>
              </a:cxn>
              <a:cxn ang="0">
                <a:pos x="64" y="82"/>
              </a:cxn>
              <a:cxn ang="0">
                <a:pos x="64" y="66"/>
              </a:cxn>
              <a:cxn ang="0">
                <a:pos x="62" y="62"/>
              </a:cxn>
              <a:cxn ang="0">
                <a:pos x="48" y="60"/>
              </a:cxn>
              <a:cxn ang="0">
                <a:pos x="42" y="54"/>
              </a:cxn>
              <a:cxn ang="0">
                <a:pos x="14" y="68"/>
              </a:cxn>
              <a:cxn ang="0">
                <a:pos x="14" y="80"/>
              </a:cxn>
              <a:cxn ang="0">
                <a:pos x="0" y="82"/>
              </a:cxn>
            </a:cxnLst>
            <a:rect l="0" t="0" r="r" b="b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3" name="Freeform 185"/>
          <p:cNvSpPr>
            <a:spLocks/>
          </p:cNvSpPr>
          <p:nvPr/>
        </p:nvSpPr>
        <p:spPr bwMode="auto">
          <a:xfrm>
            <a:off x="6567488" y="2913063"/>
            <a:ext cx="271462" cy="12065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6" y="8"/>
              </a:cxn>
              <a:cxn ang="0">
                <a:pos x="28" y="8"/>
              </a:cxn>
              <a:cxn ang="0">
                <a:pos x="32" y="12"/>
              </a:cxn>
              <a:cxn ang="0">
                <a:pos x="50" y="10"/>
              </a:cxn>
              <a:cxn ang="0">
                <a:pos x="52" y="4"/>
              </a:cxn>
              <a:cxn ang="0">
                <a:pos x="60" y="0"/>
              </a:cxn>
              <a:cxn ang="0">
                <a:pos x="72" y="2"/>
              </a:cxn>
              <a:cxn ang="0">
                <a:pos x="74" y="10"/>
              </a:cxn>
              <a:cxn ang="0">
                <a:pos x="134" y="8"/>
              </a:cxn>
              <a:cxn ang="0">
                <a:pos x="140" y="14"/>
              </a:cxn>
              <a:cxn ang="0">
                <a:pos x="148" y="16"/>
              </a:cxn>
              <a:cxn ang="0">
                <a:pos x="158" y="20"/>
              </a:cxn>
              <a:cxn ang="0">
                <a:pos x="152" y="24"/>
              </a:cxn>
              <a:cxn ang="0">
                <a:pos x="138" y="32"/>
              </a:cxn>
              <a:cxn ang="0">
                <a:pos x="126" y="36"/>
              </a:cxn>
              <a:cxn ang="0">
                <a:pos x="122" y="44"/>
              </a:cxn>
              <a:cxn ang="0">
                <a:pos x="102" y="44"/>
              </a:cxn>
              <a:cxn ang="0">
                <a:pos x="98" y="54"/>
              </a:cxn>
              <a:cxn ang="0">
                <a:pos x="82" y="58"/>
              </a:cxn>
              <a:cxn ang="0">
                <a:pos x="82" y="52"/>
              </a:cxn>
              <a:cxn ang="0">
                <a:pos x="68" y="52"/>
              </a:cxn>
              <a:cxn ang="0">
                <a:pos x="66" y="58"/>
              </a:cxn>
              <a:cxn ang="0">
                <a:pos x="58" y="62"/>
              </a:cxn>
              <a:cxn ang="0">
                <a:pos x="54" y="66"/>
              </a:cxn>
              <a:cxn ang="0">
                <a:pos x="52" y="76"/>
              </a:cxn>
              <a:cxn ang="0">
                <a:pos x="32" y="76"/>
              </a:cxn>
              <a:cxn ang="0">
                <a:pos x="18" y="74"/>
              </a:cxn>
              <a:cxn ang="0">
                <a:pos x="6" y="74"/>
              </a:cxn>
              <a:cxn ang="0">
                <a:pos x="4" y="66"/>
              </a:cxn>
              <a:cxn ang="0">
                <a:pos x="2" y="60"/>
              </a:cxn>
              <a:cxn ang="0">
                <a:pos x="4" y="56"/>
              </a:cxn>
              <a:cxn ang="0">
                <a:pos x="8" y="60"/>
              </a:cxn>
              <a:cxn ang="0">
                <a:pos x="20" y="60"/>
              </a:cxn>
              <a:cxn ang="0">
                <a:pos x="30" y="56"/>
              </a:cxn>
              <a:cxn ang="0">
                <a:pos x="38" y="48"/>
              </a:cxn>
              <a:cxn ang="0">
                <a:pos x="30" y="40"/>
              </a:cxn>
              <a:cxn ang="0">
                <a:pos x="20" y="34"/>
              </a:cxn>
              <a:cxn ang="0">
                <a:pos x="8" y="38"/>
              </a:cxn>
              <a:cxn ang="0">
                <a:pos x="0" y="34"/>
              </a:cxn>
              <a:cxn ang="0">
                <a:pos x="2" y="30"/>
              </a:cxn>
              <a:cxn ang="0">
                <a:pos x="6" y="20"/>
              </a:cxn>
            </a:cxnLst>
            <a:rect l="0" t="0" r="r" b="b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4" name="Freeform 186"/>
          <p:cNvSpPr>
            <a:spLocks/>
          </p:cNvSpPr>
          <p:nvPr/>
        </p:nvSpPr>
        <p:spPr bwMode="auto">
          <a:xfrm>
            <a:off x="5918200" y="2522538"/>
            <a:ext cx="1100138" cy="473075"/>
          </a:xfrm>
          <a:custGeom>
            <a:avLst/>
            <a:gdLst/>
            <a:ahLst/>
            <a:cxnLst>
              <a:cxn ang="0">
                <a:pos x="94" y="260"/>
              </a:cxn>
              <a:cxn ang="0">
                <a:pos x="66" y="234"/>
              </a:cxn>
              <a:cxn ang="0">
                <a:pos x="64" y="220"/>
              </a:cxn>
              <a:cxn ang="0">
                <a:pos x="76" y="210"/>
              </a:cxn>
              <a:cxn ang="0">
                <a:pos x="94" y="208"/>
              </a:cxn>
              <a:cxn ang="0">
                <a:pos x="108" y="196"/>
              </a:cxn>
              <a:cxn ang="0">
                <a:pos x="82" y="176"/>
              </a:cxn>
              <a:cxn ang="0">
                <a:pos x="40" y="188"/>
              </a:cxn>
              <a:cxn ang="0">
                <a:pos x="24" y="158"/>
              </a:cxn>
              <a:cxn ang="0">
                <a:pos x="0" y="140"/>
              </a:cxn>
              <a:cxn ang="0">
                <a:pos x="18" y="102"/>
              </a:cxn>
              <a:cxn ang="0">
                <a:pos x="34" y="114"/>
              </a:cxn>
              <a:cxn ang="0">
                <a:pos x="60" y="84"/>
              </a:cxn>
              <a:cxn ang="0">
                <a:pos x="112" y="84"/>
              </a:cxn>
              <a:cxn ang="0">
                <a:pos x="150" y="100"/>
              </a:cxn>
              <a:cxn ang="0">
                <a:pos x="190" y="90"/>
              </a:cxn>
              <a:cxn ang="0">
                <a:pos x="226" y="98"/>
              </a:cxn>
              <a:cxn ang="0">
                <a:pos x="228" y="80"/>
              </a:cxn>
              <a:cxn ang="0">
                <a:pos x="220" y="68"/>
              </a:cxn>
              <a:cxn ang="0">
                <a:pos x="228" y="52"/>
              </a:cxn>
              <a:cxn ang="0">
                <a:pos x="236" y="40"/>
              </a:cxn>
              <a:cxn ang="0">
                <a:pos x="254" y="28"/>
              </a:cxn>
              <a:cxn ang="0">
                <a:pos x="316" y="10"/>
              </a:cxn>
              <a:cxn ang="0">
                <a:pos x="364" y="0"/>
              </a:cxn>
              <a:cxn ang="0">
                <a:pos x="388" y="16"/>
              </a:cxn>
              <a:cxn ang="0">
                <a:pos x="418" y="28"/>
              </a:cxn>
              <a:cxn ang="0">
                <a:pos x="456" y="28"/>
              </a:cxn>
              <a:cxn ang="0">
                <a:pos x="480" y="32"/>
              </a:cxn>
              <a:cxn ang="0">
                <a:pos x="510" y="60"/>
              </a:cxn>
              <a:cxn ang="0">
                <a:pos x="528" y="92"/>
              </a:cxn>
              <a:cxn ang="0">
                <a:pos x="540" y="84"/>
              </a:cxn>
              <a:cxn ang="0">
                <a:pos x="562" y="96"/>
              </a:cxn>
              <a:cxn ang="0">
                <a:pos x="590" y="92"/>
              </a:cxn>
              <a:cxn ang="0">
                <a:pos x="614" y="116"/>
              </a:cxn>
              <a:cxn ang="0">
                <a:pos x="640" y="132"/>
              </a:cxn>
              <a:cxn ang="0">
                <a:pos x="626" y="142"/>
              </a:cxn>
              <a:cxn ang="0">
                <a:pos x="622" y="170"/>
              </a:cxn>
              <a:cxn ang="0">
                <a:pos x="596" y="172"/>
              </a:cxn>
              <a:cxn ang="0">
                <a:pos x="570" y="194"/>
              </a:cxn>
              <a:cxn ang="0">
                <a:pos x="548" y="208"/>
              </a:cxn>
              <a:cxn ang="0">
                <a:pos x="538" y="232"/>
              </a:cxn>
              <a:cxn ang="0">
                <a:pos x="536" y="256"/>
              </a:cxn>
              <a:cxn ang="0">
                <a:pos x="526" y="262"/>
              </a:cxn>
              <a:cxn ang="0">
                <a:pos x="512" y="254"/>
              </a:cxn>
              <a:cxn ang="0">
                <a:pos x="450" y="248"/>
              </a:cxn>
              <a:cxn ang="0">
                <a:pos x="430" y="250"/>
              </a:cxn>
              <a:cxn ang="0">
                <a:pos x="410" y="258"/>
              </a:cxn>
              <a:cxn ang="0">
                <a:pos x="394" y="254"/>
              </a:cxn>
              <a:cxn ang="0">
                <a:pos x="376" y="270"/>
              </a:cxn>
              <a:cxn ang="0">
                <a:pos x="350" y="298"/>
              </a:cxn>
              <a:cxn ang="0">
                <a:pos x="342" y="288"/>
              </a:cxn>
              <a:cxn ang="0">
                <a:pos x="320" y="288"/>
              </a:cxn>
              <a:cxn ang="0">
                <a:pos x="308" y="264"/>
              </a:cxn>
              <a:cxn ang="0">
                <a:pos x="290" y="238"/>
              </a:cxn>
              <a:cxn ang="0">
                <a:pos x="244" y="242"/>
              </a:cxn>
              <a:cxn ang="0">
                <a:pos x="204" y="210"/>
              </a:cxn>
              <a:cxn ang="0">
                <a:pos x="168" y="208"/>
              </a:cxn>
              <a:cxn ang="0">
                <a:pos x="150" y="286"/>
              </a:cxn>
              <a:cxn ang="0">
                <a:pos x="132" y="270"/>
              </a:cxn>
              <a:cxn ang="0">
                <a:pos x="114" y="264"/>
              </a:cxn>
            </a:cxnLst>
            <a:rect l="0" t="0" r="r" b="b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5" name="Freeform 187"/>
          <p:cNvSpPr>
            <a:spLocks/>
          </p:cNvSpPr>
          <p:nvPr/>
        </p:nvSpPr>
        <p:spPr bwMode="auto">
          <a:xfrm>
            <a:off x="5394325" y="1563688"/>
            <a:ext cx="4437063" cy="1412875"/>
          </a:xfrm>
          <a:custGeom>
            <a:avLst/>
            <a:gdLst/>
            <a:ahLst/>
            <a:cxnLst>
              <a:cxn ang="0">
                <a:pos x="336" y="878"/>
              </a:cxn>
              <a:cxn ang="0">
                <a:pos x="254" y="858"/>
              </a:cxn>
              <a:cxn ang="0">
                <a:pos x="174" y="796"/>
              </a:cxn>
              <a:cxn ang="0">
                <a:pos x="164" y="716"/>
              </a:cxn>
              <a:cxn ang="0">
                <a:pos x="72" y="674"/>
              </a:cxn>
              <a:cxn ang="0">
                <a:pos x="14" y="584"/>
              </a:cxn>
              <a:cxn ang="0">
                <a:pos x="22" y="486"/>
              </a:cxn>
              <a:cxn ang="0">
                <a:pos x="34" y="336"/>
              </a:cxn>
              <a:cxn ang="0">
                <a:pos x="80" y="244"/>
              </a:cxn>
              <a:cxn ang="0">
                <a:pos x="172" y="348"/>
              </a:cxn>
              <a:cxn ang="0">
                <a:pos x="122" y="386"/>
              </a:cxn>
              <a:cxn ang="0">
                <a:pos x="180" y="380"/>
              </a:cxn>
              <a:cxn ang="0">
                <a:pos x="262" y="310"/>
              </a:cxn>
              <a:cxn ang="0">
                <a:pos x="318" y="326"/>
              </a:cxn>
              <a:cxn ang="0">
                <a:pos x="476" y="278"/>
              </a:cxn>
              <a:cxn ang="0">
                <a:pos x="498" y="226"/>
              </a:cxn>
              <a:cxn ang="0">
                <a:pos x="626" y="246"/>
              </a:cxn>
              <a:cxn ang="0">
                <a:pos x="716" y="182"/>
              </a:cxn>
              <a:cxn ang="0">
                <a:pos x="666" y="324"/>
              </a:cxn>
              <a:cxn ang="0">
                <a:pos x="778" y="270"/>
              </a:cxn>
              <a:cxn ang="0">
                <a:pos x="734" y="204"/>
              </a:cxn>
              <a:cxn ang="0">
                <a:pos x="780" y="204"/>
              </a:cxn>
              <a:cxn ang="0">
                <a:pos x="798" y="162"/>
              </a:cxn>
              <a:cxn ang="0">
                <a:pos x="946" y="120"/>
              </a:cxn>
              <a:cxn ang="0">
                <a:pos x="1230" y="2"/>
              </a:cxn>
              <a:cxn ang="0">
                <a:pos x="1326" y="102"/>
              </a:cxn>
              <a:cxn ang="0">
                <a:pos x="1336" y="122"/>
              </a:cxn>
              <a:cxn ang="0">
                <a:pos x="1564" y="138"/>
              </a:cxn>
              <a:cxn ang="0">
                <a:pos x="1720" y="190"/>
              </a:cxn>
              <a:cxn ang="0">
                <a:pos x="1926" y="172"/>
              </a:cxn>
              <a:cxn ang="0">
                <a:pos x="2108" y="246"/>
              </a:cxn>
              <a:cxn ang="0">
                <a:pos x="2274" y="272"/>
              </a:cxn>
              <a:cxn ang="0">
                <a:pos x="2442" y="276"/>
              </a:cxn>
              <a:cxn ang="0">
                <a:pos x="2568" y="332"/>
              </a:cxn>
              <a:cxn ang="0">
                <a:pos x="2446" y="360"/>
              </a:cxn>
              <a:cxn ang="0">
                <a:pos x="2368" y="380"/>
              </a:cxn>
              <a:cxn ang="0">
                <a:pos x="2306" y="464"/>
              </a:cxn>
              <a:cxn ang="0">
                <a:pos x="2136" y="534"/>
              </a:cxn>
              <a:cxn ang="0">
                <a:pos x="2104" y="634"/>
              </a:cxn>
              <a:cxn ang="0">
                <a:pos x="2034" y="582"/>
              </a:cxn>
              <a:cxn ang="0">
                <a:pos x="2166" y="430"/>
              </a:cxn>
              <a:cxn ang="0">
                <a:pos x="2058" y="456"/>
              </a:cxn>
              <a:cxn ang="0">
                <a:pos x="1966" y="504"/>
              </a:cxn>
              <a:cxn ang="0">
                <a:pos x="1734" y="620"/>
              </a:cxn>
              <a:cxn ang="0">
                <a:pos x="1794" y="728"/>
              </a:cxn>
              <a:cxn ang="0">
                <a:pos x="1660" y="810"/>
              </a:cxn>
              <a:cxn ang="0">
                <a:pos x="1666" y="764"/>
              </a:cxn>
              <a:cxn ang="0">
                <a:pos x="1472" y="652"/>
              </a:cxn>
              <a:cxn ang="0">
                <a:pos x="1418" y="718"/>
              </a:cxn>
              <a:cxn ang="0">
                <a:pos x="1276" y="718"/>
              </a:cxn>
              <a:cxn ang="0">
                <a:pos x="1132" y="674"/>
              </a:cxn>
              <a:cxn ang="0">
                <a:pos x="1024" y="700"/>
              </a:cxn>
              <a:cxn ang="0">
                <a:pos x="894" y="696"/>
              </a:cxn>
              <a:cxn ang="0">
                <a:pos x="760" y="632"/>
              </a:cxn>
              <a:cxn ang="0">
                <a:pos x="536" y="634"/>
              </a:cxn>
              <a:cxn ang="0">
                <a:pos x="530" y="702"/>
              </a:cxn>
              <a:cxn ang="0">
                <a:pos x="340" y="706"/>
              </a:cxn>
              <a:cxn ang="0">
                <a:pos x="344" y="792"/>
              </a:cxn>
            </a:cxnLst>
            <a:rect l="0" t="0" r="r" b="b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6" name="Freeform 188"/>
          <p:cNvSpPr>
            <a:spLocks/>
          </p:cNvSpPr>
          <p:nvPr/>
        </p:nvSpPr>
        <p:spPr bwMode="auto">
          <a:xfrm>
            <a:off x="8515350" y="2554288"/>
            <a:ext cx="71438" cy="27622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6" y="174"/>
              </a:cxn>
              <a:cxn ang="0">
                <a:pos x="10" y="160"/>
              </a:cxn>
              <a:cxn ang="0">
                <a:pos x="18" y="162"/>
              </a:cxn>
              <a:cxn ang="0">
                <a:pos x="24" y="170"/>
              </a:cxn>
              <a:cxn ang="0">
                <a:pos x="26" y="162"/>
              </a:cxn>
              <a:cxn ang="0">
                <a:pos x="22" y="154"/>
              </a:cxn>
              <a:cxn ang="0">
                <a:pos x="14" y="144"/>
              </a:cxn>
              <a:cxn ang="0">
                <a:pos x="10" y="134"/>
              </a:cxn>
              <a:cxn ang="0">
                <a:pos x="14" y="126"/>
              </a:cxn>
              <a:cxn ang="0">
                <a:pos x="18" y="114"/>
              </a:cxn>
              <a:cxn ang="0">
                <a:pos x="22" y="108"/>
              </a:cxn>
              <a:cxn ang="0">
                <a:pos x="30" y="106"/>
              </a:cxn>
              <a:cxn ang="0">
                <a:pos x="42" y="116"/>
              </a:cxn>
              <a:cxn ang="0">
                <a:pos x="42" y="104"/>
              </a:cxn>
              <a:cxn ang="0">
                <a:pos x="32" y="88"/>
              </a:cxn>
              <a:cxn ang="0">
                <a:pos x="28" y="62"/>
              </a:cxn>
              <a:cxn ang="0">
                <a:pos x="24" y="42"/>
              </a:cxn>
              <a:cxn ang="0">
                <a:pos x="22" y="26"/>
              </a:cxn>
              <a:cxn ang="0">
                <a:pos x="20" y="12"/>
              </a:cxn>
              <a:cxn ang="0">
                <a:pos x="16" y="0"/>
              </a:cxn>
              <a:cxn ang="0">
                <a:pos x="12" y="6"/>
              </a:cxn>
              <a:cxn ang="0">
                <a:pos x="12" y="16"/>
              </a:cxn>
              <a:cxn ang="0">
                <a:pos x="2" y="20"/>
              </a:cxn>
              <a:cxn ang="0">
                <a:pos x="2" y="36"/>
              </a:cxn>
              <a:cxn ang="0">
                <a:pos x="2" y="50"/>
              </a:cxn>
              <a:cxn ang="0">
                <a:pos x="2" y="62"/>
              </a:cxn>
              <a:cxn ang="0">
                <a:pos x="8" y="70"/>
              </a:cxn>
              <a:cxn ang="0">
                <a:pos x="6" y="82"/>
              </a:cxn>
              <a:cxn ang="0">
                <a:pos x="6" y="102"/>
              </a:cxn>
              <a:cxn ang="0">
                <a:pos x="6" y="126"/>
              </a:cxn>
              <a:cxn ang="0">
                <a:pos x="6" y="146"/>
              </a:cxn>
              <a:cxn ang="0">
                <a:pos x="6" y="158"/>
              </a:cxn>
              <a:cxn ang="0">
                <a:pos x="0" y="166"/>
              </a:cxn>
            </a:cxnLst>
            <a:rect l="0" t="0" r="r" b="b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7" name="Freeform 189"/>
          <p:cNvSpPr>
            <a:spLocks/>
          </p:cNvSpPr>
          <p:nvPr/>
        </p:nvSpPr>
        <p:spPr bwMode="auto">
          <a:xfrm>
            <a:off x="5865813" y="3017838"/>
            <a:ext cx="41275" cy="31750"/>
          </a:xfrm>
          <a:custGeom>
            <a:avLst/>
            <a:gdLst/>
            <a:ahLst/>
            <a:cxnLst>
              <a:cxn ang="0">
                <a:pos x="22" y="20"/>
              </a:cxn>
              <a:cxn ang="0">
                <a:pos x="14" y="16"/>
              </a:cxn>
              <a:cxn ang="0">
                <a:pos x="8" y="12"/>
              </a:cxn>
              <a:cxn ang="0">
                <a:pos x="0" y="4"/>
              </a:cxn>
              <a:cxn ang="0">
                <a:pos x="2" y="0"/>
              </a:cxn>
              <a:cxn ang="0">
                <a:pos x="10" y="0"/>
              </a:cxn>
              <a:cxn ang="0">
                <a:pos x="16" y="4"/>
              </a:cxn>
              <a:cxn ang="0">
                <a:pos x="22" y="6"/>
              </a:cxn>
              <a:cxn ang="0">
                <a:pos x="24" y="14"/>
              </a:cxn>
              <a:cxn ang="0">
                <a:pos x="22" y="20"/>
              </a:cxn>
            </a:cxnLst>
            <a:rect l="0" t="0" r="r" b="b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8" name="Freeform 190"/>
          <p:cNvSpPr>
            <a:spLocks/>
          </p:cNvSpPr>
          <p:nvPr/>
        </p:nvSpPr>
        <p:spPr bwMode="auto">
          <a:xfrm>
            <a:off x="5532438" y="3144838"/>
            <a:ext cx="52387" cy="254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9" name="Freeform 191"/>
          <p:cNvSpPr>
            <a:spLocks/>
          </p:cNvSpPr>
          <p:nvPr/>
        </p:nvSpPr>
        <p:spPr bwMode="auto">
          <a:xfrm>
            <a:off x="5364163" y="2951163"/>
            <a:ext cx="501650" cy="1778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6" y="34"/>
              </a:cxn>
              <a:cxn ang="0">
                <a:pos x="26" y="34"/>
              </a:cxn>
              <a:cxn ang="0">
                <a:pos x="46" y="34"/>
              </a:cxn>
              <a:cxn ang="0">
                <a:pos x="52" y="26"/>
              </a:cxn>
              <a:cxn ang="0">
                <a:pos x="52" y="22"/>
              </a:cxn>
              <a:cxn ang="0">
                <a:pos x="46" y="16"/>
              </a:cxn>
              <a:cxn ang="0">
                <a:pos x="82" y="18"/>
              </a:cxn>
              <a:cxn ang="0">
                <a:pos x="110" y="0"/>
              </a:cxn>
              <a:cxn ang="0">
                <a:pos x="146" y="12"/>
              </a:cxn>
              <a:cxn ang="0">
                <a:pos x="160" y="16"/>
              </a:cxn>
              <a:cxn ang="0">
                <a:pos x="182" y="22"/>
              </a:cxn>
              <a:cxn ang="0">
                <a:pos x="218" y="22"/>
              </a:cxn>
              <a:cxn ang="0">
                <a:pos x="242" y="10"/>
              </a:cxn>
              <a:cxn ang="0">
                <a:pos x="252" y="14"/>
              </a:cxn>
              <a:cxn ang="0">
                <a:pos x="262" y="10"/>
              </a:cxn>
              <a:cxn ang="0">
                <a:pos x="274" y="20"/>
              </a:cxn>
              <a:cxn ang="0">
                <a:pos x="274" y="42"/>
              </a:cxn>
              <a:cxn ang="0">
                <a:pos x="292" y="46"/>
              </a:cxn>
              <a:cxn ang="0">
                <a:pos x="282" y="52"/>
              </a:cxn>
              <a:cxn ang="0">
                <a:pos x="286" y="68"/>
              </a:cxn>
              <a:cxn ang="0">
                <a:pos x="292" y="88"/>
              </a:cxn>
              <a:cxn ang="0">
                <a:pos x="282" y="90"/>
              </a:cxn>
              <a:cxn ang="0">
                <a:pos x="252" y="92"/>
              </a:cxn>
              <a:cxn ang="0">
                <a:pos x="214" y="100"/>
              </a:cxn>
              <a:cxn ang="0">
                <a:pos x="190" y="96"/>
              </a:cxn>
              <a:cxn ang="0">
                <a:pos x="182" y="100"/>
              </a:cxn>
              <a:cxn ang="0">
                <a:pos x="164" y="96"/>
              </a:cxn>
              <a:cxn ang="0">
                <a:pos x="154" y="112"/>
              </a:cxn>
              <a:cxn ang="0">
                <a:pos x="156" y="96"/>
              </a:cxn>
              <a:cxn ang="0">
                <a:pos x="146" y="100"/>
              </a:cxn>
              <a:cxn ang="0">
                <a:pos x="128" y="100"/>
              </a:cxn>
              <a:cxn ang="0">
                <a:pos x="110" y="110"/>
              </a:cxn>
              <a:cxn ang="0">
                <a:pos x="92" y="104"/>
              </a:cxn>
              <a:cxn ang="0">
                <a:pos x="72" y="96"/>
              </a:cxn>
              <a:cxn ang="0">
                <a:pos x="68" y="104"/>
              </a:cxn>
              <a:cxn ang="0">
                <a:pos x="50" y="108"/>
              </a:cxn>
              <a:cxn ang="0">
                <a:pos x="34" y="96"/>
              </a:cxn>
              <a:cxn ang="0">
                <a:pos x="16" y="84"/>
              </a:cxn>
              <a:cxn ang="0">
                <a:pos x="6" y="74"/>
              </a:cxn>
              <a:cxn ang="0">
                <a:pos x="14" y="62"/>
              </a:cxn>
              <a:cxn ang="0">
                <a:pos x="10" y="48"/>
              </a:cxn>
            </a:cxnLst>
            <a:rect l="0" t="0" r="r" b="b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0" name="Freeform 192"/>
          <p:cNvSpPr>
            <a:spLocks/>
          </p:cNvSpPr>
          <p:nvPr/>
        </p:nvSpPr>
        <p:spPr bwMode="auto">
          <a:xfrm>
            <a:off x="5600700" y="3170238"/>
            <a:ext cx="49213" cy="4445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24" y="0"/>
              </a:cxn>
              <a:cxn ang="0">
                <a:pos x="28" y="4"/>
              </a:cxn>
              <a:cxn ang="0">
                <a:pos x="24" y="10"/>
              </a:cxn>
              <a:cxn ang="0">
                <a:pos x="18" y="14"/>
              </a:cxn>
              <a:cxn ang="0">
                <a:pos x="16" y="20"/>
              </a:cxn>
              <a:cxn ang="0">
                <a:pos x="10" y="24"/>
              </a:cxn>
              <a:cxn ang="0">
                <a:pos x="6" y="28"/>
              </a:cxn>
              <a:cxn ang="0">
                <a:pos x="0" y="26"/>
              </a:cxn>
              <a:cxn ang="0">
                <a:pos x="6" y="18"/>
              </a:cxn>
              <a:cxn ang="0">
                <a:pos x="12" y="8"/>
              </a:cxn>
              <a:cxn ang="0">
                <a:pos x="16" y="2"/>
              </a:cxn>
            </a:cxnLst>
            <a:rect l="0" t="0" r="r" b="b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1" name="Freeform 193"/>
          <p:cNvSpPr>
            <a:spLocks/>
          </p:cNvSpPr>
          <p:nvPr/>
        </p:nvSpPr>
        <p:spPr bwMode="auto">
          <a:xfrm>
            <a:off x="5611813" y="3097213"/>
            <a:ext cx="185737" cy="136525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8" y="32"/>
              </a:cxn>
              <a:cxn ang="0">
                <a:pos x="8" y="24"/>
              </a:cxn>
              <a:cxn ang="0">
                <a:pos x="10" y="20"/>
              </a:cxn>
              <a:cxn ang="0">
                <a:pos x="18" y="12"/>
              </a:cxn>
              <a:cxn ang="0">
                <a:pos x="20" y="4"/>
              </a:cxn>
              <a:cxn ang="0">
                <a:pos x="26" y="8"/>
              </a:cxn>
              <a:cxn ang="0">
                <a:pos x="38" y="8"/>
              </a:cxn>
              <a:cxn ang="0">
                <a:pos x="40" y="4"/>
              </a:cxn>
              <a:cxn ang="0">
                <a:pos x="46" y="4"/>
              </a:cxn>
              <a:cxn ang="0">
                <a:pos x="52" y="10"/>
              </a:cxn>
              <a:cxn ang="0">
                <a:pos x="70" y="8"/>
              </a:cxn>
              <a:cxn ang="0">
                <a:pos x="82" y="0"/>
              </a:cxn>
              <a:cxn ang="0">
                <a:pos x="108" y="0"/>
              </a:cxn>
              <a:cxn ang="0">
                <a:pos x="108" y="4"/>
              </a:cxn>
              <a:cxn ang="0">
                <a:pos x="94" y="14"/>
              </a:cxn>
              <a:cxn ang="0">
                <a:pos x="90" y="46"/>
              </a:cxn>
              <a:cxn ang="0">
                <a:pos x="54" y="68"/>
              </a:cxn>
              <a:cxn ang="0">
                <a:pos x="28" y="84"/>
              </a:cxn>
              <a:cxn ang="0">
                <a:pos x="20" y="86"/>
              </a:cxn>
              <a:cxn ang="0">
                <a:pos x="12" y="82"/>
              </a:cxn>
              <a:cxn ang="0">
                <a:pos x="6" y="80"/>
              </a:cxn>
              <a:cxn ang="0">
                <a:pos x="2" y="78"/>
              </a:cxn>
              <a:cxn ang="0">
                <a:pos x="0" y="74"/>
              </a:cxn>
              <a:cxn ang="0">
                <a:pos x="10" y="66"/>
              </a:cxn>
              <a:cxn ang="0">
                <a:pos x="12" y="60"/>
              </a:cxn>
              <a:cxn ang="0">
                <a:pos x="18" y="56"/>
              </a:cxn>
              <a:cxn ang="0">
                <a:pos x="22" y="50"/>
              </a:cxn>
              <a:cxn ang="0">
                <a:pos x="18" y="46"/>
              </a:cxn>
              <a:cxn ang="0">
                <a:pos x="10" y="48"/>
              </a:cxn>
            </a:cxnLst>
            <a:rect l="0" t="0" r="r" b="b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2" name="Freeform 194"/>
          <p:cNvSpPr>
            <a:spLocks/>
          </p:cNvSpPr>
          <p:nvPr/>
        </p:nvSpPr>
        <p:spPr bwMode="auto">
          <a:xfrm>
            <a:off x="5576888" y="3211513"/>
            <a:ext cx="41275" cy="101600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22" y="14"/>
              </a:cxn>
              <a:cxn ang="0">
                <a:pos x="24" y="8"/>
              </a:cxn>
              <a:cxn ang="0">
                <a:pos x="22" y="6"/>
              </a:cxn>
              <a:cxn ang="0">
                <a:pos x="20" y="2"/>
              </a:cxn>
              <a:cxn ang="0">
                <a:pos x="14" y="0"/>
              </a:cxn>
              <a:cxn ang="0">
                <a:pos x="14" y="6"/>
              </a:cxn>
              <a:cxn ang="0">
                <a:pos x="12" y="14"/>
              </a:cxn>
              <a:cxn ang="0">
                <a:pos x="10" y="20"/>
              </a:cxn>
              <a:cxn ang="0">
                <a:pos x="6" y="26"/>
              </a:cxn>
              <a:cxn ang="0">
                <a:pos x="4" y="30"/>
              </a:cxn>
              <a:cxn ang="0">
                <a:pos x="0" y="36"/>
              </a:cxn>
              <a:cxn ang="0">
                <a:pos x="2" y="40"/>
              </a:cxn>
              <a:cxn ang="0">
                <a:pos x="6" y="48"/>
              </a:cxn>
              <a:cxn ang="0">
                <a:pos x="10" y="58"/>
              </a:cxn>
              <a:cxn ang="0">
                <a:pos x="12" y="64"/>
              </a:cxn>
              <a:cxn ang="0">
                <a:pos x="18" y="52"/>
              </a:cxn>
              <a:cxn ang="0">
                <a:pos x="20" y="42"/>
              </a:cxn>
              <a:cxn ang="0">
                <a:pos x="20" y="30"/>
              </a:cxn>
              <a:cxn ang="0">
                <a:pos x="16" y="30"/>
              </a:cxn>
              <a:cxn ang="0">
                <a:pos x="14" y="18"/>
              </a:cxn>
              <a:cxn ang="0">
                <a:pos x="16" y="14"/>
              </a:cxn>
            </a:cxnLst>
            <a:rect l="0" t="0" r="r" b="b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3" name="Freeform 195"/>
          <p:cNvSpPr>
            <a:spLocks/>
          </p:cNvSpPr>
          <p:nvPr/>
        </p:nvSpPr>
        <p:spPr bwMode="auto">
          <a:xfrm>
            <a:off x="5711825" y="3087688"/>
            <a:ext cx="244475" cy="234950"/>
          </a:xfrm>
          <a:custGeom>
            <a:avLst/>
            <a:gdLst/>
            <a:ahLst/>
            <a:cxnLst>
              <a:cxn ang="0">
                <a:pos x="90" y="2"/>
              </a:cxn>
              <a:cxn ang="0">
                <a:pos x="94" y="10"/>
              </a:cxn>
              <a:cxn ang="0">
                <a:pos x="106" y="28"/>
              </a:cxn>
              <a:cxn ang="0">
                <a:pos x="114" y="30"/>
              </a:cxn>
              <a:cxn ang="0">
                <a:pos x="110" y="36"/>
              </a:cxn>
              <a:cxn ang="0">
                <a:pos x="112" y="44"/>
              </a:cxn>
              <a:cxn ang="0">
                <a:pos x="106" y="48"/>
              </a:cxn>
              <a:cxn ang="0">
                <a:pos x="100" y="62"/>
              </a:cxn>
              <a:cxn ang="0">
                <a:pos x="112" y="74"/>
              </a:cxn>
              <a:cxn ang="0">
                <a:pos x="118" y="84"/>
              </a:cxn>
              <a:cxn ang="0">
                <a:pos x="132" y="90"/>
              </a:cxn>
              <a:cxn ang="0">
                <a:pos x="140" y="98"/>
              </a:cxn>
              <a:cxn ang="0">
                <a:pos x="136" y="112"/>
              </a:cxn>
              <a:cxn ang="0">
                <a:pos x="142" y="124"/>
              </a:cxn>
              <a:cxn ang="0">
                <a:pos x="140" y="130"/>
              </a:cxn>
              <a:cxn ang="0">
                <a:pos x="132" y="132"/>
              </a:cxn>
              <a:cxn ang="0">
                <a:pos x="122" y="140"/>
              </a:cxn>
              <a:cxn ang="0">
                <a:pos x="122" y="148"/>
              </a:cxn>
              <a:cxn ang="0">
                <a:pos x="90" y="148"/>
              </a:cxn>
              <a:cxn ang="0">
                <a:pos x="76" y="136"/>
              </a:cxn>
              <a:cxn ang="0">
                <a:pos x="68" y="136"/>
              </a:cxn>
              <a:cxn ang="0">
                <a:pos x="58" y="120"/>
              </a:cxn>
              <a:cxn ang="0">
                <a:pos x="22" y="100"/>
              </a:cxn>
              <a:cxn ang="0">
                <a:pos x="2" y="96"/>
              </a:cxn>
              <a:cxn ang="0">
                <a:pos x="0" y="72"/>
              </a:cxn>
              <a:cxn ang="0">
                <a:pos x="32" y="52"/>
              </a:cxn>
              <a:cxn ang="0">
                <a:pos x="36" y="20"/>
              </a:cxn>
              <a:cxn ang="0">
                <a:pos x="50" y="10"/>
              </a:cxn>
              <a:cxn ang="0">
                <a:pos x="50" y="6"/>
              </a:cxn>
              <a:cxn ang="0">
                <a:pos x="60" y="0"/>
              </a:cxn>
              <a:cxn ang="0">
                <a:pos x="88" y="6"/>
              </a:cxn>
              <a:cxn ang="0">
                <a:pos x="90" y="2"/>
              </a:cxn>
            </a:cxnLst>
            <a:rect l="0" t="0" r="r" b="b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4" name="Freeform 196"/>
          <p:cNvSpPr>
            <a:spLocks/>
          </p:cNvSpPr>
          <p:nvPr/>
        </p:nvSpPr>
        <p:spPr bwMode="auto">
          <a:xfrm>
            <a:off x="5921375" y="3294063"/>
            <a:ext cx="47625" cy="444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18" y="0"/>
              </a:cxn>
              <a:cxn ang="0">
                <a:pos x="14" y="0"/>
              </a:cxn>
              <a:cxn ang="0">
                <a:pos x="10" y="2"/>
              </a:cxn>
              <a:cxn ang="0">
                <a:pos x="0" y="10"/>
              </a:cxn>
              <a:cxn ang="0">
                <a:pos x="0" y="18"/>
              </a:cxn>
              <a:cxn ang="0">
                <a:pos x="10" y="20"/>
              </a:cxn>
              <a:cxn ang="0">
                <a:pos x="18" y="28"/>
              </a:cxn>
              <a:cxn ang="0">
                <a:pos x="26" y="28"/>
              </a:cxn>
              <a:cxn ang="0">
                <a:pos x="22" y="18"/>
              </a:cxn>
              <a:cxn ang="0">
                <a:pos x="22" y="12"/>
              </a:cxn>
              <a:cxn ang="0">
                <a:pos x="28" y="4"/>
              </a:cxn>
            </a:cxnLst>
            <a:rect l="0" t="0" r="r" b="b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5" name="Freeform 197"/>
          <p:cNvSpPr>
            <a:spLocks/>
          </p:cNvSpPr>
          <p:nvPr/>
        </p:nvSpPr>
        <p:spPr bwMode="auto">
          <a:xfrm>
            <a:off x="6042025" y="3411538"/>
            <a:ext cx="144463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8" y="34"/>
              </a:cxn>
              <a:cxn ang="0">
                <a:pos x="22" y="50"/>
              </a:cxn>
              <a:cxn ang="0">
                <a:pos x="48" y="56"/>
              </a:cxn>
              <a:cxn ang="0">
                <a:pos x="66" y="56"/>
              </a:cxn>
              <a:cxn ang="0">
                <a:pos x="84" y="24"/>
              </a:cxn>
              <a:cxn ang="0">
                <a:pos x="82" y="10"/>
              </a:cxn>
              <a:cxn ang="0">
                <a:pos x="80" y="2"/>
              </a:cxn>
              <a:cxn ang="0">
                <a:pos x="76" y="0"/>
              </a:cxn>
              <a:cxn ang="0">
                <a:pos x="68" y="10"/>
              </a:cxn>
              <a:cxn ang="0">
                <a:pos x="58" y="18"/>
              </a:cxn>
              <a:cxn ang="0">
                <a:pos x="50" y="28"/>
              </a:cxn>
              <a:cxn ang="0">
                <a:pos x="42" y="30"/>
              </a:cxn>
              <a:cxn ang="0">
                <a:pos x="32" y="26"/>
              </a:cxn>
              <a:cxn ang="0">
                <a:pos x="26" y="30"/>
              </a:cxn>
              <a:cxn ang="0">
                <a:pos x="22" y="32"/>
              </a:cxn>
              <a:cxn ang="0">
                <a:pos x="14" y="30"/>
              </a:cxn>
              <a:cxn ang="0">
                <a:pos x="8" y="24"/>
              </a:cxn>
              <a:cxn ang="0">
                <a:pos x="4" y="20"/>
              </a:cxn>
              <a:cxn ang="0">
                <a:pos x="0" y="24"/>
              </a:cxn>
            </a:cxnLst>
            <a:rect l="0" t="0" r="r" b="b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6" name="Freeform 198"/>
          <p:cNvSpPr>
            <a:spLocks/>
          </p:cNvSpPr>
          <p:nvPr/>
        </p:nvSpPr>
        <p:spPr bwMode="auto">
          <a:xfrm>
            <a:off x="6065838" y="3449638"/>
            <a:ext cx="212725" cy="206375"/>
          </a:xfrm>
          <a:custGeom>
            <a:avLst/>
            <a:gdLst/>
            <a:ahLst/>
            <a:cxnLst>
              <a:cxn ang="0">
                <a:pos x="52" y="30"/>
              </a:cxn>
              <a:cxn ang="0">
                <a:pos x="70" y="0"/>
              </a:cxn>
              <a:cxn ang="0">
                <a:pos x="82" y="8"/>
              </a:cxn>
              <a:cxn ang="0">
                <a:pos x="90" y="14"/>
              </a:cxn>
              <a:cxn ang="0">
                <a:pos x="102" y="16"/>
              </a:cxn>
              <a:cxn ang="0">
                <a:pos x="124" y="36"/>
              </a:cxn>
              <a:cxn ang="0">
                <a:pos x="116" y="50"/>
              </a:cxn>
              <a:cxn ang="0">
                <a:pos x="104" y="64"/>
              </a:cxn>
              <a:cxn ang="0">
                <a:pos x="98" y="66"/>
              </a:cxn>
              <a:cxn ang="0">
                <a:pos x="86" y="70"/>
              </a:cxn>
              <a:cxn ang="0">
                <a:pos x="88" y="80"/>
              </a:cxn>
              <a:cxn ang="0">
                <a:pos x="90" y="90"/>
              </a:cxn>
              <a:cxn ang="0">
                <a:pos x="80" y="92"/>
              </a:cxn>
              <a:cxn ang="0">
                <a:pos x="72" y="98"/>
              </a:cxn>
              <a:cxn ang="0">
                <a:pos x="68" y="104"/>
              </a:cxn>
              <a:cxn ang="0">
                <a:pos x="68" y="110"/>
              </a:cxn>
              <a:cxn ang="0">
                <a:pos x="54" y="112"/>
              </a:cxn>
              <a:cxn ang="0">
                <a:pos x="52" y="118"/>
              </a:cxn>
              <a:cxn ang="0">
                <a:pos x="46" y="128"/>
              </a:cxn>
              <a:cxn ang="0">
                <a:pos x="26" y="126"/>
              </a:cxn>
              <a:cxn ang="0">
                <a:pos x="16" y="130"/>
              </a:cxn>
              <a:cxn ang="0">
                <a:pos x="0" y="94"/>
              </a:cxn>
              <a:cxn ang="0">
                <a:pos x="12" y="84"/>
              </a:cxn>
              <a:cxn ang="0">
                <a:pos x="48" y="72"/>
              </a:cxn>
              <a:cxn ang="0">
                <a:pos x="56" y="54"/>
              </a:cxn>
              <a:cxn ang="0">
                <a:pos x="56" y="40"/>
              </a:cxn>
              <a:cxn ang="0">
                <a:pos x="52" y="30"/>
              </a:cxn>
            </a:cxnLst>
            <a:rect l="0" t="0" r="r" b="b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7" name="Freeform 199"/>
          <p:cNvSpPr>
            <a:spLocks/>
          </p:cNvSpPr>
          <p:nvPr/>
        </p:nvSpPr>
        <p:spPr bwMode="auto">
          <a:xfrm>
            <a:off x="5815013" y="3598863"/>
            <a:ext cx="277812" cy="158750"/>
          </a:xfrm>
          <a:custGeom>
            <a:avLst/>
            <a:gdLst/>
            <a:ahLst/>
            <a:cxnLst>
              <a:cxn ang="0">
                <a:pos x="50" y="86"/>
              </a:cxn>
              <a:cxn ang="0">
                <a:pos x="42" y="92"/>
              </a:cxn>
              <a:cxn ang="0">
                <a:pos x="36" y="100"/>
              </a:cxn>
              <a:cxn ang="0">
                <a:pos x="16" y="100"/>
              </a:cxn>
              <a:cxn ang="0">
                <a:pos x="8" y="96"/>
              </a:cxn>
              <a:cxn ang="0">
                <a:pos x="0" y="66"/>
              </a:cxn>
              <a:cxn ang="0">
                <a:pos x="0" y="42"/>
              </a:cxn>
              <a:cxn ang="0">
                <a:pos x="8" y="24"/>
              </a:cxn>
              <a:cxn ang="0">
                <a:pos x="42" y="22"/>
              </a:cxn>
              <a:cxn ang="0">
                <a:pos x="72" y="28"/>
              </a:cxn>
              <a:cxn ang="0">
                <a:pos x="98" y="4"/>
              </a:cxn>
              <a:cxn ang="0">
                <a:pos x="128" y="0"/>
              </a:cxn>
              <a:cxn ang="0">
                <a:pos x="146" y="0"/>
              </a:cxn>
              <a:cxn ang="0">
                <a:pos x="162" y="36"/>
              </a:cxn>
              <a:cxn ang="0">
                <a:pos x="150" y="42"/>
              </a:cxn>
              <a:cxn ang="0">
                <a:pos x="142" y="48"/>
              </a:cxn>
              <a:cxn ang="0">
                <a:pos x="142" y="56"/>
              </a:cxn>
              <a:cxn ang="0">
                <a:pos x="136" y="60"/>
              </a:cxn>
              <a:cxn ang="0">
                <a:pos x="114" y="66"/>
              </a:cxn>
              <a:cxn ang="0">
                <a:pos x="104" y="68"/>
              </a:cxn>
              <a:cxn ang="0">
                <a:pos x="96" y="80"/>
              </a:cxn>
              <a:cxn ang="0">
                <a:pos x="78" y="78"/>
              </a:cxn>
              <a:cxn ang="0">
                <a:pos x="70" y="88"/>
              </a:cxn>
              <a:cxn ang="0">
                <a:pos x="56" y="88"/>
              </a:cxn>
              <a:cxn ang="0">
                <a:pos x="50" y="86"/>
              </a:cxn>
            </a:cxnLst>
            <a:rect l="0" t="0" r="r" b="b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8" name="Freeform 200"/>
          <p:cNvSpPr>
            <a:spLocks/>
          </p:cNvSpPr>
          <p:nvPr/>
        </p:nvSpPr>
        <p:spPr bwMode="auto">
          <a:xfrm>
            <a:off x="5848350" y="3021013"/>
            <a:ext cx="527050" cy="409575"/>
          </a:xfrm>
          <a:custGeom>
            <a:avLst/>
            <a:gdLst/>
            <a:ahLst/>
            <a:cxnLst>
              <a:cxn ang="0">
                <a:pos x="80" y="38"/>
              </a:cxn>
              <a:cxn ang="0">
                <a:pos x="112" y="56"/>
              </a:cxn>
              <a:cxn ang="0">
                <a:pos x="156" y="48"/>
              </a:cxn>
              <a:cxn ang="0">
                <a:pos x="204" y="28"/>
              </a:cxn>
              <a:cxn ang="0">
                <a:pos x="256" y="52"/>
              </a:cxn>
              <a:cxn ang="0">
                <a:pos x="274" y="78"/>
              </a:cxn>
              <a:cxn ang="0">
                <a:pos x="262" y="126"/>
              </a:cxn>
              <a:cxn ang="0">
                <a:pos x="282" y="150"/>
              </a:cxn>
              <a:cxn ang="0">
                <a:pos x="266" y="176"/>
              </a:cxn>
              <a:cxn ang="0">
                <a:pos x="286" y="202"/>
              </a:cxn>
              <a:cxn ang="0">
                <a:pos x="298" y="224"/>
              </a:cxn>
              <a:cxn ang="0">
                <a:pos x="306" y="232"/>
              </a:cxn>
              <a:cxn ang="0">
                <a:pos x="278" y="242"/>
              </a:cxn>
              <a:cxn ang="0">
                <a:pos x="236" y="254"/>
              </a:cxn>
              <a:cxn ang="0">
                <a:pos x="206" y="230"/>
              </a:cxn>
              <a:cxn ang="0">
                <a:pos x="188" y="224"/>
              </a:cxn>
              <a:cxn ang="0">
                <a:pos x="164" y="234"/>
              </a:cxn>
              <a:cxn ang="0">
                <a:pos x="118" y="206"/>
              </a:cxn>
              <a:cxn ang="0">
                <a:pos x="98" y="176"/>
              </a:cxn>
              <a:cxn ang="0">
                <a:pos x="70" y="176"/>
              </a:cxn>
              <a:cxn ang="0">
                <a:pos x="62" y="166"/>
              </a:cxn>
              <a:cxn ang="0">
                <a:pos x="60" y="140"/>
              </a:cxn>
              <a:cxn ang="0">
                <a:pos x="38" y="126"/>
              </a:cxn>
              <a:cxn ang="0">
                <a:pos x="26" y="90"/>
              </a:cxn>
              <a:cxn ang="0">
                <a:pos x="30" y="78"/>
              </a:cxn>
              <a:cxn ang="0">
                <a:pos x="26" y="70"/>
              </a:cxn>
              <a:cxn ang="0">
                <a:pos x="10" y="44"/>
              </a:cxn>
              <a:cxn ang="0">
                <a:pos x="4" y="24"/>
              </a:cxn>
              <a:cxn ang="0">
                <a:pos x="0" y="8"/>
              </a:cxn>
              <a:cxn ang="0">
                <a:pos x="10" y="2"/>
              </a:cxn>
              <a:cxn ang="0">
                <a:pos x="32" y="18"/>
              </a:cxn>
              <a:cxn ang="0">
                <a:pos x="42" y="14"/>
              </a:cxn>
              <a:cxn ang="0">
                <a:pos x="60" y="0"/>
              </a:cxn>
              <a:cxn ang="0">
                <a:pos x="64" y="10"/>
              </a:cxn>
              <a:cxn ang="0">
                <a:pos x="62" y="18"/>
              </a:cxn>
              <a:cxn ang="0">
                <a:pos x="76" y="24"/>
              </a:cxn>
            </a:cxnLst>
            <a:rect l="0" t="0" r="r" b="b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9" name="Freeform 201"/>
          <p:cNvSpPr>
            <a:spLocks/>
          </p:cNvSpPr>
          <p:nvPr/>
        </p:nvSpPr>
        <p:spPr bwMode="auto">
          <a:xfrm>
            <a:off x="6299200" y="3055938"/>
            <a:ext cx="388938" cy="257175"/>
          </a:xfrm>
          <a:custGeom>
            <a:avLst/>
            <a:gdLst/>
            <a:ahLst/>
            <a:cxnLst>
              <a:cxn ang="0">
                <a:pos x="12" y="56"/>
              </a:cxn>
              <a:cxn ang="0">
                <a:pos x="24" y="56"/>
              </a:cxn>
              <a:cxn ang="0">
                <a:pos x="34" y="60"/>
              </a:cxn>
              <a:cxn ang="0">
                <a:pos x="44" y="48"/>
              </a:cxn>
              <a:cxn ang="0">
                <a:pos x="56" y="44"/>
              </a:cxn>
              <a:cxn ang="0">
                <a:pos x="68" y="26"/>
              </a:cxn>
              <a:cxn ang="0">
                <a:pos x="84" y="20"/>
              </a:cxn>
              <a:cxn ang="0">
                <a:pos x="96" y="20"/>
              </a:cxn>
              <a:cxn ang="0">
                <a:pos x="116" y="26"/>
              </a:cxn>
              <a:cxn ang="0">
                <a:pos x="126" y="30"/>
              </a:cxn>
              <a:cxn ang="0">
                <a:pos x="146" y="18"/>
              </a:cxn>
              <a:cxn ang="0">
                <a:pos x="154" y="16"/>
              </a:cxn>
              <a:cxn ang="0">
                <a:pos x="164" y="0"/>
              </a:cxn>
              <a:cxn ang="0">
                <a:pos x="172" y="6"/>
              </a:cxn>
              <a:cxn ang="0">
                <a:pos x="174" y="18"/>
              </a:cxn>
              <a:cxn ang="0">
                <a:pos x="172" y="26"/>
              </a:cxn>
              <a:cxn ang="0">
                <a:pos x="172" y="32"/>
              </a:cxn>
              <a:cxn ang="0">
                <a:pos x="182" y="30"/>
              </a:cxn>
              <a:cxn ang="0">
                <a:pos x="190" y="26"/>
              </a:cxn>
              <a:cxn ang="0">
                <a:pos x="198" y="20"/>
              </a:cxn>
              <a:cxn ang="0">
                <a:pos x="226" y="20"/>
              </a:cxn>
              <a:cxn ang="0">
                <a:pos x="226" y="28"/>
              </a:cxn>
              <a:cxn ang="0">
                <a:pos x="214" y="30"/>
              </a:cxn>
              <a:cxn ang="0">
                <a:pos x="198" y="30"/>
              </a:cxn>
              <a:cxn ang="0">
                <a:pos x="190" y="30"/>
              </a:cxn>
              <a:cxn ang="0">
                <a:pos x="186" y="32"/>
              </a:cxn>
              <a:cxn ang="0">
                <a:pos x="174" y="40"/>
              </a:cxn>
              <a:cxn ang="0">
                <a:pos x="168" y="46"/>
              </a:cxn>
              <a:cxn ang="0">
                <a:pos x="172" y="52"/>
              </a:cxn>
              <a:cxn ang="0">
                <a:pos x="174" y="58"/>
              </a:cxn>
              <a:cxn ang="0">
                <a:pos x="172" y="68"/>
              </a:cxn>
              <a:cxn ang="0">
                <a:pos x="168" y="78"/>
              </a:cxn>
              <a:cxn ang="0">
                <a:pos x="152" y="84"/>
              </a:cxn>
              <a:cxn ang="0">
                <a:pos x="148" y="96"/>
              </a:cxn>
              <a:cxn ang="0">
                <a:pos x="142" y="100"/>
              </a:cxn>
              <a:cxn ang="0">
                <a:pos x="138" y="110"/>
              </a:cxn>
              <a:cxn ang="0">
                <a:pos x="138" y="124"/>
              </a:cxn>
              <a:cxn ang="0">
                <a:pos x="114" y="124"/>
              </a:cxn>
              <a:cxn ang="0">
                <a:pos x="110" y="132"/>
              </a:cxn>
              <a:cxn ang="0">
                <a:pos x="94" y="132"/>
              </a:cxn>
              <a:cxn ang="0">
                <a:pos x="90" y="138"/>
              </a:cxn>
              <a:cxn ang="0">
                <a:pos x="88" y="156"/>
              </a:cxn>
              <a:cxn ang="0">
                <a:pos x="78" y="158"/>
              </a:cxn>
              <a:cxn ang="0">
                <a:pos x="42" y="162"/>
              </a:cxn>
              <a:cxn ang="0">
                <a:pos x="24" y="162"/>
              </a:cxn>
              <a:cxn ang="0">
                <a:pos x="18" y="156"/>
              </a:cxn>
              <a:cxn ang="0">
                <a:pos x="8" y="160"/>
              </a:cxn>
              <a:cxn ang="0">
                <a:pos x="4" y="154"/>
              </a:cxn>
              <a:cxn ang="0">
                <a:pos x="18" y="140"/>
              </a:cxn>
              <a:cxn ang="0">
                <a:pos x="20" y="128"/>
              </a:cxn>
              <a:cxn ang="0">
                <a:pos x="6" y="128"/>
              </a:cxn>
              <a:cxn ang="0">
                <a:pos x="4" y="114"/>
              </a:cxn>
              <a:cxn ang="0">
                <a:pos x="0" y="104"/>
              </a:cxn>
              <a:cxn ang="0">
                <a:pos x="2" y="76"/>
              </a:cxn>
              <a:cxn ang="0">
                <a:pos x="12" y="56"/>
              </a:cxn>
            </a:cxnLst>
            <a:rect l="0" t="0" r="r" b="b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0" name="Freeform 202"/>
          <p:cNvSpPr>
            <a:spLocks/>
          </p:cNvSpPr>
          <p:nvPr/>
        </p:nvSpPr>
        <p:spPr bwMode="auto">
          <a:xfrm>
            <a:off x="6313488" y="3100388"/>
            <a:ext cx="439737" cy="36830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36" y="182"/>
              </a:cxn>
              <a:cxn ang="0">
                <a:pos x="28" y="174"/>
              </a:cxn>
              <a:cxn ang="0">
                <a:pos x="16" y="152"/>
              </a:cxn>
              <a:cxn ang="0">
                <a:pos x="10" y="128"/>
              </a:cxn>
              <a:cxn ang="0">
                <a:pos x="34" y="134"/>
              </a:cxn>
              <a:cxn ang="0">
                <a:pos x="70" y="130"/>
              </a:cxn>
              <a:cxn ang="0">
                <a:pos x="82" y="110"/>
              </a:cxn>
              <a:cxn ang="0">
                <a:pos x="102" y="104"/>
              </a:cxn>
              <a:cxn ang="0">
                <a:pos x="130" y="96"/>
              </a:cxn>
              <a:cxn ang="0">
                <a:pos x="134" y="72"/>
              </a:cxn>
              <a:cxn ang="0">
                <a:pos x="144" y="56"/>
              </a:cxn>
              <a:cxn ang="0">
                <a:pos x="166" y="30"/>
              </a:cxn>
              <a:cxn ang="0">
                <a:pos x="166" y="12"/>
              </a:cxn>
              <a:cxn ang="0">
                <a:pos x="190" y="2"/>
              </a:cxn>
              <a:cxn ang="0">
                <a:pos x="218" y="0"/>
              </a:cxn>
              <a:cxn ang="0">
                <a:pos x="236" y="6"/>
              </a:cxn>
              <a:cxn ang="0">
                <a:pos x="256" y="24"/>
              </a:cxn>
              <a:cxn ang="0">
                <a:pos x="250" y="42"/>
              </a:cxn>
              <a:cxn ang="0">
                <a:pos x="204" y="42"/>
              </a:cxn>
              <a:cxn ang="0">
                <a:pos x="214" y="78"/>
              </a:cxn>
              <a:cxn ang="0">
                <a:pos x="216" y="92"/>
              </a:cxn>
              <a:cxn ang="0">
                <a:pos x="172" y="160"/>
              </a:cxn>
              <a:cxn ang="0">
                <a:pos x="150" y="160"/>
              </a:cxn>
              <a:cxn ang="0">
                <a:pos x="132" y="172"/>
              </a:cxn>
              <a:cxn ang="0">
                <a:pos x="140" y="182"/>
              </a:cxn>
              <a:cxn ang="0">
                <a:pos x="150" y="202"/>
              </a:cxn>
              <a:cxn ang="0">
                <a:pos x="156" y="220"/>
              </a:cxn>
              <a:cxn ang="0">
                <a:pos x="138" y="226"/>
              </a:cxn>
              <a:cxn ang="0">
                <a:pos x="122" y="220"/>
              </a:cxn>
              <a:cxn ang="0">
                <a:pos x="104" y="228"/>
              </a:cxn>
              <a:cxn ang="0">
                <a:pos x="86" y="200"/>
              </a:cxn>
              <a:cxn ang="0">
                <a:pos x="34" y="210"/>
              </a:cxn>
            </a:cxnLst>
            <a:rect l="0" t="0" r="r" b="b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1" name="Freeform 203"/>
          <p:cNvSpPr>
            <a:spLocks/>
          </p:cNvSpPr>
          <p:nvPr/>
        </p:nvSpPr>
        <p:spPr bwMode="auto">
          <a:xfrm>
            <a:off x="5597525" y="3201988"/>
            <a:ext cx="117475" cy="1206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24"/>
              </a:cxn>
              <a:cxn ang="0">
                <a:pos x="66" y="30"/>
              </a:cxn>
              <a:cxn ang="0">
                <a:pos x="38" y="34"/>
              </a:cxn>
              <a:cxn ang="0">
                <a:pos x="50" y="50"/>
              </a:cxn>
              <a:cxn ang="0">
                <a:pos x="44" y="56"/>
              </a:cxn>
              <a:cxn ang="0">
                <a:pos x="42" y="62"/>
              </a:cxn>
              <a:cxn ang="0">
                <a:pos x="30" y="64"/>
              </a:cxn>
              <a:cxn ang="0">
                <a:pos x="24" y="72"/>
              </a:cxn>
              <a:cxn ang="0">
                <a:pos x="20" y="76"/>
              </a:cxn>
              <a:cxn ang="0">
                <a:pos x="0" y="70"/>
              </a:cxn>
              <a:cxn ang="0">
                <a:pos x="6" y="58"/>
              </a:cxn>
              <a:cxn ang="0">
                <a:pos x="8" y="48"/>
              </a:cxn>
              <a:cxn ang="0">
                <a:pos x="8" y="36"/>
              </a:cxn>
              <a:cxn ang="0">
                <a:pos x="10" y="28"/>
              </a:cxn>
              <a:cxn ang="0">
                <a:pos x="10" y="20"/>
              </a:cxn>
              <a:cxn ang="0">
                <a:pos x="12" y="14"/>
              </a:cxn>
              <a:cxn ang="0">
                <a:pos x="16" y="16"/>
              </a:cxn>
              <a:cxn ang="0">
                <a:pos x="20" y="16"/>
              </a:cxn>
              <a:cxn ang="0">
                <a:pos x="28" y="20"/>
              </a:cxn>
              <a:cxn ang="0">
                <a:pos x="36" y="18"/>
              </a:cxn>
              <a:cxn ang="0">
                <a:pos x="66" y="0"/>
              </a:cxn>
            </a:cxnLst>
            <a:rect l="0" t="0" r="r" b="b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2" name="Freeform 204"/>
          <p:cNvSpPr>
            <a:spLocks/>
          </p:cNvSpPr>
          <p:nvPr/>
        </p:nvSpPr>
        <p:spPr bwMode="auto">
          <a:xfrm>
            <a:off x="5594350" y="3240088"/>
            <a:ext cx="568325" cy="4254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4" y="46"/>
              </a:cxn>
              <a:cxn ang="0">
                <a:pos x="22" y="52"/>
              </a:cxn>
              <a:cxn ang="0">
                <a:pos x="26" y="48"/>
              </a:cxn>
              <a:cxn ang="0">
                <a:pos x="32" y="40"/>
              </a:cxn>
              <a:cxn ang="0">
                <a:pos x="44" y="38"/>
              </a:cxn>
              <a:cxn ang="0">
                <a:pos x="46" y="32"/>
              </a:cxn>
              <a:cxn ang="0">
                <a:pos x="52" y="26"/>
              </a:cxn>
              <a:cxn ang="0">
                <a:pos x="40" y="10"/>
              </a:cxn>
              <a:cxn ang="0">
                <a:pos x="68" y="6"/>
              </a:cxn>
              <a:cxn ang="0">
                <a:pos x="70" y="0"/>
              </a:cxn>
              <a:cxn ang="0">
                <a:pos x="90" y="4"/>
              </a:cxn>
              <a:cxn ang="0">
                <a:pos x="126" y="24"/>
              </a:cxn>
              <a:cxn ang="0">
                <a:pos x="134" y="36"/>
              </a:cxn>
              <a:cxn ang="0">
                <a:pos x="136" y="40"/>
              </a:cxn>
              <a:cxn ang="0">
                <a:pos x="144" y="42"/>
              </a:cxn>
              <a:cxn ang="0">
                <a:pos x="158" y="52"/>
              </a:cxn>
              <a:cxn ang="0">
                <a:pos x="174" y="52"/>
              </a:cxn>
              <a:cxn ang="0">
                <a:pos x="190" y="52"/>
              </a:cxn>
              <a:cxn ang="0">
                <a:pos x="200" y="54"/>
              </a:cxn>
              <a:cxn ang="0">
                <a:pos x="208" y="62"/>
              </a:cxn>
              <a:cxn ang="0">
                <a:pos x="216" y="62"/>
              </a:cxn>
              <a:cxn ang="0">
                <a:pos x="226" y="82"/>
              </a:cxn>
              <a:cxn ang="0">
                <a:pos x="234" y="88"/>
              </a:cxn>
              <a:cxn ang="0">
                <a:pos x="242" y="96"/>
              </a:cxn>
              <a:cxn ang="0">
                <a:pos x="244" y="110"/>
              </a:cxn>
              <a:cxn ang="0">
                <a:pos x="248" y="118"/>
              </a:cxn>
              <a:cxn ang="0">
                <a:pos x="256" y="128"/>
              </a:cxn>
              <a:cxn ang="0">
                <a:pos x="260" y="132"/>
              </a:cxn>
              <a:cxn ang="0">
                <a:pos x="282" y="158"/>
              </a:cxn>
              <a:cxn ang="0">
                <a:pos x="290" y="160"/>
              </a:cxn>
              <a:cxn ang="0">
                <a:pos x="302" y="164"/>
              </a:cxn>
              <a:cxn ang="0">
                <a:pos x="308" y="166"/>
              </a:cxn>
              <a:cxn ang="0">
                <a:pos x="326" y="164"/>
              </a:cxn>
              <a:cxn ang="0">
                <a:pos x="330" y="172"/>
              </a:cxn>
              <a:cxn ang="0">
                <a:pos x="330" y="186"/>
              </a:cxn>
              <a:cxn ang="0">
                <a:pos x="322" y="204"/>
              </a:cxn>
              <a:cxn ang="0">
                <a:pos x="306" y="208"/>
              </a:cxn>
              <a:cxn ang="0">
                <a:pos x="290" y="216"/>
              </a:cxn>
              <a:cxn ang="0">
                <a:pos x="274" y="226"/>
              </a:cxn>
              <a:cxn ang="0">
                <a:pos x="258" y="224"/>
              </a:cxn>
              <a:cxn ang="0">
                <a:pos x="226" y="230"/>
              </a:cxn>
              <a:cxn ang="0">
                <a:pos x="200" y="254"/>
              </a:cxn>
              <a:cxn ang="0">
                <a:pos x="170" y="248"/>
              </a:cxn>
              <a:cxn ang="0">
                <a:pos x="136" y="250"/>
              </a:cxn>
              <a:cxn ang="0">
                <a:pos x="128" y="268"/>
              </a:cxn>
              <a:cxn ang="0">
                <a:pos x="120" y="250"/>
              </a:cxn>
              <a:cxn ang="0">
                <a:pos x="106" y="232"/>
              </a:cxn>
              <a:cxn ang="0">
                <a:pos x="96" y="212"/>
              </a:cxn>
              <a:cxn ang="0">
                <a:pos x="88" y="202"/>
              </a:cxn>
              <a:cxn ang="0">
                <a:pos x="76" y="200"/>
              </a:cxn>
              <a:cxn ang="0">
                <a:pos x="68" y="184"/>
              </a:cxn>
              <a:cxn ang="0">
                <a:pos x="68" y="160"/>
              </a:cxn>
              <a:cxn ang="0">
                <a:pos x="56" y="142"/>
              </a:cxn>
              <a:cxn ang="0">
                <a:pos x="42" y="136"/>
              </a:cxn>
              <a:cxn ang="0">
                <a:pos x="38" y="126"/>
              </a:cxn>
              <a:cxn ang="0">
                <a:pos x="38" y="114"/>
              </a:cxn>
              <a:cxn ang="0">
                <a:pos x="18" y="90"/>
              </a:cxn>
              <a:cxn ang="0">
                <a:pos x="8" y="70"/>
              </a:cxn>
              <a:cxn ang="0">
                <a:pos x="0" y="68"/>
              </a:cxn>
            </a:cxnLst>
            <a:rect l="0" t="0" r="r" b="b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3" name="Freeform 205"/>
          <p:cNvSpPr>
            <a:spLocks/>
          </p:cNvSpPr>
          <p:nvPr/>
        </p:nvSpPr>
        <p:spPr bwMode="auto">
          <a:xfrm>
            <a:off x="5600700" y="3233738"/>
            <a:ext cx="14288" cy="254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0" y="10"/>
              </a:cxn>
              <a:cxn ang="0">
                <a:pos x="2" y="16"/>
              </a:cxn>
              <a:cxn ang="0">
                <a:pos x="6" y="16"/>
              </a:cxn>
              <a:cxn ang="0">
                <a:pos x="8" y="8"/>
              </a:cxn>
              <a:cxn ang="0">
                <a:pos x="8" y="2"/>
              </a:cxn>
              <a:cxn ang="0">
                <a:pos x="8" y="0"/>
              </a:cxn>
            </a:cxnLst>
            <a:rect l="0" t="0" r="r" b="b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4" name="Freeform 206"/>
          <p:cNvSpPr>
            <a:spLocks/>
          </p:cNvSpPr>
          <p:nvPr/>
        </p:nvSpPr>
        <p:spPr bwMode="auto">
          <a:xfrm>
            <a:off x="6034088" y="3408363"/>
            <a:ext cx="17462" cy="4127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  <a:cxn ang="0">
                <a:pos x="10" y="8"/>
              </a:cxn>
              <a:cxn ang="0">
                <a:pos x="10" y="14"/>
              </a:cxn>
              <a:cxn ang="0">
                <a:pos x="8" y="22"/>
              </a:cxn>
              <a:cxn ang="0">
                <a:pos x="4" y="26"/>
              </a:cxn>
              <a:cxn ang="0">
                <a:pos x="0" y="22"/>
              </a:cxn>
            </a:cxnLst>
            <a:rect l="0" t="0" r="r" b="b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5" name="Freeform 207"/>
          <p:cNvSpPr>
            <a:spLocks/>
          </p:cNvSpPr>
          <p:nvPr/>
        </p:nvSpPr>
        <p:spPr bwMode="auto">
          <a:xfrm>
            <a:off x="6021388" y="3395663"/>
            <a:ext cx="1270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4" y="12"/>
              </a:cxn>
              <a:cxn ang="0">
                <a:pos x="0" y="0"/>
              </a:cxn>
            </a:cxnLst>
            <a:rect l="0" t="0" r="r" b="b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6" name="Freeform 208"/>
          <p:cNvSpPr>
            <a:spLocks/>
          </p:cNvSpPr>
          <p:nvPr/>
        </p:nvSpPr>
        <p:spPr bwMode="auto">
          <a:xfrm>
            <a:off x="7442200" y="3706813"/>
            <a:ext cx="136525" cy="107950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4" y="66"/>
              </a:cxn>
              <a:cxn ang="0">
                <a:pos x="32" y="68"/>
              </a:cxn>
              <a:cxn ang="0">
                <a:pos x="18" y="64"/>
              </a:cxn>
              <a:cxn ang="0">
                <a:pos x="12" y="54"/>
              </a:cxn>
              <a:cxn ang="0">
                <a:pos x="8" y="44"/>
              </a:cxn>
              <a:cxn ang="0">
                <a:pos x="0" y="24"/>
              </a:cxn>
              <a:cxn ang="0">
                <a:pos x="0" y="18"/>
              </a:cxn>
              <a:cxn ang="0">
                <a:pos x="8" y="4"/>
              </a:cxn>
              <a:cxn ang="0">
                <a:pos x="48" y="2"/>
              </a:cxn>
              <a:cxn ang="0">
                <a:pos x="48" y="8"/>
              </a:cxn>
              <a:cxn ang="0">
                <a:pos x="58" y="8"/>
              </a:cxn>
              <a:cxn ang="0">
                <a:pos x="62" y="0"/>
              </a:cxn>
              <a:cxn ang="0">
                <a:pos x="66" y="2"/>
              </a:cxn>
              <a:cxn ang="0">
                <a:pos x="68" y="6"/>
              </a:cxn>
              <a:cxn ang="0">
                <a:pos x="80" y="6"/>
              </a:cxn>
              <a:cxn ang="0">
                <a:pos x="80" y="16"/>
              </a:cxn>
              <a:cxn ang="0">
                <a:pos x="76" y="26"/>
              </a:cxn>
              <a:cxn ang="0">
                <a:pos x="70" y="38"/>
              </a:cxn>
              <a:cxn ang="0">
                <a:pos x="64" y="46"/>
              </a:cxn>
              <a:cxn ang="0">
                <a:pos x="54" y="50"/>
              </a:cxn>
              <a:cxn ang="0">
                <a:pos x="54" y="58"/>
              </a:cxn>
              <a:cxn ang="0">
                <a:pos x="44" y="62"/>
              </a:cxn>
              <a:cxn ang="0">
                <a:pos x="40" y="66"/>
              </a:cxn>
            </a:cxnLst>
            <a:rect l="0" t="0" r="r" b="b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7" name="Freeform 209"/>
          <p:cNvSpPr>
            <a:spLocks/>
          </p:cNvSpPr>
          <p:nvPr/>
        </p:nvSpPr>
        <p:spPr bwMode="auto">
          <a:xfrm>
            <a:off x="7437438" y="3487738"/>
            <a:ext cx="193675" cy="371475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44" y="206"/>
              </a:cxn>
              <a:cxn ang="0">
                <a:pos x="44" y="208"/>
              </a:cxn>
              <a:cxn ang="0">
                <a:pos x="44" y="214"/>
              </a:cxn>
              <a:cxn ang="0">
                <a:pos x="42" y="214"/>
              </a:cxn>
              <a:cxn ang="0">
                <a:pos x="40" y="234"/>
              </a:cxn>
              <a:cxn ang="0">
                <a:pos x="52" y="226"/>
              </a:cxn>
              <a:cxn ang="0">
                <a:pos x="66" y="218"/>
              </a:cxn>
              <a:cxn ang="0">
                <a:pos x="66" y="210"/>
              </a:cxn>
              <a:cxn ang="0">
                <a:pos x="70" y="204"/>
              </a:cxn>
              <a:cxn ang="0">
                <a:pos x="82" y="206"/>
              </a:cxn>
              <a:cxn ang="0">
                <a:pos x="94" y="202"/>
              </a:cxn>
              <a:cxn ang="0">
                <a:pos x="108" y="190"/>
              </a:cxn>
              <a:cxn ang="0">
                <a:pos x="112" y="172"/>
              </a:cxn>
              <a:cxn ang="0">
                <a:pos x="108" y="152"/>
              </a:cxn>
              <a:cxn ang="0">
                <a:pos x="104" y="138"/>
              </a:cxn>
              <a:cxn ang="0">
                <a:pos x="100" y="122"/>
              </a:cxn>
              <a:cxn ang="0">
                <a:pos x="60" y="78"/>
              </a:cxn>
              <a:cxn ang="0">
                <a:pos x="54" y="70"/>
              </a:cxn>
              <a:cxn ang="0">
                <a:pos x="62" y="50"/>
              </a:cxn>
              <a:cxn ang="0">
                <a:pos x="74" y="34"/>
              </a:cxn>
              <a:cxn ang="0">
                <a:pos x="82" y="32"/>
              </a:cxn>
              <a:cxn ang="0">
                <a:pos x="80" y="24"/>
              </a:cxn>
              <a:cxn ang="0">
                <a:pos x="70" y="20"/>
              </a:cxn>
              <a:cxn ang="0">
                <a:pos x="68" y="6"/>
              </a:cxn>
              <a:cxn ang="0">
                <a:pos x="58" y="4"/>
              </a:cxn>
              <a:cxn ang="0">
                <a:pos x="50" y="0"/>
              </a:cxn>
              <a:cxn ang="0">
                <a:pos x="44" y="0"/>
              </a:cxn>
              <a:cxn ang="0">
                <a:pos x="34" y="6"/>
              </a:cxn>
              <a:cxn ang="0">
                <a:pos x="2" y="8"/>
              </a:cxn>
              <a:cxn ang="0">
                <a:pos x="0" y="14"/>
              </a:cxn>
              <a:cxn ang="0">
                <a:pos x="10" y="24"/>
              </a:cxn>
              <a:cxn ang="0">
                <a:pos x="12" y="38"/>
              </a:cxn>
              <a:cxn ang="0">
                <a:pos x="34" y="36"/>
              </a:cxn>
              <a:cxn ang="0">
                <a:pos x="40" y="46"/>
              </a:cxn>
              <a:cxn ang="0">
                <a:pos x="42" y="56"/>
              </a:cxn>
              <a:cxn ang="0">
                <a:pos x="28" y="56"/>
              </a:cxn>
              <a:cxn ang="0">
                <a:pos x="26" y="66"/>
              </a:cxn>
              <a:cxn ang="0">
                <a:pos x="34" y="70"/>
              </a:cxn>
              <a:cxn ang="0">
                <a:pos x="62" y="96"/>
              </a:cxn>
              <a:cxn ang="0">
                <a:pos x="80" y="116"/>
              </a:cxn>
              <a:cxn ang="0">
                <a:pos x="84" y="130"/>
              </a:cxn>
              <a:cxn ang="0">
                <a:pos x="82" y="144"/>
              </a:cxn>
              <a:cxn ang="0">
                <a:pos x="82" y="152"/>
              </a:cxn>
              <a:cxn ang="0">
                <a:pos x="78" y="164"/>
              </a:cxn>
              <a:cxn ang="0">
                <a:pos x="72" y="176"/>
              </a:cxn>
              <a:cxn ang="0">
                <a:pos x="66" y="184"/>
              </a:cxn>
              <a:cxn ang="0">
                <a:pos x="56" y="188"/>
              </a:cxn>
              <a:cxn ang="0">
                <a:pos x="56" y="196"/>
              </a:cxn>
              <a:cxn ang="0">
                <a:pos x="46" y="200"/>
              </a:cxn>
              <a:cxn ang="0">
                <a:pos x="42" y="204"/>
              </a:cxn>
            </a:cxnLst>
            <a:rect l="0" t="0" r="r" b="b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8" name="Freeform 210"/>
          <p:cNvSpPr>
            <a:spLocks/>
          </p:cNvSpPr>
          <p:nvPr/>
        </p:nvSpPr>
        <p:spPr bwMode="auto">
          <a:xfrm>
            <a:off x="6773863" y="3128963"/>
            <a:ext cx="65087" cy="57150"/>
          </a:xfrm>
          <a:custGeom>
            <a:avLst/>
            <a:gdLst/>
            <a:ahLst/>
            <a:cxnLst>
              <a:cxn ang="0">
                <a:pos x="14" y="36"/>
              </a:cxn>
              <a:cxn ang="0">
                <a:pos x="12" y="28"/>
              </a:cxn>
              <a:cxn ang="0">
                <a:pos x="2" y="22"/>
              </a:cxn>
              <a:cxn ang="0">
                <a:pos x="0" y="8"/>
              </a:cxn>
              <a:cxn ang="0">
                <a:pos x="6" y="4"/>
              </a:cxn>
              <a:cxn ang="0">
                <a:pos x="20" y="0"/>
              </a:cxn>
              <a:cxn ang="0">
                <a:pos x="28" y="6"/>
              </a:cxn>
              <a:cxn ang="0">
                <a:pos x="38" y="12"/>
              </a:cxn>
              <a:cxn ang="0">
                <a:pos x="38" y="20"/>
              </a:cxn>
              <a:cxn ang="0">
                <a:pos x="32" y="26"/>
              </a:cxn>
              <a:cxn ang="0">
                <a:pos x="24" y="30"/>
              </a:cxn>
              <a:cxn ang="0">
                <a:pos x="14" y="36"/>
              </a:cxn>
            </a:cxnLst>
            <a:rect l="0" t="0" r="r" b="b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9" name="Freeform 211"/>
          <p:cNvSpPr>
            <a:spLocks/>
          </p:cNvSpPr>
          <p:nvPr/>
        </p:nvSpPr>
        <p:spPr bwMode="auto">
          <a:xfrm>
            <a:off x="6829425" y="3284538"/>
            <a:ext cx="223838" cy="114300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44" y="14"/>
              </a:cxn>
              <a:cxn ang="0">
                <a:pos x="60" y="22"/>
              </a:cxn>
              <a:cxn ang="0">
                <a:pos x="72" y="30"/>
              </a:cxn>
              <a:cxn ang="0">
                <a:pos x="88" y="40"/>
              </a:cxn>
              <a:cxn ang="0">
                <a:pos x="104" y="44"/>
              </a:cxn>
              <a:cxn ang="0">
                <a:pos x="128" y="46"/>
              </a:cxn>
              <a:cxn ang="0">
                <a:pos x="128" y="58"/>
              </a:cxn>
              <a:cxn ang="0">
                <a:pos x="130" y="70"/>
              </a:cxn>
              <a:cxn ang="0">
                <a:pos x="102" y="72"/>
              </a:cxn>
              <a:cxn ang="0">
                <a:pos x="88" y="66"/>
              </a:cxn>
              <a:cxn ang="0">
                <a:pos x="72" y="54"/>
              </a:cxn>
              <a:cxn ang="0">
                <a:pos x="48" y="52"/>
              </a:cxn>
              <a:cxn ang="0">
                <a:pos x="34" y="46"/>
              </a:cxn>
              <a:cxn ang="0">
                <a:pos x="20" y="36"/>
              </a:cxn>
              <a:cxn ang="0">
                <a:pos x="0" y="30"/>
              </a:cxn>
              <a:cxn ang="0">
                <a:pos x="4" y="14"/>
              </a:cxn>
              <a:cxn ang="0">
                <a:pos x="16" y="6"/>
              </a:cxn>
            </a:cxnLst>
            <a:rect l="0" t="0" r="r" b="b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0" name="Freeform 212"/>
          <p:cNvSpPr>
            <a:spLocks/>
          </p:cNvSpPr>
          <p:nvPr/>
        </p:nvSpPr>
        <p:spPr bwMode="auto">
          <a:xfrm>
            <a:off x="7077075" y="3348038"/>
            <a:ext cx="85725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6"/>
              </a:cxn>
              <a:cxn ang="0">
                <a:pos x="2" y="6"/>
              </a:cxn>
              <a:cxn ang="0">
                <a:pos x="0" y="14"/>
              </a:cxn>
              <a:cxn ang="0">
                <a:pos x="2" y="20"/>
              </a:cxn>
              <a:cxn ang="0">
                <a:pos x="8" y="24"/>
              </a:cxn>
              <a:cxn ang="0">
                <a:pos x="16" y="26"/>
              </a:cxn>
              <a:cxn ang="0">
                <a:pos x="32" y="24"/>
              </a:cxn>
              <a:cxn ang="0">
                <a:pos x="46" y="22"/>
              </a:cxn>
              <a:cxn ang="0">
                <a:pos x="50" y="16"/>
              </a:cxn>
              <a:cxn ang="0">
                <a:pos x="46" y="6"/>
              </a:cxn>
              <a:cxn ang="0">
                <a:pos x="32" y="4"/>
              </a:cxn>
              <a:cxn ang="0">
                <a:pos x="20" y="0"/>
              </a:cxn>
              <a:cxn ang="0">
                <a:pos x="10" y="0"/>
              </a:cxn>
            </a:cxnLst>
            <a:rect l="0" t="0" r="r" b="b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1" name="Freeform 213"/>
          <p:cNvSpPr>
            <a:spLocks/>
          </p:cNvSpPr>
          <p:nvPr/>
        </p:nvSpPr>
        <p:spPr bwMode="auto">
          <a:xfrm>
            <a:off x="7053263" y="3395663"/>
            <a:ext cx="120650" cy="142875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10" y="50"/>
              </a:cxn>
              <a:cxn ang="0">
                <a:pos x="8" y="38"/>
              </a:cxn>
              <a:cxn ang="0">
                <a:pos x="2" y="34"/>
              </a:cxn>
              <a:cxn ang="0">
                <a:pos x="0" y="26"/>
              </a:cxn>
              <a:cxn ang="0">
                <a:pos x="12" y="20"/>
              </a:cxn>
              <a:cxn ang="0">
                <a:pos x="4" y="12"/>
              </a:cxn>
              <a:cxn ang="0">
                <a:pos x="4" y="6"/>
              </a:cxn>
              <a:cxn ang="0">
                <a:pos x="10" y="0"/>
              </a:cxn>
              <a:cxn ang="0">
                <a:pos x="14" y="6"/>
              </a:cxn>
              <a:cxn ang="0">
                <a:pos x="24" y="10"/>
              </a:cxn>
              <a:cxn ang="0">
                <a:pos x="30" y="22"/>
              </a:cxn>
              <a:cxn ang="0">
                <a:pos x="64" y="22"/>
              </a:cxn>
              <a:cxn ang="0">
                <a:pos x="64" y="34"/>
              </a:cxn>
              <a:cxn ang="0">
                <a:pos x="56" y="38"/>
              </a:cxn>
              <a:cxn ang="0">
                <a:pos x="52" y="40"/>
              </a:cxn>
              <a:cxn ang="0">
                <a:pos x="48" y="46"/>
              </a:cxn>
              <a:cxn ang="0">
                <a:pos x="48" y="50"/>
              </a:cxn>
              <a:cxn ang="0">
                <a:pos x="48" y="54"/>
              </a:cxn>
              <a:cxn ang="0">
                <a:pos x="56" y="58"/>
              </a:cxn>
              <a:cxn ang="0">
                <a:pos x="60" y="46"/>
              </a:cxn>
              <a:cxn ang="0">
                <a:pos x="70" y="48"/>
              </a:cxn>
              <a:cxn ang="0">
                <a:pos x="68" y="60"/>
              </a:cxn>
              <a:cxn ang="0">
                <a:pos x="68" y="70"/>
              </a:cxn>
              <a:cxn ang="0">
                <a:pos x="70" y="76"/>
              </a:cxn>
              <a:cxn ang="0">
                <a:pos x="70" y="86"/>
              </a:cxn>
              <a:cxn ang="0">
                <a:pos x="64" y="90"/>
              </a:cxn>
              <a:cxn ang="0">
                <a:pos x="60" y="82"/>
              </a:cxn>
              <a:cxn ang="0">
                <a:pos x="58" y="68"/>
              </a:cxn>
              <a:cxn ang="0">
                <a:pos x="54" y="64"/>
              </a:cxn>
              <a:cxn ang="0">
                <a:pos x="48" y="62"/>
              </a:cxn>
              <a:cxn ang="0">
                <a:pos x="40" y="56"/>
              </a:cxn>
              <a:cxn ang="0">
                <a:pos x="36" y="62"/>
              </a:cxn>
              <a:cxn ang="0">
                <a:pos x="36" y="74"/>
              </a:cxn>
              <a:cxn ang="0">
                <a:pos x="26" y="74"/>
              </a:cxn>
              <a:cxn ang="0">
                <a:pos x="14" y="74"/>
              </a:cxn>
            </a:cxnLst>
            <a:rect l="0" t="0" r="r" b="b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2" name="Freeform 214"/>
          <p:cNvSpPr>
            <a:spLocks/>
          </p:cNvSpPr>
          <p:nvPr/>
        </p:nvSpPr>
        <p:spPr bwMode="auto">
          <a:xfrm>
            <a:off x="6826250" y="3830638"/>
            <a:ext cx="53975" cy="920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6" y="26"/>
              </a:cxn>
              <a:cxn ang="0">
                <a:pos x="32" y="40"/>
              </a:cxn>
              <a:cxn ang="0">
                <a:pos x="26" y="56"/>
              </a:cxn>
              <a:cxn ang="0">
                <a:pos x="16" y="58"/>
              </a:cxn>
              <a:cxn ang="0">
                <a:pos x="6" y="56"/>
              </a:cxn>
              <a:cxn ang="0">
                <a:pos x="0" y="44"/>
              </a:cxn>
              <a:cxn ang="0">
                <a:pos x="0" y="26"/>
              </a:cxn>
              <a:cxn ang="0">
                <a:pos x="4" y="12"/>
              </a:cxn>
              <a:cxn ang="0">
                <a:pos x="6" y="0"/>
              </a:cxn>
            </a:cxnLst>
            <a:rect l="0" t="0" r="r" b="b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3" name="Freeform 215"/>
          <p:cNvSpPr>
            <a:spLocks/>
          </p:cNvSpPr>
          <p:nvPr/>
        </p:nvSpPr>
        <p:spPr bwMode="auto">
          <a:xfrm>
            <a:off x="6513513" y="3138488"/>
            <a:ext cx="790575" cy="736600"/>
          </a:xfrm>
          <a:custGeom>
            <a:avLst/>
            <a:gdLst/>
            <a:ahLst/>
            <a:cxnLst>
              <a:cxn ang="0">
                <a:pos x="14" y="196"/>
              </a:cxn>
              <a:cxn ang="0">
                <a:pos x="40" y="196"/>
              </a:cxn>
              <a:cxn ang="0">
                <a:pos x="24" y="158"/>
              </a:cxn>
              <a:cxn ang="0">
                <a:pos x="26" y="136"/>
              </a:cxn>
              <a:cxn ang="0">
                <a:pos x="54" y="138"/>
              </a:cxn>
              <a:cxn ang="0">
                <a:pos x="106" y="62"/>
              </a:cxn>
              <a:cxn ang="0">
                <a:pos x="118" y="22"/>
              </a:cxn>
              <a:cxn ang="0">
                <a:pos x="152" y="2"/>
              </a:cxn>
              <a:cxn ang="0">
                <a:pos x="166" y="30"/>
              </a:cxn>
              <a:cxn ang="0">
                <a:pos x="176" y="56"/>
              </a:cxn>
              <a:cxn ang="0">
                <a:pos x="162" y="76"/>
              </a:cxn>
              <a:cxn ang="0">
                <a:pos x="188" y="106"/>
              </a:cxn>
              <a:cxn ang="0">
                <a:pos x="232" y="144"/>
              </a:cxn>
              <a:cxn ang="0">
                <a:pos x="286" y="164"/>
              </a:cxn>
              <a:cxn ang="0">
                <a:pos x="328" y="138"/>
              </a:cxn>
              <a:cxn ang="0">
                <a:pos x="336" y="156"/>
              </a:cxn>
              <a:cxn ang="0">
                <a:pos x="378" y="148"/>
              </a:cxn>
              <a:cxn ang="0">
                <a:pos x="394" y="122"/>
              </a:cxn>
              <a:cxn ang="0">
                <a:pos x="434" y="114"/>
              </a:cxn>
              <a:cxn ang="0">
                <a:pos x="460" y="128"/>
              </a:cxn>
              <a:cxn ang="0">
                <a:pos x="440" y="148"/>
              </a:cxn>
              <a:cxn ang="0">
                <a:pos x="414" y="182"/>
              </a:cxn>
              <a:cxn ang="0">
                <a:pos x="390" y="232"/>
              </a:cxn>
              <a:cxn ang="0">
                <a:pos x="382" y="222"/>
              </a:cxn>
              <a:cxn ang="0">
                <a:pos x="370" y="220"/>
              </a:cxn>
              <a:cxn ang="0">
                <a:pos x="366" y="202"/>
              </a:cxn>
              <a:cxn ang="0">
                <a:pos x="378" y="184"/>
              </a:cxn>
              <a:cxn ang="0">
                <a:pos x="328" y="168"/>
              </a:cxn>
              <a:cxn ang="0">
                <a:pos x="318" y="174"/>
              </a:cxn>
              <a:cxn ang="0">
                <a:pos x="316" y="196"/>
              </a:cxn>
              <a:cxn ang="0">
                <a:pos x="328" y="236"/>
              </a:cxn>
              <a:cxn ang="0">
                <a:pos x="290" y="262"/>
              </a:cxn>
              <a:cxn ang="0">
                <a:pos x="258" y="290"/>
              </a:cxn>
              <a:cxn ang="0">
                <a:pos x="218" y="320"/>
              </a:cxn>
              <a:cxn ang="0">
                <a:pos x="202" y="340"/>
              </a:cxn>
              <a:cxn ang="0">
                <a:pos x="188" y="368"/>
              </a:cxn>
              <a:cxn ang="0">
                <a:pos x="180" y="404"/>
              </a:cxn>
              <a:cxn ang="0">
                <a:pos x="170" y="446"/>
              </a:cxn>
              <a:cxn ang="0">
                <a:pos x="148" y="464"/>
              </a:cxn>
              <a:cxn ang="0">
                <a:pos x="126" y="428"/>
              </a:cxn>
              <a:cxn ang="0">
                <a:pos x="80" y="330"/>
              </a:cxn>
              <a:cxn ang="0">
                <a:pos x="74" y="254"/>
              </a:cxn>
              <a:cxn ang="0">
                <a:pos x="60" y="234"/>
              </a:cxn>
              <a:cxn ang="0">
                <a:pos x="38" y="260"/>
              </a:cxn>
              <a:cxn ang="0">
                <a:pos x="10" y="232"/>
              </a:cxn>
              <a:cxn ang="0">
                <a:pos x="24" y="222"/>
              </a:cxn>
              <a:cxn ang="0">
                <a:pos x="0" y="208"/>
              </a:cxn>
            </a:cxnLst>
            <a:rect l="0" t="0" r="r" b="b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4" name="Freeform 216"/>
          <p:cNvSpPr>
            <a:spLocks/>
          </p:cNvSpPr>
          <p:nvPr/>
        </p:nvSpPr>
        <p:spPr bwMode="auto">
          <a:xfrm>
            <a:off x="7162800" y="3341688"/>
            <a:ext cx="230188" cy="469900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104"/>
              </a:cxn>
              <a:cxn ang="0">
                <a:pos x="32" y="74"/>
              </a:cxn>
              <a:cxn ang="0">
                <a:pos x="44" y="46"/>
              </a:cxn>
              <a:cxn ang="0">
                <a:pos x="62" y="20"/>
              </a:cxn>
              <a:cxn ang="0">
                <a:pos x="76" y="10"/>
              </a:cxn>
              <a:cxn ang="0">
                <a:pos x="90" y="2"/>
              </a:cxn>
              <a:cxn ang="0">
                <a:pos x="104" y="18"/>
              </a:cxn>
              <a:cxn ang="0">
                <a:pos x="94" y="52"/>
              </a:cxn>
              <a:cxn ang="0">
                <a:pos x="86" y="68"/>
              </a:cxn>
              <a:cxn ang="0">
                <a:pos x="106" y="88"/>
              </a:cxn>
              <a:cxn ang="0">
                <a:pos x="116" y="108"/>
              </a:cxn>
              <a:cxn ang="0">
                <a:pos x="124" y="116"/>
              </a:cxn>
              <a:cxn ang="0">
                <a:pos x="134" y="126"/>
              </a:cxn>
              <a:cxn ang="0">
                <a:pos x="106" y="144"/>
              </a:cxn>
              <a:cxn ang="0">
                <a:pos x="88" y="158"/>
              </a:cxn>
              <a:cxn ang="0">
                <a:pos x="84" y="168"/>
              </a:cxn>
              <a:cxn ang="0">
                <a:pos x="88" y="184"/>
              </a:cxn>
              <a:cxn ang="0">
                <a:pos x="104" y="208"/>
              </a:cxn>
              <a:cxn ang="0">
                <a:pos x="96" y="228"/>
              </a:cxn>
              <a:cxn ang="0">
                <a:pos x="110" y="248"/>
              </a:cxn>
              <a:cxn ang="0">
                <a:pos x="116" y="274"/>
              </a:cxn>
              <a:cxn ang="0">
                <a:pos x="100" y="296"/>
              </a:cxn>
              <a:cxn ang="0">
                <a:pos x="100" y="280"/>
              </a:cxn>
              <a:cxn ang="0">
                <a:pos x="100" y="256"/>
              </a:cxn>
              <a:cxn ang="0">
                <a:pos x="90" y="230"/>
              </a:cxn>
              <a:cxn ang="0">
                <a:pos x="84" y="200"/>
              </a:cxn>
              <a:cxn ang="0">
                <a:pos x="68" y="200"/>
              </a:cxn>
              <a:cxn ang="0">
                <a:pos x="54" y="212"/>
              </a:cxn>
              <a:cxn ang="0">
                <a:pos x="36" y="204"/>
              </a:cxn>
              <a:cxn ang="0">
                <a:pos x="38" y="176"/>
              </a:cxn>
              <a:cxn ang="0">
                <a:pos x="26" y="158"/>
              </a:cxn>
              <a:cxn ang="0">
                <a:pos x="0" y="124"/>
              </a:cxn>
            </a:cxnLst>
            <a:rect l="0" t="0" r="r" b="b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5" name="Freeform 217"/>
          <p:cNvSpPr>
            <a:spLocks/>
          </p:cNvSpPr>
          <p:nvPr/>
        </p:nvSpPr>
        <p:spPr bwMode="auto">
          <a:xfrm>
            <a:off x="7307263" y="3554413"/>
            <a:ext cx="223837" cy="381000"/>
          </a:xfrm>
          <a:custGeom>
            <a:avLst/>
            <a:gdLst/>
            <a:ahLst/>
            <a:cxnLst>
              <a:cxn ang="0">
                <a:pos x="20" y="198"/>
              </a:cxn>
              <a:cxn ang="0">
                <a:pos x="14" y="174"/>
              </a:cxn>
              <a:cxn ang="0">
                <a:pos x="28" y="152"/>
              </a:cxn>
              <a:cxn ang="0">
                <a:pos x="26" y="130"/>
              </a:cxn>
              <a:cxn ang="0">
                <a:pos x="18" y="102"/>
              </a:cxn>
              <a:cxn ang="0">
                <a:pos x="20" y="74"/>
              </a:cxn>
              <a:cxn ang="0">
                <a:pos x="4" y="50"/>
              </a:cxn>
              <a:cxn ang="0">
                <a:pos x="4" y="24"/>
              </a:cxn>
              <a:cxn ang="0">
                <a:pos x="22" y="10"/>
              </a:cxn>
              <a:cxn ang="0">
                <a:pos x="48" y="6"/>
              </a:cxn>
              <a:cxn ang="0">
                <a:pos x="56" y="16"/>
              </a:cxn>
              <a:cxn ang="0">
                <a:pos x="56" y="34"/>
              </a:cxn>
              <a:cxn ang="0">
                <a:pos x="68" y="42"/>
              </a:cxn>
              <a:cxn ang="0">
                <a:pos x="88" y="40"/>
              </a:cxn>
              <a:cxn ang="0">
                <a:pos x="116" y="50"/>
              </a:cxn>
              <a:cxn ang="0">
                <a:pos x="130" y="76"/>
              </a:cxn>
              <a:cxn ang="0">
                <a:pos x="126" y="98"/>
              </a:cxn>
              <a:cxn ang="0">
                <a:pos x="78" y="112"/>
              </a:cxn>
              <a:cxn ang="0">
                <a:pos x="82" y="130"/>
              </a:cxn>
              <a:cxn ang="0">
                <a:pos x="84" y="144"/>
              </a:cxn>
              <a:cxn ang="0">
                <a:pos x="56" y="126"/>
              </a:cxn>
              <a:cxn ang="0">
                <a:pos x="44" y="116"/>
              </a:cxn>
              <a:cxn ang="0">
                <a:pos x="40" y="132"/>
              </a:cxn>
              <a:cxn ang="0">
                <a:pos x="32" y="154"/>
              </a:cxn>
              <a:cxn ang="0">
                <a:pos x="24" y="178"/>
              </a:cxn>
              <a:cxn ang="0">
                <a:pos x="40" y="186"/>
              </a:cxn>
              <a:cxn ang="0">
                <a:pos x="46" y="210"/>
              </a:cxn>
              <a:cxn ang="0">
                <a:pos x="64" y="222"/>
              </a:cxn>
              <a:cxn ang="0">
                <a:pos x="68" y="234"/>
              </a:cxn>
              <a:cxn ang="0">
                <a:pos x="56" y="238"/>
              </a:cxn>
              <a:cxn ang="0">
                <a:pos x="52" y="226"/>
              </a:cxn>
              <a:cxn ang="0">
                <a:pos x="34" y="214"/>
              </a:cxn>
            </a:cxnLst>
            <a:rect l="0" t="0" r="r" b="b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6" name="Freeform 218"/>
          <p:cNvSpPr>
            <a:spLocks/>
          </p:cNvSpPr>
          <p:nvPr/>
        </p:nvSpPr>
        <p:spPr bwMode="auto">
          <a:xfrm>
            <a:off x="7380288" y="3910013"/>
            <a:ext cx="109537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6" y="6"/>
              </a:cxn>
              <a:cxn ang="0">
                <a:pos x="14" y="14"/>
              </a:cxn>
              <a:cxn ang="0">
                <a:pos x="24" y="16"/>
              </a:cxn>
              <a:cxn ang="0">
                <a:pos x="26" y="10"/>
              </a:cxn>
              <a:cxn ang="0">
                <a:pos x="30" y="6"/>
              </a:cxn>
              <a:cxn ang="0">
                <a:pos x="40" y="14"/>
              </a:cxn>
              <a:cxn ang="0">
                <a:pos x="52" y="30"/>
              </a:cxn>
              <a:cxn ang="0">
                <a:pos x="52" y="40"/>
              </a:cxn>
              <a:cxn ang="0">
                <a:pos x="54" y="62"/>
              </a:cxn>
              <a:cxn ang="0">
                <a:pos x="60" y="70"/>
              </a:cxn>
              <a:cxn ang="0">
                <a:pos x="64" y="78"/>
              </a:cxn>
              <a:cxn ang="0">
                <a:pos x="64" y="82"/>
              </a:cxn>
              <a:cxn ang="0">
                <a:pos x="54" y="82"/>
              </a:cxn>
              <a:cxn ang="0">
                <a:pos x="36" y="72"/>
              </a:cxn>
              <a:cxn ang="0">
                <a:pos x="16" y="60"/>
              </a:cxn>
              <a:cxn ang="0">
                <a:pos x="18" y="52"/>
              </a:cxn>
              <a:cxn ang="0">
                <a:pos x="10" y="42"/>
              </a:cxn>
              <a:cxn ang="0">
                <a:pos x="4" y="26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7" name="Freeform 219"/>
          <p:cNvSpPr>
            <a:spLocks/>
          </p:cNvSpPr>
          <p:nvPr/>
        </p:nvSpPr>
        <p:spPr bwMode="auto">
          <a:xfrm>
            <a:off x="7640638" y="3903663"/>
            <a:ext cx="265112" cy="149225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0" y="94"/>
              </a:cxn>
              <a:cxn ang="0">
                <a:pos x="22" y="94"/>
              </a:cxn>
              <a:cxn ang="0">
                <a:pos x="30" y="92"/>
              </a:cxn>
              <a:cxn ang="0">
                <a:pos x="44" y="86"/>
              </a:cxn>
              <a:cxn ang="0">
                <a:pos x="52" y="84"/>
              </a:cxn>
              <a:cxn ang="0">
                <a:pos x="60" y="92"/>
              </a:cxn>
              <a:cxn ang="0">
                <a:pos x="72" y="86"/>
              </a:cxn>
              <a:cxn ang="0">
                <a:pos x="84" y="74"/>
              </a:cxn>
              <a:cxn ang="0">
                <a:pos x="94" y="56"/>
              </a:cxn>
              <a:cxn ang="0">
                <a:pos x="96" y="44"/>
              </a:cxn>
              <a:cxn ang="0">
                <a:pos x="102" y="40"/>
              </a:cxn>
              <a:cxn ang="0">
                <a:pos x="118" y="38"/>
              </a:cxn>
              <a:cxn ang="0">
                <a:pos x="126" y="44"/>
              </a:cxn>
              <a:cxn ang="0">
                <a:pos x="138" y="44"/>
              </a:cxn>
              <a:cxn ang="0">
                <a:pos x="142" y="40"/>
              </a:cxn>
              <a:cxn ang="0">
                <a:pos x="134" y="34"/>
              </a:cxn>
              <a:cxn ang="0">
                <a:pos x="140" y="30"/>
              </a:cxn>
              <a:cxn ang="0">
                <a:pos x="148" y="30"/>
              </a:cxn>
              <a:cxn ang="0">
                <a:pos x="154" y="28"/>
              </a:cxn>
              <a:cxn ang="0">
                <a:pos x="140" y="20"/>
              </a:cxn>
              <a:cxn ang="0">
                <a:pos x="132" y="16"/>
              </a:cxn>
              <a:cxn ang="0">
                <a:pos x="124" y="8"/>
              </a:cxn>
              <a:cxn ang="0">
                <a:pos x="120" y="2"/>
              </a:cxn>
              <a:cxn ang="0">
                <a:pos x="110" y="0"/>
              </a:cxn>
              <a:cxn ang="0">
                <a:pos x="102" y="10"/>
              </a:cxn>
              <a:cxn ang="0">
                <a:pos x="96" y="18"/>
              </a:cxn>
              <a:cxn ang="0">
                <a:pos x="92" y="22"/>
              </a:cxn>
              <a:cxn ang="0">
                <a:pos x="88" y="28"/>
              </a:cxn>
              <a:cxn ang="0">
                <a:pos x="98" y="36"/>
              </a:cxn>
              <a:cxn ang="0">
                <a:pos x="94" y="40"/>
              </a:cxn>
              <a:cxn ang="0">
                <a:pos x="88" y="36"/>
              </a:cxn>
              <a:cxn ang="0">
                <a:pos x="84" y="38"/>
              </a:cxn>
              <a:cxn ang="0">
                <a:pos x="82" y="46"/>
              </a:cxn>
              <a:cxn ang="0">
                <a:pos x="76" y="46"/>
              </a:cxn>
              <a:cxn ang="0">
                <a:pos x="68" y="40"/>
              </a:cxn>
              <a:cxn ang="0">
                <a:pos x="60" y="54"/>
              </a:cxn>
              <a:cxn ang="0">
                <a:pos x="52" y="64"/>
              </a:cxn>
              <a:cxn ang="0">
                <a:pos x="40" y="62"/>
              </a:cxn>
              <a:cxn ang="0">
                <a:pos x="28" y="66"/>
              </a:cxn>
              <a:cxn ang="0">
                <a:pos x="22" y="78"/>
              </a:cxn>
              <a:cxn ang="0">
                <a:pos x="26" y="84"/>
              </a:cxn>
              <a:cxn ang="0">
                <a:pos x="28" y="88"/>
              </a:cxn>
              <a:cxn ang="0">
                <a:pos x="20" y="92"/>
              </a:cxn>
              <a:cxn ang="0">
                <a:pos x="14" y="84"/>
              </a:cxn>
              <a:cxn ang="0">
                <a:pos x="10" y="80"/>
              </a:cxn>
              <a:cxn ang="0">
                <a:pos x="0" y="84"/>
              </a:cxn>
            </a:cxnLst>
            <a:rect l="0" t="0" r="r" b="b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8" name="Freeform 220"/>
          <p:cNvSpPr>
            <a:spLocks/>
          </p:cNvSpPr>
          <p:nvPr/>
        </p:nvSpPr>
        <p:spPr bwMode="auto">
          <a:xfrm>
            <a:off x="7616825" y="3963988"/>
            <a:ext cx="274638" cy="212725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24" y="56"/>
              </a:cxn>
              <a:cxn ang="0">
                <a:pos x="36" y="56"/>
              </a:cxn>
              <a:cxn ang="0">
                <a:pos x="44" y="54"/>
              </a:cxn>
              <a:cxn ang="0">
                <a:pos x="66" y="46"/>
              </a:cxn>
              <a:cxn ang="0">
                <a:pos x="74" y="54"/>
              </a:cxn>
              <a:cxn ang="0">
                <a:pos x="86" y="48"/>
              </a:cxn>
              <a:cxn ang="0">
                <a:pos x="98" y="36"/>
              </a:cxn>
              <a:cxn ang="0">
                <a:pos x="108" y="18"/>
              </a:cxn>
              <a:cxn ang="0">
                <a:pos x="110" y="6"/>
              </a:cxn>
              <a:cxn ang="0">
                <a:pos x="116" y="2"/>
              </a:cxn>
              <a:cxn ang="0">
                <a:pos x="132" y="0"/>
              </a:cxn>
              <a:cxn ang="0">
                <a:pos x="140" y="6"/>
              </a:cxn>
              <a:cxn ang="0">
                <a:pos x="138" y="14"/>
              </a:cxn>
              <a:cxn ang="0">
                <a:pos x="132" y="16"/>
              </a:cxn>
              <a:cxn ang="0">
                <a:pos x="140" y="26"/>
              </a:cxn>
              <a:cxn ang="0">
                <a:pos x="146" y="42"/>
              </a:cxn>
              <a:cxn ang="0">
                <a:pos x="150" y="48"/>
              </a:cxn>
              <a:cxn ang="0">
                <a:pos x="160" y="56"/>
              </a:cxn>
              <a:cxn ang="0">
                <a:pos x="156" y="60"/>
              </a:cxn>
              <a:cxn ang="0">
                <a:pos x="144" y="58"/>
              </a:cxn>
              <a:cxn ang="0">
                <a:pos x="138" y="64"/>
              </a:cxn>
              <a:cxn ang="0">
                <a:pos x="136" y="84"/>
              </a:cxn>
              <a:cxn ang="0">
                <a:pos x="120" y="96"/>
              </a:cxn>
              <a:cxn ang="0">
                <a:pos x="122" y="112"/>
              </a:cxn>
              <a:cxn ang="0">
                <a:pos x="120" y="118"/>
              </a:cxn>
              <a:cxn ang="0">
                <a:pos x="118" y="134"/>
              </a:cxn>
              <a:cxn ang="0">
                <a:pos x="94" y="132"/>
              </a:cxn>
              <a:cxn ang="0">
                <a:pos x="92" y="124"/>
              </a:cxn>
              <a:cxn ang="0">
                <a:pos x="64" y="120"/>
              </a:cxn>
              <a:cxn ang="0">
                <a:pos x="60" y="126"/>
              </a:cxn>
              <a:cxn ang="0">
                <a:pos x="46" y="124"/>
              </a:cxn>
              <a:cxn ang="0">
                <a:pos x="44" y="116"/>
              </a:cxn>
              <a:cxn ang="0">
                <a:pos x="24" y="116"/>
              </a:cxn>
              <a:cxn ang="0">
                <a:pos x="20" y="96"/>
              </a:cxn>
              <a:cxn ang="0">
                <a:pos x="12" y="86"/>
              </a:cxn>
              <a:cxn ang="0">
                <a:pos x="2" y="66"/>
              </a:cxn>
              <a:cxn ang="0">
                <a:pos x="0" y="54"/>
              </a:cxn>
              <a:cxn ang="0">
                <a:pos x="6" y="46"/>
              </a:cxn>
              <a:cxn ang="0">
                <a:pos x="14" y="46"/>
              </a:cxn>
            </a:cxnLst>
            <a:rect l="0" t="0" r="r" b="b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9" name="Freeform 221"/>
          <p:cNvSpPr>
            <a:spLocks/>
          </p:cNvSpPr>
          <p:nvPr/>
        </p:nvSpPr>
        <p:spPr bwMode="auto">
          <a:xfrm>
            <a:off x="7242175" y="3941763"/>
            <a:ext cx="295275" cy="27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"/>
              </a:cxn>
              <a:cxn ang="0">
                <a:pos x="38" y="4"/>
              </a:cxn>
              <a:cxn ang="0">
                <a:pos x="48" y="18"/>
              </a:cxn>
              <a:cxn ang="0">
                <a:pos x="60" y="28"/>
              </a:cxn>
              <a:cxn ang="0">
                <a:pos x="72" y="36"/>
              </a:cxn>
              <a:cxn ang="0">
                <a:pos x="84" y="50"/>
              </a:cxn>
              <a:cxn ang="0">
                <a:pos x="96" y="54"/>
              </a:cxn>
              <a:cxn ang="0">
                <a:pos x="108" y="64"/>
              </a:cxn>
              <a:cxn ang="0">
                <a:pos x="122" y="78"/>
              </a:cxn>
              <a:cxn ang="0">
                <a:pos x="134" y="84"/>
              </a:cxn>
              <a:cxn ang="0">
                <a:pos x="134" y="96"/>
              </a:cxn>
              <a:cxn ang="0">
                <a:pos x="136" y="102"/>
              </a:cxn>
              <a:cxn ang="0">
                <a:pos x="144" y="104"/>
              </a:cxn>
              <a:cxn ang="0">
                <a:pos x="152" y="116"/>
              </a:cxn>
              <a:cxn ang="0">
                <a:pos x="152" y="124"/>
              </a:cxn>
              <a:cxn ang="0">
                <a:pos x="150" y="130"/>
              </a:cxn>
              <a:cxn ang="0">
                <a:pos x="160" y="124"/>
              </a:cxn>
              <a:cxn ang="0">
                <a:pos x="172" y="130"/>
              </a:cxn>
              <a:cxn ang="0">
                <a:pos x="172" y="156"/>
              </a:cxn>
              <a:cxn ang="0">
                <a:pos x="170" y="176"/>
              </a:cxn>
              <a:cxn ang="0">
                <a:pos x="160" y="174"/>
              </a:cxn>
              <a:cxn ang="0">
                <a:pos x="152" y="176"/>
              </a:cxn>
              <a:cxn ang="0">
                <a:pos x="142" y="174"/>
              </a:cxn>
              <a:cxn ang="0">
                <a:pos x="96" y="128"/>
              </a:cxn>
              <a:cxn ang="0">
                <a:pos x="90" y="120"/>
              </a:cxn>
              <a:cxn ang="0">
                <a:pos x="86" y="106"/>
              </a:cxn>
              <a:cxn ang="0">
                <a:pos x="64" y="80"/>
              </a:cxn>
              <a:cxn ang="0">
                <a:pos x="60" y="70"/>
              </a:cxn>
              <a:cxn ang="0">
                <a:pos x="60" y="62"/>
              </a:cxn>
              <a:cxn ang="0">
                <a:pos x="46" y="50"/>
              </a:cxn>
              <a:cxn ang="0">
                <a:pos x="38" y="50"/>
              </a:cxn>
              <a:cxn ang="0">
                <a:pos x="38" y="42"/>
              </a:cxn>
              <a:cxn ang="0">
                <a:pos x="20" y="22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0" name="Freeform 222"/>
          <p:cNvSpPr>
            <a:spLocks/>
          </p:cNvSpPr>
          <p:nvPr/>
        </p:nvSpPr>
        <p:spPr bwMode="auto">
          <a:xfrm>
            <a:off x="7578725" y="414178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6" y="4"/>
              </a:cxn>
              <a:cxn ang="0">
                <a:pos x="14" y="12"/>
              </a:cxn>
              <a:cxn ang="0">
                <a:pos x="6" y="14"/>
              </a:cxn>
              <a:cxn ang="0">
                <a:pos x="0" y="6"/>
              </a:cxn>
            </a:cxnLst>
            <a:rect l="0" t="0" r="r" b="b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1" name="Freeform 223"/>
          <p:cNvSpPr>
            <a:spLocks/>
          </p:cNvSpPr>
          <p:nvPr/>
        </p:nvSpPr>
        <p:spPr bwMode="auto">
          <a:xfrm>
            <a:off x="7519988" y="4116388"/>
            <a:ext cx="4603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4" y="10"/>
              </a:cxn>
              <a:cxn ang="0">
                <a:pos x="18" y="16"/>
              </a:cxn>
              <a:cxn ang="0">
                <a:pos x="24" y="18"/>
              </a:cxn>
              <a:cxn ang="0">
                <a:pos x="26" y="26"/>
              </a:cxn>
              <a:cxn ang="0">
                <a:pos x="20" y="28"/>
              </a:cxn>
              <a:cxn ang="0">
                <a:pos x="14" y="24"/>
              </a:cxn>
              <a:cxn ang="0">
                <a:pos x="12" y="16"/>
              </a:cxn>
              <a:cxn ang="0">
                <a:pos x="6" y="1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2" name="Freeform 224"/>
          <p:cNvSpPr>
            <a:spLocks/>
          </p:cNvSpPr>
          <p:nvPr/>
        </p:nvSpPr>
        <p:spPr bwMode="auto">
          <a:xfrm>
            <a:off x="7527925" y="4230688"/>
            <a:ext cx="271463" cy="698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28" y="0"/>
              </a:cxn>
              <a:cxn ang="0">
                <a:pos x="46" y="10"/>
              </a:cxn>
              <a:cxn ang="0">
                <a:pos x="56" y="14"/>
              </a:cxn>
              <a:cxn ang="0">
                <a:pos x="74" y="14"/>
              </a:cxn>
              <a:cxn ang="0">
                <a:pos x="84" y="10"/>
              </a:cxn>
              <a:cxn ang="0">
                <a:pos x="100" y="10"/>
              </a:cxn>
              <a:cxn ang="0">
                <a:pos x="112" y="18"/>
              </a:cxn>
              <a:cxn ang="0">
                <a:pos x="114" y="24"/>
              </a:cxn>
              <a:cxn ang="0">
                <a:pos x="134" y="26"/>
              </a:cxn>
              <a:cxn ang="0">
                <a:pos x="142" y="26"/>
              </a:cxn>
              <a:cxn ang="0">
                <a:pos x="144" y="32"/>
              </a:cxn>
              <a:cxn ang="0">
                <a:pos x="154" y="36"/>
              </a:cxn>
              <a:cxn ang="0">
                <a:pos x="158" y="42"/>
              </a:cxn>
              <a:cxn ang="0">
                <a:pos x="144" y="44"/>
              </a:cxn>
              <a:cxn ang="0">
                <a:pos x="126" y="40"/>
              </a:cxn>
              <a:cxn ang="0">
                <a:pos x="116" y="38"/>
              </a:cxn>
              <a:cxn ang="0">
                <a:pos x="108" y="38"/>
              </a:cxn>
              <a:cxn ang="0">
                <a:pos x="78" y="36"/>
              </a:cxn>
              <a:cxn ang="0">
                <a:pos x="68" y="28"/>
              </a:cxn>
              <a:cxn ang="0">
                <a:pos x="36" y="28"/>
              </a:cxn>
              <a:cxn ang="0">
                <a:pos x="26" y="24"/>
              </a:cxn>
              <a:cxn ang="0">
                <a:pos x="14" y="20"/>
              </a:cxn>
              <a:cxn ang="0">
                <a:pos x="10" y="16"/>
              </a:cxn>
              <a:cxn ang="0">
                <a:pos x="0" y="10"/>
              </a:cxn>
              <a:cxn ang="0">
                <a:pos x="8" y="2"/>
              </a:cxn>
            </a:cxnLst>
            <a:rect l="0" t="0" r="r" b="b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3" name="Freeform 225"/>
          <p:cNvSpPr>
            <a:spLocks/>
          </p:cNvSpPr>
          <p:nvPr/>
        </p:nvSpPr>
        <p:spPr bwMode="auto">
          <a:xfrm>
            <a:off x="8023225" y="4284663"/>
            <a:ext cx="95250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8" y="28"/>
              </a:cxn>
              <a:cxn ang="0">
                <a:pos x="30" y="18"/>
              </a:cxn>
              <a:cxn ang="0">
                <a:pos x="54" y="8"/>
              </a:cxn>
              <a:cxn ang="0">
                <a:pos x="56" y="2"/>
              </a:cxn>
              <a:cxn ang="0">
                <a:pos x="38" y="0"/>
              </a:cxn>
              <a:cxn ang="0">
                <a:pos x="24" y="8"/>
              </a:cxn>
              <a:cxn ang="0">
                <a:pos x="14" y="16"/>
              </a:cxn>
              <a:cxn ang="0">
                <a:pos x="8" y="18"/>
              </a:cxn>
              <a:cxn ang="0">
                <a:pos x="2" y="22"/>
              </a:cxn>
              <a:cxn ang="0">
                <a:pos x="0" y="36"/>
              </a:cxn>
            </a:cxnLst>
            <a:rect l="0" t="0" r="r" b="b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4" name="Freeform 226"/>
          <p:cNvSpPr>
            <a:spLocks/>
          </p:cNvSpPr>
          <p:nvPr/>
        </p:nvSpPr>
        <p:spPr bwMode="auto">
          <a:xfrm>
            <a:off x="7896225" y="4313238"/>
            <a:ext cx="50800" cy="25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0"/>
              </a:cxn>
              <a:cxn ang="0">
                <a:pos x="24" y="6"/>
              </a:cxn>
              <a:cxn ang="0">
                <a:pos x="30" y="12"/>
              </a:cxn>
              <a:cxn ang="0">
                <a:pos x="26" y="16"/>
              </a:cxn>
              <a:cxn ang="0">
                <a:pos x="14" y="14"/>
              </a:cxn>
              <a:cxn ang="0">
                <a:pos x="4" y="8"/>
              </a:cxn>
              <a:cxn ang="0">
                <a:pos x="0" y="4"/>
              </a:cxn>
              <a:cxn ang="0">
                <a:pos x="2" y="0"/>
              </a:cxn>
            </a:cxnLst>
            <a:rect l="0" t="0" r="r" b="b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5" name="Freeform 227"/>
          <p:cNvSpPr>
            <a:spLocks/>
          </p:cNvSpPr>
          <p:nvPr/>
        </p:nvSpPr>
        <p:spPr bwMode="auto">
          <a:xfrm>
            <a:off x="7920038" y="4284663"/>
            <a:ext cx="65087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8" y="10"/>
              </a:cxn>
              <a:cxn ang="0">
                <a:pos x="38" y="10"/>
              </a:cxn>
              <a:cxn ang="0">
                <a:pos x="38" y="4"/>
              </a:cxn>
              <a:cxn ang="0">
                <a:pos x="24" y="4"/>
              </a:cxn>
              <a:cxn ang="0">
                <a:pos x="18" y="2"/>
              </a:cxn>
              <a:cxn ang="0">
                <a:pos x="8" y="0"/>
              </a:cxn>
              <a:cxn ang="0">
                <a:pos x="4" y="2"/>
              </a:cxn>
              <a:cxn ang="0">
                <a:pos x="0" y="10"/>
              </a:cxn>
            </a:cxnLst>
            <a:rect l="0" t="0" r="r" b="b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6" name="Freeform 228"/>
          <p:cNvSpPr>
            <a:spLocks/>
          </p:cNvSpPr>
          <p:nvPr/>
        </p:nvSpPr>
        <p:spPr bwMode="auto">
          <a:xfrm>
            <a:off x="7867650" y="4284663"/>
            <a:ext cx="34925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0"/>
              </a:cxn>
              <a:cxn ang="0">
                <a:pos x="20" y="10"/>
              </a:cxn>
              <a:cxn ang="0">
                <a:pos x="18" y="2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7" name="Freeform 229"/>
          <p:cNvSpPr>
            <a:spLocks/>
          </p:cNvSpPr>
          <p:nvPr/>
        </p:nvSpPr>
        <p:spPr bwMode="auto">
          <a:xfrm>
            <a:off x="7813675" y="4284663"/>
            <a:ext cx="44450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2"/>
              </a:cxn>
              <a:cxn ang="0">
                <a:pos x="26" y="4"/>
              </a:cxn>
              <a:cxn ang="0">
                <a:pos x="26" y="10"/>
              </a:cxn>
              <a:cxn ang="0">
                <a:pos x="24" y="18"/>
              </a:cxn>
              <a:cxn ang="0">
                <a:pos x="12" y="14"/>
              </a:cxn>
              <a:cxn ang="0">
                <a:pos x="0" y="10"/>
              </a:cxn>
              <a:cxn ang="0">
                <a:pos x="2" y="0"/>
              </a:cxn>
            </a:cxnLst>
            <a:rect l="0" t="0" r="r" b="b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8" name="Freeform 230"/>
          <p:cNvSpPr>
            <a:spLocks/>
          </p:cNvSpPr>
          <p:nvPr/>
        </p:nvSpPr>
        <p:spPr bwMode="auto">
          <a:xfrm>
            <a:off x="7891463" y="4033838"/>
            <a:ext cx="169862" cy="187325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12" y="26"/>
              </a:cxn>
              <a:cxn ang="0">
                <a:pos x="20" y="14"/>
              </a:cxn>
              <a:cxn ang="0">
                <a:pos x="32" y="8"/>
              </a:cxn>
              <a:cxn ang="0">
                <a:pos x="48" y="10"/>
              </a:cxn>
              <a:cxn ang="0">
                <a:pos x="58" y="14"/>
              </a:cxn>
              <a:cxn ang="0">
                <a:pos x="74" y="14"/>
              </a:cxn>
              <a:cxn ang="0">
                <a:pos x="84" y="12"/>
              </a:cxn>
              <a:cxn ang="0">
                <a:pos x="90" y="8"/>
              </a:cxn>
              <a:cxn ang="0">
                <a:pos x="98" y="0"/>
              </a:cxn>
              <a:cxn ang="0">
                <a:pos x="98" y="8"/>
              </a:cxn>
              <a:cxn ang="0">
                <a:pos x="88" y="20"/>
              </a:cxn>
              <a:cxn ang="0">
                <a:pos x="80" y="26"/>
              </a:cxn>
              <a:cxn ang="0">
                <a:pos x="56" y="22"/>
              </a:cxn>
              <a:cxn ang="0">
                <a:pos x="42" y="20"/>
              </a:cxn>
              <a:cxn ang="0">
                <a:pos x="30" y="20"/>
              </a:cxn>
              <a:cxn ang="0">
                <a:pos x="24" y="20"/>
              </a:cxn>
              <a:cxn ang="0">
                <a:pos x="18" y="26"/>
              </a:cxn>
              <a:cxn ang="0">
                <a:pos x="18" y="36"/>
              </a:cxn>
              <a:cxn ang="0">
                <a:pos x="22" y="42"/>
              </a:cxn>
              <a:cxn ang="0">
                <a:pos x="26" y="46"/>
              </a:cxn>
              <a:cxn ang="0">
                <a:pos x="28" y="50"/>
              </a:cxn>
              <a:cxn ang="0">
                <a:pos x="32" y="52"/>
              </a:cxn>
              <a:cxn ang="0">
                <a:pos x="38" y="44"/>
              </a:cxn>
              <a:cxn ang="0">
                <a:pos x="42" y="42"/>
              </a:cxn>
              <a:cxn ang="0">
                <a:pos x="52" y="44"/>
              </a:cxn>
              <a:cxn ang="0">
                <a:pos x="60" y="40"/>
              </a:cxn>
              <a:cxn ang="0">
                <a:pos x="70" y="40"/>
              </a:cxn>
              <a:cxn ang="0">
                <a:pos x="68" y="46"/>
              </a:cxn>
              <a:cxn ang="0">
                <a:pos x="56" y="48"/>
              </a:cxn>
              <a:cxn ang="0">
                <a:pos x="50" y="54"/>
              </a:cxn>
              <a:cxn ang="0">
                <a:pos x="44" y="60"/>
              </a:cxn>
              <a:cxn ang="0">
                <a:pos x="44" y="62"/>
              </a:cxn>
              <a:cxn ang="0">
                <a:pos x="48" y="68"/>
              </a:cxn>
              <a:cxn ang="0">
                <a:pos x="54" y="80"/>
              </a:cxn>
              <a:cxn ang="0">
                <a:pos x="54" y="84"/>
              </a:cxn>
              <a:cxn ang="0">
                <a:pos x="56" y="92"/>
              </a:cxn>
              <a:cxn ang="0">
                <a:pos x="62" y="96"/>
              </a:cxn>
              <a:cxn ang="0">
                <a:pos x="54" y="100"/>
              </a:cxn>
              <a:cxn ang="0">
                <a:pos x="46" y="98"/>
              </a:cxn>
              <a:cxn ang="0">
                <a:pos x="44" y="104"/>
              </a:cxn>
              <a:cxn ang="0">
                <a:pos x="38" y="94"/>
              </a:cxn>
              <a:cxn ang="0">
                <a:pos x="34" y="84"/>
              </a:cxn>
              <a:cxn ang="0">
                <a:pos x="32" y="70"/>
              </a:cxn>
              <a:cxn ang="0">
                <a:pos x="24" y="70"/>
              </a:cxn>
              <a:cxn ang="0">
                <a:pos x="22" y="76"/>
              </a:cxn>
              <a:cxn ang="0">
                <a:pos x="24" y="92"/>
              </a:cxn>
              <a:cxn ang="0">
                <a:pos x="24" y="98"/>
              </a:cxn>
              <a:cxn ang="0">
                <a:pos x="24" y="112"/>
              </a:cxn>
              <a:cxn ang="0">
                <a:pos x="22" y="118"/>
              </a:cxn>
              <a:cxn ang="0">
                <a:pos x="10" y="116"/>
              </a:cxn>
              <a:cxn ang="0">
                <a:pos x="10" y="102"/>
              </a:cxn>
              <a:cxn ang="0">
                <a:pos x="12" y="90"/>
              </a:cxn>
              <a:cxn ang="0">
                <a:pos x="10" y="84"/>
              </a:cxn>
              <a:cxn ang="0">
                <a:pos x="0" y="80"/>
              </a:cxn>
              <a:cxn ang="0">
                <a:pos x="0" y="68"/>
              </a:cxn>
              <a:cxn ang="0">
                <a:pos x="4" y="58"/>
              </a:cxn>
              <a:cxn ang="0">
                <a:pos x="8" y="42"/>
              </a:cxn>
              <a:cxn ang="0">
                <a:pos x="12" y="36"/>
              </a:cxn>
            </a:cxnLst>
            <a:rect l="0" t="0" r="r" b="b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9" name="Freeform 231"/>
          <p:cNvSpPr>
            <a:spLocks/>
          </p:cNvSpPr>
          <p:nvPr/>
        </p:nvSpPr>
        <p:spPr bwMode="auto">
          <a:xfrm>
            <a:off x="8215313" y="4090988"/>
            <a:ext cx="279400" cy="21590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0" y="2"/>
              </a:cxn>
              <a:cxn ang="0">
                <a:pos x="30" y="0"/>
              </a:cxn>
              <a:cxn ang="0">
                <a:pos x="48" y="2"/>
              </a:cxn>
              <a:cxn ang="0">
                <a:pos x="56" y="10"/>
              </a:cxn>
              <a:cxn ang="0">
                <a:pos x="54" y="22"/>
              </a:cxn>
              <a:cxn ang="0">
                <a:pos x="54" y="30"/>
              </a:cxn>
              <a:cxn ang="0">
                <a:pos x="60" y="34"/>
              </a:cxn>
              <a:cxn ang="0">
                <a:pos x="62" y="42"/>
              </a:cxn>
              <a:cxn ang="0">
                <a:pos x="70" y="44"/>
              </a:cxn>
              <a:cxn ang="0">
                <a:pos x="80" y="42"/>
              </a:cxn>
              <a:cxn ang="0">
                <a:pos x="86" y="32"/>
              </a:cxn>
              <a:cxn ang="0">
                <a:pos x="94" y="26"/>
              </a:cxn>
              <a:cxn ang="0">
                <a:pos x="104" y="22"/>
              </a:cxn>
              <a:cxn ang="0">
                <a:pos x="110" y="16"/>
              </a:cxn>
              <a:cxn ang="0">
                <a:pos x="128" y="22"/>
              </a:cxn>
              <a:cxn ang="0">
                <a:pos x="142" y="26"/>
              </a:cxn>
              <a:cxn ang="0">
                <a:pos x="158" y="32"/>
              </a:cxn>
              <a:cxn ang="0">
                <a:pos x="162" y="34"/>
              </a:cxn>
              <a:cxn ang="0">
                <a:pos x="162" y="136"/>
              </a:cxn>
              <a:cxn ang="0">
                <a:pos x="148" y="124"/>
              </a:cxn>
              <a:cxn ang="0">
                <a:pos x="138" y="120"/>
              </a:cxn>
              <a:cxn ang="0">
                <a:pos x="130" y="120"/>
              </a:cxn>
              <a:cxn ang="0">
                <a:pos x="124" y="124"/>
              </a:cxn>
              <a:cxn ang="0">
                <a:pos x="110" y="126"/>
              </a:cxn>
              <a:cxn ang="0">
                <a:pos x="108" y="118"/>
              </a:cxn>
              <a:cxn ang="0">
                <a:pos x="110" y="114"/>
              </a:cxn>
              <a:cxn ang="0">
                <a:pos x="116" y="112"/>
              </a:cxn>
              <a:cxn ang="0">
                <a:pos x="124" y="110"/>
              </a:cxn>
              <a:cxn ang="0">
                <a:pos x="126" y="98"/>
              </a:cxn>
              <a:cxn ang="0">
                <a:pos x="122" y="90"/>
              </a:cxn>
              <a:cxn ang="0">
                <a:pos x="112" y="80"/>
              </a:cxn>
              <a:cxn ang="0">
                <a:pos x="90" y="68"/>
              </a:cxn>
              <a:cxn ang="0">
                <a:pos x="66" y="62"/>
              </a:cxn>
              <a:cxn ang="0">
                <a:pos x="60" y="56"/>
              </a:cxn>
              <a:cxn ang="0">
                <a:pos x="54" y="54"/>
              </a:cxn>
              <a:cxn ang="0">
                <a:pos x="48" y="40"/>
              </a:cxn>
              <a:cxn ang="0">
                <a:pos x="42" y="42"/>
              </a:cxn>
              <a:cxn ang="0">
                <a:pos x="42" y="48"/>
              </a:cxn>
              <a:cxn ang="0">
                <a:pos x="42" y="58"/>
              </a:cxn>
              <a:cxn ang="0">
                <a:pos x="32" y="56"/>
              </a:cxn>
              <a:cxn ang="0">
                <a:pos x="32" y="46"/>
              </a:cxn>
              <a:cxn ang="0">
                <a:pos x="30" y="40"/>
              </a:cxn>
              <a:cxn ang="0">
                <a:pos x="20" y="38"/>
              </a:cxn>
              <a:cxn ang="0">
                <a:pos x="30" y="32"/>
              </a:cxn>
              <a:cxn ang="0">
                <a:pos x="42" y="34"/>
              </a:cxn>
              <a:cxn ang="0">
                <a:pos x="50" y="32"/>
              </a:cxn>
              <a:cxn ang="0">
                <a:pos x="46" y="24"/>
              </a:cxn>
              <a:cxn ang="0">
                <a:pos x="30" y="24"/>
              </a:cxn>
              <a:cxn ang="0">
                <a:pos x="20" y="26"/>
              </a:cxn>
              <a:cxn ang="0">
                <a:pos x="16" y="16"/>
              </a:cxn>
              <a:cxn ang="0">
                <a:pos x="6" y="16"/>
              </a:cxn>
              <a:cxn ang="0">
                <a:pos x="0" y="14"/>
              </a:cxn>
              <a:cxn ang="0">
                <a:pos x="2" y="8"/>
              </a:cxn>
            </a:cxnLst>
            <a:rect l="0" t="0" r="r" b="b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0" name="Freeform 232"/>
          <p:cNvSpPr>
            <a:spLocks/>
          </p:cNvSpPr>
          <p:nvPr/>
        </p:nvSpPr>
        <p:spPr bwMode="auto">
          <a:xfrm>
            <a:off x="8135938" y="4148138"/>
            <a:ext cx="82550" cy="2540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0" y="0"/>
              </a:cxn>
              <a:cxn ang="0">
                <a:pos x="38" y="2"/>
              </a:cxn>
              <a:cxn ang="0">
                <a:pos x="48" y="10"/>
              </a:cxn>
              <a:cxn ang="0">
                <a:pos x="46" y="16"/>
              </a:cxn>
              <a:cxn ang="0">
                <a:pos x="34" y="12"/>
              </a:cxn>
              <a:cxn ang="0">
                <a:pos x="24" y="10"/>
              </a:cxn>
              <a:cxn ang="0">
                <a:pos x="12" y="10"/>
              </a:cxn>
              <a:cxn ang="0">
                <a:pos x="8" y="14"/>
              </a:cxn>
              <a:cxn ang="0">
                <a:pos x="2" y="14"/>
              </a:cxn>
              <a:cxn ang="0">
                <a:pos x="0" y="6"/>
              </a:cxn>
              <a:cxn ang="0">
                <a:pos x="4" y="2"/>
              </a:cxn>
            </a:cxnLst>
            <a:rect l="0" t="0" r="r" b="b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1" name="Freeform 233"/>
          <p:cNvSpPr>
            <a:spLocks/>
          </p:cNvSpPr>
          <p:nvPr/>
        </p:nvSpPr>
        <p:spPr bwMode="auto">
          <a:xfrm>
            <a:off x="8091488" y="4157663"/>
            <a:ext cx="31750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14" y="10"/>
              </a:cxn>
              <a:cxn ang="0">
                <a:pos x="4" y="10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2" name="Freeform 234"/>
          <p:cNvSpPr>
            <a:spLocks/>
          </p:cNvSpPr>
          <p:nvPr/>
        </p:nvSpPr>
        <p:spPr bwMode="auto">
          <a:xfrm>
            <a:off x="8126413" y="4027488"/>
            <a:ext cx="38100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8" y="10"/>
              </a:cxn>
              <a:cxn ang="0">
                <a:pos x="8" y="14"/>
              </a:cxn>
              <a:cxn ang="0">
                <a:pos x="14" y="6"/>
              </a:cxn>
              <a:cxn ang="0">
                <a:pos x="20" y="4"/>
              </a:cxn>
              <a:cxn ang="0">
                <a:pos x="22" y="14"/>
              </a:cxn>
              <a:cxn ang="0">
                <a:pos x="16" y="16"/>
              </a:cxn>
              <a:cxn ang="0">
                <a:pos x="14" y="20"/>
              </a:cxn>
              <a:cxn ang="0">
                <a:pos x="18" y="22"/>
              </a:cxn>
              <a:cxn ang="0">
                <a:pos x="20" y="26"/>
              </a:cxn>
              <a:cxn ang="0">
                <a:pos x="8" y="26"/>
              </a:cxn>
              <a:cxn ang="0">
                <a:pos x="8" y="30"/>
              </a:cxn>
              <a:cxn ang="0">
                <a:pos x="10" y="38"/>
              </a:cxn>
              <a:cxn ang="0">
                <a:pos x="16" y="44"/>
              </a:cxn>
              <a:cxn ang="0">
                <a:pos x="18" y="46"/>
              </a:cxn>
              <a:cxn ang="0">
                <a:pos x="18" y="48"/>
              </a:cxn>
              <a:cxn ang="0">
                <a:pos x="16" y="50"/>
              </a:cxn>
              <a:cxn ang="0">
                <a:pos x="12" y="50"/>
              </a:cxn>
              <a:cxn ang="0">
                <a:pos x="8" y="48"/>
              </a:cxn>
              <a:cxn ang="0">
                <a:pos x="6" y="46"/>
              </a:cxn>
              <a:cxn ang="0">
                <a:pos x="2" y="32"/>
              </a:cxn>
              <a:cxn ang="0">
                <a:pos x="0" y="2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3" name="Freeform 235"/>
          <p:cNvSpPr>
            <a:spLocks/>
          </p:cNvSpPr>
          <p:nvPr/>
        </p:nvSpPr>
        <p:spPr bwMode="auto">
          <a:xfrm>
            <a:off x="8494713" y="4144963"/>
            <a:ext cx="263525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4"/>
              </a:cxn>
              <a:cxn ang="0">
                <a:pos x="32" y="10"/>
              </a:cxn>
              <a:cxn ang="0">
                <a:pos x="50" y="18"/>
              </a:cxn>
              <a:cxn ang="0">
                <a:pos x="66" y="28"/>
              </a:cxn>
              <a:cxn ang="0">
                <a:pos x="74" y="38"/>
              </a:cxn>
              <a:cxn ang="0">
                <a:pos x="84" y="44"/>
              </a:cxn>
              <a:cxn ang="0">
                <a:pos x="100" y="52"/>
              </a:cxn>
              <a:cxn ang="0">
                <a:pos x="108" y="58"/>
              </a:cxn>
              <a:cxn ang="0">
                <a:pos x="108" y="62"/>
              </a:cxn>
              <a:cxn ang="0">
                <a:pos x="110" y="64"/>
              </a:cxn>
              <a:cxn ang="0">
                <a:pos x="108" y="66"/>
              </a:cxn>
              <a:cxn ang="0">
                <a:pos x="94" y="66"/>
              </a:cxn>
              <a:cxn ang="0">
                <a:pos x="100" y="72"/>
              </a:cxn>
              <a:cxn ang="0">
                <a:pos x="110" y="86"/>
              </a:cxn>
              <a:cxn ang="0">
                <a:pos x="124" y="102"/>
              </a:cxn>
              <a:cxn ang="0">
                <a:pos x="130" y="106"/>
              </a:cxn>
              <a:cxn ang="0">
                <a:pos x="138" y="114"/>
              </a:cxn>
              <a:cxn ang="0">
                <a:pos x="154" y="124"/>
              </a:cxn>
              <a:cxn ang="0">
                <a:pos x="152" y="130"/>
              </a:cxn>
              <a:cxn ang="0">
                <a:pos x="136" y="122"/>
              </a:cxn>
              <a:cxn ang="0">
                <a:pos x="124" y="120"/>
              </a:cxn>
              <a:cxn ang="0">
                <a:pos x="104" y="118"/>
              </a:cxn>
              <a:cxn ang="0">
                <a:pos x="94" y="106"/>
              </a:cxn>
              <a:cxn ang="0">
                <a:pos x="84" y="92"/>
              </a:cxn>
              <a:cxn ang="0">
                <a:pos x="72" y="84"/>
              </a:cxn>
              <a:cxn ang="0">
                <a:pos x="60" y="76"/>
              </a:cxn>
              <a:cxn ang="0">
                <a:pos x="46" y="70"/>
              </a:cxn>
              <a:cxn ang="0">
                <a:pos x="46" y="80"/>
              </a:cxn>
              <a:cxn ang="0">
                <a:pos x="42" y="86"/>
              </a:cxn>
              <a:cxn ang="0">
                <a:pos x="28" y="88"/>
              </a:cxn>
              <a:cxn ang="0">
                <a:pos x="30" y="96"/>
              </a:cxn>
              <a:cxn ang="0">
                <a:pos x="38" y="100"/>
              </a:cxn>
              <a:cxn ang="0">
                <a:pos x="32" y="106"/>
              </a:cxn>
              <a:cxn ang="0">
                <a:pos x="18" y="102"/>
              </a:cxn>
              <a:cxn ang="0">
                <a:pos x="8" y="102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4" name="Freeform 236"/>
          <p:cNvSpPr>
            <a:spLocks/>
          </p:cNvSpPr>
          <p:nvPr/>
        </p:nvSpPr>
        <p:spPr bwMode="auto">
          <a:xfrm>
            <a:off x="8707438" y="4183063"/>
            <a:ext cx="100012" cy="571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4" y="22"/>
              </a:cxn>
              <a:cxn ang="0">
                <a:pos x="34" y="22"/>
              </a:cxn>
              <a:cxn ang="0">
                <a:pos x="40" y="16"/>
              </a:cxn>
              <a:cxn ang="0">
                <a:pos x="50" y="6"/>
              </a:cxn>
              <a:cxn ang="0">
                <a:pos x="56" y="0"/>
              </a:cxn>
              <a:cxn ang="0">
                <a:pos x="58" y="10"/>
              </a:cxn>
              <a:cxn ang="0">
                <a:pos x="54" y="18"/>
              </a:cxn>
              <a:cxn ang="0">
                <a:pos x="46" y="22"/>
              </a:cxn>
              <a:cxn ang="0">
                <a:pos x="38" y="28"/>
              </a:cxn>
              <a:cxn ang="0">
                <a:pos x="32" y="34"/>
              </a:cxn>
              <a:cxn ang="0">
                <a:pos x="20" y="36"/>
              </a:cxn>
              <a:cxn ang="0">
                <a:pos x="6" y="32"/>
              </a:cxn>
              <a:cxn ang="0">
                <a:pos x="0" y="28"/>
              </a:cxn>
              <a:cxn ang="0">
                <a:pos x="0" y="22"/>
              </a:cxn>
            </a:cxnLst>
            <a:rect l="0" t="0" r="r" b="b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5" name="Freeform 237"/>
          <p:cNvSpPr>
            <a:spLocks/>
          </p:cNvSpPr>
          <p:nvPr/>
        </p:nvSpPr>
        <p:spPr bwMode="auto">
          <a:xfrm>
            <a:off x="8866188" y="4211638"/>
            <a:ext cx="36512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6"/>
              </a:cxn>
              <a:cxn ang="0">
                <a:pos x="20" y="16"/>
              </a:cxn>
              <a:cxn ang="0">
                <a:pos x="22" y="28"/>
              </a:cxn>
              <a:cxn ang="0">
                <a:pos x="12" y="22"/>
              </a:cxn>
              <a:cxn ang="0">
                <a:pos x="8" y="14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6" name="Freeform 238"/>
          <p:cNvSpPr>
            <a:spLocks/>
          </p:cNvSpPr>
          <p:nvPr/>
        </p:nvSpPr>
        <p:spPr bwMode="auto">
          <a:xfrm>
            <a:off x="8999538" y="4313238"/>
            <a:ext cx="34925" cy="190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20" y="8"/>
              </a:cxn>
              <a:cxn ang="0">
                <a:pos x="20" y="10"/>
              </a:cxn>
              <a:cxn ang="0">
                <a:pos x="20" y="12"/>
              </a:cxn>
              <a:cxn ang="0">
                <a:pos x="18" y="12"/>
              </a:cxn>
              <a:cxn ang="0">
                <a:pos x="4" y="1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7" name="Freeform 239"/>
          <p:cNvSpPr>
            <a:spLocks/>
          </p:cNvSpPr>
          <p:nvPr/>
        </p:nvSpPr>
        <p:spPr bwMode="auto">
          <a:xfrm>
            <a:off x="9026525" y="4287838"/>
            <a:ext cx="285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"/>
              </a:cxn>
              <a:cxn ang="0">
                <a:pos x="6" y="18"/>
              </a:cxn>
              <a:cxn ang="0">
                <a:pos x="16" y="20"/>
              </a:cxn>
              <a:cxn ang="0">
                <a:pos x="14" y="8"/>
              </a:cxn>
              <a:cxn ang="0">
                <a:pos x="8" y="4"/>
              </a:cxn>
              <a:cxn ang="0">
                <a:pos x="0" y="0"/>
              </a:cxn>
            </a:cxnLst>
            <a:rect l="0" t="0" r="r" b="b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8" name="Freeform 240"/>
          <p:cNvSpPr>
            <a:spLocks/>
          </p:cNvSpPr>
          <p:nvPr/>
        </p:nvSpPr>
        <p:spPr bwMode="auto">
          <a:xfrm>
            <a:off x="9051925" y="4338638"/>
            <a:ext cx="23813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4" y="4"/>
              </a:cxn>
              <a:cxn ang="0">
                <a:pos x="14" y="10"/>
              </a:cxn>
              <a:cxn ang="0">
                <a:pos x="6" y="8"/>
              </a:cxn>
              <a:cxn ang="0">
                <a:pos x="0" y="2"/>
              </a:cxn>
            </a:cxnLst>
            <a:rect l="0" t="0" r="r" b="b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9" name="Freeform 241"/>
          <p:cNvSpPr>
            <a:spLocks/>
          </p:cNvSpPr>
          <p:nvPr/>
        </p:nvSpPr>
        <p:spPr bwMode="auto">
          <a:xfrm>
            <a:off x="9126538" y="4595813"/>
            <a:ext cx="762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6"/>
              </a:cxn>
              <a:cxn ang="0">
                <a:pos x="24" y="18"/>
              </a:cxn>
              <a:cxn ang="0">
                <a:pos x="34" y="24"/>
              </a:cxn>
              <a:cxn ang="0">
                <a:pos x="44" y="32"/>
              </a:cxn>
              <a:cxn ang="0">
                <a:pos x="42" y="36"/>
              </a:cxn>
              <a:cxn ang="0">
                <a:pos x="30" y="28"/>
              </a:cxn>
              <a:cxn ang="0">
                <a:pos x="20" y="20"/>
              </a:cxn>
              <a:cxn ang="0">
                <a:pos x="10" y="12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0" name="Freeform 242"/>
          <p:cNvSpPr>
            <a:spLocks/>
          </p:cNvSpPr>
          <p:nvPr/>
        </p:nvSpPr>
        <p:spPr bwMode="auto">
          <a:xfrm>
            <a:off x="9364663" y="4976813"/>
            <a:ext cx="150812" cy="215900"/>
          </a:xfrm>
          <a:custGeom>
            <a:avLst/>
            <a:gdLst/>
            <a:ahLst/>
            <a:cxnLst>
              <a:cxn ang="0">
                <a:pos x="20" y="98"/>
              </a:cxn>
              <a:cxn ang="0">
                <a:pos x="14" y="90"/>
              </a:cxn>
              <a:cxn ang="0">
                <a:pos x="22" y="84"/>
              </a:cxn>
              <a:cxn ang="0">
                <a:pos x="28" y="80"/>
              </a:cxn>
              <a:cxn ang="0">
                <a:pos x="28" y="62"/>
              </a:cxn>
              <a:cxn ang="0">
                <a:pos x="30" y="46"/>
              </a:cxn>
              <a:cxn ang="0">
                <a:pos x="20" y="34"/>
              </a:cxn>
              <a:cxn ang="0">
                <a:pos x="8" y="26"/>
              </a:cxn>
              <a:cxn ang="0">
                <a:pos x="2" y="10"/>
              </a:cxn>
              <a:cxn ang="0">
                <a:pos x="0" y="0"/>
              </a:cxn>
              <a:cxn ang="0">
                <a:pos x="10" y="10"/>
              </a:cxn>
              <a:cxn ang="0">
                <a:pos x="22" y="18"/>
              </a:cxn>
              <a:cxn ang="0">
                <a:pos x="30" y="26"/>
              </a:cxn>
              <a:cxn ang="0">
                <a:pos x="28" y="34"/>
              </a:cxn>
              <a:cxn ang="0">
                <a:pos x="34" y="44"/>
              </a:cxn>
              <a:cxn ang="0">
                <a:pos x="38" y="52"/>
              </a:cxn>
              <a:cxn ang="0">
                <a:pos x="44" y="46"/>
              </a:cxn>
              <a:cxn ang="0">
                <a:pos x="46" y="52"/>
              </a:cxn>
              <a:cxn ang="0">
                <a:pos x="52" y="60"/>
              </a:cxn>
              <a:cxn ang="0">
                <a:pos x="64" y="68"/>
              </a:cxn>
              <a:cxn ang="0">
                <a:pos x="76" y="66"/>
              </a:cxn>
              <a:cxn ang="0">
                <a:pos x="82" y="60"/>
              </a:cxn>
              <a:cxn ang="0">
                <a:pos x="88" y="62"/>
              </a:cxn>
              <a:cxn ang="0">
                <a:pos x="88" y="74"/>
              </a:cxn>
              <a:cxn ang="0">
                <a:pos x="80" y="80"/>
              </a:cxn>
              <a:cxn ang="0">
                <a:pos x="80" y="88"/>
              </a:cxn>
              <a:cxn ang="0">
                <a:pos x="64" y="90"/>
              </a:cxn>
              <a:cxn ang="0">
                <a:pos x="64" y="98"/>
              </a:cxn>
              <a:cxn ang="0">
                <a:pos x="64" y="106"/>
              </a:cxn>
              <a:cxn ang="0">
                <a:pos x="58" y="114"/>
              </a:cxn>
              <a:cxn ang="0">
                <a:pos x="50" y="126"/>
              </a:cxn>
              <a:cxn ang="0">
                <a:pos x="40" y="136"/>
              </a:cxn>
              <a:cxn ang="0">
                <a:pos x="32" y="134"/>
              </a:cxn>
              <a:cxn ang="0">
                <a:pos x="30" y="122"/>
              </a:cxn>
              <a:cxn ang="0">
                <a:pos x="36" y="116"/>
              </a:cxn>
              <a:cxn ang="0">
                <a:pos x="36" y="108"/>
              </a:cxn>
              <a:cxn ang="0">
                <a:pos x="30" y="100"/>
              </a:cxn>
              <a:cxn ang="0">
                <a:pos x="20" y="98"/>
              </a:cxn>
            </a:cxnLst>
            <a:rect l="0" t="0" r="r" b="b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1" name="Freeform 243"/>
          <p:cNvSpPr>
            <a:spLocks/>
          </p:cNvSpPr>
          <p:nvPr/>
        </p:nvSpPr>
        <p:spPr bwMode="auto">
          <a:xfrm>
            <a:off x="9191625" y="5160963"/>
            <a:ext cx="211138" cy="1841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0" y="2"/>
              </a:cxn>
              <a:cxn ang="0">
                <a:pos x="106" y="10"/>
              </a:cxn>
              <a:cxn ang="0">
                <a:pos x="116" y="10"/>
              </a:cxn>
              <a:cxn ang="0">
                <a:pos x="122" y="10"/>
              </a:cxn>
              <a:cxn ang="0">
                <a:pos x="122" y="20"/>
              </a:cxn>
              <a:cxn ang="0">
                <a:pos x="116" y="30"/>
              </a:cxn>
              <a:cxn ang="0">
                <a:pos x="110" y="38"/>
              </a:cxn>
              <a:cxn ang="0">
                <a:pos x="100" y="46"/>
              </a:cxn>
              <a:cxn ang="0">
                <a:pos x="100" y="60"/>
              </a:cxn>
              <a:cxn ang="0">
                <a:pos x="90" y="62"/>
              </a:cxn>
              <a:cxn ang="0">
                <a:pos x="80" y="66"/>
              </a:cxn>
              <a:cxn ang="0">
                <a:pos x="74" y="74"/>
              </a:cxn>
              <a:cxn ang="0">
                <a:pos x="70" y="90"/>
              </a:cxn>
              <a:cxn ang="0">
                <a:pos x="58" y="104"/>
              </a:cxn>
              <a:cxn ang="0">
                <a:pos x="48" y="114"/>
              </a:cxn>
              <a:cxn ang="0">
                <a:pos x="30" y="116"/>
              </a:cxn>
              <a:cxn ang="0">
                <a:pos x="22" y="110"/>
              </a:cxn>
              <a:cxn ang="0">
                <a:pos x="16" y="108"/>
              </a:cxn>
              <a:cxn ang="0">
                <a:pos x="0" y="106"/>
              </a:cxn>
              <a:cxn ang="0">
                <a:pos x="4" y="92"/>
              </a:cxn>
              <a:cxn ang="0">
                <a:pos x="14" y="80"/>
              </a:cxn>
              <a:cxn ang="0">
                <a:pos x="30" y="64"/>
              </a:cxn>
              <a:cxn ang="0">
                <a:pos x="38" y="64"/>
              </a:cxn>
              <a:cxn ang="0">
                <a:pos x="48" y="52"/>
              </a:cxn>
              <a:cxn ang="0">
                <a:pos x="60" y="52"/>
              </a:cxn>
              <a:cxn ang="0">
                <a:pos x="72" y="36"/>
              </a:cxn>
              <a:cxn ang="0">
                <a:pos x="78" y="26"/>
              </a:cxn>
              <a:cxn ang="0">
                <a:pos x="88" y="20"/>
              </a:cxn>
              <a:cxn ang="0">
                <a:pos x="88" y="10"/>
              </a:cxn>
              <a:cxn ang="0">
                <a:pos x="92" y="0"/>
              </a:cxn>
            </a:cxnLst>
            <a:rect l="0" t="0" r="r" b="b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2" name="Freeform 244"/>
          <p:cNvSpPr>
            <a:spLocks/>
          </p:cNvSpPr>
          <p:nvPr/>
        </p:nvSpPr>
        <p:spPr bwMode="auto">
          <a:xfrm>
            <a:off x="8593138" y="5160963"/>
            <a:ext cx="100012" cy="92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6"/>
              </a:cxn>
              <a:cxn ang="0">
                <a:pos x="26" y="12"/>
              </a:cxn>
              <a:cxn ang="0">
                <a:pos x="40" y="10"/>
              </a:cxn>
              <a:cxn ang="0">
                <a:pos x="52" y="8"/>
              </a:cxn>
              <a:cxn ang="0">
                <a:pos x="58" y="10"/>
              </a:cxn>
              <a:cxn ang="0">
                <a:pos x="58" y="26"/>
              </a:cxn>
              <a:cxn ang="0">
                <a:pos x="54" y="34"/>
              </a:cxn>
              <a:cxn ang="0">
                <a:pos x="52" y="42"/>
              </a:cxn>
              <a:cxn ang="0">
                <a:pos x="48" y="46"/>
              </a:cxn>
              <a:cxn ang="0">
                <a:pos x="42" y="46"/>
              </a:cxn>
              <a:cxn ang="0">
                <a:pos x="40" y="50"/>
              </a:cxn>
              <a:cxn ang="0">
                <a:pos x="32" y="58"/>
              </a:cxn>
              <a:cxn ang="0">
                <a:pos x="24" y="56"/>
              </a:cxn>
              <a:cxn ang="0">
                <a:pos x="16" y="48"/>
              </a:cxn>
              <a:cxn ang="0">
                <a:pos x="10" y="40"/>
              </a:cxn>
              <a:cxn ang="0">
                <a:pos x="12" y="26"/>
              </a:cxn>
              <a:cxn ang="0">
                <a:pos x="8" y="18"/>
              </a:cxn>
              <a:cxn ang="0">
                <a:pos x="0" y="12"/>
              </a:cxn>
              <a:cxn ang="0">
                <a:pos x="2" y="0"/>
              </a:cxn>
            </a:cxnLst>
            <a:rect l="0" t="0" r="r" b="b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3" name="Freeform 245"/>
          <p:cNvSpPr>
            <a:spLocks/>
          </p:cNvSpPr>
          <p:nvPr/>
        </p:nvSpPr>
        <p:spPr bwMode="auto">
          <a:xfrm>
            <a:off x="7734300" y="4354513"/>
            <a:ext cx="1100138" cy="755650"/>
          </a:xfrm>
          <a:custGeom>
            <a:avLst/>
            <a:gdLst/>
            <a:ahLst/>
            <a:cxnLst>
              <a:cxn ang="0">
                <a:pos x="308" y="18"/>
              </a:cxn>
              <a:cxn ang="0">
                <a:pos x="308" y="4"/>
              </a:cxn>
              <a:cxn ang="0">
                <a:pos x="340" y="18"/>
              </a:cxn>
              <a:cxn ang="0">
                <a:pos x="362" y="22"/>
              </a:cxn>
              <a:cxn ang="0">
                <a:pos x="372" y="30"/>
              </a:cxn>
              <a:cxn ang="0">
                <a:pos x="352" y="54"/>
              </a:cxn>
              <a:cxn ang="0">
                <a:pos x="372" y="78"/>
              </a:cxn>
              <a:cxn ang="0">
                <a:pos x="416" y="102"/>
              </a:cxn>
              <a:cxn ang="0">
                <a:pos x="450" y="84"/>
              </a:cxn>
              <a:cxn ang="0">
                <a:pos x="456" y="22"/>
              </a:cxn>
              <a:cxn ang="0">
                <a:pos x="470" y="6"/>
              </a:cxn>
              <a:cxn ang="0">
                <a:pos x="484" y="54"/>
              </a:cxn>
              <a:cxn ang="0">
                <a:pos x="510" y="72"/>
              </a:cxn>
              <a:cxn ang="0">
                <a:pos x="522" y="102"/>
              </a:cxn>
              <a:cxn ang="0">
                <a:pos x="532" y="134"/>
              </a:cxn>
              <a:cxn ang="0">
                <a:pos x="568" y="162"/>
              </a:cxn>
              <a:cxn ang="0">
                <a:pos x="582" y="188"/>
              </a:cxn>
              <a:cxn ang="0">
                <a:pos x="612" y="214"/>
              </a:cxn>
              <a:cxn ang="0">
                <a:pos x="634" y="254"/>
              </a:cxn>
              <a:cxn ang="0">
                <a:pos x="640" y="300"/>
              </a:cxn>
              <a:cxn ang="0">
                <a:pos x="624" y="358"/>
              </a:cxn>
              <a:cxn ang="0">
                <a:pos x="596" y="402"/>
              </a:cxn>
              <a:cxn ang="0">
                <a:pos x="582" y="450"/>
              </a:cxn>
              <a:cxn ang="0">
                <a:pos x="550" y="452"/>
              </a:cxn>
              <a:cxn ang="0">
                <a:pos x="532" y="474"/>
              </a:cxn>
              <a:cxn ang="0">
                <a:pos x="516" y="468"/>
              </a:cxn>
              <a:cxn ang="0">
                <a:pos x="500" y="460"/>
              </a:cxn>
              <a:cxn ang="0">
                <a:pos x="462" y="464"/>
              </a:cxn>
              <a:cxn ang="0">
                <a:pos x="430" y="452"/>
              </a:cxn>
              <a:cxn ang="0">
                <a:pos x="418" y="424"/>
              </a:cxn>
              <a:cxn ang="0">
                <a:pos x="400" y="408"/>
              </a:cxn>
              <a:cxn ang="0">
                <a:pos x="390" y="402"/>
              </a:cxn>
              <a:cxn ang="0">
                <a:pos x="392" y="382"/>
              </a:cxn>
              <a:cxn ang="0">
                <a:pos x="382" y="376"/>
              </a:cxn>
              <a:cxn ang="0">
                <a:pos x="360" y="402"/>
              </a:cxn>
              <a:cxn ang="0">
                <a:pos x="340" y="372"/>
              </a:cxn>
              <a:cxn ang="0">
                <a:pos x="298" y="350"/>
              </a:cxn>
              <a:cxn ang="0">
                <a:pos x="228" y="356"/>
              </a:cxn>
              <a:cxn ang="0">
                <a:pos x="172" y="372"/>
              </a:cxn>
              <a:cxn ang="0">
                <a:pos x="108" y="386"/>
              </a:cxn>
              <a:cxn ang="0">
                <a:pos x="80" y="406"/>
              </a:cxn>
              <a:cxn ang="0">
                <a:pos x="30" y="394"/>
              </a:cxn>
              <a:cxn ang="0">
                <a:pos x="40" y="356"/>
              </a:cxn>
              <a:cxn ang="0">
                <a:pos x="30" y="310"/>
              </a:cxn>
              <a:cxn ang="0">
                <a:pos x="4" y="254"/>
              </a:cxn>
              <a:cxn ang="0">
                <a:pos x="10" y="254"/>
              </a:cxn>
              <a:cxn ang="0">
                <a:pos x="12" y="238"/>
              </a:cxn>
              <a:cxn ang="0">
                <a:pos x="12" y="188"/>
              </a:cxn>
              <a:cxn ang="0">
                <a:pos x="24" y="178"/>
              </a:cxn>
              <a:cxn ang="0">
                <a:pos x="62" y="158"/>
              </a:cxn>
              <a:cxn ang="0">
                <a:pos x="122" y="144"/>
              </a:cxn>
              <a:cxn ang="0">
                <a:pos x="146" y="98"/>
              </a:cxn>
              <a:cxn ang="0">
                <a:pos x="164" y="102"/>
              </a:cxn>
              <a:cxn ang="0">
                <a:pos x="176" y="88"/>
              </a:cxn>
              <a:cxn ang="0">
                <a:pos x="192" y="66"/>
              </a:cxn>
              <a:cxn ang="0">
                <a:pos x="220" y="48"/>
              </a:cxn>
              <a:cxn ang="0">
                <a:pos x="242" y="66"/>
              </a:cxn>
              <a:cxn ang="0">
                <a:pos x="256" y="52"/>
              </a:cxn>
              <a:cxn ang="0">
                <a:pos x="282" y="24"/>
              </a:cxn>
            </a:cxnLst>
            <a:rect l="0" t="0" r="r" b="b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4" name="Freeform 246"/>
          <p:cNvSpPr>
            <a:spLocks/>
          </p:cNvSpPr>
          <p:nvPr/>
        </p:nvSpPr>
        <p:spPr bwMode="auto">
          <a:xfrm>
            <a:off x="7916863" y="3608388"/>
            <a:ext cx="119062" cy="152400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14" y="64"/>
              </a:cxn>
              <a:cxn ang="0">
                <a:pos x="16" y="76"/>
              </a:cxn>
              <a:cxn ang="0">
                <a:pos x="24" y="78"/>
              </a:cxn>
              <a:cxn ang="0">
                <a:pos x="30" y="72"/>
              </a:cxn>
              <a:cxn ang="0">
                <a:pos x="38" y="74"/>
              </a:cxn>
              <a:cxn ang="0">
                <a:pos x="40" y="82"/>
              </a:cxn>
              <a:cxn ang="0">
                <a:pos x="48" y="80"/>
              </a:cxn>
              <a:cxn ang="0">
                <a:pos x="52" y="84"/>
              </a:cxn>
              <a:cxn ang="0">
                <a:pos x="62" y="90"/>
              </a:cxn>
              <a:cxn ang="0">
                <a:pos x="66" y="96"/>
              </a:cxn>
              <a:cxn ang="0">
                <a:pos x="70" y="90"/>
              </a:cxn>
              <a:cxn ang="0">
                <a:pos x="62" y="84"/>
              </a:cxn>
              <a:cxn ang="0">
                <a:pos x="62" y="78"/>
              </a:cxn>
              <a:cxn ang="0">
                <a:pos x="58" y="72"/>
              </a:cxn>
              <a:cxn ang="0">
                <a:pos x="50" y="72"/>
              </a:cxn>
              <a:cxn ang="0">
                <a:pos x="46" y="68"/>
              </a:cxn>
              <a:cxn ang="0">
                <a:pos x="40" y="70"/>
              </a:cxn>
              <a:cxn ang="0">
                <a:pos x="32" y="66"/>
              </a:cxn>
              <a:cxn ang="0">
                <a:pos x="28" y="62"/>
              </a:cxn>
              <a:cxn ang="0">
                <a:pos x="26" y="54"/>
              </a:cxn>
              <a:cxn ang="0">
                <a:pos x="28" y="42"/>
              </a:cxn>
              <a:cxn ang="0">
                <a:pos x="34" y="40"/>
              </a:cxn>
              <a:cxn ang="0">
                <a:pos x="40" y="26"/>
              </a:cxn>
              <a:cxn ang="0">
                <a:pos x="38" y="14"/>
              </a:cxn>
              <a:cxn ang="0">
                <a:pos x="38" y="4"/>
              </a:cxn>
              <a:cxn ang="0">
                <a:pos x="28" y="2"/>
              </a:cxn>
              <a:cxn ang="0">
                <a:pos x="12" y="0"/>
              </a:cxn>
              <a:cxn ang="0">
                <a:pos x="10" y="16"/>
              </a:cxn>
              <a:cxn ang="0">
                <a:pos x="10" y="28"/>
              </a:cxn>
              <a:cxn ang="0">
                <a:pos x="12" y="36"/>
              </a:cxn>
              <a:cxn ang="0">
                <a:pos x="0" y="38"/>
              </a:cxn>
              <a:cxn ang="0">
                <a:pos x="2" y="44"/>
              </a:cxn>
              <a:cxn ang="0">
                <a:pos x="4" y="48"/>
              </a:cxn>
              <a:cxn ang="0">
                <a:pos x="4" y="58"/>
              </a:cxn>
            </a:cxnLst>
            <a:rect l="0" t="0" r="r" b="b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5" name="Freeform 247"/>
          <p:cNvSpPr>
            <a:spLocks/>
          </p:cNvSpPr>
          <p:nvPr/>
        </p:nvSpPr>
        <p:spPr bwMode="auto">
          <a:xfrm>
            <a:off x="7843838" y="3795713"/>
            <a:ext cx="73025" cy="730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8" y="34"/>
              </a:cxn>
              <a:cxn ang="0">
                <a:pos x="20" y="20"/>
              </a:cxn>
              <a:cxn ang="0">
                <a:pos x="32" y="10"/>
              </a:cxn>
              <a:cxn ang="0">
                <a:pos x="36" y="0"/>
              </a:cxn>
              <a:cxn ang="0">
                <a:pos x="38" y="6"/>
              </a:cxn>
              <a:cxn ang="0">
                <a:pos x="42" y="12"/>
              </a:cxn>
              <a:cxn ang="0">
                <a:pos x="32" y="16"/>
              </a:cxn>
              <a:cxn ang="0">
                <a:pos x="20" y="30"/>
              </a:cxn>
              <a:cxn ang="0">
                <a:pos x="14" y="38"/>
              </a:cxn>
              <a:cxn ang="0">
                <a:pos x="0" y="46"/>
              </a:cxn>
            </a:cxnLst>
            <a:rect l="0" t="0" r="r" b="b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6" name="Freeform 248"/>
          <p:cNvSpPr>
            <a:spLocks/>
          </p:cNvSpPr>
          <p:nvPr/>
        </p:nvSpPr>
        <p:spPr bwMode="auto">
          <a:xfrm>
            <a:off x="7970838" y="3833813"/>
            <a:ext cx="127000" cy="9525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0" y="60"/>
              </a:cxn>
              <a:cxn ang="0">
                <a:pos x="34" y="48"/>
              </a:cxn>
              <a:cxn ang="0">
                <a:pos x="34" y="38"/>
              </a:cxn>
              <a:cxn ang="0">
                <a:pos x="40" y="36"/>
              </a:cxn>
              <a:cxn ang="0">
                <a:pos x="32" y="30"/>
              </a:cxn>
              <a:cxn ang="0">
                <a:pos x="24" y="32"/>
              </a:cxn>
              <a:cxn ang="0">
                <a:pos x="18" y="34"/>
              </a:cxn>
              <a:cxn ang="0">
                <a:pos x="12" y="36"/>
              </a:cxn>
              <a:cxn ang="0">
                <a:pos x="8" y="44"/>
              </a:cxn>
              <a:cxn ang="0">
                <a:pos x="4" y="50"/>
              </a:cxn>
              <a:cxn ang="0">
                <a:pos x="0" y="38"/>
              </a:cxn>
              <a:cxn ang="0">
                <a:pos x="4" y="28"/>
              </a:cxn>
              <a:cxn ang="0">
                <a:pos x="14" y="24"/>
              </a:cxn>
              <a:cxn ang="0">
                <a:pos x="22" y="20"/>
              </a:cxn>
              <a:cxn ang="0">
                <a:pos x="26" y="14"/>
              </a:cxn>
              <a:cxn ang="0">
                <a:pos x="32" y="22"/>
              </a:cxn>
              <a:cxn ang="0">
                <a:pos x="36" y="24"/>
              </a:cxn>
              <a:cxn ang="0">
                <a:pos x="42" y="18"/>
              </a:cxn>
              <a:cxn ang="0">
                <a:pos x="50" y="8"/>
              </a:cxn>
              <a:cxn ang="0">
                <a:pos x="54" y="10"/>
              </a:cxn>
              <a:cxn ang="0">
                <a:pos x="58" y="10"/>
              </a:cxn>
              <a:cxn ang="0">
                <a:pos x="58" y="4"/>
              </a:cxn>
              <a:cxn ang="0">
                <a:pos x="62" y="0"/>
              </a:cxn>
              <a:cxn ang="0">
                <a:pos x="68" y="6"/>
              </a:cxn>
              <a:cxn ang="0">
                <a:pos x="72" y="14"/>
              </a:cxn>
              <a:cxn ang="0">
                <a:pos x="74" y="28"/>
              </a:cxn>
              <a:cxn ang="0">
                <a:pos x="74" y="42"/>
              </a:cxn>
              <a:cxn ang="0">
                <a:pos x="66" y="44"/>
              </a:cxn>
              <a:cxn ang="0">
                <a:pos x="64" y="36"/>
              </a:cxn>
              <a:cxn ang="0">
                <a:pos x="58" y="42"/>
              </a:cxn>
              <a:cxn ang="0">
                <a:pos x="54" y="46"/>
              </a:cxn>
              <a:cxn ang="0">
                <a:pos x="58" y="58"/>
              </a:cxn>
            </a:cxnLst>
            <a:rect l="0" t="0" r="r" b="b"/>
            <a:pathLst>
              <a:path w="74" h="60">
                <a:moveTo>
                  <a:pt x="58" y="58"/>
                </a:moveTo>
                <a:lnTo>
                  <a:pt x="40" y="60"/>
                </a:lnTo>
                <a:lnTo>
                  <a:pt x="34" y="48"/>
                </a:lnTo>
                <a:lnTo>
                  <a:pt x="34" y="38"/>
                </a:lnTo>
                <a:lnTo>
                  <a:pt x="40" y="36"/>
                </a:lnTo>
                <a:lnTo>
                  <a:pt x="32" y="30"/>
                </a:lnTo>
                <a:lnTo>
                  <a:pt x="24" y="32"/>
                </a:lnTo>
                <a:lnTo>
                  <a:pt x="18" y="34"/>
                </a:lnTo>
                <a:lnTo>
                  <a:pt x="12" y="36"/>
                </a:lnTo>
                <a:lnTo>
                  <a:pt x="8" y="44"/>
                </a:lnTo>
                <a:lnTo>
                  <a:pt x="4" y="50"/>
                </a:lnTo>
                <a:lnTo>
                  <a:pt x="0" y="38"/>
                </a:lnTo>
                <a:lnTo>
                  <a:pt x="4" y="28"/>
                </a:lnTo>
                <a:lnTo>
                  <a:pt x="14" y="24"/>
                </a:lnTo>
                <a:lnTo>
                  <a:pt x="22" y="20"/>
                </a:lnTo>
                <a:lnTo>
                  <a:pt x="26" y="14"/>
                </a:lnTo>
                <a:lnTo>
                  <a:pt x="32" y="22"/>
                </a:lnTo>
                <a:lnTo>
                  <a:pt x="36" y="24"/>
                </a:lnTo>
                <a:lnTo>
                  <a:pt x="42" y="18"/>
                </a:lnTo>
                <a:lnTo>
                  <a:pt x="50" y="8"/>
                </a:lnTo>
                <a:lnTo>
                  <a:pt x="54" y="10"/>
                </a:lnTo>
                <a:lnTo>
                  <a:pt x="58" y="10"/>
                </a:lnTo>
                <a:lnTo>
                  <a:pt x="58" y="4"/>
                </a:lnTo>
                <a:lnTo>
                  <a:pt x="62" y="0"/>
                </a:lnTo>
                <a:lnTo>
                  <a:pt x="68" y="6"/>
                </a:lnTo>
                <a:lnTo>
                  <a:pt x="72" y="14"/>
                </a:lnTo>
                <a:lnTo>
                  <a:pt x="74" y="28"/>
                </a:lnTo>
                <a:lnTo>
                  <a:pt x="74" y="42"/>
                </a:lnTo>
                <a:lnTo>
                  <a:pt x="66" y="44"/>
                </a:lnTo>
                <a:lnTo>
                  <a:pt x="64" y="36"/>
                </a:lnTo>
                <a:lnTo>
                  <a:pt x="58" y="42"/>
                </a:lnTo>
                <a:lnTo>
                  <a:pt x="54" y="46"/>
                </a:lnTo>
                <a:lnTo>
                  <a:pt x="58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7" name="Freeform 249"/>
          <p:cNvSpPr>
            <a:spLocks/>
          </p:cNvSpPr>
          <p:nvPr/>
        </p:nvSpPr>
        <p:spPr bwMode="auto">
          <a:xfrm>
            <a:off x="8040688" y="3760788"/>
            <a:ext cx="3016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0"/>
              </a:cxn>
              <a:cxn ang="0">
                <a:pos x="18" y="2"/>
              </a:cxn>
              <a:cxn ang="0">
                <a:pos x="18" y="16"/>
              </a:cxn>
              <a:cxn ang="0">
                <a:pos x="18" y="22"/>
              </a:cxn>
              <a:cxn ang="0">
                <a:pos x="10" y="18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8" name="Freeform 250"/>
          <p:cNvSpPr>
            <a:spLocks/>
          </p:cNvSpPr>
          <p:nvPr/>
        </p:nvSpPr>
        <p:spPr bwMode="auto">
          <a:xfrm>
            <a:off x="7929563" y="3735388"/>
            <a:ext cx="349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20" y="10"/>
              </a:cxn>
              <a:cxn ang="0">
                <a:pos x="18" y="22"/>
              </a:cxn>
              <a:cxn ang="0">
                <a:pos x="12" y="24"/>
              </a:cxn>
              <a:cxn ang="0">
                <a:pos x="6" y="10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9" name="Freeform 251"/>
          <p:cNvSpPr>
            <a:spLocks/>
          </p:cNvSpPr>
          <p:nvPr/>
        </p:nvSpPr>
        <p:spPr bwMode="auto">
          <a:xfrm>
            <a:off x="7974013" y="3783013"/>
            <a:ext cx="3810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0" y="20"/>
              </a:cxn>
              <a:cxn ang="0">
                <a:pos x="6" y="16"/>
              </a:cxn>
              <a:cxn ang="0">
                <a:pos x="18" y="8"/>
              </a:cxn>
              <a:cxn ang="0">
                <a:pos x="22" y="2"/>
              </a:cxn>
              <a:cxn ang="0">
                <a:pos x="14" y="0"/>
              </a:cxn>
              <a:cxn ang="0">
                <a:pos x="8" y="2"/>
              </a:cxn>
              <a:cxn ang="0">
                <a:pos x="0" y="0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0" name="Freeform 252"/>
          <p:cNvSpPr>
            <a:spLocks/>
          </p:cNvSpPr>
          <p:nvPr/>
        </p:nvSpPr>
        <p:spPr bwMode="auto">
          <a:xfrm>
            <a:off x="7985125" y="3802063"/>
            <a:ext cx="41275" cy="444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6"/>
              </a:cxn>
              <a:cxn ang="0">
                <a:pos x="14" y="28"/>
              </a:cxn>
              <a:cxn ang="0">
                <a:pos x="14" y="16"/>
              </a:cxn>
              <a:cxn ang="0">
                <a:pos x="18" y="12"/>
              </a:cxn>
              <a:cxn ang="0">
                <a:pos x="24" y="8"/>
              </a:cxn>
              <a:cxn ang="0">
                <a:pos x="22" y="4"/>
              </a:cxn>
              <a:cxn ang="0">
                <a:pos x="16" y="0"/>
              </a:cxn>
              <a:cxn ang="0">
                <a:pos x="10" y="2"/>
              </a:cxn>
              <a:cxn ang="0">
                <a:pos x="8" y="10"/>
              </a:cxn>
              <a:cxn ang="0">
                <a:pos x="4" y="16"/>
              </a:cxn>
              <a:cxn ang="0">
                <a:pos x="0" y="18"/>
              </a:cxn>
            </a:cxnLst>
            <a:rect l="0" t="0" r="r" b="b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1" name="Freeform 253"/>
          <p:cNvSpPr>
            <a:spLocks/>
          </p:cNvSpPr>
          <p:nvPr/>
        </p:nvSpPr>
        <p:spPr bwMode="auto">
          <a:xfrm>
            <a:off x="7923213" y="3430588"/>
            <a:ext cx="50800" cy="8572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6"/>
              </a:cxn>
              <a:cxn ang="0">
                <a:pos x="16" y="48"/>
              </a:cxn>
              <a:cxn ang="0">
                <a:pos x="10" y="54"/>
              </a:cxn>
              <a:cxn ang="0">
                <a:pos x="4" y="42"/>
              </a:cxn>
              <a:cxn ang="0">
                <a:pos x="0" y="26"/>
              </a:cxn>
              <a:cxn ang="0">
                <a:pos x="8" y="12"/>
              </a:cxn>
              <a:cxn ang="0">
                <a:pos x="18" y="4"/>
              </a:cxn>
              <a:cxn ang="0">
                <a:pos x="22" y="0"/>
              </a:cxn>
              <a:cxn ang="0">
                <a:pos x="30" y="4"/>
              </a:cxn>
            </a:cxnLst>
            <a:rect l="0" t="0" r="r" b="b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2" name="Freeform 254"/>
          <p:cNvSpPr>
            <a:spLocks/>
          </p:cNvSpPr>
          <p:nvPr/>
        </p:nvSpPr>
        <p:spPr bwMode="auto">
          <a:xfrm>
            <a:off x="7610475" y="3567113"/>
            <a:ext cx="65088" cy="47625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20" y="0"/>
              </a:cxn>
              <a:cxn ang="0">
                <a:pos x="30" y="0"/>
              </a:cxn>
              <a:cxn ang="0">
                <a:pos x="38" y="2"/>
              </a:cxn>
              <a:cxn ang="0">
                <a:pos x="34" y="8"/>
              </a:cxn>
              <a:cxn ang="0">
                <a:pos x="30" y="14"/>
              </a:cxn>
              <a:cxn ang="0">
                <a:pos x="30" y="24"/>
              </a:cxn>
              <a:cxn ang="0">
                <a:pos x="22" y="26"/>
              </a:cxn>
              <a:cxn ang="0">
                <a:pos x="16" y="30"/>
              </a:cxn>
              <a:cxn ang="0">
                <a:pos x="6" y="28"/>
              </a:cxn>
              <a:cxn ang="0">
                <a:pos x="0" y="20"/>
              </a:cxn>
              <a:cxn ang="0">
                <a:pos x="0" y="10"/>
              </a:cxn>
              <a:cxn ang="0">
                <a:pos x="10" y="6"/>
              </a:cxn>
            </a:cxnLst>
            <a:rect l="0" t="0" r="r" b="b"/>
            <a:pathLst>
              <a:path w="38" h="30">
                <a:moveTo>
                  <a:pt x="10" y="6"/>
                </a:moveTo>
                <a:lnTo>
                  <a:pt x="20" y="0"/>
                </a:lnTo>
                <a:lnTo>
                  <a:pt x="30" y="0"/>
                </a:lnTo>
                <a:lnTo>
                  <a:pt x="38" y="2"/>
                </a:lnTo>
                <a:lnTo>
                  <a:pt x="34" y="8"/>
                </a:lnTo>
                <a:lnTo>
                  <a:pt x="30" y="14"/>
                </a:lnTo>
                <a:lnTo>
                  <a:pt x="30" y="24"/>
                </a:lnTo>
                <a:lnTo>
                  <a:pt x="22" y="26"/>
                </a:lnTo>
                <a:lnTo>
                  <a:pt x="16" y="30"/>
                </a:lnTo>
                <a:lnTo>
                  <a:pt x="6" y="28"/>
                </a:lnTo>
                <a:lnTo>
                  <a:pt x="0" y="20"/>
                </a:lnTo>
                <a:lnTo>
                  <a:pt x="0" y="10"/>
                </a:lnTo>
                <a:lnTo>
                  <a:pt x="1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3" name="Freeform 255"/>
          <p:cNvSpPr>
            <a:spLocks/>
          </p:cNvSpPr>
          <p:nvPr/>
        </p:nvSpPr>
        <p:spPr bwMode="auto">
          <a:xfrm>
            <a:off x="8462963" y="2849563"/>
            <a:ext cx="158750" cy="1238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8" y="6"/>
              </a:cxn>
              <a:cxn ang="0">
                <a:pos x="48" y="16"/>
              </a:cxn>
              <a:cxn ang="0">
                <a:pos x="66" y="26"/>
              </a:cxn>
              <a:cxn ang="0">
                <a:pos x="76" y="30"/>
              </a:cxn>
              <a:cxn ang="0">
                <a:pos x="84" y="24"/>
              </a:cxn>
              <a:cxn ang="0">
                <a:pos x="90" y="24"/>
              </a:cxn>
              <a:cxn ang="0">
                <a:pos x="84" y="30"/>
              </a:cxn>
              <a:cxn ang="0">
                <a:pos x="88" y="36"/>
              </a:cxn>
              <a:cxn ang="0">
                <a:pos x="92" y="40"/>
              </a:cxn>
              <a:cxn ang="0">
                <a:pos x="84" y="46"/>
              </a:cxn>
              <a:cxn ang="0">
                <a:pos x="80" y="48"/>
              </a:cxn>
              <a:cxn ang="0">
                <a:pos x="74" y="46"/>
              </a:cxn>
              <a:cxn ang="0">
                <a:pos x="68" y="48"/>
              </a:cxn>
              <a:cxn ang="0">
                <a:pos x="58" y="52"/>
              </a:cxn>
              <a:cxn ang="0">
                <a:pos x="52" y="60"/>
              </a:cxn>
              <a:cxn ang="0">
                <a:pos x="52" y="66"/>
              </a:cxn>
              <a:cxn ang="0">
                <a:pos x="44" y="62"/>
              </a:cxn>
              <a:cxn ang="0">
                <a:pos x="36" y="56"/>
              </a:cxn>
              <a:cxn ang="0">
                <a:pos x="28" y="54"/>
              </a:cxn>
              <a:cxn ang="0">
                <a:pos x="24" y="56"/>
              </a:cxn>
              <a:cxn ang="0">
                <a:pos x="22" y="60"/>
              </a:cxn>
              <a:cxn ang="0">
                <a:pos x="16" y="56"/>
              </a:cxn>
              <a:cxn ang="0">
                <a:pos x="10" y="54"/>
              </a:cxn>
              <a:cxn ang="0">
                <a:pos x="8" y="58"/>
              </a:cxn>
              <a:cxn ang="0">
                <a:pos x="10" y="64"/>
              </a:cxn>
              <a:cxn ang="0">
                <a:pos x="16" y="66"/>
              </a:cxn>
              <a:cxn ang="0">
                <a:pos x="14" y="72"/>
              </a:cxn>
              <a:cxn ang="0">
                <a:pos x="8" y="74"/>
              </a:cxn>
              <a:cxn ang="0">
                <a:pos x="2" y="78"/>
              </a:cxn>
              <a:cxn ang="0">
                <a:pos x="2" y="68"/>
              </a:cxn>
              <a:cxn ang="0">
                <a:pos x="0" y="60"/>
              </a:cxn>
              <a:cxn ang="0">
                <a:pos x="0" y="52"/>
              </a:cxn>
              <a:cxn ang="0">
                <a:pos x="6" y="50"/>
              </a:cxn>
              <a:cxn ang="0">
                <a:pos x="10" y="44"/>
              </a:cxn>
              <a:cxn ang="0">
                <a:pos x="10" y="38"/>
              </a:cxn>
              <a:cxn ang="0">
                <a:pos x="16" y="38"/>
              </a:cxn>
              <a:cxn ang="0">
                <a:pos x="22" y="42"/>
              </a:cxn>
              <a:cxn ang="0">
                <a:pos x="28" y="40"/>
              </a:cxn>
              <a:cxn ang="0">
                <a:pos x="30" y="16"/>
              </a:cxn>
              <a:cxn ang="0">
                <a:pos x="30" y="0"/>
              </a:cxn>
            </a:cxnLst>
            <a:rect l="0" t="0" r="r" b="b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4" name="Freeform 256"/>
          <p:cNvSpPr>
            <a:spLocks/>
          </p:cNvSpPr>
          <p:nvPr/>
        </p:nvSpPr>
        <p:spPr bwMode="auto">
          <a:xfrm>
            <a:off x="8253413" y="3179763"/>
            <a:ext cx="68262" cy="41275"/>
          </a:xfrm>
          <a:custGeom>
            <a:avLst/>
            <a:gdLst/>
            <a:ahLst/>
            <a:cxnLst>
              <a:cxn ang="0">
                <a:pos x="30" y="16"/>
              </a:cxn>
              <a:cxn ang="0">
                <a:pos x="24" y="14"/>
              </a:cxn>
              <a:cxn ang="0">
                <a:pos x="18" y="18"/>
              </a:cxn>
              <a:cxn ang="0">
                <a:pos x="14" y="26"/>
              </a:cxn>
              <a:cxn ang="0">
                <a:pos x="6" y="24"/>
              </a:cxn>
              <a:cxn ang="0">
                <a:pos x="6" y="18"/>
              </a:cxn>
              <a:cxn ang="0">
                <a:pos x="0" y="14"/>
              </a:cxn>
              <a:cxn ang="0">
                <a:pos x="8" y="8"/>
              </a:cxn>
              <a:cxn ang="0">
                <a:pos x="16" y="8"/>
              </a:cxn>
              <a:cxn ang="0">
                <a:pos x="24" y="6"/>
              </a:cxn>
              <a:cxn ang="0">
                <a:pos x="28" y="0"/>
              </a:cxn>
              <a:cxn ang="0">
                <a:pos x="36" y="0"/>
              </a:cxn>
              <a:cxn ang="0">
                <a:pos x="40" y="6"/>
              </a:cxn>
              <a:cxn ang="0">
                <a:pos x="38" y="8"/>
              </a:cxn>
              <a:cxn ang="0">
                <a:pos x="34" y="14"/>
              </a:cxn>
              <a:cxn ang="0">
                <a:pos x="30" y="16"/>
              </a:cxn>
            </a:cxnLst>
            <a:rect l="0" t="0" r="r" b="b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5" name="Freeform 257"/>
          <p:cNvSpPr>
            <a:spLocks/>
          </p:cNvSpPr>
          <p:nvPr/>
        </p:nvSpPr>
        <p:spPr bwMode="auto">
          <a:xfrm>
            <a:off x="8180388" y="3189288"/>
            <a:ext cx="66675" cy="79375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0" y="8"/>
              </a:cxn>
              <a:cxn ang="0">
                <a:pos x="16" y="0"/>
              </a:cxn>
              <a:cxn ang="0">
                <a:pos x="24" y="0"/>
              </a:cxn>
              <a:cxn ang="0">
                <a:pos x="28" y="6"/>
              </a:cxn>
              <a:cxn ang="0">
                <a:pos x="34" y="10"/>
              </a:cxn>
              <a:cxn ang="0">
                <a:pos x="38" y="16"/>
              </a:cxn>
              <a:cxn ang="0">
                <a:pos x="36" y="24"/>
              </a:cxn>
              <a:cxn ang="0">
                <a:pos x="32" y="26"/>
              </a:cxn>
              <a:cxn ang="0">
                <a:pos x="30" y="32"/>
              </a:cxn>
              <a:cxn ang="0">
                <a:pos x="30" y="40"/>
              </a:cxn>
              <a:cxn ang="0">
                <a:pos x="26" y="50"/>
              </a:cxn>
              <a:cxn ang="0">
                <a:pos x="18" y="48"/>
              </a:cxn>
              <a:cxn ang="0">
                <a:pos x="18" y="44"/>
              </a:cxn>
              <a:cxn ang="0">
                <a:pos x="20" y="36"/>
              </a:cxn>
              <a:cxn ang="0">
                <a:pos x="12" y="36"/>
              </a:cxn>
              <a:cxn ang="0">
                <a:pos x="14" y="30"/>
              </a:cxn>
              <a:cxn ang="0">
                <a:pos x="18" y="24"/>
              </a:cxn>
              <a:cxn ang="0">
                <a:pos x="18" y="20"/>
              </a:cxn>
              <a:cxn ang="0">
                <a:pos x="16" y="14"/>
              </a:cxn>
              <a:cxn ang="0">
                <a:pos x="8" y="16"/>
              </a:cxn>
              <a:cxn ang="0">
                <a:pos x="0" y="18"/>
              </a:cxn>
              <a:cxn ang="0">
                <a:pos x="4" y="12"/>
              </a:cxn>
            </a:cxnLst>
            <a:rect l="0" t="0" r="r" b="b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6" name="Freeform 258"/>
          <p:cNvSpPr>
            <a:spLocks/>
          </p:cNvSpPr>
          <p:nvPr/>
        </p:nvSpPr>
        <p:spPr bwMode="auto">
          <a:xfrm>
            <a:off x="8221663" y="2967038"/>
            <a:ext cx="300037" cy="234950"/>
          </a:xfrm>
          <a:custGeom>
            <a:avLst/>
            <a:gdLst/>
            <a:ahLst/>
            <a:cxnLst>
              <a:cxn ang="0">
                <a:pos x="12" y="128"/>
              </a:cxn>
              <a:cxn ang="0">
                <a:pos x="32" y="112"/>
              </a:cxn>
              <a:cxn ang="0">
                <a:pos x="60" y="110"/>
              </a:cxn>
              <a:cxn ang="0">
                <a:pos x="80" y="100"/>
              </a:cxn>
              <a:cxn ang="0">
                <a:pos x="92" y="82"/>
              </a:cxn>
              <a:cxn ang="0">
                <a:pos x="100" y="80"/>
              </a:cxn>
              <a:cxn ang="0">
                <a:pos x="110" y="82"/>
              </a:cxn>
              <a:cxn ang="0">
                <a:pos x="140" y="52"/>
              </a:cxn>
              <a:cxn ang="0">
                <a:pos x="144" y="30"/>
              </a:cxn>
              <a:cxn ang="0">
                <a:pos x="146" y="10"/>
              </a:cxn>
              <a:cxn ang="0">
                <a:pos x="160" y="12"/>
              </a:cxn>
              <a:cxn ang="0">
                <a:pos x="158" y="2"/>
              </a:cxn>
              <a:cxn ang="0">
                <a:pos x="166" y="10"/>
              </a:cxn>
              <a:cxn ang="0">
                <a:pos x="172" y="28"/>
              </a:cxn>
              <a:cxn ang="0">
                <a:pos x="168" y="48"/>
              </a:cxn>
              <a:cxn ang="0">
                <a:pos x="158" y="66"/>
              </a:cxn>
              <a:cxn ang="0">
                <a:pos x="154" y="86"/>
              </a:cxn>
              <a:cxn ang="0">
                <a:pos x="152" y="98"/>
              </a:cxn>
              <a:cxn ang="0">
                <a:pos x="152" y="108"/>
              </a:cxn>
              <a:cxn ang="0">
                <a:pos x="148" y="118"/>
              </a:cxn>
              <a:cxn ang="0">
                <a:pos x="138" y="116"/>
              </a:cxn>
              <a:cxn ang="0">
                <a:pos x="126" y="116"/>
              </a:cxn>
              <a:cxn ang="0">
                <a:pos x="126" y="128"/>
              </a:cxn>
              <a:cxn ang="0">
                <a:pos x="116" y="126"/>
              </a:cxn>
              <a:cxn ang="0">
                <a:pos x="102" y="126"/>
              </a:cxn>
              <a:cxn ang="0">
                <a:pos x="90" y="122"/>
              </a:cxn>
              <a:cxn ang="0">
                <a:pos x="92" y="132"/>
              </a:cxn>
              <a:cxn ang="0">
                <a:pos x="80" y="144"/>
              </a:cxn>
              <a:cxn ang="0">
                <a:pos x="68" y="140"/>
              </a:cxn>
              <a:cxn ang="0">
                <a:pos x="70" y="130"/>
              </a:cxn>
              <a:cxn ang="0">
                <a:pos x="56" y="124"/>
              </a:cxn>
              <a:cxn ang="0">
                <a:pos x="38" y="130"/>
              </a:cxn>
              <a:cxn ang="0">
                <a:pos x="18" y="134"/>
              </a:cxn>
              <a:cxn ang="0">
                <a:pos x="2" y="138"/>
              </a:cxn>
            </a:cxnLst>
            <a:rect l="0" t="0" r="r" b="b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7" name="Freeform 259"/>
          <p:cNvSpPr>
            <a:spLocks/>
          </p:cNvSpPr>
          <p:nvPr/>
        </p:nvSpPr>
        <p:spPr bwMode="auto">
          <a:xfrm>
            <a:off x="8094663" y="3059113"/>
            <a:ext cx="85725" cy="114300"/>
          </a:xfrm>
          <a:custGeom>
            <a:avLst/>
            <a:gdLst/>
            <a:ahLst/>
            <a:cxnLst>
              <a:cxn ang="0">
                <a:pos x="2" y="32"/>
              </a:cxn>
              <a:cxn ang="0">
                <a:pos x="2" y="28"/>
              </a:cxn>
              <a:cxn ang="0">
                <a:pos x="8" y="30"/>
              </a:cxn>
              <a:cxn ang="0">
                <a:pos x="12" y="28"/>
              </a:cxn>
              <a:cxn ang="0">
                <a:pos x="10" y="22"/>
              </a:cxn>
              <a:cxn ang="0">
                <a:pos x="6" y="20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  <a:cxn ang="0">
                <a:pos x="38" y="8"/>
              </a:cxn>
              <a:cxn ang="0">
                <a:pos x="44" y="18"/>
              </a:cxn>
              <a:cxn ang="0">
                <a:pos x="48" y="30"/>
              </a:cxn>
              <a:cxn ang="0">
                <a:pos x="50" y="40"/>
              </a:cxn>
              <a:cxn ang="0">
                <a:pos x="48" y="54"/>
              </a:cxn>
              <a:cxn ang="0">
                <a:pos x="50" y="54"/>
              </a:cxn>
              <a:cxn ang="0">
                <a:pos x="50" y="56"/>
              </a:cxn>
              <a:cxn ang="0">
                <a:pos x="46" y="58"/>
              </a:cxn>
              <a:cxn ang="0">
                <a:pos x="38" y="62"/>
              </a:cxn>
              <a:cxn ang="0">
                <a:pos x="34" y="64"/>
              </a:cxn>
              <a:cxn ang="0">
                <a:pos x="28" y="60"/>
              </a:cxn>
              <a:cxn ang="0">
                <a:pos x="24" y="64"/>
              </a:cxn>
              <a:cxn ang="0">
                <a:pos x="16" y="70"/>
              </a:cxn>
              <a:cxn ang="0">
                <a:pos x="12" y="68"/>
              </a:cxn>
              <a:cxn ang="0">
                <a:pos x="2" y="72"/>
              </a:cxn>
              <a:cxn ang="0">
                <a:pos x="0" y="66"/>
              </a:cxn>
              <a:cxn ang="0">
                <a:pos x="2" y="58"/>
              </a:cxn>
              <a:cxn ang="0">
                <a:pos x="2" y="48"/>
              </a:cxn>
              <a:cxn ang="0">
                <a:pos x="6" y="46"/>
              </a:cxn>
              <a:cxn ang="0">
                <a:pos x="6" y="38"/>
              </a:cxn>
              <a:cxn ang="0">
                <a:pos x="2" y="32"/>
              </a:cxn>
            </a:cxnLst>
            <a:rect l="0" t="0" r="r" b="b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8" name="Freeform 260"/>
          <p:cNvSpPr>
            <a:spLocks/>
          </p:cNvSpPr>
          <p:nvPr/>
        </p:nvSpPr>
        <p:spPr bwMode="auto">
          <a:xfrm>
            <a:off x="8043863" y="2925763"/>
            <a:ext cx="168275" cy="152400"/>
          </a:xfrm>
          <a:custGeom>
            <a:avLst/>
            <a:gdLst/>
            <a:ahLst/>
            <a:cxnLst>
              <a:cxn ang="0">
                <a:pos x="24" y="92"/>
              </a:cxn>
              <a:cxn ang="0">
                <a:pos x="12" y="94"/>
              </a:cxn>
              <a:cxn ang="0">
                <a:pos x="8" y="88"/>
              </a:cxn>
              <a:cxn ang="0">
                <a:pos x="12" y="80"/>
              </a:cxn>
              <a:cxn ang="0">
                <a:pos x="12" y="70"/>
              </a:cxn>
              <a:cxn ang="0">
                <a:pos x="16" y="60"/>
              </a:cxn>
              <a:cxn ang="0">
                <a:pos x="6" y="60"/>
              </a:cxn>
              <a:cxn ang="0">
                <a:pos x="0" y="56"/>
              </a:cxn>
              <a:cxn ang="0">
                <a:pos x="6" y="48"/>
              </a:cxn>
              <a:cxn ang="0">
                <a:pos x="22" y="38"/>
              </a:cxn>
              <a:cxn ang="0">
                <a:pos x="28" y="32"/>
              </a:cxn>
              <a:cxn ang="0">
                <a:pos x="36" y="24"/>
              </a:cxn>
              <a:cxn ang="0">
                <a:pos x="40" y="22"/>
              </a:cxn>
              <a:cxn ang="0">
                <a:pos x="50" y="26"/>
              </a:cxn>
              <a:cxn ang="0">
                <a:pos x="60" y="24"/>
              </a:cxn>
              <a:cxn ang="0">
                <a:pos x="62" y="16"/>
              </a:cxn>
              <a:cxn ang="0">
                <a:pos x="72" y="16"/>
              </a:cxn>
              <a:cxn ang="0">
                <a:pos x="80" y="10"/>
              </a:cxn>
              <a:cxn ang="0">
                <a:pos x="82" y="4"/>
              </a:cxn>
              <a:cxn ang="0">
                <a:pos x="88" y="0"/>
              </a:cxn>
              <a:cxn ang="0">
                <a:pos x="98" y="8"/>
              </a:cxn>
              <a:cxn ang="0">
                <a:pos x="92" y="12"/>
              </a:cxn>
              <a:cxn ang="0">
                <a:pos x="84" y="18"/>
              </a:cxn>
              <a:cxn ang="0">
                <a:pos x="80" y="28"/>
              </a:cxn>
              <a:cxn ang="0">
                <a:pos x="78" y="38"/>
              </a:cxn>
              <a:cxn ang="0">
                <a:pos x="76" y="42"/>
              </a:cxn>
              <a:cxn ang="0">
                <a:pos x="68" y="46"/>
              </a:cxn>
              <a:cxn ang="0">
                <a:pos x="52" y="52"/>
              </a:cxn>
              <a:cxn ang="0">
                <a:pos x="48" y="58"/>
              </a:cxn>
              <a:cxn ang="0">
                <a:pos x="48" y="66"/>
              </a:cxn>
              <a:cxn ang="0">
                <a:pos x="52" y="76"/>
              </a:cxn>
              <a:cxn ang="0">
                <a:pos x="56" y="80"/>
              </a:cxn>
              <a:cxn ang="0">
                <a:pos x="60" y="84"/>
              </a:cxn>
              <a:cxn ang="0">
                <a:pos x="50" y="86"/>
              </a:cxn>
              <a:cxn ang="0">
                <a:pos x="40" y="90"/>
              </a:cxn>
              <a:cxn ang="0">
                <a:pos x="36" y="96"/>
              </a:cxn>
              <a:cxn ang="0">
                <a:pos x="24" y="92"/>
              </a:cxn>
            </a:cxnLst>
            <a:rect l="0" t="0" r="r" b="b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9" name="Freeform 261"/>
          <p:cNvSpPr>
            <a:spLocks/>
          </p:cNvSpPr>
          <p:nvPr/>
        </p:nvSpPr>
        <p:spPr bwMode="auto">
          <a:xfrm>
            <a:off x="6653213" y="2582863"/>
            <a:ext cx="1671637" cy="971550"/>
          </a:xfrm>
          <a:custGeom>
            <a:avLst/>
            <a:gdLst/>
            <a:ahLst/>
            <a:cxnLst>
              <a:cxn ang="0">
                <a:pos x="108" y="176"/>
              </a:cxn>
              <a:cxn ang="0">
                <a:pos x="170" y="134"/>
              </a:cxn>
              <a:cxn ang="0">
                <a:pos x="210" y="104"/>
              </a:cxn>
              <a:cxn ang="0">
                <a:pos x="258" y="116"/>
              </a:cxn>
              <a:cxn ang="0">
                <a:pos x="278" y="170"/>
              </a:cxn>
              <a:cxn ang="0">
                <a:pos x="358" y="212"/>
              </a:cxn>
              <a:cxn ang="0">
                <a:pos x="506" y="240"/>
              </a:cxn>
              <a:cxn ang="0">
                <a:pos x="608" y="200"/>
              </a:cxn>
              <a:cxn ang="0">
                <a:pos x="654" y="164"/>
              </a:cxn>
              <a:cxn ang="0">
                <a:pos x="736" y="144"/>
              </a:cxn>
              <a:cxn ang="0">
                <a:pos x="668" y="116"/>
              </a:cxn>
              <a:cxn ang="0">
                <a:pos x="714" y="76"/>
              </a:cxn>
              <a:cxn ang="0">
                <a:pos x="750" y="20"/>
              </a:cxn>
              <a:cxn ang="0">
                <a:pos x="798" y="0"/>
              </a:cxn>
              <a:cxn ang="0">
                <a:pos x="856" y="68"/>
              </a:cxn>
              <a:cxn ang="0">
                <a:pos x="908" y="100"/>
              </a:cxn>
              <a:cxn ang="0">
                <a:pos x="970" y="110"/>
              </a:cxn>
              <a:cxn ang="0">
                <a:pos x="934" y="174"/>
              </a:cxn>
              <a:cxn ang="0">
                <a:pos x="896" y="216"/>
              </a:cxn>
              <a:cxn ang="0">
                <a:pos x="848" y="238"/>
              </a:cxn>
              <a:cxn ang="0">
                <a:pos x="798" y="274"/>
              </a:cxn>
              <a:cxn ang="0">
                <a:pos x="772" y="266"/>
              </a:cxn>
              <a:cxn ang="0">
                <a:pos x="724" y="286"/>
              </a:cxn>
              <a:cxn ang="0">
                <a:pos x="720" y="316"/>
              </a:cxn>
              <a:cxn ang="0">
                <a:pos x="758" y="316"/>
              </a:cxn>
              <a:cxn ang="0">
                <a:pos x="752" y="334"/>
              </a:cxn>
              <a:cxn ang="0">
                <a:pos x="736" y="372"/>
              </a:cxn>
              <a:cxn ang="0">
                <a:pos x="766" y="422"/>
              </a:cxn>
              <a:cxn ang="0">
                <a:pos x="760" y="438"/>
              </a:cxn>
              <a:cxn ang="0">
                <a:pos x="766" y="450"/>
              </a:cxn>
              <a:cxn ang="0">
                <a:pos x="714" y="542"/>
              </a:cxn>
              <a:cxn ang="0">
                <a:pos x="638" y="568"/>
              </a:cxn>
              <a:cxn ang="0">
                <a:pos x="586" y="596"/>
              </a:cxn>
              <a:cxn ang="0">
                <a:pos x="576" y="594"/>
              </a:cxn>
              <a:cxn ang="0">
                <a:pos x="528" y="590"/>
              </a:cxn>
              <a:cxn ang="0">
                <a:pos x="492" y="576"/>
              </a:cxn>
              <a:cxn ang="0">
                <a:pos x="450" y="590"/>
              </a:cxn>
              <a:cxn ang="0">
                <a:pos x="420" y="594"/>
              </a:cxn>
              <a:cxn ang="0">
                <a:pos x="402" y="552"/>
              </a:cxn>
              <a:cxn ang="0">
                <a:pos x="392" y="490"/>
              </a:cxn>
              <a:cxn ang="0">
                <a:pos x="352" y="464"/>
              </a:cxn>
              <a:cxn ang="0">
                <a:pos x="292" y="488"/>
              </a:cxn>
              <a:cxn ang="0">
                <a:pos x="230" y="488"/>
              </a:cxn>
              <a:cxn ang="0">
                <a:pos x="146" y="456"/>
              </a:cxn>
              <a:cxn ang="0">
                <a:pos x="80" y="418"/>
              </a:cxn>
              <a:cxn ang="0">
                <a:pos x="84" y="380"/>
              </a:cxn>
              <a:cxn ang="0">
                <a:pos x="70" y="352"/>
              </a:cxn>
              <a:cxn ang="0">
                <a:pos x="20" y="318"/>
              </a:cxn>
              <a:cxn ang="0">
                <a:pos x="2" y="284"/>
              </a:cxn>
              <a:cxn ang="0">
                <a:pos x="32" y="266"/>
              </a:cxn>
              <a:cxn ang="0">
                <a:pos x="102" y="232"/>
              </a:cxn>
            </a:cxnLst>
            <a:rect l="0" t="0" r="r" b="b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10" name="Freeform 262"/>
          <p:cNvSpPr>
            <a:spLocks/>
          </p:cNvSpPr>
          <p:nvPr/>
        </p:nvSpPr>
        <p:spPr bwMode="auto">
          <a:xfrm>
            <a:off x="7369175" y="3503613"/>
            <a:ext cx="212725" cy="215900"/>
          </a:xfrm>
          <a:custGeom>
            <a:avLst/>
            <a:gdLst/>
            <a:ahLst/>
            <a:cxnLst>
              <a:cxn ang="0">
                <a:pos x="12" y="14"/>
              </a:cxn>
              <a:cxn ang="0">
                <a:pos x="20" y="14"/>
              </a:cxn>
              <a:cxn ang="0">
                <a:pos x="24" y="18"/>
              </a:cxn>
              <a:cxn ang="0">
                <a:pos x="32" y="18"/>
              </a:cxn>
              <a:cxn ang="0">
                <a:pos x="34" y="10"/>
              </a:cxn>
              <a:cxn ang="0">
                <a:pos x="28" y="8"/>
              </a:cxn>
              <a:cxn ang="0">
                <a:pos x="28" y="0"/>
              </a:cxn>
              <a:cxn ang="0">
                <a:pos x="40" y="0"/>
              </a:cxn>
              <a:cxn ang="0">
                <a:pos x="40" y="4"/>
              </a:cxn>
              <a:cxn ang="0">
                <a:pos x="50" y="14"/>
              </a:cxn>
              <a:cxn ang="0">
                <a:pos x="52" y="24"/>
              </a:cxn>
              <a:cxn ang="0">
                <a:pos x="52" y="28"/>
              </a:cxn>
              <a:cxn ang="0">
                <a:pos x="74" y="26"/>
              </a:cxn>
              <a:cxn ang="0">
                <a:pos x="80" y="36"/>
              </a:cxn>
              <a:cxn ang="0">
                <a:pos x="82" y="46"/>
              </a:cxn>
              <a:cxn ang="0">
                <a:pos x="68" y="46"/>
              </a:cxn>
              <a:cxn ang="0">
                <a:pos x="68" y="56"/>
              </a:cxn>
              <a:cxn ang="0">
                <a:pos x="76" y="60"/>
              </a:cxn>
              <a:cxn ang="0">
                <a:pos x="100" y="84"/>
              </a:cxn>
              <a:cxn ang="0">
                <a:pos x="120" y="106"/>
              </a:cxn>
              <a:cxn ang="0">
                <a:pos x="124" y="120"/>
              </a:cxn>
              <a:cxn ang="0">
                <a:pos x="122" y="134"/>
              </a:cxn>
              <a:cxn ang="0">
                <a:pos x="112" y="134"/>
              </a:cxn>
              <a:cxn ang="0">
                <a:pos x="110" y="128"/>
              </a:cxn>
              <a:cxn ang="0">
                <a:pos x="104" y="128"/>
              </a:cxn>
              <a:cxn ang="0">
                <a:pos x="102" y="136"/>
              </a:cxn>
              <a:cxn ang="0">
                <a:pos x="90" y="136"/>
              </a:cxn>
              <a:cxn ang="0">
                <a:pos x="90" y="130"/>
              </a:cxn>
              <a:cxn ang="0">
                <a:pos x="94" y="118"/>
              </a:cxn>
              <a:cxn ang="0">
                <a:pos x="94" y="108"/>
              </a:cxn>
              <a:cxn ang="0">
                <a:pos x="84" y="98"/>
              </a:cxn>
              <a:cxn ang="0">
                <a:pos x="80" y="82"/>
              </a:cxn>
              <a:cxn ang="0">
                <a:pos x="64" y="64"/>
              </a:cxn>
              <a:cxn ang="0">
                <a:pos x="52" y="72"/>
              </a:cxn>
              <a:cxn ang="0">
                <a:pos x="40" y="68"/>
              </a:cxn>
              <a:cxn ang="0">
                <a:pos x="20" y="80"/>
              </a:cxn>
              <a:cxn ang="0">
                <a:pos x="20" y="66"/>
              </a:cxn>
              <a:cxn ang="0">
                <a:pos x="24" y="62"/>
              </a:cxn>
              <a:cxn ang="0">
                <a:pos x="20" y="48"/>
              </a:cxn>
              <a:cxn ang="0">
                <a:pos x="12" y="46"/>
              </a:cxn>
              <a:cxn ang="0">
                <a:pos x="12" y="38"/>
              </a:cxn>
              <a:cxn ang="0">
                <a:pos x="0" y="32"/>
              </a:cxn>
              <a:cxn ang="0">
                <a:pos x="14" y="24"/>
              </a:cxn>
              <a:cxn ang="0">
                <a:pos x="12" y="14"/>
              </a:cxn>
            </a:cxnLst>
            <a:rect l="0" t="0" r="r" b="b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11" name="Freeform 263"/>
          <p:cNvSpPr>
            <a:spLocks/>
          </p:cNvSpPr>
          <p:nvPr/>
        </p:nvSpPr>
        <p:spPr bwMode="auto">
          <a:xfrm>
            <a:off x="7045325" y="2633663"/>
            <a:ext cx="874713" cy="330200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30" y="44"/>
              </a:cxn>
              <a:cxn ang="0">
                <a:pos x="80" y="28"/>
              </a:cxn>
              <a:cxn ang="0">
                <a:pos x="112" y="44"/>
              </a:cxn>
              <a:cxn ang="0">
                <a:pos x="152" y="50"/>
              </a:cxn>
              <a:cxn ang="0">
                <a:pos x="166" y="32"/>
              </a:cxn>
              <a:cxn ang="0">
                <a:pos x="168" y="4"/>
              </a:cxn>
              <a:cxn ang="0">
                <a:pos x="186" y="2"/>
              </a:cxn>
              <a:cxn ang="0">
                <a:pos x="224" y="14"/>
              </a:cxn>
              <a:cxn ang="0">
                <a:pos x="236" y="36"/>
              </a:cxn>
              <a:cxn ang="0">
                <a:pos x="276" y="32"/>
              </a:cxn>
              <a:cxn ang="0">
                <a:pos x="306" y="42"/>
              </a:cxn>
              <a:cxn ang="0">
                <a:pos x="322" y="52"/>
              </a:cxn>
              <a:cxn ang="0">
                <a:pos x="350" y="60"/>
              </a:cxn>
              <a:cxn ang="0">
                <a:pos x="398" y="52"/>
              </a:cxn>
              <a:cxn ang="0">
                <a:pos x="416" y="38"/>
              </a:cxn>
              <a:cxn ang="0">
                <a:pos x="434" y="42"/>
              </a:cxn>
              <a:cxn ang="0">
                <a:pos x="458" y="44"/>
              </a:cxn>
              <a:cxn ang="0">
                <a:pos x="448" y="60"/>
              </a:cxn>
              <a:cxn ang="0">
                <a:pos x="468" y="86"/>
              </a:cxn>
              <a:cxn ang="0">
                <a:pos x="486" y="82"/>
              </a:cxn>
              <a:cxn ang="0">
                <a:pos x="508" y="112"/>
              </a:cxn>
              <a:cxn ang="0">
                <a:pos x="480" y="110"/>
              </a:cxn>
              <a:cxn ang="0">
                <a:pos x="442" y="132"/>
              </a:cxn>
              <a:cxn ang="0">
                <a:pos x="412" y="146"/>
              </a:cxn>
              <a:cxn ang="0">
                <a:pos x="380" y="144"/>
              </a:cxn>
              <a:cxn ang="0">
                <a:pos x="380" y="168"/>
              </a:cxn>
              <a:cxn ang="0">
                <a:pos x="362" y="184"/>
              </a:cxn>
              <a:cxn ang="0">
                <a:pos x="300" y="194"/>
              </a:cxn>
              <a:cxn ang="0">
                <a:pos x="242" y="204"/>
              </a:cxn>
              <a:cxn ang="0">
                <a:pos x="190" y="190"/>
              </a:cxn>
              <a:cxn ang="0">
                <a:pos x="130" y="178"/>
              </a:cxn>
              <a:cxn ang="0">
                <a:pos x="102" y="154"/>
              </a:cxn>
              <a:cxn ang="0">
                <a:pos x="58" y="142"/>
              </a:cxn>
              <a:cxn ang="0">
                <a:pos x="46" y="126"/>
              </a:cxn>
              <a:cxn ang="0">
                <a:pos x="52" y="110"/>
              </a:cxn>
              <a:cxn ang="0">
                <a:pos x="30" y="84"/>
              </a:cxn>
              <a:cxn ang="0">
                <a:pos x="4" y="72"/>
              </a:cxn>
            </a:cxnLst>
            <a:rect l="0" t="0" r="r" b="b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1561" name="Group 313"/>
          <p:cNvGraphicFramePr>
            <a:graphicFrameLocks noGrp="1"/>
          </p:cNvGraphicFramePr>
          <p:nvPr/>
        </p:nvGraphicFramePr>
        <p:xfrm>
          <a:off x="0" y="5070475"/>
          <a:ext cx="1568450" cy="1790385"/>
        </p:xfrm>
        <a:graphic>
          <a:graphicData uri="http://schemas.openxmlformats.org/drawingml/2006/table">
            <a:tbl>
              <a:tblPr/>
              <a:tblGrid>
                <a:gridCol w="250825"/>
                <a:gridCol w="1317625"/>
              </a:tblGrid>
              <a:tr h="195263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 Obese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0-9.9%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10-14.9%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15-19.9%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20-24.9%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25-29.9%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tx1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Self Reported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540" name="Freeform 292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41" name="Freeform 293"/>
          <p:cNvSpPr>
            <a:spLocks/>
          </p:cNvSpPr>
          <p:nvPr/>
        </p:nvSpPr>
        <p:spPr bwMode="auto">
          <a:xfrm>
            <a:off x="2535238" y="3357563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42" name="Freeform 294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5"/>
          <p:cNvGrpSpPr>
            <a:grpSpLocks/>
          </p:cNvGrpSpPr>
          <p:nvPr/>
        </p:nvGrpSpPr>
        <p:grpSpPr bwMode="auto">
          <a:xfrm>
            <a:off x="6045200" y="4221163"/>
            <a:ext cx="50800" cy="98425"/>
            <a:chOff x="1592" y="2251"/>
            <a:chExt cx="30" cy="62"/>
          </a:xfrm>
        </p:grpSpPr>
        <p:sp>
          <p:nvSpPr>
            <p:cNvPr id="821544" name="Freeform 296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5" name="Freeform 297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6" name="Freeform 298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7" name="Freeform 299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6045200" y="4149725"/>
            <a:ext cx="50800" cy="98425"/>
            <a:chOff x="1592" y="2251"/>
            <a:chExt cx="30" cy="62"/>
          </a:xfrm>
        </p:grpSpPr>
        <p:sp>
          <p:nvSpPr>
            <p:cNvPr id="821549" name="Freeform 301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0" name="Freeform 302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1" name="Freeform 303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2" name="Freeform 304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553" name="Text Box 305"/>
          <p:cNvSpPr txBox="1">
            <a:spLocks noChangeArrowheads="1"/>
          </p:cNvSpPr>
          <p:nvPr/>
        </p:nvSpPr>
        <p:spPr bwMode="auto">
          <a:xfrm>
            <a:off x="0" y="2997200"/>
            <a:ext cx="200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North America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USA 31%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Mexico 19%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Canada (self report) 17%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Guyana 14%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Bahamas 14%</a:t>
            </a:r>
          </a:p>
        </p:txBody>
      </p:sp>
      <p:sp>
        <p:nvSpPr>
          <p:cNvPr id="821554" name="Text Box 306"/>
          <p:cNvSpPr txBox="1">
            <a:spLocks noChangeArrowheads="1"/>
          </p:cNvSpPr>
          <p:nvPr/>
        </p:nvSpPr>
        <p:spPr bwMode="auto">
          <a:xfrm>
            <a:off x="3081338" y="5084763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South Central America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Panama 28%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Paraguay 23%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Argentina (urban) 20%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Uruguay (self report) 17%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Dominican Republic 16%</a:t>
            </a:r>
          </a:p>
        </p:txBody>
      </p:sp>
      <p:sp>
        <p:nvSpPr>
          <p:cNvPr id="821555" name="Text Box 307"/>
          <p:cNvSpPr txBox="1">
            <a:spLocks noChangeArrowheads="1"/>
          </p:cNvSpPr>
          <p:nvPr/>
        </p:nvSpPr>
        <p:spPr bwMode="auto">
          <a:xfrm>
            <a:off x="5673725" y="4797425"/>
            <a:ext cx="20875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Africa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South Africa 10% Seychelles 9%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Cameroon (urban) 5%</a:t>
            </a:r>
            <a:r>
              <a:rPr lang="en-GB" sz="1200" b="0">
                <a:latin typeface="Tahoma" pitchFamily="34" charset="0"/>
              </a:rPr>
              <a:t> </a:t>
            </a:r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Ghana 5% 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Tanzania (urban) 5%</a:t>
            </a:r>
          </a:p>
          <a:p>
            <a:pPr eaLnBrk="1" hangingPunct="1"/>
            <a:endParaRPr lang="en-US" sz="1200" b="0">
              <a:latin typeface="Tahoma" pitchFamily="34" charset="0"/>
            </a:endParaRPr>
          </a:p>
        </p:txBody>
      </p:sp>
      <p:sp>
        <p:nvSpPr>
          <p:cNvPr id="821556" name="Text Box 308"/>
          <p:cNvSpPr txBox="1">
            <a:spLocks noChangeArrowheads="1"/>
          </p:cNvSpPr>
          <p:nvPr/>
        </p:nvSpPr>
        <p:spPr bwMode="auto">
          <a:xfrm>
            <a:off x="7977188" y="5300663"/>
            <a:ext cx="17287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South East Asia &amp; Pacific Region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Nauru 80%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Tonga 47%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Cook Island 41%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French Polynesia 36% Samoa 33%</a:t>
            </a:r>
          </a:p>
          <a:p>
            <a:pPr eaLnBrk="1" hangingPunct="1"/>
            <a:endParaRPr lang="en-US" sz="1200" b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21557" name="Text Box 309"/>
          <p:cNvSpPr txBox="1">
            <a:spLocks noChangeArrowheads="1"/>
          </p:cNvSpPr>
          <p:nvPr/>
        </p:nvSpPr>
        <p:spPr bwMode="auto">
          <a:xfrm>
            <a:off x="2865438" y="2276475"/>
            <a:ext cx="14239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GB" sz="1200">
                <a:solidFill>
                  <a:schemeClr val="tx2"/>
                </a:solidFill>
                <a:latin typeface="Tahoma" pitchFamily="34" charset="0"/>
              </a:rPr>
              <a:t>Eastern Mediterranean</a:t>
            </a:r>
          </a:p>
          <a:p>
            <a:pPr algn="r"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Lebanon 36%</a:t>
            </a:r>
          </a:p>
          <a:p>
            <a:pPr algn="r"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Qatar 35% </a:t>
            </a:r>
          </a:p>
          <a:p>
            <a:pPr algn="r"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Jordan 33%</a:t>
            </a:r>
          </a:p>
          <a:p>
            <a:pPr algn="r"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Kuwait 28%</a:t>
            </a:r>
          </a:p>
          <a:p>
            <a:pPr algn="r" eaLnBrk="1" hangingPunct="1"/>
            <a:r>
              <a:rPr lang="en-GB" sz="1200" b="0">
                <a:solidFill>
                  <a:srgbClr val="FF0000"/>
                </a:solidFill>
                <a:latin typeface="Tahoma" pitchFamily="34" charset="0"/>
              </a:rPr>
              <a:t>Saudi Arabia 26%</a:t>
            </a:r>
          </a:p>
        </p:txBody>
      </p:sp>
      <p:sp>
        <p:nvSpPr>
          <p:cNvPr id="821558" name="Text Box 310"/>
          <p:cNvSpPr txBox="1">
            <a:spLocks noChangeArrowheads="1"/>
          </p:cNvSpPr>
          <p:nvPr/>
        </p:nvSpPr>
        <p:spPr bwMode="auto">
          <a:xfrm>
            <a:off x="4448175" y="549275"/>
            <a:ext cx="19446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accent2"/>
                </a:solidFill>
                <a:latin typeface="Tahoma" pitchFamily="34" charset="0"/>
              </a:rPr>
              <a:t>European Region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Croatia 31%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Cyprus 27%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Czech Republic 25%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Albania (urban) 23%</a:t>
            </a:r>
          </a:p>
          <a:p>
            <a:pPr eaLnBrk="1" hangingPunct="1"/>
            <a:r>
              <a:rPr lang="en-GB" sz="1200" b="0">
                <a:solidFill>
                  <a:schemeClr val="accent2"/>
                </a:solidFill>
                <a:latin typeface="Tahoma" pitchFamily="34" charset="0"/>
              </a:rPr>
              <a:t>England 23%</a:t>
            </a:r>
          </a:p>
          <a:p>
            <a:pPr eaLnBrk="1" hangingPunct="1"/>
            <a:endParaRPr lang="en-GB" sz="1200" b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21559" name="Text Box 311"/>
          <p:cNvSpPr txBox="1">
            <a:spLocks noChangeArrowheads="1"/>
          </p:cNvSpPr>
          <p:nvPr/>
        </p:nvSpPr>
        <p:spPr bwMode="auto">
          <a:xfrm>
            <a:off x="0" y="476250"/>
            <a:ext cx="423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0">
                <a:solidFill>
                  <a:srgbClr val="003399"/>
                </a:solidFill>
                <a:latin typeface="Tahoma" pitchFamily="34" charset="0"/>
              </a:rPr>
              <a:t>With examples of the top 5 Countries in each Region</a:t>
            </a:r>
            <a:endParaRPr lang="en-US" sz="1400" b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821560" name="Text Box 312"/>
          <p:cNvSpPr txBox="1">
            <a:spLocks noChangeArrowheads="1"/>
          </p:cNvSpPr>
          <p:nvPr/>
        </p:nvSpPr>
        <p:spPr bwMode="auto">
          <a:xfrm>
            <a:off x="1639888" y="6308725"/>
            <a:ext cx="633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0">
                <a:latin typeface="Tahoma" pitchFamily="34" charset="0"/>
              </a:rPr>
              <a:t>With the limited data available, prevalence's are not age standardised.   Self reported surveys may underestimate true prevalence.   Sources and references are available from the IOTF.                               © International Obesity TaskForce, London –January 2007</a:t>
            </a:r>
            <a:endParaRPr lang="en-US" sz="1000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1210</Words>
  <Application>Microsoft Office PowerPoint</Application>
  <PresentationFormat>On-screen Show (4:3)</PresentationFormat>
  <Paragraphs>280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Epidemiology of Obesity</vt:lpstr>
      <vt:lpstr>Slide 2</vt:lpstr>
      <vt:lpstr>Slide 3</vt:lpstr>
      <vt:lpstr>Slide 4</vt:lpstr>
      <vt:lpstr>Slide 5</vt:lpstr>
      <vt:lpstr>Slide 6</vt:lpstr>
      <vt:lpstr>Prevalence of Obesity</vt:lpstr>
      <vt:lpstr>Slide 8</vt:lpstr>
      <vt:lpstr>Slide 9</vt:lpstr>
      <vt:lpstr>Slide 10</vt:lpstr>
      <vt:lpstr>Slide 11</vt:lpstr>
      <vt:lpstr>A Global Epidemic</vt:lpstr>
      <vt:lpstr>Slide 13</vt:lpstr>
      <vt:lpstr>Slide 14</vt:lpstr>
      <vt:lpstr>Slide 15</vt:lpstr>
      <vt:lpstr>Slide 16</vt:lpstr>
      <vt:lpstr>Slide 17</vt:lpstr>
      <vt:lpstr>Obese Syndrome Components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Slide 28</vt:lpstr>
      <vt:lpstr>References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Ashry</dc:creator>
  <cp:lastModifiedBy>Dr.Ashry</cp:lastModifiedBy>
  <cp:revision>14</cp:revision>
  <dcterms:created xsi:type="dcterms:W3CDTF">2011-05-19T12:59:50Z</dcterms:created>
  <dcterms:modified xsi:type="dcterms:W3CDTF">2013-04-20T08:52:36Z</dcterms:modified>
</cp:coreProperties>
</file>