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4076" r:id="rId2"/>
    <p:sldMasterId id="2147484208" r:id="rId3"/>
    <p:sldMasterId id="2147484234" r:id="rId4"/>
    <p:sldMasterId id="2147484247" r:id="rId5"/>
    <p:sldMasterId id="2147484274" r:id="rId6"/>
  </p:sldMasterIdLst>
  <p:notesMasterIdLst>
    <p:notesMasterId r:id="rId31"/>
  </p:notesMasterIdLst>
  <p:handoutMasterIdLst>
    <p:handoutMasterId r:id="rId32"/>
  </p:handoutMasterIdLst>
  <p:sldIdLst>
    <p:sldId id="482" r:id="rId7"/>
    <p:sldId id="483" r:id="rId8"/>
    <p:sldId id="521" r:id="rId9"/>
    <p:sldId id="522" r:id="rId10"/>
    <p:sldId id="524" r:id="rId11"/>
    <p:sldId id="525" r:id="rId12"/>
    <p:sldId id="526" r:id="rId13"/>
    <p:sldId id="527" r:id="rId14"/>
    <p:sldId id="529" r:id="rId15"/>
    <p:sldId id="530" r:id="rId16"/>
    <p:sldId id="490" r:id="rId17"/>
    <p:sldId id="423" r:id="rId18"/>
    <p:sldId id="493" r:id="rId19"/>
    <p:sldId id="497" r:id="rId20"/>
    <p:sldId id="474" r:id="rId21"/>
    <p:sldId id="498" r:id="rId22"/>
    <p:sldId id="506" r:id="rId23"/>
    <p:sldId id="513" r:id="rId24"/>
    <p:sldId id="518" r:id="rId25"/>
    <p:sldId id="485" r:id="rId26"/>
    <p:sldId id="487" r:id="rId27"/>
    <p:sldId id="447" r:id="rId28"/>
    <p:sldId id="449" r:id="rId29"/>
    <p:sldId id="484" r:id="rId3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9933"/>
    <a:srgbClr val="FFCC00"/>
    <a:srgbClr val="FF9900"/>
    <a:srgbClr val="FFFF00"/>
    <a:srgbClr val="990000"/>
    <a:srgbClr val="A50021"/>
    <a:srgbClr val="FF6600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6" autoAdjust="0"/>
    <p:restoredTop sz="98422" autoAdjust="0"/>
  </p:normalViewPr>
  <p:slideViewPr>
    <p:cSldViewPr>
      <p:cViewPr varScale="1">
        <p:scale>
          <a:sx n="72" d="100"/>
          <a:sy n="72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351380-AC26-4DC3-9D88-B3EC00A345FE}" type="doc">
      <dgm:prSet loTypeId="urn:microsoft.com/office/officeart/2005/8/layout/hList9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27BEB1-8538-44A4-A75E-E16ACA28BF68}">
      <dgm:prSet phldrT="[Text]" custT="1"/>
      <dgm:spPr/>
      <dgm:t>
        <a:bodyPr/>
        <a:lstStyle/>
        <a:p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Inoculation into skin or mucosa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227632DD-8B7C-42E8-A693-2DC638801E1F}" type="parTrans" cxnId="{1FD94FC7-7996-464A-95F8-C5BB8B632C77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223F739-7040-45C8-987A-EBCE30926DA6}" type="sibTrans" cxnId="{1FD94FC7-7996-464A-95F8-C5BB8B632C77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B06C10A-DE12-4024-821A-DA4E9F102073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Indirect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A7D93B5B-C7DD-4B9B-8DD8-B019340FF084}" type="parTrans" cxnId="{32648CF1-50C4-4335-9C7B-B9321FF29CD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95C7293-304E-414D-973C-993A9D4CFDB4}" type="sibTrans" cxnId="{32648CF1-50C4-4335-9C7B-B9321FF29CD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4C11F69-8DB2-4A11-97E3-0B13D3F5655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Airborne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F0B501B7-6771-4C48-8556-71AAFC600005}" type="parTrans" cxnId="{858C54DA-D822-468D-8AA2-6A112EC74E3A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C562DE43-F8AB-4E15-8DE2-DFACEFA07ED8}" type="sibTrans" cxnId="{858C54DA-D822-468D-8AA2-6A112EC74E3A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1FD63F3-A208-45D0-B182-833896F19EE6}">
      <dgm:prSet phldrT="[Text]" custT="1"/>
      <dgm:spPr/>
      <dgm:t>
        <a:bodyPr/>
        <a:lstStyle/>
        <a:p>
          <a:pPr algn="l" rtl="1"/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Contact with soil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32E684D1-E2D9-4BA1-A0AE-D221053CF50D}" type="parTrans" cxnId="{83539E34-F5DF-49EB-BFDE-82A100DD1043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84055828-B3D2-444C-AC40-2B25A89E01FC}" type="sibTrans" cxnId="{83539E34-F5DF-49EB-BFDE-82A100DD1043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60D30DF7-1AED-476C-9C44-A3903DA59958}">
      <dgm:prSet phldrT="[Text]" custT="1"/>
      <dgm:spPr/>
      <dgm:t>
        <a:bodyPr/>
        <a:lstStyle/>
        <a:p>
          <a:pPr rtl="1"/>
          <a:r>
            <a:rPr lang="en-US" sz="1400" b="1" smtClean="0">
              <a:solidFill>
                <a:schemeClr val="bg2"/>
              </a:solidFill>
              <a:effectLst/>
              <a:latin typeface="+mj-lt"/>
            </a:rPr>
            <a:t>Trans-placental (vertical)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D2F3F6DD-CEF8-4CA1-B23E-D3415A558EED}" type="parTrans" cxnId="{08574F3C-3CDE-4FB8-B006-0F664420058B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A22A7D9-E6DD-4BB7-BB3B-168A89CD0841}" type="sibTrans" cxnId="{08574F3C-3CDE-4FB8-B006-0F664420058B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0230592A-250B-445F-AE75-86CAF7203DE7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</a:rPr>
            <a:t>Droplet spread</a:t>
          </a:r>
          <a:endParaRPr lang="en-GB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39C8F0E6-91BC-4BCE-9548-446B8439DB0B}" type="sibTrans" cxnId="{02192155-AB08-4B64-A559-6275C1D2EBFE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E74CBC8C-F42E-4A68-A568-2156A94CC81E}" type="parTrans" cxnId="{02192155-AB08-4B64-A559-6275C1D2EBFE}">
      <dgm:prSet/>
      <dgm:spPr/>
      <dgm:t>
        <a:bodyPr/>
        <a:lstStyle/>
        <a:p>
          <a:pPr rtl="1"/>
          <a:endParaRPr lang="ar-EG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C5C09C6-6AAD-44A7-8A83-A2356D6C023A}">
      <dgm:prSet phldrT="[Text]" custT="1"/>
      <dgm:spPr/>
      <dgm:t>
        <a:bodyPr/>
        <a:lstStyle/>
        <a:p>
          <a:r>
            <a:rPr lang="en-GB" sz="1400" b="1" dirty="0" smtClean="0">
              <a:solidFill>
                <a:schemeClr val="bg2"/>
              </a:solidFill>
              <a:effectLst/>
              <a:latin typeface="+mj-lt"/>
            </a:rPr>
            <a:t>Direct Contact</a:t>
          </a:r>
          <a:endParaRPr lang="en-US" sz="1400" b="1" dirty="0" smtClean="0">
            <a:solidFill>
              <a:schemeClr val="bg2"/>
            </a:solidFill>
            <a:effectLst/>
            <a:latin typeface="+mj-lt"/>
          </a:endParaRPr>
        </a:p>
      </dgm:t>
    </dgm:pt>
    <dgm:pt modelId="{5724682F-CD55-4162-9E8A-F92F5E44FCB5}" type="sibTrans" cxnId="{8D426095-AE62-436B-8EC4-8EBFC69C73C9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4C38201-B1FC-4A88-B258-FA920A72501F}" type="parTrans" cxnId="{8D426095-AE62-436B-8EC4-8EBFC69C73C9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D443EE87-9EF2-47AF-94FA-80795B7E06AC}">
      <dgm:prSet phldrT="[Text]"/>
      <dgm:spPr/>
      <dgm:t>
        <a:bodyPr/>
        <a:lstStyle/>
        <a:p>
          <a:r>
            <a:rPr lang="en-US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rPr>
            <a:t>Direct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B1818E07-D1F4-4800-8C91-95B67EC7A426}" type="sibTrans" cxnId="{91E528CB-7106-4FBB-A032-8BC684EADC1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27637B11-8900-4DDB-B07D-2804E22BC32E}" type="parTrans" cxnId="{91E528CB-7106-4FBB-A032-8BC684EADC11}">
      <dgm:prSet/>
      <dgm:spPr/>
      <dgm:t>
        <a:bodyPr/>
        <a:lstStyle/>
        <a:p>
          <a:endParaRPr lang="en-US" b="1"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anose="020F0502020204030204" pitchFamily="34" charset="0"/>
          </a:endParaRPr>
        </a:p>
      </dgm:t>
    </dgm:pt>
    <dgm:pt modelId="{7FA2C4B0-0581-4D4B-950C-26BD0AA6196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Vector borne</a:t>
          </a:r>
          <a:endParaRPr lang="en-US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7870499C-1187-4393-A62D-0D65480A1954}" type="parTrans" cxnId="{2EB39320-BEE4-4D18-8F51-6BB2BEE08E3D}">
      <dgm:prSet/>
      <dgm:spPr/>
      <dgm:t>
        <a:bodyPr/>
        <a:lstStyle/>
        <a:p>
          <a:pPr rtl="1"/>
          <a:endParaRPr lang="ar-EG"/>
        </a:p>
      </dgm:t>
    </dgm:pt>
    <dgm:pt modelId="{3233E735-6E9B-423C-B584-D2BC41DCF0B9}" type="sibTrans" cxnId="{2EB39320-BEE4-4D18-8F51-6BB2BEE08E3D}">
      <dgm:prSet/>
      <dgm:spPr/>
      <dgm:t>
        <a:bodyPr/>
        <a:lstStyle/>
        <a:p>
          <a:pPr rtl="1"/>
          <a:endParaRPr lang="ar-EG"/>
        </a:p>
      </dgm:t>
    </dgm:pt>
    <dgm:pt modelId="{3112502A-A2E2-49B5-83B1-D07B4B652BD6}">
      <dgm:prSet phldrT="[Text]" custT="1"/>
      <dgm:spPr/>
      <dgm:t>
        <a:bodyPr/>
        <a:lstStyle/>
        <a:p>
          <a:pPr algn="l" rtl="1"/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Vehicle borne</a:t>
          </a:r>
          <a:endParaRPr lang="ar-EG" sz="1400" b="1" dirty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41177038-5318-4D8A-BAC1-2A8F55CCDAB3}" type="parTrans" cxnId="{51A5EF09-5618-43B4-AEB9-9A352127FD37}">
      <dgm:prSet/>
      <dgm:spPr/>
      <dgm:t>
        <a:bodyPr/>
        <a:lstStyle/>
        <a:p>
          <a:pPr rtl="1"/>
          <a:endParaRPr lang="ar-EG"/>
        </a:p>
      </dgm:t>
    </dgm:pt>
    <dgm:pt modelId="{B821B9D1-0269-4DAC-AA65-1853C5A5CCF7}" type="sibTrans" cxnId="{51A5EF09-5618-43B4-AEB9-9A352127FD37}">
      <dgm:prSet/>
      <dgm:spPr/>
      <dgm:t>
        <a:bodyPr/>
        <a:lstStyle/>
        <a:p>
          <a:pPr rtl="1"/>
          <a:endParaRPr lang="ar-EG"/>
        </a:p>
      </dgm:t>
    </dgm:pt>
    <dgm:pt modelId="{8D6A3CDA-559E-4B0E-91B5-7FCC3042E4CC}">
      <dgm:prSet phldrT="[Text]" custT="1"/>
      <dgm:spPr/>
      <dgm:t>
        <a:bodyPr/>
        <a:lstStyle/>
        <a:p>
          <a:r>
            <a:rPr lang="en-GB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Fomite-Borne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9CD49529-3CCC-4967-B816-E9E6B28D6E51}" type="parTrans" cxnId="{7CCEB231-FEBF-4089-99E7-5243E8837DB3}">
      <dgm:prSet/>
      <dgm:spPr/>
      <dgm:t>
        <a:bodyPr/>
        <a:lstStyle/>
        <a:p>
          <a:pPr rtl="1"/>
          <a:endParaRPr lang="ar-EG"/>
        </a:p>
      </dgm:t>
    </dgm:pt>
    <dgm:pt modelId="{B2162048-4C58-425E-99E9-51895FC7BFC6}" type="sibTrans" cxnId="{7CCEB231-FEBF-4089-99E7-5243E8837DB3}">
      <dgm:prSet/>
      <dgm:spPr/>
      <dgm:t>
        <a:bodyPr/>
        <a:lstStyle/>
        <a:p>
          <a:pPr rtl="1"/>
          <a:endParaRPr lang="ar-EG"/>
        </a:p>
      </dgm:t>
    </dgm:pt>
    <dgm:pt modelId="{5CB7518A-3312-4C96-9146-D6499FAD32A5}">
      <dgm:prSet phldrT="[Text]" custT="1"/>
      <dgm:spPr/>
      <dgm:t>
        <a:bodyPr/>
        <a:lstStyle/>
        <a:p>
          <a:pPr algn="l" rtl="1"/>
          <a:r>
            <a:rPr lang="en-US" sz="1400" b="1" smtClean="0">
              <a:solidFill>
                <a:schemeClr val="bg2"/>
              </a:solidFill>
              <a:effectLst/>
              <a:latin typeface="+mj-lt"/>
              <a:cs typeface="+mn-cs"/>
            </a:rPr>
            <a:t>Unclean hands and fingers</a:t>
          </a:r>
          <a:endParaRPr lang="en-GB" sz="1400" b="1" dirty="0" smtClean="0">
            <a:solidFill>
              <a:schemeClr val="bg2"/>
            </a:solidFill>
            <a:effectLst/>
            <a:latin typeface="+mj-lt"/>
            <a:cs typeface="+mn-cs"/>
          </a:endParaRPr>
        </a:p>
      </dgm:t>
    </dgm:pt>
    <dgm:pt modelId="{46B4F516-AAD1-4E9F-B9C8-F502D2725B9F}" type="parTrans" cxnId="{2B432202-0A44-4195-8E27-C391C57A0817}">
      <dgm:prSet/>
      <dgm:spPr/>
      <dgm:t>
        <a:bodyPr/>
        <a:lstStyle/>
        <a:p>
          <a:pPr rtl="1"/>
          <a:endParaRPr lang="ar-EG"/>
        </a:p>
      </dgm:t>
    </dgm:pt>
    <dgm:pt modelId="{BA622138-CE75-4037-A73D-B0B85D9E6F30}" type="sibTrans" cxnId="{2B432202-0A44-4195-8E27-C391C57A0817}">
      <dgm:prSet/>
      <dgm:spPr/>
      <dgm:t>
        <a:bodyPr/>
        <a:lstStyle/>
        <a:p>
          <a:pPr rtl="1"/>
          <a:endParaRPr lang="ar-EG"/>
        </a:p>
      </dgm:t>
    </dgm:pt>
    <dgm:pt modelId="{44DC0278-564D-468E-BD26-A6406C7BBE64}" type="pres">
      <dgm:prSet presAssocID="{8C351380-AC26-4DC3-9D88-B3EC00A345FE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B85CE8-C74F-40DA-8A62-1379CD658FB4}" type="pres">
      <dgm:prSet presAssocID="{D443EE87-9EF2-47AF-94FA-80795B7E06AC}" presName="posSpace" presStyleCnt="0"/>
      <dgm:spPr/>
      <dgm:t>
        <a:bodyPr/>
        <a:lstStyle/>
        <a:p>
          <a:pPr rtl="1"/>
          <a:endParaRPr lang="ar-EG"/>
        </a:p>
      </dgm:t>
    </dgm:pt>
    <dgm:pt modelId="{62E95DB6-6F1B-4AE1-B929-F10AB93F11D3}" type="pres">
      <dgm:prSet presAssocID="{D443EE87-9EF2-47AF-94FA-80795B7E06AC}" presName="vertFlow" presStyleCnt="0"/>
      <dgm:spPr/>
      <dgm:t>
        <a:bodyPr/>
        <a:lstStyle/>
        <a:p>
          <a:pPr rtl="1"/>
          <a:endParaRPr lang="ar-EG"/>
        </a:p>
      </dgm:t>
    </dgm:pt>
    <dgm:pt modelId="{4449907B-CA9B-4619-B15F-03EB5DE4CD79}" type="pres">
      <dgm:prSet presAssocID="{D443EE87-9EF2-47AF-94FA-80795B7E06AC}" presName="topSpace" presStyleCnt="0"/>
      <dgm:spPr/>
      <dgm:t>
        <a:bodyPr/>
        <a:lstStyle/>
        <a:p>
          <a:pPr rtl="1"/>
          <a:endParaRPr lang="ar-EG"/>
        </a:p>
      </dgm:t>
    </dgm:pt>
    <dgm:pt modelId="{0CFD71E2-8491-4F3F-B873-BD01A829900A}" type="pres">
      <dgm:prSet presAssocID="{D443EE87-9EF2-47AF-94FA-80795B7E06AC}" presName="firstComp" presStyleCnt="0"/>
      <dgm:spPr/>
      <dgm:t>
        <a:bodyPr/>
        <a:lstStyle/>
        <a:p>
          <a:pPr rtl="1"/>
          <a:endParaRPr lang="ar-EG"/>
        </a:p>
      </dgm:t>
    </dgm:pt>
    <dgm:pt modelId="{058D2D64-D966-492E-83DF-318EDBDA9E17}" type="pres">
      <dgm:prSet presAssocID="{D443EE87-9EF2-47AF-94FA-80795B7E06AC}" presName="firstChild" presStyleLbl="bgAccFollowNode1" presStyleIdx="0" presStyleCnt="10" custScaleY="55335" custLinFactNeighborX="-16856"/>
      <dgm:spPr/>
      <dgm:t>
        <a:bodyPr/>
        <a:lstStyle/>
        <a:p>
          <a:endParaRPr lang="en-US"/>
        </a:p>
      </dgm:t>
    </dgm:pt>
    <dgm:pt modelId="{707CE538-A844-4E54-A336-09924F05F3C7}" type="pres">
      <dgm:prSet presAssocID="{D443EE87-9EF2-47AF-94FA-80795B7E06AC}" presName="firstChildTx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F14FA-238E-473F-95AF-1C24CB6B9347}" type="pres">
      <dgm:prSet presAssocID="{0230592A-250B-445F-AE75-86CAF7203DE7}" presName="comp" presStyleCnt="0"/>
      <dgm:spPr/>
      <dgm:t>
        <a:bodyPr/>
        <a:lstStyle/>
        <a:p>
          <a:pPr rtl="1"/>
          <a:endParaRPr lang="ar-EG"/>
        </a:p>
      </dgm:t>
    </dgm:pt>
    <dgm:pt modelId="{34C27037-C4B2-448D-BB73-3BD9D8CCF07E}" type="pres">
      <dgm:prSet presAssocID="{0230592A-250B-445F-AE75-86CAF7203DE7}" presName="child" presStyleLbl="bgAccFollowNode1" presStyleIdx="1" presStyleCnt="10" custScaleY="62093" custLinFactNeighborX="-16856" custLinFactNeighborY="-424"/>
      <dgm:spPr/>
      <dgm:t>
        <a:bodyPr/>
        <a:lstStyle/>
        <a:p>
          <a:pPr rtl="1"/>
          <a:endParaRPr lang="ar-EG"/>
        </a:p>
      </dgm:t>
    </dgm:pt>
    <dgm:pt modelId="{708E1BEF-A260-4041-9DD1-E806F1C26361}" type="pres">
      <dgm:prSet presAssocID="{0230592A-250B-445F-AE75-86CAF7203DE7}" presName="childTx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7C0397E-046E-4E50-BF99-B066C3E76C08}" type="pres">
      <dgm:prSet presAssocID="{21FD63F3-A208-45D0-B182-833896F19EE6}" presName="comp" presStyleCnt="0"/>
      <dgm:spPr/>
      <dgm:t>
        <a:bodyPr/>
        <a:lstStyle/>
        <a:p>
          <a:pPr rtl="1"/>
          <a:endParaRPr lang="ar-EG"/>
        </a:p>
      </dgm:t>
    </dgm:pt>
    <dgm:pt modelId="{92C885B0-3520-4565-ABF6-80B973C27D7E}" type="pres">
      <dgm:prSet presAssocID="{21FD63F3-A208-45D0-B182-833896F19EE6}" presName="child" presStyleLbl="bgAccFollowNode1" presStyleIdx="2" presStyleCnt="10" custScaleY="75132" custLinFactNeighborX="-16856"/>
      <dgm:spPr/>
      <dgm:t>
        <a:bodyPr/>
        <a:lstStyle/>
        <a:p>
          <a:pPr rtl="1"/>
          <a:endParaRPr lang="ar-EG"/>
        </a:p>
      </dgm:t>
    </dgm:pt>
    <dgm:pt modelId="{2F87D780-8173-4B8D-BCA2-B3893A9D8706}" type="pres">
      <dgm:prSet presAssocID="{21FD63F3-A208-45D0-B182-833896F19EE6}" presName="childTx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D128FA1-3ED0-417D-8994-1175A8E3F9E3}" type="pres">
      <dgm:prSet presAssocID="{2F27BEB1-8538-44A4-A75E-E16ACA28BF68}" presName="comp" presStyleCnt="0"/>
      <dgm:spPr/>
      <dgm:t>
        <a:bodyPr/>
        <a:lstStyle/>
        <a:p>
          <a:pPr rtl="1"/>
          <a:endParaRPr lang="ar-EG"/>
        </a:p>
      </dgm:t>
    </dgm:pt>
    <dgm:pt modelId="{FA7EC04F-A0B6-492B-AD01-1775880BEEA1}" type="pres">
      <dgm:prSet presAssocID="{2F27BEB1-8538-44A4-A75E-E16ACA28BF68}" presName="child" presStyleLbl="bgAccFollowNode1" presStyleIdx="3" presStyleCnt="10" custScaleY="75132" custLinFactNeighborX="-16856"/>
      <dgm:spPr/>
      <dgm:t>
        <a:bodyPr/>
        <a:lstStyle/>
        <a:p>
          <a:endParaRPr lang="en-US"/>
        </a:p>
      </dgm:t>
    </dgm:pt>
    <dgm:pt modelId="{04D0CE0D-0562-4C2B-B31F-D3AA4065C15F}" type="pres">
      <dgm:prSet presAssocID="{2F27BEB1-8538-44A4-A75E-E16ACA28BF68}" presName="childTx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B6282C-27BF-40FB-BD79-AF1635A4C176}" type="pres">
      <dgm:prSet presAssocID="{60D30DF7-1AED-476C-9C44-A3903DA59958}" presName="comp" presStyleCnt="0"/>
      <dgm:spPr/>
      <dgm:t>
        <a:bodyPr/>
        <a:lstStyle/>
        <a:p>
          <a:pPr rtl="1"/>
          <a:endParaRPr lang="ar-EG"/>
        </a:p>
      </dgm:t>
    </dgm:pt>
    <dgm:pt modelId="{B256BA21-071C-4759-AC8A-F902AF36A418}" type="pres">
      <dgm:prSet presAssocID="{60D30DF7-1AED-476C-9C44-A3903DA59958}" presName="child" presStyleLbl="bgAccFollowNode1" presStyleIdx="4" presStyleCnt="10" custScaleY="56448" custLinFactNeighborX="-16856"/>
      <dgm:spPr/>
      <dgm:t>
        <a:bodyPr/>
        <a:lstStyle/>
        <a:p>
          <a:pPr rtl="1"/>
          <a:endParaRPr lang="ar-EG"/>
        </a:p>
      </dgm:t>
    </dgm:pt>
    <dgm:pt modelId="{8C5372FA-9BC2-472E-8806-CEBDC409692B}" type="pres">
      <dgm:prSet presAssocID="{60D30DF7-1AED-476C-9C44-A3903DA59958}" presName="childTx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AA230F0-F89F-4A51-94BD-74DA9C7126D9}" type="pres">
      <dgm:prSet presAssocID="{D443EE87-9EF2-47AF-94FA-80795B7E06AC}" presName="negSpace" presStyleCnt="0"/>
      <dgm:spPr/>
      <dgm:t>
        <a:bodyPr/>
        <a:lstStyle/>
        <a:p>
          <a:pPr rtl="1"/>
          <a:endParaRPr lang="ar-EG"/>
        </a:p>
      </dgm:t>
    </dgm:pt>
    <dgm:pt modelId="{E57E7B57-AA70-4DDD-9FAF-5EF668743CCA}" type="pres">
      <dgm:prSet presAssocID="{D443EE87-9EF2-47AF-94FA-80795B7E06AC}" presName="circle" presStyleLbl="node1" presStyleIdx="0" presStyleCnt="2" custScaleX="110001" custScaleY="110000" custLinFactNeighborX="-35745" custLinFactNeighborY="-164"/>
      <dgm:spPr/>
      <dgm:t>
        <a:bodyPr/>
        <a:lstStyle/>
        <a:p>
          <a:endParaRPr lang="en-US"/>
        </a:p>
      </dgm:t>
    </dgm:pt>
    <dgm:pt modelId="{2BD1B93B-E105-4DC5-94FC-3A227A675A44}" type="pres">
      <dgm:prSet presAssocID="{B1818E07-D1F4-4800-8C91-95B67EC7A426}" presName="transSpace" presStyleCnt="0"/>
      <dgm:spPr/>
      <dgm:t>
        <a:bodyPr/>
        <a:lstStyle/>
        <a:p>
          <a:pPr rtl="1"/>
          <a:endParaRPr lang="ar-EG"/>
        </a:p>
      </dgm:t>
    </dgm:pt>
    <dgm:pt modelId="{4C953593-ACBD-47EB-AC3D-3A03BEF3794A}" type="pres">
      <dgm:prSet presAssocID="{7B06C10A-DE12-4024-821A-DA4E9F102073}" presName="posSpace" presStyleCnt="0"/>
      <dgm:spPr/>
      <dgm:t>
        <a:bodyPr/>
        <a:lstStyle/>
        <a:p>
          <a:pPr rtl="1"/>
          <a:endParaRPr lang="ar-EG"/>
        </a:p>
      </dgm:t>
    </dgm:pt>
    <dgm:pt modelId="{06F2B399-6347-4936-9C37-68244CDDDA17}" type="pres">
      <dgm:prSet presAssocID="{7B06C10A-DE12-4024-821A-DA4E9F102073}" presName="vertFlow" presStyleCnt="0"/>
      <dgm:spPr/>
      <dgm:t>
        <a:bodyPr/>
        <a:lstStyle/>
        <a:p>
          <a:pPr rtl="1"/>
          <a:endParaRPr lang="ar-EG"/>
        </a:p>
      </dgm:t>
    </dgm:pt>
    <dgm:pt modelId="{AF08185E-DFF8-48DC-8C9A-91DC7D496FD2}" type="pres">
      <dgm:prSet presAssocID="{7B06C10A-DE12-4024-821A-DA4E9F102073}" presName="topSpace" presStyleCnt="0"/>
      <dgm:spPr/>
      <dgm:t>
        <a:bodyPr/>
        <a:lstStyle/>
        <a:p>
          <a:pPr rtl="1"/>
          <a:endParaRPr lang="ar-EG"/>
        </a:p>
      </dgm:t>
    </dgm:pt>
    <dgm:pt modelId="{86FB6547-8C88-412A-A016-4E212C6EEA23}" type="pres">
      <dgm:prSet presAssocID="{7B06C10A-DE12-4024-821A-DA4E9F102073}" presName="firstComp" presStyleCnt="0"/>
      <dgm:spPr/>
      <dgm:t>
        <a:bodyPr/>
        <a:lstStyle/>
        <a:p>
          <a:pPr rtl="1"/>
          <a:endParaRPr lang="ar-EG"/>
        </a:p>
      </dgm:t>
    </dgm:pt>
    <dgm:pt modelId="{3E0A46A8-E083-4711-937B-20913F0C5641}" type="pres">
      <dgm:prSet presAssocID="{7B06C10A-DE12-4024-821A-DA4E9F102073}" presName="firstChild" presStyleLbl="bgAccFollowNode1" presStyleIdx="5" presStyleCnt="10" custScaleY="68302" custLinFactNeighborX="53160"/>
      <dgm:spPr/>
      <dgm:t>
        <a:bodyPr/>
        <a:lstStyle/>
        <a:p>
          <a:endParaRPr lang="en-US"/>
        </a:p>
      </dgm:t>
    </dgm:pt>
    <dgm:pt modelId="{7638EA5F-ABC2-4767-8B72-1A700957411E}" type="pres">
      <dgm:prSet presAssocID="{7B06C10A-DE12-4024-821A-DA4E9F102073}" presName="firstChildTx" presStyleLbl="b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D0ECD0-5408-4712-BAD4-345354C15D9B}" type="pres">
      <dgm:prSet presAssocID="{7FA2C4B0-0581-4D4B-950C-26BD0AA6196C}" presName="comp" presStyleCnt="0"/>
      <dgm:spPr/>
      <dgm:t>
        <a:bodyPr/>
        <a:lstStyle/>
        <a:p>
          <a:pPr rtl="1"/>
          <a:endParaRPr lang="ar-EG"/>
        </a:p>
      </dgm:t>
    </dgm:pt>
    <dgm:pt modelId="{D31202D7-BC32-4446-9EF3-8B33ADEB8721}" type="pres">
      <dgm:prSet presAssocID="{7FA2C4B0-0581-4D4B-950C-26BD0AA6196C}" presName="child" presStyleLbl="bgAccFollowNode1" presStyleIdx="6" presStyleCnt="10" custScaleY="68302" custLinFactNeighborX="53160"/>
      <dgm:spPr/>
      <dgm:t>
        <a:bodyPr/>
        <a:lstStyle/>
        <a:p>
          <a:pPr rtl="1"/>
          <a:endParaRPr lang="ar-EG"/>
        </a:p>
      </dgm:t>
    </dgm:pt>
    <dgm:pt modelId="{DC3B57EC-E7E4-44E8-970A-0F0DAA04BF1B}" type="pres">
      <dgm:prSet presAssocID="{7FA2C4B0-0581-4D4B-950C-26BD0AA6196C}" presName="childTx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747CC8D-8E21-42A4-9A60-DE3E0B6B058C}" type="pres">
      <dgm:prSet presAssocID="{64C11F69-8DB2-4A11-97E3-0B13D3F5655C}" presName="comp" presStyleCnt="0"/>
      <dgm:spPr/>
      <dgm:t>
        <a:bodyPr/>
        <a:lstStyle/>
        <a:p>
          <a:pPr rtl="1"/>
          <a:endParaRPr lang="ar-EG"/>
        </a:p>
      </dgm:t>
    </dgm:pt>
    <dgm:pt modelId="{98E6ECB5-FC3A-44CF-8407-131EF2DC37EB}" type="pres">
      <dgm:prSet presAssocID="{64C11F69-8DB2-4A11-97E3-0B13D3F5655C}" presName="child" presStyleLbl="bgAccFollowNode1" presStyleIdx="7" presStyleCnt="10" custScaleY="62093" custLinFactNeighborX="53160"/>
      <dgm:spPr/>
      <dgm:t>
        <a:bodyPr/>
        <a:lstStyle/>
        <a:p>
          <a:endParaRPr lang="en-US"/>
        </a:p>
      </dgm:t>
    </dgm:pt>
    <dgm:pt modelId="{732254DA-FF29-4D05-AC11-BF1E2E8FF541}" type="pres">
      <dgm:prSet presAssocID="{64C11F69-8DB2-4A11-97E3-0B13D3F5655C}" presName="childTx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D2905-B959-4B1D-BB06-1C562B934C7E}" type="pres">
      <dgm:prSet presAssocID="{8D6A3CDA-559E-4B0E-91B5-7FCC3042E4CC}" presName="comp" presStyleCnt="0"/>
      <dgm:spPr/>
      <dgm:t>
        <a:bodyPr/>
        <a:lstStyle/>
        <a:p>
          <a:pPr rtl="1"/>
          <a:endParaRPr lang="ar-EG"/>
        </a:p>
      </dgm:t>
    </dgm:pt>
    <dgm:pt modelId="{49268A24-1928-41A3-819F-103FBF8D4676}" type="pres">
      <dgm:prSet presAssocID="{8D6A3CDA-559E-4B0E-91B5-7FCC3042E4CC}" presName="child" presStyleLbl="bgAccFollowNode1" presStyleIdx="8" presStyleCnt="10" custScaleY="56448" custLinFactNeighborX="55430" custLinFactNeighborY="279"/>
      <dgm:spPr/>
      <dgm:t>
        <a:bodyPr/>
        <a:lstStyle/>
        <a:p>
          <a:pPr rtl="1"/>
          <a:endParaRPr lang="ar-EG"/>
        </a:p>
      </dgm:t>
    </dgm:pt>
    <dgm:pt modelId="{C9C58D56-4B14-4BC0-B6AB-13AFA2DC7249}" type="pres">
      <dgm:prSet presAssocID="{8D6A3CDA-559E-4B0E-91B5-7FCC3042E4CC}" presName="childTx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6D50B6F-01C9-4434-8659-AAC2AAA2E750}" type="pres">
      <dgm:prSet presAssocID="{5CB7518A-3312-4C96-9146-D6499FAD32A5}" presName="comp" presStyleCnt="0"/>
      <dgm:spPr/>
      <dgm:t>
        <a:bodyPr/>
        <a:lstStyle/>
        <a:p>
          <a:pPr rtl="1"/>
          <a:endParaRPr lang="ar-EG"/>
        </a:p>
      </dgm:t>
    </dgm:pt>
    <dgm:pt modelId="{54DEEF29-8397-4A14-862F-3F2BE5EED767}" type="pres">
      <dgm:prSet presAssocID="{5CB7518A-3312-4C96-9146-D6499FAD32A5}" presName="child" presStyleLbl="bgAccFollowNode1" presStyleIdx="9" presStyleCnt="10" custScaleY="72437" custLinFactNeighborX="51341" custLinFactNeighborY="1182"/>
      <dgm:spPr/>
      <dgm:t>
        <a:bodyPr/>
        <a:lstStyle/>
        <a:p>
          <a:pPr rtl="1"/>
          <a:endParaRPr lang="ar-EG"/>
        </a:p>
      </dgm:t>
    </dgm:pt>
    <dgm:pt modelId="{DD8F8FB4-A7E5-4409-8C30-9D58A7FE4BE3}" type="pres">
      <dgm:prSet presAssocID="{5CB7518A-3312-4C96-9146-D6499FAD32A5}" presName="childTx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23005CEB-54CA-48A6-AC39-80E653A949F4}" type="pres">
      <dgm:prSet presAssocID="{7B06C10A-DE12-4024-821A-DA4E9F102073}" presName="negSpace" presStyleCnt="0"/>
      <dgm:spPr/>
      <dgm:t>
        <a:bodyPr/>
        <a:lstStyle/>
        <a:p>
          <a:pPr rtl="1"/>
          <a:endParaRPr lang="ar-EG"/>
        </a:p>
      </dgm:t>
    </dgm:pt>
    <dgm:pt modelId="{0625E32E-5017-4E7E-9C2B-15430A9B8DE4}" type="pres">
      <dgm:prSet presAssocID="{7B06C10A-DE12-4024-821A-DA4E9F102073}" presName="circle" presStyleLbl="node1" presStyleIdx="1" presStyleCnt="2" custScaleX="116922" custScaleY="115269" custLinFactNeighborX="17262"/>
      <dgm:spPr/>
      <dgm:t>
        <a:bodyPr/>
        <a:lstStyle/>
        <a:p>
          <a:endParaRPr lang="en-US"/>
        </a:p>
      </dgm:t>
    </dgm:pt>
  </dgm:ptLst>
  <dgm:cxnLst>
    <dgm:cxn modelId="{8135C5B7-0AAD-4A06-9A79-DDC1CD0F7055}" type="presOf" srcId="{5CB7518A-3312-4C96-9146-D6499FAD32A5}" destId="{54DEEF29-8397-4A14-862F-3F2BE5EED767}" srcOrd="0" destOrd="0" presId="urn:microsoft.com/office/officeart/2005/8/layout/hList9"/>
    <dgm:cxn modelId="{F782D931-B3BD-4FB4-B060-EF8CC4D06042}" type="presOf" srcId="{21FD63F3-A208-45D0-B182-833896F19EE6}" destId="{2F87D780-8173-4B8D-BCA2-B3893A9D8706}" srcOrd="1" destOrd="0" presId="urn:microsoft.com/office/officeart/2005/8/layout/hList9"/>
    <dgm:cxn modelId="{858C54DA-D822-468D-8AA2-6A112EC74E3A}" srcId="{7B06C10A-DE12-4024-821A-DA4E9F102073}" destId="{64C11F69-8DB2-4A11-97E3-0B13D3F5655C}" srcOrd="2" destOrd="0" parTransId="{F0B501B7-6771-4C48-8556-71AAFC600005}" sibTransId="{C562DE43-F8AB-4E15-8DE2-DFACEFA07ED8}"/>
    <dgm:cxn modelId="{00B548DB-B113-4EC6-8C4E-F7C7889285C5}" type="presOf" srcId="{8C351380-AC26-4DC3-9D88-B3EC00A345FE}" destId="{44DC0278-564D-468E-BD26-A6406C7BBE64}" srcOrd="0" destOrd="0" presId="urn:microsoft.com/office/officeart/2005/8/layout/hList9"/>
    <dgm:cxn modelId="{62EFD788-FB26-497F-9278-AD4AA01A7840}" type="presOf" srcId="{64C11F69-8DB2-4A11-97E3-0B13D3F5655C}" destId="{732254DA-FF29-4D05-AC11-BF1E2E8FF541}" srcOrd="1" destOrd="0" presId="urn:microsoft.com/office/officeart/2005/8/layout/hList9"/>
    <dgm:cxn modelId="{AAF43443-D316-4575-81AB-5C4248607353}" type="presOf" srcId="{60D30DF7-1AED-476C-9C44-A3903DA59958}" destId="{8C5372FA-9BC2-472E-8806-CEBDC409692B}" srcOrd="1" destOrd="0" presId="urn:microsoft.com/office/officeart/2005/8/layout/hList9"/>
    <dgm:cxn modelId="{51A5EF09-5618-43B4-AEB9-9A352127FD37}" srcId="{7B06C10A-DE12-4024-821A-DA4E9F102073}" destId="{3112502A-A2E2-49B5-83B1-D07B4B652BD6}" srcOrd="0" destOrd="0" parTransId="{41177038-5318-4D8A-BAC1-2A8F55CCDAB3}" sibTransId="{B821B9D1-0269-4DAC-AA65-1853C5A5CCF7}"/>
    <dgm:cxn modelId="{F3C3EE52-05C8-4DA9-8E23-6DB5B92AF9E3}" type="presOf" srcId="{DC5C09C6-6AAD-44A7-8A83-A2356D6C023A}" destId="{058D2D64-D966-492E-83DF-318EDBDA9E17}" srcOrd="0" destOrd="0" presId="urn:microsoft.com/office/officeart/2005/8/layout/hList9"/>
    <dgm:cxn modelId="{AB1CD65D-A1E8-4B73-BC70-E1E1CEFC1CA3}" type="presOf" srcId="{3112502A-A2E2-49B5-83B1-D07B4B652BD6}" destId="{3E0A46A8-E083-4711-937B-20913F0C5641}" srcOrd="0" destOrd="0" presId="urn:microsoft.com/office/officeart/2005/8/layout/hList9"/>
    <dgm:cxn modelId="{10A4048B-C8CD-4A99-B7C5-B0250496F1E4}" type="presOf" srcId="{DC5C09C6-6AAD-44A7-8A83-A2356D6C023A}" destId="{707CE538-A844-4E54-A336-09924F05F3C7}" srcOrd="1" destOrd="0" presId="urn:microsoft.com/office/officeart/2005/8/layout/hList9"/>
    <dgm:cxn modelId="{2C1BBC2C-CAF2-424D-9595-81E53CB57463}" type="presOf" srcId="{7FA2C4B0-0581-4D4B-950C-26BD0AA6196C}" destId="{D31202D7-BC32-4446-9EF3-8B33ADEB8721}" srcOrd="0" destOrd="0" presId="urn:microsoft.com/office/officeart/2005/8/layout/hList9"/>
    <dgm:cxn modelId="{EFF9C08C-E95B-49FD-ADDB-795A1B52DB98}" type="presOf" srcId="{3112502A-A2E2-49B5-83B1-D07B4B652BD6}" destId="{7638EA5F-ABC2-4767-8B72-1A700957411E}" srcOrd="1" destOrd="0" presId="urn:microsoft.com/office/officeart/2005/8/layout/hList9"/>
    <dgm:cxn modelId="{5EA7A969-0218-49AE-BF7F-387E4448555A}" type="presOf" srcId="{0230592A-250B-445F-AE75-86CAF7203DE7}" destId="{34C27037-C4B2-448D-BB73-3BD9D8CCF07E}" srcOrd="0" destOrd="0" presId="urn:microsoft.com/office/officeart/2005/8/layout/hList9"/>
    <dgm:cxn modelId="{CDCAF4A1-13B0-4CDB-A87D-1593BAB3DEBB}" type="presOf" srcId="{D443EE87-9EF2-47AF-94FA-80795B7E06AC}" destId="{E57E7B57-AA70-4DDD-9FAF-5EF668743CCA}" srcOrd="0" destOrd="0" presId="urn:microsoft.com/office/officeart/2005/8/layout/hList9"/>
    <dgm:cxn modelId="{28A00CCD-C898-4C0F-804B-5821D904B92C}" type="presOf" srcId="{2F27BEB1-8538-44A4-A75E-E16ACA28BF68}" destId="{FA7EC04F-A0B6-492B-AD01-1775880BEEA1}" srcOrd="0" destOrd="0" presId="urn:microsoft.com/office/officeart/2005/8/layout/hList9"/>
    <dgm:cxn modelId="{1EF53668-F245-4712-88F8-42020A3F8789}" type="presOf" srcId="{7B06C10A-DE12-4024-821A-DA4E9F102073}" destId="{0625E32E-5017-4E7E-9C2B-15430A9B8DE4}" srcOrd="0" destOrd="0" presId="urn:microsoft.com/office/officeart/2005/8/layout/hList9"/>
    <dgm:cxn modelId="{AF9A692F-63B5-4468-8777-EE4557CB5A43}" type="presOf" srcId="{7FA2C4B0-0581-4D4B-950C-26BD0AA6196C}" destId="{DC3B57EC-E7E4-44E8-970A-0F0DAA04BF1B}" srcOrd="1" destOrd="0" presId="urn:microsoft.com/office/officeart/2005/8/layout/hList9"/>
    <dgm:cxn modelId="{F4EEF96A-EBE4-4496-8579-58AE940CE9F2}" type="presOf" srcId="{2F27BEB1-8538-44A4-A75E-E16ACA28BF68}" destId="{04D0CE0D-0562-4C2B-B31F-D3AA4065C15F}" srcOrd="1" destOrd="0" presId="urn:microsoft.com/office/officeart/2005/8/layout/hList9"/>
    <dgm:cxn modelId="{2EB39320-BEE4-4D18-8F51-6BB2BEE08E3D}" srcId="{7B06C10A-DE12-4024-821A-DA4E9F102073}" destId="{7FA2C4B0-0581-4D4B-950C-26BD0AA6196C}" srcOrd="1" destOrd="0" parTransId="{7870499C-1187-4393-A62D-0D65480A1954}" sibTransId="{3233E735-6E9B-423C-B584-D2BC41DCF0B9}"/>
    <dgm:cxn modelId="{8D426095-AE62-436B-8EC4-8EBFC69C73C9}" srcId="{D443EE87-9EF2-47AF-94FA-80795B7E06AC}" destId="{DC5C09C6-6AAD-44A7-8A83-A2356D6C023A}" srcOrd="0" destOrd="0" parTransId="{B4C38201-B1FC-4A88-B258-FA920A72501F}" sibTransId="{5724682F-CD55-4162-9E8A-F92F5E44FCB5}"/>
    <dgm:cxn modelId="{1FD94FC7-7996-464A-95F8-C5BB8B632C77}" srcId="{D443EE87-9EF2-47AF-94FA-80795B7E06AC}" destId="{2F27BEB1-8538-44A4-A75E-E16ACA28BF68}" srcOrd="3" destOrd="0" parTransId="{227632DD-8B7C-42E8-A693-2DC638801E1F}" sibTransId="{C223F739-7040-45C8-987A-EBCE30926DA6}"/>
    <dgm:cxn modelId="{83539E34-F5DF-49EB-BFDE-82A100DD1043}" srcId="{D443EE87-9EF2-47AF-94FA-80795B7E06AC}" destId="{21FD63F3-A208-45D0-B182-833896F19EE6}" srcOrd="2" destOrd="0" parTransId="{32E684D1-E2D9-4BA1-A0AE-D221053CF50D}" sibTransId="{84055828-B3D2-444C-AC40-2B25A89E01FC}"/>
    <dgm:cxn modelId="{0E04451B-DC56-4F51-8D2E-5E7380BFC6BB}" type="presOf" srcId="{21FD63F3-A208-45D0-B182-833896F19EE6}" destId="{92C885B0-3520-4565-ABF6-80B973C27D7E}" srcOrd="0" destOrd="0" presId="urn:microsoft.com/office/officeart/2005/8/layout/hList9"/>
    <dgm:cxn modelId="{2B432202-0A44-4195-8E27-C391C57A0817}" srcId="{7B06C10A-DE12-4024-821A-DA4E9F102073}" destId="{5CB7518A-3312-4C96-9146-D6499FAD32A5}" srcOrd="4" destOrd="0" parTransId="{46B4F516-AAD1-4E9F-B9C8-F502D2725B9F}" sibTransId="{BA622138-CE75-4037-A73D-B0B85D9E6F30}"/>
    <dgm:cxn modelId="{3A91E884-658C-467E-AAB2-04CC9DB22962}" type="presOf" srcId="{8D6A3CDA-559E-4B0E-91B5-7FCC3042E4CC}" destId="{49268A24-1928-41A3-819F-103FBF8D4676}" srcOrd="0" destOrd="0" presId="urn:microsoft.com/office/officeart/2005/8/layout/hList9"/>
    <dgm:cxn modelId="{7CCEB231-FEBF-4089-99E7-5243E8837DB3}" srcId="{7B06C10A-DE12-4024-821A-DA4E9F102073}" destId="{8D6A3CDA-559E-4B0E-91B5-7FCC3042E4CC}" srcOrd="3" destOrd="0" parTransId="{9CD49529-3CCC-4967-B816-E9E6B28D6E51}" sibTransId="{B2162048-4C58-425E-99E9-51895FC7BFC6}"/>
    <dgm:cxn modelId="{32648CF1-50C4-4335-9C7B-B9321FF29CD1}" srcId="{8C351380-AC26-4DC3-9D88-B3EC00A345FE}" destId="{7B06C10A-DE12-4024-821A-DA4E9F102073}" srcOrd="1" destOrd="0" parTransId="{A7D93B5B-C7DD-4B9B-8DD8-B019340FF084}" sibTransId="{C95C7293-304E-414D-973C-993A9D4CFDB4}"/>
    <dgm:cxn modelId="{187349EE-FBB3-40B9-8BC9-02F20E554F8D}" type="presOf" srcId="{64C11F69-8DB2-4A11-97E3-0B13D3F5655C}" destId="{98E6ECB5-FC3A-44CF-8407-131EF2DC37EB}" srcOrd="0" destOrd="0" presId="urn:microsoft.com/office/officeart/2005/8/layout/hList9"/>
    <dgm:cxn modelId="{6F8660A4-1A87-46E5-A4C4-A2239E52AEF8}" type="presOf" srcId="{5CB7518A-3312-4C96-9146-D6499FAD32A5}" destId="{DD8F8FB4-A7E5-4409-8C30-9D58A7FE4BE3}" srcOrd="1" destOrd="0" presId="urn:microsoft.com/office/officeart/2005/8/layout/hList9"/>
    <dgm:cxn modelId="{4CBE881D-F448-4FA7-84BA-FCAE735AAD45}" type="presOf" srcId="{60D30DF7-1AED-476C-9C44-A3903DA59958}" destId="{B256BA21-071C-4759-AC8A-F902AF36A418}" srcOrd="0" destOrd="0" presId="urn:microsoft.com/office/officeart/2005/8/layout/hList9"/>
    <dgm:cxn modelId="{D9ED3E6F-A36A-448B-8F5C-B6D6976BE538}" type="presOf" srcId="{0230592A-250B-445F-AE75-86CAF7203DE7}" destId="{708E1BEF-A260-4041-9DD1-E806F1C26361}" srcOrd="1" destOrd="0" presId="urn:microsoft.com/office/officeart/2005/8/layout/hList9"/>
    <dgm:cxn modelId="{08574F3C-3CDE-4FB8-B006-0F664420058B}" srcId="{D443EE87-9EF2-47AF-94FA-80795B7E06AC}" destId="{60D30DF7-1AED-476C-9C44-A3903DA59958}" srcOrd="4" destOrd="0" parTransId="{D2F3F6DD-CEF8-4CA1-B23E-D3415A558EED}" sibTransId="{BA22A7D9-E6DD-4BB7-BB3B-168A89CD0841}"/>
    <dgm:cxn modelId="{02192155-AB08-4B64-A559-6275C1D2EBFE}" srcId="{D443EE87-9EF2-47AF-94FA-80795B7E06AC}" destId="{0230592A-250B-445F-AE75-86CAF7203DE7}" srcOrd="1" destOrd="0" parTransId="{E74CBC8C-F42E-4A68-A568-2156A94CC81E}" sibTransId="{39C8F0E6-91BC-4BCE-9548-446B8439DB0B}"/>
    <dgm:cxn modelId="{91E528CB-7106-4FBB-A032-8BC684EADC11}" srcId="{8C351380-AC26-4DC3-9D88-B3EC00A345FE}" destId="{D443EE87-9EF2-47AF-94FA-80795B7E06AC}" srcOrd="0" destOrd="0" parTransId="{27637B11-8900-4DDB-B07D-2804E22BC32E}" sibTransId="{B1818E07-D1F4-4800-8C91-95B67EC7A426}"/>
    <dgm:cxn modelId="{CF800615-70A5-4962-B03E-F4A17FE44B15}" type="presOf" srcId="{8D6A3CDA-559E-4B0E-91B5-7FCC3042E4CC}" destId="{C9C58D56-4B14-4BC0-B6AB-13AFA2DC7249}" srcOrd="1" destOrd="0" presId="urn:microsoft.com/office/officeart/2005/8/layout/hList9"/>
    <dgm:cxn modelId="{55150309-BCAD-47C5-A0E8-C060E127D77A}" type="presParOf" srcId="{44DC0278-564D-468E-BD26-A6406C7BBE64}" destId="{FCB85CE8-C74F-40DA-8A62-1379CD658FB4}" srcOrd="0" destOrd="0" presId="urn:microsoft.com/office/officeart/2005/8/layout/hList9"/>
    <dgm:cxn modelId="{FEEE6C35-2324-4957-9E70-3AB3E08DF941}" type="presParOf" srcId="{44DC0278-564D-468E-BD26-A6406C7BBE64}" destId="{62E95DB6-6F1B-4AE1-B929-F10AB93F11D3}" srcOrd="1" destOrd="0" presId="urn:microsoft.com/office/officeart/2005/8/layout/hList9"/>
    <dgm:cxn modelId="{B95892A0-40B1-41BB-A361-2E93ADBA43CA}" type="presParOf" srcId="{62E95DB6-6F1B-4AE1-B929-F10AB93F11D3}" destId="{4449907B-CA9B-4619-B15F-03EB5DE4CD79}" srcOrd="0" destOrd="0" presId="urn:microsoft.com/office/officeart/2005/8/layout/hList9"/>
    <dgm:cxn modelId="{6659D0F9-8A5D-4062-8E8A-3BE900B37CFB}" type="presParOf" srcId="{62E95DB6-6F1B-4AE1-B929-F10AB93F11D3}" destId="{0CFD71E2-8491-4F3F-B873-BD01A829900A}" srcOrd="1" destOrd="0" presId="urn:microsoft.com/office/officeart/2005/8/layout/hList9"/>
    <dgm:cxn modelId="{DE59DC7F-AA97-40D2-9BEE-9069F6311660}" type="presParOf" srcId="{0CFD71E2-8491-4F3F-B873-BD01A829900A}" destId="{058D2D64-D966-492E-83DF-318EDBDA9E17}" srcOrd="0" destOrd="0" presId="urn:microsoft.com/office/officeart/2005/8/layout/hList9"/>
    <dgm:cxn modelId="{359C7EED-DAE2-4C97-AC00-63C30F3524E5}" type="presParOf" srcId="{0CFD71E2-8491-4F3F-B873-BD01A829900A}" destId="{707CE538-A844-4E54-A336-09924F05F3C7}" srcOrd="1" destOrd="0" presId="urn:microsoft.com/office/officeart/2005/8/layout/hList9"/>
    <dgm:cxn modelId="{1266EEE8-5C49-4E21-BB1A-4B8BBA55AE45}" type="presParOf" srcId="{62E95DB6-6F1B-4AE1-B929-F10AB93F11D3}" destId="{5CBF14FA-238E-473F-95AF-1C24CB6B9347}" srcOrd="2" destOrd="0" presId="urn:microsoft.com/office/officeart/2005/8/layout/hList9"/>
    <dgm:cxn modelId="{FC95B83D-0887-4811-B510-840E6A252F39}" type="presParOf" srcId="{5CBF14FA-238E-473F-95AF-1C24CB6B9347}" destId="{34C27037-C4B2-448D-BB73-3BD9D8CCF07E}" srcOrd="0" destOrd="0" presId="urn:microsoft.com/office/officeart/2005/8/layout/hList9"/>
    <dgm:cxn modelId="{6EFFA8DF-BFED-4700-8587-B9E831E3C883}" type="presParOf" srcId="{5CBF14FA-238E-473F-95AF-1C24CB6B9347}" destId="{708E1BEF-A260-4041-9DD1-E806F1C26361}" srcOrd="1" destOrd="0" presId="urn:microsoft.com/office/officeart/2005/8/layout/hList9"/>
    <dgm:cxn modelId="{F1BB4BD5-A0C0-4A02-9874-99BE033930CF}" type="presParOf" srcId="{62E95DB6-6F1B-4AE1-B929-F10AB93F11D3}" destId="{F7C0397E-046E-4E50-BF99-B066C3E76C08}" srcOrd="3" destOrd="0" presId="urn:microsoft.com/office/officeart/2005/8/layout/hList9"/>
    <dgm:cxn modelId="{E52FDA52-5A4B-4D45-A0A5-AADCC9F1F257}" type="presParOf" srcId="{F7C0397E-046E-4E50-BF99-B066C3E76C08}" destId="{92C885B0-3520-4565-ABF6-80B973C27D7E}" srcOrd="0" destOrd="0" presId="urn:microsoft.com/office/officeart/2005/8/layout/hList9"/>
    <dgm:cxn modelId="{C55C45FC-8658-423B-A7A3-F71390D9FC15}" type="presParOf" srcId="{F7C0397E-046E-4E50-BF99-B066C3E76C08}" destId="{2F87D780-8173-4B8D-BCA2-B3893A9D8706}" srcOrd="1" destOrd="0" presId="urn:microsoft.com/office/officeart/2005/8/layout/hList9"/>
    <dgm:cxn modelId="{0247374B-2A80-4F31-A34E-C76D92657522}" type="presParOf" srcId="{62E95DB6-6F1B-4AE1-B929-F10AB93F11D3}" destId="{0D128FA1-3ED0-417D-8994-1175A8E3F9E3}" srcOrd="4" destOrd="0" presId="urn:microsoft.com/office/officeart/2005/8/layout/hList9"/>
    <dgm:cxn modelId="{1552BE2E-84A9-4D49-87CA-886016238590}" type="presParOf" srcId="{0D128FA1-3ED0-417D-8994-1175A8E3F9E3}" destId="{FA7EC04F-A0B6-492B-AD01-1775880BEEA1}" srcOrd="0" destOrd="0" presId="urn:microsoft.com/office/officeart/2005/8/layout/hList9"/>
    <dgm:cxn modelId="{BB2B99B6-1284-485E-B3C9-C4388979C62E}" type="presParOf" srcId="{0D128FA1-3ED0-417D-8994-1175A8E3F9E3}" destId="{04D0CE0D-0562-4C2B-B31F-D3AA4065C15F}" srcOrd="1" destOrd="0" presId="urn:microsoft.com/office/officeart/2005/8/layout/hList9"/>
    <dgm:cxn modelId="{EA508403-4843-478D-89F9-3643E1ADB1F0}" type="presParOf" srcId="{62E95DB6-6F1B-4AE1-B929-F10AB93F11D3}" destId="{5CB6282C-27BF-40FB-BD79-AF1635A4C176}" srcOrd="5" destOrd="0" presId="urn:microsoft.com/office/officeart/2005/8/layout/hList9"/>
    <dgm:cxn modelId="{4D029612-B7EC-4B7B-90CF-2A2C01A4933A}" type="presParOf" srcId="{5CB6282C-27BF-40FB-BD79-AF1635A4C176}" destId="{B256BA21-071C-4759-AC8A-F902AF36A418}" srcOrd="0" destOrd="0" presId="urn:microsoft.com/office/officeart/2005/8/layout/hList9"/>
    <dgm:cxn modelId="{E83800A7-8409-45F9-8096-338F4B20CDFB}" type="presParOf" srcId="{5CB6282C-27BF-40FB-BD79-AF1635A4C176}" destId="{8C5372FA-9BC2-472E-8806-CEBDC409692B}" srcOrd="1" destOrd="0" presId="urn:microsoft.com/office/officeart/2005/8/layout/hList9"/>
    <dgm:cxn modelId="{2BEE6C2D-2EE6-4A11-9564-7F40EF4F3D87}" type="presParOf" srcId="{44DC0278-564D-468E-BD26-A6406C7BBE64}" destId="{EAA230F0-F89F-4A51-94BD-74DA9C7126D9}" srcOrd="2" destOrd="0" presId="urn:microsoft.com/office/officeart/2005/8/layout/hList9"/>
    <dgm:cxn modelId="{43F4216C-7A07-44C0-BE5D-2D62EAD1C0DA}" type="presParOf" srcId="{44DC0278-564D-468E-BD26-A6406C7BBE64}" destId="{E57E7B57-AA70-4DDD-9FAF-5EF668743CCA}" srcOrd="3" destOrd="0" presId="urn:microsoft.com/office/officeart/2005/8/layout/hList9"/>
    <dgm:cxn modelId="{FE4BB421-4ED1-456D-BF60-0772D00905A1}" type="presParOf" srcId="{44DC0278-564D-468E-BD26-A6406C7BBE64}" destId="{2BD1B93B-E105-4DC5-94FC-3A227A675A44}" srcOrd="4" destOrd="0" presId="urn:microsoft.com/office/officeart/2005/8/layout/hList9"/>
    <dgm:cxn modelId="{ADFED16D-E9D1-486E-8DB6-EB0147DB0268}" type="presParOf" srcId="{44DC0278-564D-468E-BD26-A6406C7BBE64}" destId="{4C953593-ACBD-47EB-AC3D-3A03BEF3794A}" srcOrd="5" destOrd="0" presId="urn:microsoft.com/office/officeart/2005/8/layout/hList9"/>
    <dgm:cxn modelId="{A3A5A231-6127-4149-9A30-86E37014EE9F}" type="presParOf" srcId="{44DC0278-564D-468E-BD26-A6406C7BBE64}" destId="{06F2B399-6347-4936-9C37-68244CDDDA17}" srcOrd="6" destOrd="0" presId="urn:microsoft.com/office/officeart/2005/8/layout/hList9"/>
    <dgm:cxn modelId="{759A4E10-F2FB-41F8-B0A6-513A4C3881A8}" type="presParOf" srcId="{06F2B399-6347-4936-9C37-68244CDDDA17}" destId="{AF08185E-DFF8-48DC-8C9A-91DC7D496FD2}" srcOrd="0" destOrd="0" presId="urn:microsoft.com/office/officeart/2005/8/layout/hList9"/>
    <dgm:cxn modelId="{DCD2AA8E-A5B2-4E63-ABA9-FEE0D026DFC7}" type="presParOf" srcId="{06F2B399-6347-4936-9C37-68244CDDDA17}" destId="{86FB6547-8C88-412A-A016-4E212C6EEA23}" srcOrd="1" destOrd="0" presId="urn:microsoft.com/office/officeart/2005/8/layout/hList9"/>
    <dgm:cxn modelId="{1CC554FB-5CAA-4644-8F2B-AFAF15A748AE}" type="presParOf" srcId="{86FB6547-8C88-412A-A016-4E212C6EEA23}" destId="{3E0A46A8-E083-4711-937B-20913F0C5641}" srcOrd="0" destOrd="0" presId="urn:microsoft.com/office/officeart/2005/8/layout/hList9"/>
    <dgm:cxn modelId="{EA966557-0F20-43F1-BCFD-85569843A9E2}" type="presParOf" srcId="{86FB6547-8C88-412A-A016-4E212C6EEA23}" destId="{7638EA5F-ABC2-4767-8B72-1A700957411E}" srcOrd="1" destOrd="0" presId="urn:microsoft.com/office/officeart/2005/8/layout/hList9"/>
    <dgm:cxn modelId="{FE51A0F2-56E7-4D57-A16F-FEA53C6B794A}" type="presParOf" srcId="{06F2B399-6347-4936-9C37-68244CDDDA17}" destId="{24D0ECD0-5408-4712-BAD4-345354C15D9B}" srcOrd="2" destOrd="0" presId="urn:microsoft.com/office/officeart/2005/8/layout/hList9"/>
    <dgm:cxn modelId="{990C6542-B19E-404E-9663-EEEB67B629AE}" type="presParOf" srcId="{24D0ECD0-5408-4712-BAD4-345354C15D9B}" destId="{D31202D7-BC32-4446-9EF3-8B33ADEB8721}" srcOrd="0" destOrd="0" presId="urn:microsoft.com/office/officeart/2005/8/layout/hList9"/>
    <dgm:cxn modelId="{CA34766D-3E4E-4820-9838-66DE7FBA93E2}" type="presParOf" srcId="{24D0ECD0-5408-4712-BAD4-345354C15D9B}" destId="{DC3B57EC-E7E4-44E8-970A-0F0DAA04BF1B}" srcOrd="1" destOrd="0" presId="urn:microsoft.com/office/officeart/2005/8/layout/hList9"/>
    <dgm:cxn modelId="{656A5049-203D-4D9A-A6B6-10824141E85C}" type="presParOf" srcId="{06F2B399-6347-4936-9C37-68244CDDDA17}" destId="{D747CC8D-8E21-42A4-9A60-DE3E0B6B058C}" srcOrd="3" destOrd="0" presId="urn:microsoft.com/office/officeart/2005/8/layout/hList9"/>
    <dgm:cxn modelId="{D0491F81-F1B2-4979-947A-D48A1F82934B}" type="presParOf" srcId="{D747CC8D-8E21-42A4-9A60-DE3E0B6B058C}" destId="{98E6ECB5-FC3A-44CF-8407-131EF2DC37EB}" srcOrd="0" destOrd="0" presId="urn:microsoft.com/office/officeart/2005/8/layout/hList9"/>
    <dgm:cxn modelId="{C36EEDC1-9CBC-46F9-890F-976DDB92C969}" type="presParOf" srcId="{D747CC8D-8E21-42A4-9A60-DE3E0B6B058C}" destId="{732254DA-FF29-4D05-AC11-BF1E2E8FF541}" srcOrd="1" destOrd="0" presId="urn:microsoft.com/office/officeart/2005/8/layout/hList9"/>
    <dgm:cxn modelId="{5B5BB32A-FFFC-40A1-A2FB-9685B65F0E82}" type="presParOf" srcId="{06F2B399-6347-4936-9C37-68244CDDDA17}" destId="{33DD2905-B959-4B1D-BB06-1C562B934C7E}" srcOrd="4" destOrd="0" presId="urn:microsoft.com/office/officeart/2005/8/layout/hList9"/>
    <dgm:cxn modelId="{1FAC6141-73DA-44E8-91F5-232E02CC3B5B}" type="presParOf" srcId="{33DD2905-B959-4B1D-BB06-1C562B934C7E}" destId="{49268A24-1928-41A3-819F-103FBF8D4676}" srcOrd="0" destOrd="0" presId="urn:microsoft.com/office/officeart/2005/8/layout/hList9"/>
    <dgm:cxn modelId="{A10A3DF9-7587-496C-A35A-87B1D894A099}" type="presParOf" srcId="{33DD2905-B959-4B1D-BB06-1C562B934C7E}" destId="{C9C58D56-4B14-4BC0-B6AB-13AFA2DC7249}" srcOrd="1" destOrd="0" presId="urn:microsoft.com/office/officeart/2005/8/layout/hList9"/>
    <dgm:cxn modelId="{93BD6252-03FA-4B11-BF51-FD9DC6AEB2B9}" type="presParOf" srcId="{06F2B399-6347-4936-9C37-68244CDDDA17}" destId="{B6D50B6F-01C9-4434-8659-AAC2AAA2E750}" srcOrd="5" destOrd="0" presId="urn:microsoft.com/office/officeart/2005/8/layout/hList9"/>
    <dgm:cxn modelId="{5782B1F7-E13B-4F4F-8C16-A7210D61B0F9}" type="presParOf" srcId="{B6D50B6F-01C9-4434-8659-AAC2AAA2E750}" destId="{54DEEF29-8397-4A14-862F-3F2BE5EED767}" srcOrd="0" destOrd="0" presId="urn:microsoft.com/office/officeart/2005/8/layout/hList9"/>
    <dgm:cxn modelId="{F92335AE-ABF2-41FE-ABC2-082BE93EEA06}" type="presParOf" srcId="{B6D50B6F-01C9-4434-8659-AAC2AAA2E750}" destId="{DD8F8FB4-A7E5-4409-8C30-9D58A7FE4BE3}" srcOrd="1" destOrd="0" presId="urn:microsoft.com/office/officeart/2005/8/layout/hList9"/>
    <dgm:cxn modelId="{6ADE4688-3AF1-4D54-9810-9348342BFBF8}" type="presParOf" srcId="{44DC0278-564D-468E-BD26-A6406C7BBE64}" destId="{23005CEB-54CA-48A6-AC39-80E653A949F4}" srcOrd="7" destOrd="0" presId="urn:microsoft.com/office/officeart/2005/8/layout/hList9"/>
    <dgm:cxn modelId="{956560A7-E008-4407-B8EA-7FA262D8BC04}" type="presParOf" srcId="{44DC0278-564D-468E-BD26-A6406C7BBE64}" destId="{0625E32E-5017-4E7E-9C2B-15430A9B8DE4}" srcOrd="8" destOrd="0" presId="urn:microsoft.com/office/officeart/2005/8/layout/hList9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A6CB8BD-DA13-487F-AB89-87191E5C0A0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B6F767-4B19-44D3-9705-A0A5B6FC9F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B7267-7A22-492C-8356-BB9CAB9E7282}" type="slidenum">
              <a:rPr lang="ar-SA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EG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1F404-44E9-4659-B3ED-3BC633B0A2FC}" type="slidenum">
              <a:rPr lang="ar-SA">
                <a:latin typeface="Arial" pitchFamily="34" charset="0"/>
                <a:cs typeface="Arial" pitchFamily="34" charset="0"/>
              </a:rPr>
              <a:pPr/>
              <a:t>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A1611-20A1-4877-AC85-F9AC7C220C3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DDFC8-B722-4572-B9D7-54002582CC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7813"/>
            <a:ext cx="21336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2484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3B5FA-AED1-4816-8F98-CBA6E4D14F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5719F-F5A4-48E8-8273-783C7564567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9A5CFAD-EBEF-44E0-8033-2698159C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CF183A2-CE8C-4379-91CF-17BE6BF6F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6A885D3-602C-4C24-ADF4-D336BA857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F60298B-12E3-4AE6-A04F-3D738A36B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ACA15C8-3AF9-4782-8068-9856C114B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BA698B4-00F3-44DD-BF3C-DC5B55799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0BCD913-7533-45EA-8872-95F8593D4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384C4-3D87-48FD-AF8D-510333C1613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B5CDE79-1B9B-44B2-A7FE-CE18085D9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DE45A351-601B-4749-B272-0EBC56BB3C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40282F4D-A07B-4416-96D2-42D83227B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7337EA0-4954-464E-B1AD-6419A4E44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19C6DA1-2E5D-4DDD-9D46-4038039A7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5B66C13-B3D8-46A3-A8AA-F745DB09E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E2BE63F-ADBC-4FC6-92A9-940FC540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4A45805-3B5A-4571-810F-F456684CB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685C510-A568-4DFC-B636-F249DC335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E929E99-5317-4941-AF34-398CF94EB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E951A-D61D-4EC6-9447-44DCA5F7F7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046DD6B-0D25-47C3-B061-101EFBA93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D862896-0CA5-497A-8C91-3514D7E014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CE25B6F-ABE8-4F75-AD92-C6D1959C6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E2110C-C6E8-4097-9472-E69A90DB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B63D7E7-43CB-4F3E-8F21-794F92FC8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9430B8F-9073-4C90-9BDD-D278358379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561780F-F48F-4BD8-A6B4-92F276335D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E74EAD23-71EC-423A-B5C7-D9CADE0FF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901FA938-19B2-4C39-BCA9-BA11889D5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2D052F5-9A90-4E85-A5DD-113F25777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4BA88-F195-4A5A-BE9C-D6C4C1D2011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A72BCB7-C843-4B25-B9F0-70C16124D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7116D9-5FFC-4B1E-894E-75DD5F528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8EEEA08-7E77-49C6-9EDC-E8AD472E4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67B0502-0E96-4F44-812C-085FF6EB3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02CF591-EC17-45B7-BF6C-EDD1FD584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3EA60F3-B080-412E-AAB2-54033A74D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855369A-B85E-49D7-9C66-E153BB093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7BE0FBAD-F1EB-4B76-A1EC-DB68F220692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0FEA438-A168-4B99-9BFE-ED64142D1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321426B-5A89-49D5-B557-0E870892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E67AE-9A14-4BEA-AF86-20345954535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4F7711D5-EDDD-435D-8DED-9E8E9AD3C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DE570A2-7D37-4007-AF27-A6F94F58BE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B86F9549-8589-45E7-9215-0DF3386E6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317DF089-CE4C-4FDF-9DC7-89F84B9BC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36E300D-6B95-4975-BBB4-A4A4B9739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6D470048-5C19-4372-A9FC-824A61E38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A869B7BB-3DDC-4A6E-B97A-857EB038D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8DECAF4-9166-496F-A735-06983C6EB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EEEE506-5723-4F3C-9A09-1A911B610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BD03224-37AD-4BDC-AA8A-007449C007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F5B2-44E4-42F3-8068-7B475F827FB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9E4F263F-96F3-422C-AEFE-9A025C1F5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5170968-42E7-4892-87E7-36AEE2288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CCAE52D0-2CFD-41F1-A785-E0E4E4E5A8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21DEB54-A82E-4623-AB51-FC7610C77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17F5A9C-3D00-416C-8FEE-D872258FD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5CAC75D-5E84-4073-B3FC-7ABBE600F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02ABB4E4-32E7-453A-8DF0-D7B0FBD4F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F61686A8-9196-4591-92F2-979FC280E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5F84C580-4300-4AE5-A491-8EA79FBB4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8BDBE7CF-1CBE-40B0-B839-56631A2F9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827DE-D2E0-4FC4-93B3-860F041667B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129A7C68-C584-4303-B065-5C3EAE03A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b="1" smtClean="0"/>
            </a:lvl1pPr>
          </a:lstStyle>
          <a:p>
            <a:pPr>
              <a:defRPr/>
            </a:pPr>
            <a:fld id="{247D8EF7-5B85-400C-9E35-A2596D45929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B22E3-23AD-4173-A96D-45814C3D74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C8484-7671-44AC-92CD-AB99E0A109B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2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830 w 5740"/>
                <a:gd name="T1" fmla="*/ 33 h 4316"/>
                <a:gd name="T2" fmla="*/ 0 w 5740"/>
                <a:gd name="T3" fmla="*/ 33 h 4316"/>
                <a:gd name="T4" fmla="*/ 0 w 5740"/>
                <a:gd name="T5" fmla="*/ 0 h 4316"/>
                <a:gd name="T6" fmla="*/ 5830 w 5740"/>
                <a:gd name="T7" fmla="*/ 0 h 4316"/>
                <a:gd name="T8" fmla="*/ 5830 w 5740"/>
                <a:gd name="T9" fmla="*/ 33 h 4316"/>
                <a:gd name="T10" fmla="*/ 5830 w 5740"/>
                <a:gd name="T11" fmla="*/ 33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grpSp>
          <p:nvGrpSpPr>
            <p:cNvPr id="4106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238598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599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0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1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2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3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4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5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6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7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08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107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238610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1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2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3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4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5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6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7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8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19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0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1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8624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5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26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4108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38629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0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1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2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3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4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5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238637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8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39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0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1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2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3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4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8645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4109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4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4 w 382"/>
                  <a:gd name="T19" fmla="*/ 96 h 96"/>
                  <a:gd name="T20" fmla="*/ 268 w 382"/>
                  <a:gd name="T21" fmla="*/ 90 h 96"/>
                  <a:gd name="T22" fmla="*/ 316 w 382"/>
                  <a:gd name="T23" fmla="*/ 84 h 96"/>
                  <a:gd name="T24" fmla="*/ 357 w 382"/>
                  <a:gd name="T25" fmla="*/ 66 h 96"/>
                  <a:gd name="T26" fmla="*/ 387 w 382"/>
                  <a:gd name="T27" fmla="*/ 42 h 96"/>
                  <a:gd name="T28" fmla="*/ 381 w 382"/>
                  <a:gd name="T29" fmla="*/ 42 h 96"/>
                  <a:gd name="T30" fmla="*/ 351 w 382"/>
                  <a:gd name="T31" fmla="*/ 66 h 96"/>
                  <a:gd name="T32" fmla="*/ 310 w 382"/>
                  <a:gd name="T33" fmla="*/ 78 h 96"/>
                  <a:gd name="T34" fmla="*/ 268 w 382"/>
                  <a:gd name="T35" fmla="*/ 90 h 96"/>
                  <a:gd name="T36" fmla="*/ 214 w 382"/>
                  <a:gd name="T37" fmla="*/ 96 h 96"/>
                  <a:gd name="T38" fmla="*/ 214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4 w 185"/>
                  <a:gd name="T5" fmla="*/ 36 h 210"/>
                  <a:gd name="T6" fmla="*/ 160 w 185"/>
                  <a:gd name="T7" fmla="*/ 72 h 210"/>
                  <a:gd name="T8" fmla="*/ 166 w 185"/>
                  <a:gd name="T9" fmla="*/ 90 h 210"/>
                  <a:gd name="T10" fmla="*/ 172 w 185"/>
                  <a:gd name="T11" fmla="*/ 114 h 210"/>
                  <a:gd name="T12" fmla="*/ 166 w 185"/>
                  <a:gd name="T13" fmla="*/ 138 h 210"/>
                  <a:gd name="T14" fmla="*/ 154 w 185"/>
                  <a:gd name="T15" fmla="*/ 162 h 210"/>
                  <a:gd name="T16" fmla="*/ 124 w 185"/>
                  <a:gd name="T17" fmla="*/ 180 h 210"/>
                  <a:gd name="T18" fmla="*/ 90 w 185"/>
                  <a:gd name="T19" fmla="*/ 198 h 210"/>
                  <a:gd name="T20" fmla="*/ 101 w 185"/>
                  <a:gd name="T21" fmla="*/ 210 h 210"/>
                  <a:gd name="T22" fmla="*/ 136 w 185"/>
                  <a:gd name="T23" fmla="*/ 192 h 210"/>
                  <a:gd name="T24" fmla="*/ 166 w 185"/>
                  <a:gd name="T25" fmla="*/ 168 h 210"/>
                  <a:gd name="T26" fmla="*/ 184 w 185"/>
                  <a:gd name="T27" fmla="*/ 144 h 210"/>
                  <a:gd name="T28" fmla="*/ 190 w 185"/>
                  <a:gd name="T29" fmla="*/ 114 h 210"/>
                  <a:gd name="T30" fmla="*/ 184 w 185"/>
                  <a:gd name="T31" fmla="*/ 90 h 210"/>
                  <a:gd name="T32" fmla="*/ 178 w 185"/>
                  <a:gd name="T33" fmla="*/ 66 h 210"/>
                  <a:gd name="T34" fmla="*/ 160 w 185"/>
                  <a:gd name="T35" fmla="*/ 48 h 210"/>
                  <a:gd name="T36" fmla="*/ 136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grpSp>
            <p:nvGrpSpPr>
              <p:cNvPr id="4117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/>
                </a:extLst>
              </p:spPr>
              <p:txBody>
                <a:bodyPr/>
                <a:lstStyle>
                  <a:lvl1pPr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1pPr>
                  <a:lvl2pPr marL="742950" indent="-28575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2pPr>
                  <a:lvl3pPr marL="11430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3pPr>
                  <a:lvl4pPr marL="16002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4pPr>
                  <a:lvl5pPr marL="2057400" indent="-228600"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5pPr>
                  <a:lvl6pPr marL="25146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6pPr>
                  <a:lvl7pPr marL="29718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7pPr>
                  <a:lvl8pPr marL="34290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8pPr>
                  <a:lvl9pPr marL="3886200" indent="-228600" algn="l" rtl="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Verdana" panose="020B060403050404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>
                    <a:defRPr/>
                  </a:pPr>
                  <a:endParaRPr lang="ar-EG" smtClean="0"/>
                </a:p>
              </p:txBody>
            </p:sp>
          </p:grpSp>
        </p:grpSp>
      </p:grpSp>
      <p:sp>
        <p:nvSpPr>
          <p:cNvPr id="238659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8660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1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8661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38662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600" b="0">
                <a:effectLst>
                  <a:outerShdw blurRad="38100" dist="38100" dir="2700000" algn="tl">
                    <a:srgbClr val="000000"/>
                  </a:outerShdw>
                </a:effectLst>
                <a:latin typeface="French Script MT" pitchFamily="66" charset="0"/>
                <a:cs typeface="Andalus" pitchFamily="2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8663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CEE0A3C-E669-422D-833F-16F2C9F1E7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463" r:id="rId1"/>
    <p:sldLayoutId id="2147485464" r:id="rId2"/>
    <p:sldLayoutId id="2147485465" r:id="rId3"/>
    <p:sldLayoutId id="2147485466" r:id="rId4"/>
    <p:sldLayoutId id="2147485467" r:id="rId5"/>
    <p:sldLayoutId id="2147485468" r:id="rId6"/>
    <p:sldLayoutId id="2147485469" r:id="rId7"/>
    <p:sldLayoutId id="2147485470" r:id="rId8"/>
    <p:sldLayoutId id="2147485471" r:id="rId9"/>
    <p:sldLayoutId id="2147485472" r:id="rId10"/>
    <p:sldLayoutId id="2147485473" r:id="rId11"/>
    <p:sldLayoutId id="2147485474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8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8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86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86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86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86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659" grpId="0"/>
      <p:bldP spid="238660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86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3866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v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lnSpc>
          <a:spcPct val="130000"/>
        </a:lnSpc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973730A-B311-4683-B8C0-351BC986C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75" r:id="rId1"/>
    <p:sldLayoutId id="2147485476" r:id="rId2"/>
    <p:sldLayoutId id="2147485477" r:id="rId3"/>
    <p:sldLayoutId id="2147485478" r:id="rId4"/>
    <p:sldLayoutId id="2147485479" r:id="rId5"/>
    <p:sldLayoutId id="2147485480" r:id="rId6"/>
    <p:sldLayoutId id="2147485481" r:id="rId7"/>
    <p:sldLayoutId id="2147485482" r:id="rId8"/>
    <p:sldLayoutId id="2147485483" r:id="rId9"/>
    <p:sldLayoutId id="2147485484" r:id="rId10"/>
    <p:sldLayoutId id="2147485485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E5C833-944E-4109-B11D-3101F84E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86" r:id="rId1"/>
    <p:sldLayoutId id="2147485487" r:id="rId2"/>
    <p:sldLayoutId id="2147485488" r:id="rId3"/>
    <p:sldLayoutId id="2147485489" r:id="rId4"/>
    <p:sldLayoutId id="2147485490" r:id="rId5"/>
    <p:sldLayoutId id="2147485491" r:id="rId6"/>
    <p:sldLayoutId id="2147485492" r:id="rId7"/>
    <p:sldLayoutId id="2147485493" r:id="rId8"/>
    <p:sldLayoutId id="2147485494" r:id="rId9"/>
    <p:sldLayoutId id="2147485495" r:id="rId10"/>
    <p:sldLayoutId id="2147485496" r:id="rId11"/>
    <p:sldLayoutId id="2147485497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1E1C96A-D043-4EB1-B632-5EC79CD5F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8" r:id="rId1"/>
    <p:sldLayoutId id="2147485499" r:id="rId2"/>
    <p:sldLayoutId id="2147485500" r:id="rId3"/>
    <p:sldLayoutId id="2147485501" r:id="rId4"/>
    <p:sldLayoutId id="2147485502" r:id="rId5"/>
    <p:sldLayoutId id="2147485503" r:id="rId6"/>
    <p:sldLayoutId id="2147485504" r:id="rId7"/>
    <p:sldLayoutId id="2147485505" r:id="rId8"/>
    <p:sldLayoutId id="2147485506" r:id="rId9"/>
    <p:sldLayoutId id="2147485507" r:id="rId10"/>
    <p:sldLayoutId id="2147485508" r:id="rId11"/>
    <p:sldLayoutId id="214748550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03C4AB2-0FF2-4405-BFC4-595AE3372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0" r:id="rId1"/>
    <p:sldLayoutId id="2147485511" r:id="rId2"/>
    <p:sldLayoutId id="2147485512" r:id="rId3"/>
    <p:sldLayoutId id="2147485513" r:id="rId4"/>
    <p:sldLayoutId id="2147485514" r:id="rId5"/>
    <p:sldLayoutId id="2147485515" r:id="rId6"/>
    <p:sldLayoutId id="2147485516" r:id="rId7"/>
    <p:sldLayoutId id="2147485517" r:id="rId8"/>
    <p:sldLayoutId id="2147485518" r:id="rId9"/>
    <p:sldLayoutId id="2147485519" r:id="rId10"/>
    <p:sldLayoutId id="2147485520" r:id="rId11"/>
    <p:sldLayoutId id="214748552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srgbClr val="FFFFFF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rgbClr val="FFFFFF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B252815-8924-4E78-876F-04BBD956B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2" r:id="rId1"/>
    <p:sldLayoutId id="2147485523" r:id="rId2"/>
    <p:sldLayoutId id="2147485524" r:id="rId3"/>
    <p:sldLayoutId id="2147485525" r:id="rId4"/>
    <p:sldLayoutId id="2147485526" r:id="rId5"/>
    <p:sldLayoutId id="2147485527" r:id="rId6"/>
    <p:sldLayoutId id="2147485528" r:id="rId7"/>
    <p:sldLayoutId id="2147485529" r:id="rId8"/>
    <p:sldLayoutId id="2147485530" r:id="rId9"/>
    <p:sldLayoutId id="2147485531" r:id="rId10"/>
    <p:sldLayoutId id="2147485532" r:id="rId11"/>
    <p:sldLayoutId id="2147485533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4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1052513" y="1143000"/>
            <a:ext cx="8091487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bg2"/>
                </a:solidFill>
              </a:rPr>
              <a:t>Epidemiology of Communicable Diseases</a:t>
            </a:r>
            <a:br>
              <a:rPr lang="en-US" sz="3600" b="1" dirty="0" smtClean="0">
                <a:solidFill>
                  <a:schemeClr val="bg2"/>
                </a:solidFill>
              </a:rPr>
            </a:br>
            <a:r>
              <a:rPr lang="en-US" sz="3600" b="1" dirty="0" smtClean="0">
                <a:solidFill>
                  <a:schemeClr val="bg2"/>
                </a:solidFill>
              </a:rPr>
              <a:t>(Chain of infection)</a:t>
            </a:r>
            <a:br>
              <a:rPr lang="en-US" sz="3600" b="1" dirty="0" smtClean="0">
                <a:solidFill>
                  <a:schemeClr val="bg2"/>
                </a:solidFill>
              </a:rPr>
            </a:br>
            <a:endParaRPr lang="en-US" sz="3600" b="1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46083" name="Subtitle 2"/>
          <p:cNvSpPr>
            <a:spLocks noGrp="1"/>
          </p:cNvSpPr>
          <p:nvPr>
            <p:ph type="subTitle" idx="4294967295"/>
          </p:nvPr>
        </p:nvSpPr>
        <p:spPr>
          <a:xfrm>
            <a:off x="990600" y="4648200"/>
            <a:ext cx="7696200" cy="12954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Dr. Salwa  A. Tayel   &amp; </a:t>
            </a:r>
            <a:r>
              <a:rPr lang="en-US" sz="2400" spc="50" dirty="0" smtClean="0"/>
              <a:t>Dr. Mohammad Afzal </a:t>
            </a:r>
            <a:r>
              <a:rPr lang="en-US" sz="2400" spc="50" dirty="0" err="1" smtClean="0"/>
              <a:t>Mahmood</a:t>
            </a:r>
            <a:endParaRPr lang="en-US" sz="2400" dirty="0" smtClean="0"/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Department of Family &amp; Community Medicine</a:t>
            </a:r>
          </a:p>
          <a:p>
            <a:pPr marL="0" indent="0" algn="ctr" eaLnBrk="1" hangingPunct="1">
              <a:buFont typeface="Arial" pitchFamily="34" charset="0"/>
              <a:buNone/>
              <a:defRPr/>
            </a:pPr>
            <a:r>
              <a:rPr lang="en-US" sz="2400" dirty="0" smtClean="0"/>
              <a:t>September-2013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66" y="11905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  <a:endParaRPr lang="en-US" dirty="0"/>
          </a:p>
        </p:txBody>
      </p:sp>
      <p:sp>
        <p:nvSpPr>
          <p:cNvPr id="70662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934581-0061-4D0F-9B5F-D0D547824FB5}" type="slidenum">
              <a:rPr lang="en-US">
                <a:cs typeface="Arial" pitchFamily="34" charset="0"/>
              </a:rPr>
              <a:pPr/>
              <a:t>1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6803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C1420D05-F1B4-439B-8404-C07C098528F8}" type="slidenum">
              <a:rPr lang="ar-SA">
                <a:cs typeface="Arial" pitchFamily="34" charset="0"/>
              </a:rPr>
              <a:pPr eaLnBrk="1" hangingPunct="1"/>
              <a:t>10</a:t>
            </a:fld>
            <a:endParaRPr lang="en-US">
              <a:cs typeface="Arial" pitchFamily="34" charset="0"/>
            </a:endParaRPr>
          </a:p>
        </p:txBody>
      </p:sp>
      <p:sp>
        <p:nvSpPr>
          <p:cNvPr id="76804" name="Text Box 2"/>
          <p:cNvSpPr txBox="1">
            <a:spLocks noChangeArrowheads="1"/>
          </p:cNvSpPr>
          <p:nvPr/>
        </p:nvSpPr>
        <p:spPr bwMode="auto">
          <a:xfrm>
            <a:off x="1547813" y="5157788"/>
            <a:ext cx="75961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>
              <a:spcBef>
                <a:spcPct val="50000"/>
              </a:spcBef>
            </a:pPr>
            <a:endParaRPr lang="ar-EG" sz="3500">
              <a:latin typeface="Arial" pitchFamily="34" charset="0"/>
            </a:endParaRPr>
          </a:p>
        </p:txBody>
      </p:sp>
      <p:sp>
        <p:nvSpPr>
          <p:cNvPr id="421891" name="Text Box 3"/>
          <p:cNvSpPr txBox="1">
            <a:spLocks noChangeArrowheads="1"/>
          </p:cNvSpPr>
          <p:nvPr/>
        </p:nvSpPr>
        <p:spPr bwMode="auto">
          <a:xfrm>
            <a:off x="228600" y="1247775"/>
            <a:ext cx="883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latin typeface="+mn-lt"/>
                <a:ea typeface="Arial Unicode MS" pitchFamily="34" charset="-128"/>
                <a:cs typeface="Arial" charset="0"/>
              </a:rPr>
              <a:t>The ability of the organism to produce  specific immunity (antibodies or antitoxin).</a:t>
            </a:r>
          </a:p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latin typeface="+mn-lt"/>
                <a:ea typeface="Arial Unicode MS" pitchFamily="34" charset="-128"/>
                <a:cs typeface="Arial" charset="0"/>
              </a:rPr>
              <a:t>It can be measured by:</a:t>
            </a:r>
          </a:p>
          <a:p>
            <a:pPr marL="342900" indent="-342900">
              <a:lnSpc>
                <a:spcPct val="140000"/>
              </a:lnSpc>
              <a:defRPr/>
            </a:pP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Second attack frequency: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 </a:t>
            </a:r>
          </a:p>
          <a:p>
            <a:pPr marL="342900" indent="-342900" algn="justLow">
              <a:lnSpc>
                <a:spcPct val="140000"/>
              </a:lnSpc>
              <a:buClr>
                <a:srgbClr val="FFFF00"/>
              </a:buClr>
              <a:defRPr/>
            </a:pPr>
            <a:r>
              <a:rPr lang="en-US" sz="2800" i="1" dirty="0">
                <a:latin typeface="+mn-lt"/>
                <a:ea typeface="Arial Unicode MS" pitchFamily="34" charset="-128"/>
                <a:cs typeface="Arial" charset="0"/>
              </a:rPr>
              <a:t>Second attacks are rare: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measles, mumps and chickenpox. </a:t>
            </a:r>
          </a:p>
          <a:p>
            <a:pPr marL="342900" indent="-342900" algn="justLow">
              <a:lnSpc>
                <a:spcPct val="140000"/>
              </a:lnSpc>
              <a:buClr>
                <a:srgbClr val="FFFF00"/>
              </a:buClr>
              <a:defRPr/>
            </a:pPr>
            <a:r>
              <a:rPr lang="en-US" sz="2800" i="1" dirty="0">
                <a:latin typeface="+mn-lt"/>
                <a:ea typeface="Arial Unicode MS" pitchFamily="34" charset="-128"/>
                <a:cs typeface="Arial" charset="0"/>
              </a:rPr>
              <a:t>Re-infection occurs frequently: </a:t>
            </a:r>
            <a:r>
              <a:rPr lang="en-US" sz="28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Arial Unicode MS" pitchFamily="34" charset="-128"/>
                <a:cs typeface="Arial" charset="0"/>
              </a:rPr>
              <a:t>common cold, syphilis and gonorrhea.</a:t>
            </a:r>
            <a:endParaRPr lang="en-US" sz="28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Arial Unicode MS" pitchFamily="34" charset="-128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450" y="361950"/>
            <a:ext cx="5751513" cy="6191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40000"/>
              </a:lnSpc>
              <a:defRPr/>
            </a:pPr>
            <a:r>
              <a:rPr lang="en-US" sz="2800" dirty="0" err="1">
                <a:solidFill>
                  <a:schemeClr val="bg2"/>
                </a:solidFill>
                <a:latin typeface="+mj-lt"/>
                <a:ea typeface="Arial Unicode MS" pitchFamily="34" charset="-128"/>
                <a:cs typeface="Arial" charset="0"/>
              </a:rPr>
              <a:t>Antigenicity</a:t>
            </a:r>
            <a:r>
              <a:rPr lang="en-US" sz="2800" dirty="0">
                <a:solidFill>
                  <a:schemeClr val="bg2"/>
                </a:solidFill>
                <a:latin typeface="+mj-lt"/>
                <a:ea typeface="Arial Unicode MS" pitchFamily="34" charset="-128"/>
                <a:cs typeface="Arial" charset="0"/>
              </a:rPr>
              <a:t> (Immunogenicity)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2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2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2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2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42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6629400" cy="8382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2. Reservoir of infection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79488" y="2362200"/>
            <a:ext cx="6792912" cy="3810000"/>
            <a:chOff x="1344" y="1392"/>
            <a:chExt cx="2784" cy="1680"/>
          </a:xfrm>
        </p:grpSpPr>
        <p:sp>
          <p:nvSpPr>
            <p:cNvPr id="77831" name="Rectangle 5"/>
            <p:cNvSpPr>
              <a:spLocks noChangeArrowheads="1"/>
            </p:cNvSpPr>
            <p:nvPr/>
          </p:nvSpPr>
          <p:spPr bwMode="auto">
            <a:xfrm>
              <a:off x="1680" y="1392"/>
              <a:ext cx="2208" cy="5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2400">
                  <a:solidFill>
                    <a:srgbClr val="FFFF00"/>
                  </a:solidFill>
                </a:rPr>
                <a:t>Types of Reservoir</a:t>
              </a:r>
            </a:p>
          </p:txBody>
        </p:sp>
        <p:sp>
          <p:nvSpPr>
            <p:cNvPr id="77832" name="Line 6"/>
            <p:cNvSpPr>
              <a:spLocks noChangeShapeType="1"/>
            </p:cNvSpPr>
            <p:nvPr/>
          </p:nvSpPr>
          <p:spPr bwMode="auto">
            <a:xfrm>
              <a:off x="273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3" name="Line 7"/>
            <p:cNvSpPr>
              <a:spLocks noChangeShapeType="1"/>
            </p:cNvSpPr>
            <p:nvPr/>
          </p:nvSpPr>
          <p:spPr bwMode="auto">
            <a:xfrm flipH="1" flipV="1">
              <a:off x="1872" y="230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4" name="Line 8"/>
            <p:cNvSpPr>
              <a:spLocks noChangeShapeType="1"/>
            </p:cNvSpPr>
            <p:nvPr/>
          </p:nvSpPr>
          <p:spPr bwMode="auto">
            <a:xfrm>
              <a:off x="1872" y="23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5" name="Line 9"/>
            <p:cNvSpPr>
              <a:spLocks noChangeShapeType="1"/>
            </p:cNvSpPr>
            <p:nvPr/>
          </p:nvSpPr>
          <p:spPr bwMode="auto">
            <a:xfrm>
              <a:off x="2736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6" name="Line 10"/>
            <p:cNvSpPr>
              <a:spLocks noChangeShapeType="1"/>
            </p:cNvSpPr>
            <p:nvPr/>
          </p:nvSpPr>
          <p:spPr bwMode="auto">
            <a:xfrm>
              <a:off x="3648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837" name="Rectangle 11"/>
            <p:cNvSpPr>
              <a:spLocks noChangeArrowheads="1"/>
            </p:cNvSpPr>
            <p:nvPr/>
          </p:nvSpPr>
          <p:spPr bwMode="auto">
            <a:xfrm>
              <a:off x="1344" y="2736"/>
              <a:ext cx="912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Human 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  <p:sp>
          <p:nvSpPr>
            <p:cNvPr id="77838" name="Rectangle 12"/>
            <p:cNvSpPr>
              <a:spLocks noChangeArrowheads="1"/>
            </p:cNvSpPr>
            <p:nvPr/>
          </p:nvSpPr>
          <p:spPr bwMode="auto">
            <a:xfrm>
              <a:off x="2352" y="2736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Animal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  <p:sp>
          <p:nvSpPr>
            <p:cNvPr id="77839" name="Rectangle 13"/>
            <p:cNvSpPr>
              <a:spLocks noChangeArrowheads="1"/>
            </p:cNvSpPr>
            <p:nvPr/>
          </p:nvSpPr>
          <p:spPr bwMode="auto">
            <a:xfrm>
              <a:off x="3312" y="2736"/>
              <a:ext cx="81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Non-living</a:t>
              </a:r>
            </a:p>
            <a:p>
              <a:pPr algn="ctr" eaLnBrk="1" hangingPunct="1"/>
              <a:r>
                <a:rPr lang="en-US" sz="1600">
                  <a:solidFill>
                    <a:srgbClr val="FFFF00"/>
                  </a:solidFill>
                </a:rPr>
                <a:t>reservoir</a:t>
              </a: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7829" name="Slide Number Placeholder 1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EEA2201-54B0-4FB6-8607-CC6EAB38A13F}" type="slidenum">
              <a:rPr lang="en-US">
                <a:cs typeface="Arial" pitchFamily="34" charset="0"/>
              </a:rPr>
              <a:pPr eaLnBrk="1" hangingPunct="1"/>
              <a:t>11</a:t>
            </a:fld>
            <a:endParaRPr lang="en-US"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063625"/>
            <a:ext cx="8610600" cy="12430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defRPr/>
            </a:pPr>
            <a:r>
              <a:rPr lang="en-GB" sz="2800" b="0" dirty="0">
                <a:solidFill>
                  <a:srgbClr val="FFFFFF"/>
                </a:solidFill>
                <a:latin typeface="+mn-lt"/>
                <a:cs typeface="Arial" charset="0"/>
              </a:rPr>
              <a:t>The reservoir of an agent is the </a:t>
            </a:r>
            <a:r>
              <a:rPr lang="en-GB" sz="2800" i="1" dirty="0">
                <a:solidFill>
                  <a:srgbClr val="FFC000"/>
                </a:solidFill>
                <a:latin typeface="+mn-lt"/>
                <a:cs typeface="Arial" charset="0"/>
              </a:rPr>
              <a:t>habitat</a:t>
            </a:r>
            <a:r>
              <a:rPr lang="en-GB" sz="2800" b="0" dirty="0">
                <a:solidFill>
                  <a:srgbClr val="FFFFFF"/>
                </a:solidFill>
                <a:latin typeface="+mn-lt"/>
                <a:cs typeface="Arial" charset="0"/>
              </a:rPr>
              <a:t> in which an infectious agent normally lives, grows, and multiplies.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2"/>
                </a:solidFill>
                <a:ea typeface="Arial Unicode MS" pitchFamily="34" charset="-128"/>
                <a:cs typeface="Arial Unicode MS" pitchFamily="34" charset="-128"/>
              </a:rPr>
              <a:t>Human reservoirs</a:t>
            </a:r>
            <a:endParaRPr lang="en-GB" b="1" i="1" smtClean="0">
              <a:solidFill>
                <a:schemeClr val="bg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382000" cy="5410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GB" sz="2800" b="1" dirty="0" smtClean="0">
                <a:solidFill>
                  <a:srgbClr val="FFC000"/>
                </a:solidFill>
              </a:rPr>
              <a:t>Two types of human reservoirs exist: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GB" sz="2800" dirty="0" smtClean="0">
                <a:solidFill>
                  <a:srgbClr val="FFFF00"/>
                </a:solidFill>
              </a:rPr>
              <a:t>Case</a:t>
            </a:r>
            <a:endParaRPr lang="en-GB" sz="2800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GB" sz="2800" dirty="0" smtClean="0">
                <a:solidFill>
                  <a:srgbClr val="FFFF00"/>
                </a:solidFill>
              </a:rPr>
              <a:t>Carrier: </a:t>
            </a:r>
            <a:r>
              <a:rPr lang="en-US" sz="2800" dirty="0" smtClean="0"/>
              <a:t>A person that harbors the infectious agent for a disease and can transmit it to others, but </a:t>
            </a:r>
            <a:r>
              <a:rPr lang="en-US" sz="2800" u="sng" dirty="0" smtClean="0"/>
              <a:t>does not</a:t>
            </a:r>
            <a:r>
              <a:rPr lang="en-US" sz="2800" dirty="0" smtClean="0"/>
              <a:t> demonstrate signs of the disease.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/>
              <a:t>Temporary OR Chronic (such as Salmonella </a:t>
            </a:r>
            <a:r>
              <a:rPr lang="en-US" sz="2800" dirty="0" err="1" smtClean="0"/>
              <a:t>typhi</a:t>
            </a:r>
            <a:r>
              <a:rPr lang="en-US" sz="2800" dirty="0" smtClean="0"/>
              <a:t>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/>
              <a:t>Carriers have no symptoms, not diagnosed, so can infect others, causing infection control difficult.</a:t>
            </a:r>
            <a:endParaRPr lang="en-GB" sz="2800" dirty="0" smtClean="0"/>
          </a:p>
          <a:p>
            <a:pPr marL="469900" indent="-469900" algn="just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GB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788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00745A-3F7F-4EA2-8CA5-8AFE0594CDD4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42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000"/>
                                        <p:tgtEl>
                                          <p:spTgt spid="424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1000"/>
                                        <p:tgtEl>
                                          <p:spTgt spid="424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1000"/>
                                        <p:tgtEl>
                                          <p:spTgt spid="424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1000"/>
                                        <p:tgtEl>
                                          <p:spTgt spid="424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8" dur="1000"/>
                                        <p:tgtEl>
                                          <p:spTgt spid="424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2" grpId="0"/>
      <p:bldP spid="424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36785AEF-DAA1-49ED-B93C-C03C5ADE5BF6}" type="slidenum">
              <a:rPr lang="ar-SA">
                <a:cs typeface="Arial" pitchFamily="34" charset="0"/>
              </a:rPr>
              <a:pPr eaLnBrk="1" hangingPunct="1"/>
              <a:t>13</a:t>
            </a:fld>
            <a:endParaRPr lang="en-US">
              <a:cs typeface="Arial" pitchFamily="34" charset="0"/>
            </a:endParaRPr>
          </a:p>
        </p:txBody>
      </p:sp>
      <p:sp>
        <p:nvSpPr>
          <p:cNvPr id="429058" name="Rectangle 2"/>
          <p:cNvSpPr>
            <a:spLocks noChangeArrowheads="1"/>
          </p:cNvSpPr>
          <p:nvPr/>
        </p:nvSpPr>
        <p:spPr bwMode="auto">
          <a:xfrm>
            <a:off x="304800" y="1371600"/>
            <a:ext cx="88392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Zoonoses</a:t>
            </a:r>
            <a:r>
              <a:rPr lang="en-GB" sz="2400" b="0">
                <a:solidFill>
                  <a:srgbClr val="FFFF00"/>
                </a:solidFill>
                <a:latin typeface="Arial" pitchFamily="34" charset="0"/>
              </a:rPr>
              <a:t>:</a:t>
            </a:r>
            <a:r>
              <a:rPr lang="en-GB" sz="2400" b="0">
                <a:solidFill>
                  <a:srgbClr val="FFFFFF"/>
                </a:solidFill>
                <a:latin typeface="Arial" pitchFamily="34" charset="0"/>
              </a:rPr>
              <a:t> </a:t>
            </a:r>
            <a:r>
              <a:rPr lang="en-US" sz="2400" b="0">
                <a:solidFill>
                  <a:srgbClr val="FFFFFF"/>
                </a:solidFill>
                <a:latin typeface="Arial" pitchFamily="34" charset="0"/>
              </a:rPr>
              <a:t>An infection or infectious disease transmissible under natural conditions from </a:t>
            </a:r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vertebrate</a:t>
            </a:r>
            <a:r>
              <a:rPr lang="en-GB" sz="2400" b="0">
                <a:solidFill>
                  <a:srgbClr val="FFFFFF"/>
                </a:solidFill>
                <a:latin typeface="Arial" pitchFamily="34" charset="0"/>
              </a:rPr>
              <a:t> animals to humans.  &gt;100 Zoonotic Diseases such as Brucellosis (sheep, goats and pigs),  Bovine tuberculosis (cattle), Rabies (bats, dogs, and other mammals).</a:t>
            </a: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>
              <a:solidFill>
                <a:srgbClr val="FFFF00"/>
              </a:solidFill>
              <a:latin typeface="Arial" pitchFamily="34" charset="0"/>
            </a:endParaRPr>
          </a:p>
          <a:p>
            <a:pPr eaLnBrk="1" hangingPunct="1"/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Environmental reservoirs:  </a:t>
            </a:r>
            <a:r>
              <a:rPr lang="en-US" sz="2400">
                <a:solidFill>
                  <a:srgbClr val="FFFF00"/>
                </a:solidFill>
                <a:latin typeface="Arial" pitchFamily="34" charset="0"/>
              </a:rPr>
              <a:t>For example: Soil</a:t>
            </a:r>
            <a:r>
              <a:rPr lang="en-US" sz="2400">
                <a:latin typeface="Arial" pitchFamily="34" charset="0"/>
              </a:rPr>
              <a:t> may harbor spores that causes tetanus and anthrax. </a:t>
            </a:r>
            <a:r>
              <a:rPr lang="en-GB" sz="2400">
                <a:solidFill>
                  <a:srgbClr val="FFFF00"/>
                </a:solidFill>
                <a:latin typeface="Arial" pitchFamily="34" charset="0"/>
              </a:rPr>
              <a:t>Pools of water</a:t>
            </a:r>
            <a:r>
              <a:rPr lang="en-GB" sz="2400">
                <a:latin typeface="Arial" pitchFamily="34" charset="0"/>
              </a:rPr>
              <a:t> are the primary reservoir of  Legionnaires’ bacillus.</a:t>
            </a: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  <a:p>
            <a:pPr eaLnBrk="1" hangingPunct="1"/>
            <a:endParaRPr lang="en-GB" sz="2400" b="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152400"/>
            <a:ext cx="6629400" cy="8382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en-US" sz="4000" kern="0" dirty="0">
                <a:solidFill>
                  <a:srgbClr val="0C38C2"/>
                </a:solidFill>
                <a:latin typeface="Tahoma"/>
                <a:ea typeface="+mj-ea"/>
                <a:cs typeface="Tahoma"/>
              </a:rPr>
              <a:t>Reservoirs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29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429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bg2"/>
                </a:solidFill>
              </a:rPr>
              <a:t>3. Portal of exit</a:t>
            </a:r>
            <a:endParaRPr lang="en-GB" smtClean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888F6267-80EC-427D-9179-213265B5774D}" type="slidenum">
              <a:rPr lang="en-US">
                <a:cs typeface="Arial" pitchFamily="34" charset="0"/>
              </a:rPr>
              <a:pPr eaLnBrk="1" hangingPunct="1"/>
              <a:t>14</a:t>
            </a:fld>
            <a:endParaRPr lang="en-US">
              <a:cs typeface="Arial" pitchFamily="34" charset="0"/>
            </a:endParaRPr>
          </a:p>
        </p:txBody>
      </p:sp>
      <p:sp>
        <p:nvSpPr>
          <p:cNvPr id="80901" name="Text Box 20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056063"/>
          </a:xfrm>
        </p:spPr>
        <p:txBody>
          <a:bodyPr>
            <a:spAutoFit/>
          </a:bodyPr>
          <a:lstStyle/>
          <a:p>
            <a:pPr algn="just" eaLnBrk="1" hangingPunct="1">
              <a:buFont typeface="Arial" pitchFamily="34" charset="0"/>
              <a:buNone/>
            </a:pPr>
            <a:r>
              <a:rPr lang="en-GB" sz="2800" smtClean="0"/>
              <a:t>Portal of exit is the path by which an agent leaves the source host. E.g. </a:t>
            </a:r>
          </a:p>
          <a:p>
            <a:pPr algn="just" eaLnBrk="1" hangingPunct="1">
              <a:buFont typeface="Arial" pitchFamily="34" charset="0"/>
              <a:buNone/>
            </a:pPr>
            <a:r>
              <a:rPr lang="en-US" sz="2800" smtClean="0"/>
              <a:t>Examples:</a:t>
            </a:r>
          </a:p>
          <a:p>
            <a:pPr>
              <a:buFontTx/>
              <a:buChar char="•"/>
            </a:pPr>
            <a:r>
              <a:rPr lang="en-US" sz="2800" smtClean="0"/>
              <a:t>Urinary tract</a:t>
            </a:r>
          </a:p>
          <a:p>
            <a:pPr>
              <a:buFontTx/>
              <a:buChar char="•"/>
            </a:pPr>
            <a:r>
              <a:rPr lang="en-US" sz="2800" smtClean="0"/>
              <a:t>Intestinal tract</a:t>
            </a:r>
          </a:p>
          <a:p>
            <a:pPr>
              <a:buFontTx/>
              <a:buChar char="•"/>
            </a:pPr>
            <a:r>
              <a:rPr lang="en-US" sz="2800" smtClean="0"/>
              <a:t>Respiratory tract</a:t>
            </a:r>
          </a:p>
          <a:p>
            <a:pPr>
              <a:buFontTx/>
              <a:buChar char="•"/>
            </a:pPr>
            <a:r>
              <a:rPr lang="en-US" sz="2800" smtClean="0"/>
              <a:t>Skin and mucous membrane</a:t>
            </a:r>
          </a:p>
          <a:p>
            <a:pPr>
              <a:buFontTx/>
              <a:buChar char="•"/>
            </a:pPr>
            <a:r>
              <a:rPr lang="en-US" sz="2800" smtClean="0"/>
              <a:t>Blood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B988CD-975F-4E6F-B2CD-81BEDE8CE785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838200" y="1447800"/>
          <a:ext cx="80010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4. Modes of transmission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Direct Transmission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85225" cy="443706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b="1" smtClean="0"/>
              <a:t>Direct modes: </a:t>
            </a:r>
            <a:r>
              <a:rPr lang="en-US" sz="2800" smtClean="0"/>
              <a:t>reservoir &amp; susceptible host are physically present together resulting in immediate transfer of infectious agent:  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	1- Direct contact: e.g. Sexually Transmitted Infections,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	2- Droplet infection: e.g. Sneezing leading to ARI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3-Contact with soil: e.g. Tetanus, hookworm larvae</a:t>
            </a:r>
          </a:p>
          <a:p>
            <a:pPr eaLnBrk="1" hangingPunct="1">
              <a:buFontTx/>
              <a:buNone/>
            </a:pPr>
            <a:r>
              <a:rPr lang="en-US" sz="2800" smtClean="0"/>
              <a:t>	4-Inoculation into skin or mucosa: e.g. Rabies, Hep B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smtClean="0"/>
              <a:t>	5- Trans-placental:  Mother to her foetus, e.g. HIV 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lvl="1" algn="just" eaLnBrk="1" hangingPunct="1">
              <a:buFontTx/>
              <a:buNone/>
            </a:pPr>
            <a:r>
              <a:rPr lang="en-US" sz="2800" smtClean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29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CAA04B2-6D54-4B7F-83F3-B2F2D000BB34}" type="slidenum">
              <a:rPr lang="en-US">
                <a:cs typeface="Arial" pitchFamily="34" charset="0"/>
              </a:rPr>
              <a:pPr eaLnBrk="1" hangingPunct="1"/>
              <a:t>16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bg2"/>
                </a:solidFill>
              </a:rPr>
              <a:t>Indirect transmission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37038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 smtClean="0"/>
              <a:t>1- Vehicle-borne: The agent may multiply in the vehicle before transmission. FOOD (e.g. Hep A), WATER (e.g. Cholera), MILK (e.g. TB), BLOOD (e.g Hep B)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2- Vector-borne: arthropod or other living carrier e.g. Flies carrying Shigella, and Mosquito propagating malaria parasites</a:t>
            </a:r>
          </a:p>
          <a:p>
            <a:pPr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3- Airborne: e.g </a:t>
            </a:r>
            <a:r>
              <a:rPr lang="en-AU" sz="2800" smtClean="0"/>
              <a:t>TB </a:t>
            </a:r>
            <a:r>
              <a:rPr lang="en-GB" sz="2800" smtClean="0"/>
              <a:t>transmitted indirectly through airborne transmission, than directly through direct droplet spread. </a:t>
            </a:r>
            <a:r>
              <a:rPr lang="en-GB" sz="2800" smtClean="0">
                <a:solidFill>
                  <a:srgbClr val="FFFF00"/>
                </a:solidFill>
              </a:rPr>
              <a:t>Legionnaires’</a:t>
            </a:r>
            <a:r>
              <a:rPr lang="en-GB" sz="2800" smtClean="0"/>
              <a:t> disease and </a:t>
            </a:r>
            <a:r>
              <a:rPr lang="en-US" sz="2800" smtClean="0">
                <a:solidFill>
                  <a:srgbClr val="FFFF00"/>
                </a:solidFill>
              </a:rPr>
              <a:t>fungal spores</a:t>
            </a:r>
            <a:r>
              <a:rPr lang="en-US" sz="2800" smtClean="0"/>
              <a:t> </a:t>
            </a:r>
            <a:r>
              <a:rPr lang="en-GB" sz="2800" smtClean="0"/>
              <a:t>also spread through airborne transmission.</a:t>
            </a:r>
            <a:r>
              <a:rPr lang="en-US" sz="2800" smtClean="0"/>
              <a:t> </a:t>
            </a:r>
          </a:p>
          <a:p>
            <a:pPr algn="just" eaLnBrk="1" hangingPunct="1">
              <a:buFontTx/>
              <a:buNone/>
            </a:pPr>
            <a:r>
              <a:rPr lang="en-US" sz="2800" smtClean="0"/>
              <a:t> </a:t>
            </a:r>
            <a:endParaRPr lang="en-US" sz="2800" u="sn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7E1A0763-05D1-43DF-97E9-3E6944EEFCD9}" type="slidenum">
              <a:rPr lang="en-US">
                <a:cs typeface="Arial" pitchFamily="34" charset="0"/>
              </a:rPr>
              <a:pPr eaLnBrk="1" hangingPunct="1"/>
              <a:t>17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1588"/>
            <a:ext cx="8686800" cy="5181600"/>
          </a:xfrm>
        </p:spPr>
        <p:txBody>
          <a:bodyPr/>
          <a:lstStyle/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r>
              <a:rPr lang="en-US" sz="2800" smtClean="0"/>
              <a:t>4- Fomite-borne: e.g. clothes, cups, door handles, surgical dressings and instruments. Disease examples Hep A, Influenza, Eye infections</a:t>
            </a:r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r>
              <a:rPr lang="en-US" sz="2800" smtClean="0"/>
              <a:t>5- Unclean hands &amp; fingers: causing, e.g., typhoid, staph. &amp; strept. infection, hepatitis A</a:t>
            </a:r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  <a:p>
            <a:pPr algn="just" eaLnBrk="1" hangingPunct="1">
              <a:buFontTx/>
              <a:buNone/>
            </a:pPr>
            <a:endParaRPr lang="en-US" sz="2800" smtClean="0"/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b="1" smtClean="0">
                <a:solidFill>
                  <a:schemeClr val="bg2"/>
                </a:solidFill>
              </a:rPr>
              <a:t>Indirect transmission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4997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EFE1EF8-042B-454E-8CDE-B66C569575AB}" type="slidenum">
              <a:rPr lang="en-US">
                <a:cs typeface="Arial" pitchFamily="34" charset="0"/>
              </a:rPr>
              <a:pPr eaLnBrk="1" hangingPunct="1"/>
              <a:t>18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6629400" cy="8382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bg2"/>
                </a:solidFill>
              </a:rPr>
              <a:t>5. Portal of entry</a:t>
            </a:r>
            <a:endParaRPr lang="en-US" b="1" smtClean="0">
              <a:solidFill>
                <a:schemeClr val="bg2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en-GB" sz="2800" dirty="0" smtClean="0"/>
              <a:t>An agent enters a susceptible host through a portal of entry. The portal of entry must provide access to tissues in which the agent can multiply or a toxin can act.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en-GB" sz="2800" dirty="0" smtClean="0"/>
              <a:t>Often, organisms use the same portal to enter a new host as that they use to exit the source host.</a:t>
            </a:r>
          </a:p>
          <a:p>
            <a:pPr marL="609600" indent="-609600" eaLnBrk="1" hangingPunct="1">
              <a:buFont typeface="Arial" charset="0"/>
              <a:buNone/>
              <a:defRPr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5503870-5132-4AF2-8B97-A90A41169F3B}" type="slidenum">
              <a:rPr lang="en-US">
                <a:cs typeface="Arial" pitchFamily="34" charset="0"/>
              </a:rPr>
              <a:pPr eaLnBrk="1" hangingPunct="1"/>
              <a:t>19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72007E88-9EDA-47D5-B7A5-20AF78452B78}" type="slidenum">
              <a:rPr lang="ar-SA" sz="1200" b="0">
                <a:solidFill>
                  <a:srgbClr val="FFFFFF"/>
                </a:solidFill>
                <a:latin typeface="Calibri" pitchFamily="34" charset="0"/>
              </a:rPr>
              <a:pPr algn="r" eaLnBrk="1" hangingPunct="1"/>
              <a:t>2</a:t>
            </a:fld>
            <a:endParaRPr lang="en-US" sz="1200" b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52400" y="1192213"/>
            <a:ext cx="8839200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sz="2800" dirty="0">
                <a:solidFill>
                  <a:srgbClr val="FFC000"/>
                </a:solidFill>
                <a:latin typeface="+mn-lt"/>
                <a:cs typeface="+mn-cs"/>
              </a:rPr>
              <a:t>By the end of this lecture you will be able to:</a:t>
            </a:r>
          </a:p>
          <a:p>
            <a:pPr lvl="1" algn="just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Describe the</a:t>
            </a:r>
            <a:r>
              <a:rPr lang="en-US" sz="2400" b="0" dirty="0">
                <a:cs typeface="+mn-cs"/>
              </a:rPr>
              <a:t> </a:t>
            </a:r>
            <a:r>
              <a:rPr lang="en-US" sz="2400" b="0" dirty="0">
                <a:latin typeface="+mn-lt"/>
                <a:cs typeface="+mn-cs"/>
              </a:rPr>
              <a:t>process of infectious diseases transmission (</a:t>
            </a:r>
            <a:r>
              <a:rPr lang="en-US" sz="2400" b="0" dirty="0">
                <a:solidFill>
                  <a:srgbClr val="FFFF00"/>
                </a:solidFill>
                <a:latin typeface="+mn-lt"/>
                <a:cs typeface="+mn-cs"/>
              </a:rPr>
              <a:t>Chain of infection</a:t>
            </a:r>
            <a:r>
              <a:rPr lang="en-US" sz="2400" b="0" dirty="0">
                <a:latin typeface="+mn-lt"/>
                <a:cs typeface="+mn-cs"/>
              </a:rPr>
              <a:t>)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List the types of reservoir of infectious diseases of human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Define a CARRIER and list its types. 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Define ZOONOSES and list examples.</a:t>
            </a:r>
          </a:p>
          <a:p>
            <a:pPr lvl="1" eaLnBrk="1" hangingPunct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400" b="0" dirty="0">
                <a:latin typeface="+mn-lt"/>
                <a:cs typeface="+mn-cs"/>
              </a:rPr>
              <a:t>Identify the different MODE OF TRANSMISSION of the organisms from the reservoir to the susceptible host.</a:t>
            </a:r>
            <a:endParaRPr lang="en-GB" sz="2400" b="0" dirty="0">
              <a:latin typeface="+mn-lt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71685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824450-0082-4A1D-941B-DF1A99A32637}" type="slidenum">
              <a:rPr lang="en-US">
                <a:cs typeface="Arial" pitchFamily="34" charset="0"/>
              </a:rPr>
              <a:pPr/>
              <a:t>2</a:t>
            </a:fld>
            <a:endParaRPr lang="en-US">
              <a:cs typeface="Arial" pitchFamily="34" charset="0"/>
            </a:endParaRPr>
          </a:p>
        </p:txBody>
      </p:sp>
      <p:sp>
        <p:nvSpPr>
          <p:cNvPr id="71686" name="Title 1"/>
          <p:cNvSpPr>
            <a:spLocks noGrp="1"/>
          </p:cNvSpPr>
          <p:nvPr>
            <p:ph type="title" idx="4294967295"/>
          </p:nvPr>
        </p:nvSpPr>
        <p:spPr>
          <a:xfrm>
            <a:off x="0" y="206375"/>
            <a:ext cx="66294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</a:rPr>
              <a:t>OBJECTIVES OF THE LECTURE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6629400" cy="838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2"/>
                </a:solidFill>
              </a:rPr>
              <a:t>6. Susceptible host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8915400" cy="5181600"/>
          </a:xfrm>
        </p:spPr>
        <p:txBody>
          <a:bodyPr/>
          <a:lstStyle/>
          <a:p>
            <a:pPr marL="469900" indent="-469900" algn="just" eaLnBrk="1" hangingPunct="1">
              <a:buFont typeface="Wingdings" pitchFamily="2" charset="2"/>
              <a:buNone/>
              <a:defRPr/>
            </a:pPr>
            <a:r>
              <a:rPr lang="en-US" sz="2400" b="1" u="sng" dirty="0" smtClean="0"/>
              <a:t>Host that don't have</a:t>
            </a:r>
            <a:r>
              <a:rPr lang="en-US" sz="2400" dirty="0" smtClean="0"/>
              <a:t> resistance against a particular pathogenic agent (i.e. susceptible) is liable to contract the disease when exposed to such agent.</a:t>
            </a:r>
          </a:p>
          <a:p>
            <a:pPr marL="469900" indent="-469900" algn="just" eaLnBrk="1" hangingPunct="1"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FFFFFF"/>
                </a:solidFill>
              </a:rPr>
              <a:t>Resistance</a:t>
            </a:r>
            <a:r>
              <a:rPr lang="en-US" sz="2400" dirty="0">
                <a:solidFill>
                  <a:srgbClr val="FFFFFF"/>
                </a:solidFill>
              </a:rPr>
              <a:t>: is total body mechanisms which interpose barriers to progression of invasion&amp; or multiplication of infectious agent.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en-US" sz="2400" b="1" u="sng" dirty="0" smtClean="0">
                <a:solidFill>
                  <a:srgbClr val="FFFFFF"/>
                </a:solidFill>
                <a:cs typeface="Arial" charset="0"/>
              </a:rPr>
              <a:t>Susceptibility </a:t>
            </a:r>
            <a:r>
              <a:rPr lang="en-US" sz="2400" b="1" u="sng" dirty="0">
                <a:solidFill>
                  <a:srgbClr val="FFFFFF"/>
                </a:solidFill>
                <a:cs typeface="Arial" charset="0"/>
              </a:rPr>
              <a:t>depends on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: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Genetic factors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Malnutrition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, Alcoholism,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Disease, Therapy 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which impairs the immune response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(e.g. cortisone</a:t>
            </a:r>
            <a:r>
              <a:rPr lang="en-US" sz="2400" dirty="0">
                <a:solidFill>
                  <a:srgbClr val="FFFFFF"/>
                </a:solidFill>
                <a:cs typeface="Arial" charset="0"/>
              </a:rPr>
              <a:t>, cytotoxic drugs, </a:t>
            </a:r>
            <a:r>
              <a:rPr lang="en-US" sz="2400" dirty="0" smtClean="0">
                <a:solidFill>
                  <a:srgbClr val="FFFFFF"/>
                </a:solidFill>
                <a:cs typeface="Arial" charset="0"/>
              </a:rPr>
              <a:t>...)</a:t>
            </a:r>
            <a:endParaRPr lang="en-US" sz="2400" dirty="0">
              <a:solidFill>
                <a:srgbClr val="FFFFFF"/>
              </a:solidFill>
              <a:cs typeface="Arial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sz="2400" dirty="0">
                <a:solidFill>
                  <a:srgbClr val="FFFFFF"/>
                </a:solidFill>
                <a:cs typeface="Arial" charset="0"/>
              </a:rPr>
              <a:t>Acquired Immunity (natural/Artificial)</a:t>
            </a:r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US" sz="2400" dirty="0"/>
          </a:p>
          <a:p>
            <a:pPr marL="469900" indent="-469900" algn="just" eaLnBrk="1" hangingPunct="1">
              <a:buFont typeface="Wingdings" pitchFamily="2" charset="2"/>
              <a:buNone/>
              <a:defRPr/>
            </a:pPr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8313720D-6A13-4C0F-A09C-9BF9A4554871}" type="slidenum">
              <a:rPr lang="en-US">
                <a:cs typeface="Arial" pitchFamily="34" charset="0"/>
              </a:rPr>
              <a:pPr eaLnBrk="1" hangingPunct="1"/>
              <a:t>20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CAFB854-73F7-428A-8CF2-68F2205CE263}" type="slidenum">
              <a:rPr lang="ar-SA">
                <a:cs typeface="Arial" pitchFamily="34" charset="0"/>
              </a:rPr>
              <a:pPr eaLnBrk="1" hangingPunct="1"/>
              <a:t>21</a:t>
            </a:fld>
            <a:endParaRPr lang="en-US">
              <a:cs typeface="Arial" pitchFamily="34" charset="0"/>
            </a:endParaRPr>
          </a:p>
        </p:txBody>
      </p:sp>
      <p:sp>
        <p:nvSpPr>
          <p:cNvPr id="443394" name="Rectangle 2"/>
          <p:cNvSpPr>
            <a:spLocks noChangeArrowheads="1"/>
          </p:cNvSpPr>
          <p:nvPr/>
        </p:nvSpPr>
        <p:spPr bwMode="auto">
          <a:xfrm>
            <a:off x="381000" y="1254125"/>
            <a:ext cx="85344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Skin,  Mucous membranes, Gastric acidity,  Cilia in the respiratory tract,  Cough reflex</a:t>
            </a:r>
          </a:p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Nonspecific immune response; phagocytes</a:t>
            </a:r>
          </a:p>
          <a:p>
            <a:pPr eaLnBrk="1" hangingPunct="1">
              <a:lnSpc>
                <a:spcPct val="140000"/>
              </a:lnSpc>
              <a:buFont typeface="Courier New" pitchFamily="49" charset="0"/>
              <a:buChar char="o"/>
              <a:defRPr/>
            </a:pPr>
            <a:r>
              <a:rPr lang="en-US" sz="2800" b="0" dirty="0">
                <a:solidFill>
                  <a:srgbClr val="FFFFFF"/>
                </a:solidFill>
                <a:latin typeface="Calibri"/>
                <a:cs typeface="+mn-cs"/>
              </a:rPr>
              <a:t> Specific immune response. </a:t>
            </a:r>
            <a:r>
              <a:rPr lang="en-US" sz="2800" b="0" dirty="0" err="1">
                <a:latin typeface="Calibri" panose="020F0502020204030204" pitchFamily="34" charset="0"/>
                <a:cs typeface="+mn-cs"/>
              </a:rPr>
              <a:t>i.e</a:t>
            </a:r>
            <a:r>
              <a:rPr lang="en-US" sz="2800" b="0" dirty="0">
                <a:latin typeface="Calibri" panose="020F0502020204030204" pitchFamily="34" charset="0"/>
                <a:cs typeface="+mn-cs"/>
              </a:rPr>
              <a:t> protective antibodies that are directed against a specific agent. </a:t>
            </a:r>
            <a:endParaRPr lang="en-US" sz="2800" b="0" dirty="0">
              <a:solidFill>
                <a:srgbClr val="FFFFFF"/>
              </a:solidFill>
              <a:latin typeface="Calibri"/>
              <a:cs typeface="+mn-cs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61913" y="115888"/>
            <a:ext cx="8993187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140000"/>
              </a:lnSpc>
            </a:pPr>
            <a:r>
              <a:rPr lang="en-US" sz="3200">
                <a:solidFill>
                  <a:srgbClr val="0C38C2"/>
                </a:solidFill>
                <a:latin typeface="Tahoma" pitchFamily="34" charset="0"/>
              </a:rPr>
              <a:t>Body defense mechanism against infection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33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33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772400" cy="83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 smtClean="0">
                <a:solidFill>
                  <a:schemeClr val="bg2"/>
                </a:solidFill>
              </a:rPr>
              <a:t>Herd immunity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763000" cy="5486400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CN" sz="2400" b="1" smtClean="0">
                <a:ea typeface="SimSun" pitchFamily="2" charset="-122"/>
              </a:rPr>
              <a:t>It is the state of immunity of a group or a community. 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altLang="zh-CN" sz="2400" b="1" smtClean="0">
                <a:ea typeface="SimSun" pitchFamily="2" charset="-122"/>
              </a:rPr>
              <a:t>Also it is; </a:t>
            </a:r>
          </a:p>
          <a:p>
            <a:pPr algn="just" eaLnBrk="1" hangingPunct="1">
              <a:lnSpc>
                <a:spcPct val="160000"/>
              </a:lnSpc>
              <a:buFont typeface="Wingdings" pitchFamily="2" charset="2"/>
              <a:buNone/>
            </a:pPr>
            <a:r>
              <a:rPr lang="en-US" sz="2400" b="1" smtClean="0"/>
              <a:t>“The resistance of a group to invasion and spread of an infectious agent, based on the immunity of a high proportion of individual members of the group”.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8909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D5DED7-C7AB-4A6A-8912-3405B66C889C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22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8" grpId="0"/>
      <p:bldP spid="44953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7772400" cy="669925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chemeClr val="bg2"/>
                </a:solidFill>
              </a:rPr>
              <a:t>Factors Affecting Herd Immunity: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The extent of coverage of the immunization program.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The degree of resistance to infection afforded by the vaccine.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Duration and degree of infectivity of the organism.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Past experience with different infections.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smtClean="0"/>
              <a:t>Overcrowding and environmental sanitation.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</a:p>
        </p:txBody>
      </p:sp>
      <p:sp>
        <p:nvSpPr>
          <p:cNvPr id="9011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A84473-774B-4222-8D2D-1BCB0EB3843D}" type="slidenum">
              <a:rPr lang="ar-SA" b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23</a:t>
            </a:fld>
            <a:endParaRPr lang="en-US" b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2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52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52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0" grpId="0"/>
      <p:bldP spid="45261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1">
                    <a:tint val="75000"/>
                  </a:schemeClr>
                </a:solidFill>
              </a:rPr>
              <a:t>September, 2013</a:t>
            </a:r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91139" name="Slide Number Placeholder 8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68125D2-FD22-46E6-BC74-775433F7C98F}" type="slidenum">
              <a:rPr lang="en-US">
                <a:cs typeface="Arial" pitchFamily="34" charset="0"/>
              </a:rPr>
              <a:pPr/>
              <a:t>24</a:t>
            </a:fld>
            <a:endParaRPr lang="en-US">
              <a:cs typeface="Arial" pitchFamily="34" charset="0"/>
            </a:endParaRPr>
          </a:p>
        </p:txBody>
      </p:sp>
      <p:sp>
        <p:nvSpPr>
          <p:cNvPr id="91140" name="Title 1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8610600" cy="1371600"/>
          </a:xfrm>
        </p:spPr>
        <p:txBody>
          <a:bodyPr/>
          <a:lstStyle/>
          <a:p>
            <a:r>
              <a:rPr lang="en-US" sz="2800" b="1" smtClean="0">
                <a:solidFill>
                  <a:schemeClr val="bg2"/>
                </a:solidFill>
                <a:latin typeface="Footlight MT Light" pitchFamily="18" charset="0"/>
              </a:rPr>
              <a:t>Reference books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85184"/>
            <a:ext cx="990600" cy="1143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39941" name="Rectangle 1"/>
          <p:cNvSpPr>
            <a:spLocks noChangeArrowheads="1"/>
          </p:cNvSpPr>
          <p:nvPr/>
        </p:nvSpPr>
        <p:spPr bwMode="auto">
          <a:xfrm>
            <a:off x="381000" y="1411288"/>
            <a:ext cx="84582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056" tIns="0" rIns="0" bIns="0" anchor="ctr">
            <a:spAutoFit/>
          </a:bodyPr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Principles of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Epidemiology in Public Health Practice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. </a:t>
            </a:r>
            <a:r>
              <a:rPr lang="en-US" sz="2400" b="0" i="1" dirty="0">
                <a:solidFill>
                  <a:srgbClr val="FFFFFF"/>
                </a:solidFill>
                <a:latin typeface="+mn-lt"/>
                <a:cs typeface="+mn-cs"/>
              </a:rPr>
              <a:t>Third Edition. 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An Introduction to Applied Epidemiology and Biostatistics. Centers for Disease Control and Prevention (CDC) </a:t>
            </a:r>
            <a:endParaRPr lang="en-US" sz="2400" b="0" i="1" dirty="0">
              <a:solidFill>
                <a:srgbClr val="FFFFFF"/>
              </a:solidFill>
              <a:latin typeface="+mn-lt"/>
              <a:cs typeface="+mn-cs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Porta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M.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A dictionary of 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 5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th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Oxford, New York: Oxford University Press, 2008.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Gordis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L.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4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th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Philadelphia,   Pennsylvania: Elsevier Science, 2008 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Beaglehole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R, Bonita R, </a:t>
            </a:r>
            <a:r>
              <a:rPr lang="en-US" sz="2400" b="0" dirty="0" err="1">
                <a:solidFill>
                  <a:srgbClr val="FFFFFF"/>
                </a:solidFill>
                <a:latin typeface="+mn-lt"/>
                <a:cs typeface="+mn-cs"/>
              </a:rPr>
              <a:t>Kjellstrom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T. </a:t>
            </a:r>
            <a:r>
              <a:rPr lang="en-US" sz="2400" dirty="0">
                <a:solidFill>
                  <a:srgbClr val="FFFFFF"/>
                </a:solidFill>
                <a:latin typeface="+mn-lt"/>
                <a:cs typeface="+mn-cs"/>
              </a:rPr>
              <a:t>Basic epidemiology.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 2</a:t>
            </a:r>
            <a:r>
              <a:rPr lang="en-US" sz="2400" b="0" baseline="30000" dirty="0">
                <a:solidFill>
                  <a:srgbClr val="FFFFFF"/>
                </a:solidFill>
                <a:latin typeface="+mn-lt"/>
                <a:cs typeface="+mn-cs"/>
              </a:rPr>
              <a:t>nd</a:t>
            </a:r>
            <a:r>
              <a:rPr lang="en-US" sz="2400" b="0" dirty="0">
                <a:solidFill>
                  <a:srgbClr val="FFFFFF"/>
                </a:solidFill>
                <a:latin typeface="+mn-lt"/>
                <a:cs typeface="+mn-cs"/>
              </a:rPr>
              <a:t> edition. Geneva: World Health Organization, 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7994293-42C9-44DA-A551-98534AC8B9CE}" type="slidenum">
              <a:rPr lang="ar-SA">
                <a:cs typeface="Arial" pitchFamily="34" charset="0"/>
              </a:rPr>
              <a:pPr eaLnBrk="1" hangingPunct="1"/>
              <a:t>3</a:t>
            </a:fld>
            <a:endParaRPr lang="en-US"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289050"/>
            <a:ext cx="8677275" cy="4732338"/>
            <a:chOff x="0" y="720"/>
            <a:chExt cx="5760" cy="2903"/>
          </a:xfrm>
        </p:grpSpPr>
        <p:pic>
          <p:nvPicPr>
            <p:cNvPr id="72710" name="Picture 3"/>
            <p:cNvPicPr>
              <a:picLocks noChangeAspect="1" noChangeArrowheads="1"/>
            </p:cNvPicPr>
            <p:nvPr/>
          </p:nvPicPr>
          <p:blipFill>
            <a:blip r:embed="rId2">
              <a:lum bright="-36000" contrast="84000"/>
            </a:blip>
            <a:srcRect l="-1019" t="3760"/>
            <a:stretch>
              <a:fillRect/>
            </a:stretch>
          </p:blipFill>
          <p:spPr bwMode="auto">
            <a:xfrm>
              <a:off x="0" y="720"/>
              <a:ext cx="5760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711" name="Oval 4"/>
            <p:cNvSpPr>
              <a:spLocks noChangeArrowheads="1"/>
            </p:cNvSpPr>
            <p:nvPr/>
          </p:nvSpPr>
          <p:spPr bwMode="auto">
            <a:xfrm>
              <a:off x="1584" y="2064"/>
              <a:ext cx="480" cy="192"/>
            </a:xfrm>
            <a:prstGeom prst="ellips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ar-SA">
                <a:latin typeface="Arial" pitchFamily="34" charset="0"/>
              </a:endParaRPr>
            </a:p>
          </p:txBody>
        </p:sp>
      </p:grpSp>
      <p:sp>
        <p:nvSpPr>
          <p:cNvPr id="408581" name="Rectangle 5"/>
          <p:cNvSpPr>
            <a:spLocks noChangeArrowheads="1"/>
          </p:cNvSpPr>
          <p:nvPr/>
        </p:nvSpPr>
        <p:spPr bwMode="auto">
          <a:xfrm>
            <a:off x="1908175" y="128588"/>
            <a:ext cx="4268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3600" dirty="0">
                <a:solidFill>
                  <a:schemeClr val="bg2"/>
                </a:solidFill>
                <a:latin typeface="+mj-lt"/>
                <a:cs typeface="+mn-cs"/>
              </a:rPr>
              <a:t>Cycle of infection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9560BDCA-FE58-4197-A72A-10666F88D43D}" type="slidenum">
              <a:rPr lang="ar-SA">
                <a:cs typeface="Arial" pitchFamily="34" charset="0"/>
              </a:rPr>
              <a:pPr eaLnBrk="1" hangingPunct="1"/>
              <a:t>4</a:t>
            </a:fld>
            <a:endParaRPr lang="en-US">
              <a:cs typeface="Arial" pitchFamily="34" charset="0"/>
            </a:endParaRPr>
          </a:p>
        </p:txBody>
      </p:sp>
      <p:sp>
        <p:nvSpPr>
          <p:cNvPr id="409602" name="Rectangle 2"/>
          <p:cNvSpPr>
            <a:spLocks noChangeArrowheads="1"/>
          </p:cNvSpPr>
          <p:nvPr/>
        </p:nvSpPr>
        <p:spPr bwMode="auto">
          <a:xfrm>
            <a:off x="457200" y="1204913"/>
            <a:ext cx="83820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60000"/>
              </a:lnSpc>
            </a:pPr>
            <a:r>
              <a:rPr lang="en-US" sz="2800">
                <a:latin typeface="Arial" pitchFamily="34" charset="0"/>
              </a:rPr>
              <a:t>A process that begins when an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agent</a:t>
            </a:r>
            <a:r>
              <a:rPr lang="en-US" sz="2800">
                <a:latin typeface="Arial" pitchFamily="34" charset="0"/>
              </a:rPr>
              <a:t> leaves its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reservoir</a:t>
            </a:r>
            <a:r>
              <a:rPr lang="en-US" sz="2800">
                <a:latin typeface="Arial" pitchFamily="34" charset="0"/>
              </a:rPr>
              <a:t>  through a portal of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exit</a:t>
            </a:r>
            <a:r>
              <a:rPr lang="en-US" sz="2800">
                <a:latin typeface="Arial" pitchFamily="34" charset="0"/>
              </a:rPr>
              <a:t>, and is conveyed by some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mode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of</a:t>
            </a:r>
            <a:r>
              <a:rPr lang="en-US" sz="2800">
                <a:latin typeface="Arial" pitchFamily="34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transmission</a:t>
            </a:r>
            <a:r>
              <a:rPr lang="en-US" sz="2800">
                <a:latin typeface="Arial" pitchFamily="34" charset="0"/>
              </a:rPr>
              <a:t>, then enters through an appropriate portal of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entry</a:t>
            </a:r>
            <a:r>
              <a:rPr lang="en-US" sz="2800">
                <a:latin typeface="Arial" pitchFamily="34" charset="0"/>
              </a:rPr>
              <a:t> to infect a susceptible </a:t>
            </a:r>
            <a:r>
              <a:rPr lang="en-US" sz="2800" i="1">
                <a:solidFill>
                  <a:srgbClr val="FFFF00"/>
                </a:solidFill>
                <a:latin typeface="Arial" pitchFamily="34" charset="0"/>
              </a:rPr>
              <a:t>host</a:t>
            </a:r>
            <a:r>
              <a:rPr lang="en-US" sz="2800">
                <a:latin typeface="Arial" pitchFamily="34" charset="0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08175" y="128588"/>
            <a:ext cx="426878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3600" dirty="0">
                <a:solidFill>
                  <a:schemeClr val="bg2"/>
                </a:solidFill>
                <a:latin typeface="+mj-lt"/>
                <a:cs typeface="+mn-cs"/>
              </a:rPr>
              <a:t>Cycle of infection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0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2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2FE63D55-E185-47D8-B166-FFC07204DF8E}" type="slidenum">
              <a:rPr lang="ar-SA">
                <a:cs typeface="Arial" pitchFamily="34" charset="0"/>
              </a:rPr>
              <a:pPr eaLnBrk="1" hangingPunct="1"/>
              <a:t>5</a:t>
            </a:fld>
            <a:endParaRPr lang="en-US">
              <a:cs typeface="Arial" pitchFamily="34" charset="0"/>
            </a:endParaRPr>
          </a:p>
        </p:txBody>
      </p:sp>
      <p:sp>
        <p:nvSpPr>
          <p:cNvPr id="411650" name="Text Box 2"/>
          <p:cNvSpPr txBox="1">
            <a:spLocks noChangeArrowheads="1"/>
          </p:cNvSpPr>
          <p:nvPr/>
        </p:nvSpPr>
        <p:spPr bwMode="auto">
          <a:xfrm>
            <a:off x="282575" y="1490663"/>
            <a:ext cx="8480425" cy="35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Clr>
                <a:schemeClr val="tx1"/>
              </a:buClr>
              <a:buSzPct val="110000"/>
              <a:defRPr/>
            </a:pPr>
            <a:r>
              <a:rPr lang="en-US" sz="2800" b="0" dirty="0">
                <a:latin typeface="+mn-lt"/>
                <a:cs typeface="Arial" charset="0"/>
              </a:rPr>
              <a:t>The essential elements for Communicable Disease Transmission: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microbiological agent.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reservoir.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Portal of exit.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Mode of transmission.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Portal of entry (inlet).</a:t>
            </a:r>
          </a:p>
          <a:p>
            <a:pPr marL="457200" indent="-457200">
              <a:buClr>
                <a:schemeClr val="tx1"/>
              </a:buClr>
              <a:buSzPct val="110000"/>
              <a:buFontTx/>
              <a:buAutoNum type="arabicPeriod"/>
              <a:defRPr/>
            </a:pPr>
            <a:r>
              <a:rPr lang="en-US" sz="2800" b="0" dirty="0">
                <a:latin typeface="+mn-lt"/>
                <a:cs typeface="Arial" charset="0"/>
              </a:rPr>
              <a:t>Presence of susceptible host.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7994650" cy="1076325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bg2"/>
                </a:solidFill>
              </a:rPr>
              <a:t>Factors affecting perpetuation/spread of Communicable diseases</a:t>
            </a:r>
            <a:endParaRPr lang="en-US" sz="2400" b="1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1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1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1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1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DE89832-D83B-4068-A66A-0CC852D241EE}" type="slidenum">
              <a:rPr lang="ar-SA">
                <a:cs typeface="Arial" pitchFamily="34" charset="0"/>
              </a:rPr>
              <a:pPr eaLnBrk="1" hangingPunct="1"/>
              <a:t>6</a:t>
            </a:fld>
            <a:endParaRPr lang="en-US">
              <a:cs typeface="Arial" pitchFamily="34" charset="0"/>
            </a:endParaRPr>
          </a:p>
        </p:txBody>
      </p:sp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bg2"/>
                </a:solidFill>
              </a:rPr>
              <a:t>Agent</a:t>
            </a:r>
            <a:endParaRPr lang="en-GB" sz="3600" b="1" smtClean="0">
              <a:solidFill>
                <a:schemeClr val="bg2"/>
              </a:solidFill>
            </a:endParaRPr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96975"/>
            <a:ext cx="8534400" cy="5486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smtClean="0"/>
              <a:t>Microorganisms are responsible for disease production (viruses, bacteria, protozoa, parasites, fungi,.. 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smtClean="0"/>
              <a:t>Agent characteristics that affect disease transmission: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/>
              <a:t>Infectivity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Pathogenicity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Virulence</a:t>
            </a:r>
          </a:p>
          <a:p>
            <a:pPr lvl="1" eaLnBrk="1" hangingPunct="1">
              <a:lnSpc>
                <a:spcPct val="120000"/>
              </a:lnSpc>
            </a:pPr>
            <a:r>
              <a:rPr lang="en-GB" sz="2800" smtClean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sz="2800" smtClean="0"/>
              <a:t>ntigenicity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800" smtClean="0"/>
              <a:t>Toxicity, dose of inoculums, resistance strains,…… </a:t>
            </a:r>
            <a:endParaRPr lang="en-GB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6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4" grpId="0"/>
      <p:bldP spid="4126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50233C8F-5D82-4976-A517-5A311D9AF231}" type="slidenum">
              <a:rPr lang="ar-SA">
                <a:cs typeface="Arial" pitchFamily="34" charset="0"/>
              </a:rPr>
              <a:pPr eaLnBrk="1" hangingPunct="1"/>
              <a:t>7</a:t>
            </a:fld>
            <a:endParaRPr lang="en-US">
              <a:cs typeface="Arial" pitchFamily="34" charset="0"/>
            </a:endParaRPr>
          </a:p>
        </p:txBody>
      </p:sp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76200" y="908050"/>
            <a:ext cx="9144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ability of an agent to invade and multiply (produce infection) in a susceptible host.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How to measure </a:t>
            </a: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en-GB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+mn-cs"/>
              </a:rPr>
              <a:t>Infectivity);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ease &amp; spread of infection?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Secondary Attack Rate</a:t>
            </a:r>
            <a:endParaRPr lang="en-GB" sz="2400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The proportion of exposed susceptible persons who become infected.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Examples: High infectivity: Measles, Chickenpox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 	    	Low infectivity: Leprosy</a:t>
            </a:r>
            <a:endParaRPr lang="en-GB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418819" name="Object 3"/>
          <p:cNvGraphicFramePr>
            <a:graphicFrameLocks noChangeAspect="1"/>
          </p:cNvGraphicFramePr>
          <p:nvPr/>
        </p:nvGraphicFramePr>
        <p:xfrm>
          <a:off x="533400" y="4191000"/>
          <a:ext cx="7467600" cy="900113"/>
        </p:xfrm>
        <a:graphic>
          <a:graphicData uri="http://schemas.openxmlformats.org/presentationml/2006/ole">
            <p:oleObj spid="_x0000_s1026" name="Equation" r:id="rId3" imgW="3543300" imgH="4318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276600" y="188913"/>
            <a:ext cx="2322513" cy="7302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Infectivity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8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8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03DA8221-09B9-4799-9AE4-E7E48FCB03F8}" type="slidenum">
              <a:rPr lang="ar-SA">
                <a:cs typeface="Arial" pitchFamily="34" charset="0"/>
              </a:rPr>
              <a:pPr eaLnBrk="1" hangingPunct="1"/>
              <a:t>8</a:t>
            </a:fld>
            <a:endParaRPr lang="en-US">
              <a:cs typeface="Arial" pitchFamily="34" charset="0"/>
            </a:endParaRPr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52513"/>
            <a:ext cx="8915400" cy="4267200"/>
          </a:xfrm>
        </p:spPr>
        <p:txBody>
          <a:bodyPr/>
          <a:lstStyle/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smtClean="0"/>
              <a:t>Is the ability of the organisms to produce specific clinical reaction after infection</a:t>
            </a:r>
            <a:endParaRPr lang="en-GB" sz="2400" b="1" smtClean="0">
              <a:ea typeface="Arial Unicode MS" pitchFamily="34" charset="-128"/>
              <a:cs typeface="Arial Unicode MS" pitchFamily="34" charset="-128"/>
            </a:endParaRP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GB" sz="2400" smtClean="0"/>
              <a:t>It</a:t>
            </a:r>
            <a:r>
              <a:rPr lang="en-GB" sz="2400" b="1" smtClean="0"/>
              <a:t> </a:t>
            </a:r>
            <a:r>
              <a:rPr lang="en-GB" sz="2400" smtClean="0"/>
              <a:t>refers to the proportion of infected persons who develop clinical disease.</a:t>
            </a: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b="1" smtClean="0"/>
              <a:t>Examples: </a:t>
            </a:r>
          </a:p>
          <a:p>
            <a:pPr marL="469900" indent="-469900" eaLnBrk="1" hangingPunct="1"/>
            <a:r>
              <a:rPr lang="en-US" sz="2400" b="1" smtClean="0"/>
              <a:t>High pathogenicity: Measles, Chickenpox (Class B)</a:t>
            </a:r>
          </a:p>
          <a:p>
            <a:pPr marL="469900" indent="-469900" eaLnBrk="1" hangingPunct="1"/>
            <a:r>
              <a:rPr lang="en-US" sz="2400" b="1" smtClean="0"/>
              <a:t>Low pathogenicity: Polio, Tuberculosis, Hepatitis A, Meningitis, AIDS (Class A)</a:t>
            </a:r>
          </a:p>
          <a:p>
            <a:pPr marL="469900" indent="-469900" eaLnBrk="1" hangingPunct="1">
              <a:buFont typeface="Wingdings" pitchFamily="2" charset="2"/>
              <a:buNone/>
            </a:pPr>
            <a:r>
              <a:rPr lang="en-US" sz="2400" smtClean="0"/>
              <a:t>It can be measured by:</a:t>
            </a:r>
            <a:endParaRPr lang="en-GB" sz="2400" smtClean="0"/>
          </a:p>
        </p:txBody>
      </p:sp>
      <p:graphicFrame>
        <p:nvGraphicFramePr>
          <p:cNvPr id="419843" name="Object 3"/>
          <p:cNvGraphicFramePr>
            <a:graphicFrameLocks noChangeAspect="1"/>
          </p:cNvGraphicFramePr>
          <p:nvPr/>
        </p:nvGraphicFramePr>
        <p:xfrm>
          <a:off x="2711450" y="5175250"/>
          <a:ext cx="3003550" cy="1112838"/>
        </p:xfrm>
        <a:graphic>
          <a:graphicData uri="http://schemas.openxmlformats.org/presentationml/2006/ole">
            <p:oleObj spid="_x0000_s2050" name="Equation" r:id="rId3" imgW="1117600" imgH="431800" progId="Equation.3">
              <p:embed/>
            </p:oleObj>
          </a:graphicData>
        </a:graphic>
      </p:graphicFrame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187325" y="4700588"/>
            <a:ext cx="5832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altLang="zh-C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pitchFamily="2" charset="-122"/>
                <a:cs typeface="Arial" charset="0"/>
              </a:rPr>
              <a:t>Ratio of clinical to sub-clinical case</a:t>
            </a:r>
            <a:r>
              <a:rPr lang="ar-EG" altLang="zh-CN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SimSun" pitchFamily="2" charset="-122"/>
                <a:cs typeface="Arial" charset="0"/>
              </a:rPr>
              <a:t>= </a:t>
            </a:r>
            <a:endParaRPr lang="en-US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SimSun" pitchFamily="2" charset="-122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975" y="385763"/>
            <a:ext cx="2665413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69900">
              <a:buFont typeface="Wingdings" pitchFamily="2" charset="2"/>
              <a:buNone/>
              <a:defRPr/>
            </a:pPr>
            <a:r>
              <a:rPr lang="en-GB" sz="2800" dirty="0" err="1">
                <a:solidFill>
                  <a:schemeClr val="bg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Pathogenicity</a:t>
            </a:r>
            <a:endParaRPr lang="en-GB" sz="2800" dirty="0">
              <a:solidFill>
                <a:schemeClr val="bg2"/>
              </a:solidFill>
              <a:latin typeface="+mj-lt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19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8" dur="1000"/>
                                        <p:tgtEl>
                                          <p:spTgt spid="419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2" grpId="0" build="p"/>
      <p:bldP spid="4198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September, 2013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fld id="{6146E3E6-F8CD-4448-803F-EB670682578A}" type="slidenum">
              <a:rPr lang="ar-SA">
                <a:cs typeface="Arial" pitchFamily="34" charset="0"/>
              </a:rPr>
              <a:pPr eaLnBrk="1" hangingPunct="1"/>
              <a:t>9</a:t>
            </a:fld>
            <a:endParaRPr lang="en-US">
              <a:cs typeface="Arial" pitchFamily="34" charset="0"/>
            </a:endParaRPr>
          </a:p>
        </p:txBody>
      </p:sp>
      <p:sp>
        <p:nvSpPr>
          <p:cNvPr id="420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60463"/>
            <a:ext cx="8915400" cy="3276600"/>
          </a:xfrm>
        </p:spPr>
        <p:txBody>
          <a:bodyPr/>
          <a:lstStyle/>
          <a:p>
            <a:pPr marL="469900" indent="-469900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400" smtClean="0"/>
              <a:t>The ability of an infectious agent to cause severe disease, measured as the proportion of persons with the disease who become severely ill or die.</a:t>
            </a:r>
            <a:endParaRPr lang="en-US" sz="2400" b="1" smtClean="0">
              <a:solidFill>
                <a:srgbClr val="FFFF00"/>
              </a:solidFill>
            </a:endParaRPr>
          </a:p>
          <a:p>
            <a:pPr marL="469900" indent="-46990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sz="2400" smtClean="0"/>
              <a:t>Examples: </a:t>
            </a:r>
            <a:r>
              <a:rPr lang="en-US" sz="2400" smtClean="0">
                <a:solidFill>
                  <a:srgbClr val="FFFF00"/>
                </a:solidFill>
              </a:rPr>
              <a:t>Rabies, Hemorrhagic fevers</a:t>
            </a:r>
            <a:r>
              <a:rPr lang="en-US" sz="2400" smtClean="0"/>
              <a:t> caused by Ebola and Murberg viruses. (Class C)</a:t>
            </a:r>
          </a:p>
          <a:p>
            <a:pPr marL="469900" indent="-4699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GB" sz="2400" smtClean="0"/>
          </a:p>
        </p:txBody>
      </p:sp>
      <p:graphicFrame>
        <p:nvGraphicFramePr>
          <p:cNvPr id="420867" name="Object 3"/>
          <p:cNvGraphicFramePr>
            <a:graphicFrameLocks noChangeAspect="1"/>
          </p:cNvGraphicFramePr>
          <p:nvPr/>
        </p:nvGraphicFramePr>
        <p:xfrm>
          <a:off x="228600" y="4832350"/>
          <a:ext cx="8610600" cy="882650"/>
        </p:xfrm>
        <a:graphic>
          <a:graphicData uri="http://schemas.openxmlformats.org/presentationml/2006/ole">
            <p:oleObj spid="_x0000_s3074" name="Equation" r:id="rId4" imgW="3848100" imgH="393700" progId="Equation.3">
              <p:embed/>
            </p:oleObj>
          </a:graphicData>
        </a:graphic>
      </p:graphicFrame>
      <p:sp>
        <p:nvSpPr>
          <p:cNvPr id="420868" name="Text Box 4"/>
          <p:cNvSpPr txBox="1">
            <a:spLocks noChangeArrowheads="1"/>
          </p:cNvSpPr>
          <p:nvPr/>
        </p:nvSpPr>
        <p:spPr bwMode="auto">
          <a:xfrm>
            <a:off x="76200" y="3429000"/>
            <a:ext cx="8153400" cy="6572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Low" eaLnBrk="1" hangingPunct="1">
              <a:lnSpc>
                <a:spcPct val="150000"/>
              </a:lnSpc>
              <a:spcBef>
                <a:spcPct val="50000"/>
              </a:spcBef>
              <a:buClr>
                <a:srgbClr val="99FF33"/>
              </a:buClr>
              <a:buFont typeface="Wingdings" pitchFamily="2" charset="2"/>
              <a:buNone/>
            </a:pPr>
            <a:r>
              <a:rPr lang="en-US" altLang="zh-CN" sz="2800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 </a:t>
            </a:r>
            <a:r>
              <a:rPr lang="en-US" altLang="zh-CN" sz="2800">
                <a:latin typeface="Arial" pitchFamily="34" charset="0"/>
                <a:ea typeface="SimSun" pitchFamily="2" charset="-122"/>
              </a:rPr>
              <a:t>Virulence is</a:t>
            </a:r>
            <a:r>
              <a:rPr lang="en-US" sz="2800">
                <a:latin typeface="Arial" pitchFamily="34" charset="0"/>
                <a:ea typeface="SimSun" pitchFamily="2" charset="-122"/>
              </a:rPr>
              <a:t> measured by: </a:t>
            </a:r>
            <a:r>
              <a:rPr lang="en-US" altLang="zh-CN" sz="2800">
                <a:solidFill>
                  <a:srgbClr val="FFFF00"/>
                </a:solidFill>
                <a:latin typeface="Arial" pitchFamily="34" charset="0"/>
                <a:ea typeface="SimSun" pitchFamily="2" charset="-122"/>
              </a:rPr>
              <a:t>Case fatality rate</a:t>
            </a:r>
            <a:r>
              <a:rPr lang="ar-EG" altLang="zh-CN" sz="2800">
                <a:solidFill>
                  <a:schemeClr val="accent2"/>
                </a:solidFill>
                <a:latin typeface="Arial" pitchFamily="34" charset="0"/>
                <a:ea typeface="SimSun" pitchFamily="2" charset="-122"/>
              </a:rPr>
              <a:t> </a:t>
            </a:r>
            <a:endParaRPr lang="en-US" sz="2800">
              <a:solidFill>
                <a:schemeClr val="accent2"/>
              </a:solidFill>
              <a:latin typeface="Arial" pitchFamily="34" charset="0"/>
              <a:ea typeface="SimSun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51088" y="404813"/>
            <a:ext cx="2365375" cy="5826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69900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 </a:t>
            </a:r>
            <a:r>
              <a:rPr lang="en-GB" sz="3200" dirty="0">
                <a:solidFill>
                  <a:schemeClr val="bg2"/>
                </a:solidFill>
                <a:latin typeface="+mj-lt"/>
                <a:ea typeface="Arial Unicode MS" pitchFamily="34" charset="-128"/>
                <a:cs typeface="Arial Unicode MS" pitchFamily="34" charset="-128"/>
              </a:rPr>
              <a:t>Virulence</a:t>
            </a:r>
            <a:r>
              <a:rPr lang="en-GB" sz="3200" dirty="0">
                <a:solidFill>
                  <a:schemeClr val="bg2"/>
                </a:solidFill>
                <a:latin typeface="+mj-lt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20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20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2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6" grpId="0" build="p"/>
      <p:bldP spid="420868" grpId="0"/>
    </p:bldLst>
  </p:timing>
</p:sld>
</file>

<file path=ppt/theme/theme1.xml><?xml version="1.0" encoding="utf-8"?>
<a:theme xmlns:a="http://schemas.openxmlformats.org/drawingml/2006/main" name="Ripple">
  <a:themeElements>
    <a:clrScheme name="Ripple 1">
      <a:dk1>
        <a:srgbClr val="2B2B85"/>
      </a:dk1>
      <a:lt1>
        <a:srgbClr val="FFFFFF"/>
      </a:lt1>
      <a:dk2>
        <a:srgbClr val="00254A"/>
      </a:dk2>
      <a:lt2>
        <a:srgbClr val="C0C0C0"/>
      </a:lt2>
      <a:accent1>
        <a:srgbClr val="0099FF"/>
      </a:accent1>
      <a:accent2>
        <a:srgbClr val="006699"/>
      </a:accent2>
      <a:accent3>
        <a:srgbClr val="AAACB1"/>
      </a:accent3>
      <a:accent4>
        <a:srgbClr val="DADADA"/>
      </a:accent4>
      <a:accent5>
        <a:srgbClr val="AACAFF"/>
      </a:accent5>
      <a:accent6>
        <a:srgbClr val="005C8A"/>
      </a:accent6>
      <a:hlink>
        <a:srgbClr val="99CCFF"/>
      </a:hlink>
      <a:folHlink>
        <a:srgbClr val="8F8FB5"/>
      </a:folHlink>
    </a:clrScheme>
    <a:fontScheme name="Ripp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3247</TotalTime>
  <Words>1295</Words>
  <Application>Microsoft Office PowerPoint</Application>
  <PresentationFormat>عرض على الشاشة (3:4)‏</PresentationFormat>
  <Paragraphs>203</Paragraphs>
  <Slides>24</Slides>
  <Notes>2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12</vt:i4>
      </vt:variant>
      <vt:variant>
        <vt:lpstr>سمة</vt:lpstr>
      </vt:variant>
      <vt:variant>
        <vt:i4>6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24</vt:i4>
      </vt:variant>
    </vt:vector>
  </HeadingPairs>
  <TitlesOfParts>
    <vt:vector size="43" baseType="lpstr">
      <vt:lpstr>Verdana</vt:lpstr>
      <vt:lpstr>Arial</vt:lpstr>
      <vt:lpstr>Wingdings</vt:lpstr>
      <vt:lpstr>Tahoma</vt:lpstr>
      <vt:lpstr>Calibri</vt:lpstr>
      <vt:lpstr>French Script MT</vt:lpstr>
      <vt:lpstr>Andalus</vt:lpstr>
      <vt:lpstr>Arial Unicode MS</vt:lpstr>
      <vt:lpstr>Times New Roman</vt:lpstr>
      <vt:lpstr>SimSun</vt:lpstr>
      <vt:lpstr>Courier New</vt:lpstr>
      <vt:lpstr>Footlight MT Light</vt:lpstr>
      <vt:lpstr>Ripple</vt:lpstr>
      <vt:lpstr>1_TP101967919_template</vt:lpstr>
      <vt:lpstr>3_TP101967919_template</vt:lpstr>
      <vt:lpstr>5_TP101967919_template</vt:lpstr>
      <vt:lpstr>6_TP101967919_template</vt:lpstr>
      <vt:lpstr>2_TP101967919_template</vt:lpstr>
      <vt:lpstr>Equation</vt:lpstr>
      <vt:lpstr>Epidemiology of Communicable Diseases (Chain of infection) </vt:lpstr>
      <vt:lpstr>OBJECTIVES OF THE LECTURE</vt:lpstr>
      <vt:lpstr>الشريحة 3</vt:lpstr>
      <vt:lpstr>الشريحة 4</vt:lpstr>
      <vt:lpstr>Factors affecting perpetuation/spread of Communicable diseases</vt:lpstr>
      <vt:lpstr>Agent</vt:lpstr>
      <vt:lpstr>الشريحة 7</vt:lpstr>
      <vt:lpstr>الشريحة 8</vt:lpstr>
      <vt:lpstr>الشريحة 9</vt:lpstr>
      <vt:lpstr>الشريحة 10</vt:lpstr>
      <vt:lpstr>2. Reservoir of infection</vt:lpstr>
      <vt:lpstr>Human reservoirs</vt:lpstr>
      <vt:lpstr>الشريحة 13</vt:lpstr>
      <vt:lpstr>3. Portal of exit</vt:lpstr>
      <vt:lpstr>4. Modes of transmission</vt:lpstr>
      <vt:lpstr>Direct Transmission</vt:lpstr>
      <vt:lpstr>Indirect transmission</vt:lpstr>
      <vt:lpstr>Indirect transmission</vt:lpstr>
      <vt:lpstr>5. Portal of entry</vt:lpstr>
      <vt:lpstr>6. Susceptible host</vt:lpstr>
      <vt:lpstr>الشريحة 21</vt:lpstr>
      <vt:lpstr>Herd immunity</vt:lpstr>
      <vt:lpstr>Factors Affecting Herd Immunity:</vt:lpstr>
      <vt:lpstr>Reference books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kkuh</dc:creator>
  <cp:lastModifiedBy>AA</cp:lastModifiedBy>
  <cp:revision>238</cp:revision>
  <dcterms:created xsi:type="dcterms:W3CDTF">2006-01-22T18:54:31Z</dcterms:created>
  <dcterms:modified xsi:type="dcterms:W3CDTF">2013-09-24T19:12:12Z</dcterms:modified>
</cp:coreProperties>
</file>