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7"/>
  </p:notesMasterIdLst>
  <p:sldIdLst>
    <p:sldId id="257" r:id="rId2"/>
    <p:sldId id="307" r:id="rId3"/>
    <p:sldId id="260" r:id="rId4"/>
    <p:sldId id="261" r:id="rId5"/>
    <p:sldId id="262" r:id="rId6"/>
    <p:sldId id="318" r:id="rId7"/>
    <p:sldId id="320" r:id="rId8"/>
    <p:sldId id="349" r:id="rId9"/>
    <p:sldId id="351" r:id="rId10"/>
    <p:sldId id="350" r:id="rId11"/>
    <p:sldId id="353" r:id="rId12"/>
    <p:sldId id="352" r:id="rId13"/>
    <p:sldId id="354" r:id="rId14"/>
    <p:sldId id="355" r:id="rId15"/>
    <p:sldId id="357" r:id="rId16"/>
    <p:sldId id="274" r:id="rId17"/>
    <p:sldId id="313" r:id="rId18"/>
    <p:sldId id="275" r:id="rId19"/>
    <p:sldId id="306" r:id="rId20"/>
    <p:sldId id="277" r:id="rId21"/>
    <p:sldId id="278" r:id="rId22"/>
    <p:sldId id="312" r:id="rId23"/>
    <p:sldId id="279" r:id="rId24"/>
    <p:sldId id="280" r:id="rId25"/>
    <p:sldId id="332" r:id="rId26"/>
    <p:sldId id="321" r:id="rId27"/>
    <p:sldId id="314" r:id="rId28"/>
    <p:sldId id="289" r:id="rId29"/>
    <p:sldId id="290" r:id="rId30"/>
    <p:sldId id="316" r:id="rId31"/>
    <p:sldId id="317" r:id="rId32"/>
    <p:sldId id="311" r:id="rId33"/>
    <p:sldId id="293" r:id="rId34"/>
    <p:sldId id="358" r:id="rId35"/>
    <p:sldId id="328" r:id="rId36"/>
    <p:sldId id="326" r:id="rId37"/>
    <p:sldId id="327" r:id="rId38"/>
    <p:sldId id="308" r:id="rId39"/>
    <p:sldId id="309" r:id="rId40"/>
    <p:sldId id="310" r:id="rId41"/>
    <p:sldId id="294" r:id="rId42"/>
    <p:sldId id="296" r:id="rId43"/>
    <p:sldId id="297" r:id="rId44"/>
    <p:sldId id="334" r:id="rId45"/>
    <p:sldId id="324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8757" autoAdjust="0"/>
  </p:normalViewPr>
  <p:slideViewPr>
    <p:cSldViewPr snapToGrid="0" snapToObjects="1">
      <p:cViewPr>
        <p:scale>
          <a:sx n="94" d="100"/>
          <a:sy n="9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noraalamro:Downloads:SaudiaArabi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Reported Number of People Receiving ART over Time (2005-2007)</a:t>
            </a:r>
          </a:p>
        </c:rich>
      </c:tx>
      <c:layout>
        <c:manualLayout>
          <c:xMode val="edge"/>
          <c:yMode val="edge"/>
          <c:x val="0.11075948574790602"/>
          <c:y val="3.225814420256296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246835443038064"/>
          <c:y val="0.28763516369278108"/>
          <c:w val="0.805379746835443"/>
          <c:h val="0.49731313348751932"/>
        </c:manualLayout>
      </c:layout>
      <c:lineChart>
        <c:grouping val="stacked"/>
        <c:ser>
          <c:idx val="0"/>
          <c:order val="0"/>
          <c:spPr>
            <a:ln w="127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Sheet1!$C$53:$C$56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Sheet1!$B$53:$B$56</c:f>
              <c:numCache>
                <c:formatCode>General</c:formatCode>
                <c:ptCount val="4"/>
                <c:pt idx="0">
                  <c:v>100</c:v>
                </c:pt>
                <c:pt idx="1">
                  <c:v>497</c:v>
                </c:pt>
                <c:pt idx="2">
                  <c:v>814</c:v>
                </c:pt>
                <c:pt idx="3">
                  <c:v>865</c:v>
                </c:pt>
              </c:numCache>
            </c:numRef>
          </c:val>
        </c:ser>
        <c:dLbls/>
        <c:marker val="1"/>
        <c:axId val="127220352"/>
        <c:axId val="128799488"/>
      </c:lineChart>
      <c:catAx>
        <c:axId val="127220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4272156362013035"/>
              <c:y val="0.881722711131697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799488"/>
        <c:crosses val="autoZero"/>
        <c:auto val="1"/>
        <c:lblAlgn val="ctr"/>
        <c:lblOffset val="100"/>
        <c:tickLblSkip val="1"/>
        <c:tickMarkSkip val="1"/>
      </c:catAx>
      <c:valAx>
        <c:axId val="128799488"/>
        <c:scaling>
          <c:orientation val="minMax"/>
          <c:max val="1000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Reported Number of People Receiving ART</a:t>
                </a:r>
              </a:p>
            </c:rich>
          </c:tx>
          <c:layout>
            <c:manualLayout>
              <c:xMode val="edge"/>
              <c:yMode val="edge"/>
              <c:x val="9.4786959261253315E-3"/>
              <c:y val="0.285294426431989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220352"/>
        <c:crosses val="autoZero"/>
        <c:crossBetween val="between"/>
        <c:majorUnit val="1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</c:chart>
  <c:spPr>
    <a:gradFill rotWithShape="0">
      <a:gsLst>
        <a:gs pos="0">
          <a:srgbClr val="CCCCFF"/>
        </a:gs>
        <a:gs pos="100000">
          <a:srgbClr val="5E5E76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49ECC1-4A61-4DA8-BEB2-8B0E88B3821B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566DDA-1F1B-4B68-93A4-40D86CBAC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3AD0951E-E928-40AC-A796-A413137EEC29}" type="slidenum">
              <a:rPr lang="en-US" altLang="en-US" smtClean="0">
                <a:latin typeface="Times New Roman" pitchFamily="18" charset="0"/>
              </a:rPr>
              <a:pPr defTabSz="914400" eaLnBrk="0" hangingPunct="0"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E901EF4A-5116-4FF0-B457-2817B332B3D6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33F2CC1E-387E-4635-95B0-9CE36B2F5C2D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75D8FD5F-437F-43A8-AA0A-2BAA572CB5E7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7D469758-C955-4D48-91FA-3BE829E48BB2}" type="slidenum">
              <a:rPr lang="en-US" altLang="en-US" smtClean="0">
                <a:latin typeface="Times New Roman" pitchFamily="18" charset="0"/>
              </a:rPr>
              <a:pPr defTabSz="914400" eaLnBrk="0" hangingPunct="0"/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5BC7701A-3BBC-4C68-A5BC-E2FFB8B3D2B5}" type="slidenum">
              <a:rPr lang="en-US" altLang="en-US" smtClean="0">
                <a:latin typeface="Times New Roman" pitchFamily="18" charset="0"/>
              </a:rPr>
              <a:pPr defTabSz="914400" eaLnBrk="0" hangingPunct="0"/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178D5DCE-4723-45E7-AAB0-D8341D080A29}" type="slidenum">
              <a:rPr lang="en-US" altLang="en-US" smtClean="0">
                <a:latin typeface="Times New Roman" pitchFamily="18" charset="0"/>
              </a:rPr>
              <a:pPr defTabSz="914400" eaLnBrk="0" hangingPunct="0"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D5424FFE-2186-4E79-AA19-D3A1F8CAE971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78902D31-6D41-45B1-AA37-1D17F3D9CE5E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CD58D54E-2E80-42C9-8CDF-1FEF9FE5B672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2F62A730-69B1-4CD6-8A2D-753CCA316D42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6D1EF9C0-FFEA-441E-BBD4-7C28D18B07AA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F0730935-BFF7-483F-89BC-B563DD834224}" type="slidenum">
              <a:rPr lang="en-US" altLang="en-US" smtClean="0">
                <a:latin typeface="Times New Roman" pitchFamily="18" charset="0"/>
              </a:rPr>
              <a:pPr defTabSz="914400" eaLnBrk="0" hangingPunct="0"/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4B53A7D2-FD67-4CF2-975C-34A0071813F0}" type="slidenum">
              <a:rPr lang="en-US" altLang="en-US" smtClean="0">
                <a:latin typeface="Times New Roman" pitchFamily="18" charset="0"/>
              </a:rPr>
              <a:pPr defTabSz="914400" eaLnBrk="0" hangingPunct="0"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0D4C7ECC-ACE5-488E-B4B1-74DC3E288D1A}" type="slidenum">
              <a:rPr lang="en-US" altLang="en-US" smtClean="0">
                <a:latin typeface="Times New Roman" pitchFamily="18" charset="0"/>
              </a:rPr>
              <a:pPr defTabSz="914400" eaLnBrk="0" hangingPunct="0"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FDB6A21E-D1EF-4507-B5AC-7B3731B5A7E9}" type="slidenum">
              <a:rPr lang="en-US" altLang="en-US" smtClean="0">
                <a:latin typeface="Times New Roman" pitchFamily="18" charset="0"/>
              </a:rPr>
              <a:pPr defTabSz="914400" eaLnBrk="0" hangingPunct="0"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C28267A9-74E7-430D-BF4A-E1A4B5A6130D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56F67501-D7D5-4FC7-A0A7-5BF3DA7A5848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7C6F1486-9CDE-4578-8DB3-88EE86129385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fld id="{5D708C61-16A5-492D-920B-39756C5548A4}" type="slidenum">
              <a:rPr lang="en-US" altLang="en-US" smtClean="0">
                <a:latin typeface="Times New Roman" pitchFamily="18" charset="0"/>
              </a:rPr>
              <a:pPr defTabSz="914400" eaLnBrk="0" hangingPunct="0"/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8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4A46-F5E0-41E4-80A7-11D9D9623F27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6BAE-76F9-408E-8AEF-4F7C4EDD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40C2-C1F6-4702-93D2-0B7E432A93DE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01F8-2188-4B4F-AFA5-F287FA0E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1C0C-B9A2-4043-BE43-6CB62BB656EC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AC89-9A5D-43FF-B7B5-23B7752F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48C0-1E13-4185-A355-5FCED3004050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FCC-F028-4E98-8BDC-E9DD163DF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0423-CE5D-4798-A901-C2CBE33F9A51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7EFE-FDA4-4187-9B1D-585A7325E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4994-6718-4546-92EE-112721007631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A600-A175-4890-A2AD-762565D1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99BC-9016-457D-B669-94F6C236B98B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A4E-2ED7-469D-BC2E-5353D4F40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C640-54D8-4EAD-B55F-CF7F9AA164B6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27EA-3537-4761-B4A5-6F73C3A0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F1EF-CC4E-4655-9849-CA9306D1BD27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B042-3981-4139-BEE4-9B7F7F94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DE3C-7608-41A2-9002-36571339FAB4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B2CE-9300-4978-A68C-A9118DAF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B662-EC46-4E9C-88DE-441CE66119BE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D4F3-63A8-4FAA-919C-6380B4D0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5F9D645-205B-4EA2-8A5E-72102BC5396D}" type="datetime3">
              <a:rPr lang="en-US"/>
              <a:pPr>
                <a:defRPr/>
              </a:pPr>
              <a:t>30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HIV/AIDS Epidemiology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E513F6B-8D66-47C4-BFE9-653B3A05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MS PGothic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itchFamily="34" charset="-128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itchFamily="34" charset="-128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itchFamily="34" charset="-128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itchFamily="34" charset="-128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2012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enofovir/emtricitabine" TargetMode="External"/><Relationship Id="rId3" Type="http://schemas.openxmlformats.org/officeDocument/2006/relationships/hyperlink" Target="http://en.wikipedia.org/wiki/Zidovudine" TargetMode="External"/><Relationship Id="rId7" Type="http://schemas.openxmlformats.org/officeDocument/2006/relationships/hyperlink" Target="http://en.wikipedia.org/wiki/Ritonavir" TargetMode="External"/><Relationship Id="rId12" Type="http://schemas.openxmlformats.org/officeDocument/2006/relationships/hyperlink" Target="http://en.wikipedia.org/wiki/Cobicista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Lopinavir" TargetMode="External"/><Relationship Id="rId11" Type="http://schemas.openxmlformats.org/officeDocument/2006/relationships/hyperlink" Target="http://en.wikipedia.org/wiki/Elvitegravir" TargetMode="External"/><Relationship Id="rId5" Type="http://schemas.openxmlformats.org/officeDocument/2006/relationships/hyperlink" Target="http://en.wikipedia.org/wiki/Abacavir" TargetMode="External"/><Relationship Id="rId10" Type="http://schemas.openxmlformats.org/officeDocument/2006/relationships/hyperlink" Target="http://en.wikipedia.org/wiki/Rilpivirine" TargetMode="External"/><Relationship Id="rId4" Type="http://schemas.openxmlformats.org/officeDocument/2006/relationships/hyperlink" Target="http://en.wikipedia.org/wiki/Lamivudine" TargetMode="External"/><Relationship Id="rId9" Type="http://schemas.openxmlformats.org/officeDocument/2006/relationships/hyperlink" Target="http://en.wikipedia.org/wiki/Efaviren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en/" TargetMode="External"/><Relationship Id="rId2" Type="http://schemas.openxmlformats.org/officeDocument/2006/relationships/hyperlink" Target="http://www.emro.who.int/asd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ca.org.sa/Action1.htm" TargetMode="External"/><Relationship Id="rId5" Type="http://schemas.openxmlformats.org/officeDocument/2006/relationships/hyperlink" Target="http://www.unicef.org/gao/Saudi_1.ppt" TargetMode="External"/><Relationship Id="rId4" Type="http://schemas.openxmlformats.org/officeDocument/2006/relationships/hyperlink" Target="http://www.undp.org.sa/s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752600" y="387350"/>
            <a:ext cx="6584950" cy="835025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HIV/AIDS EPIDEMIOLOGY</a:t>
            </a:r>
            <a:endParaRPr lang="en-US" altLang="en-US" sz="3600" smtClean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222500" y="4724400"/>
            <a:ext cx="5411788" cy="1295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Footlight MT Light" pitchFamily="18" charset="0"/>
                <a:ea typeface="ＭＳ Ｐゴシック" charset="-128"/>
              </a:rPr>
              <a:t>Prof. Ahmed Mandil</a:t>
            </a:r>
          </a:p>
          <a:p>
            <a:pPr eaLnBrk="1" hangingPunct="1">
              <a:defRPr/>
            </a:pPr>
            <a:r>
              <a:rPr lang="en-US" sz="2800" dirty="0" smtClean="0">
                <a:latin typeface="Footlight MT Light" pitchFamily="18" charset="0"/>
                <a:ea typeface="ＭＳ Ｐゴシック" charset="-128"/>
              </a:rPr>
              <a:t>Dr. </a:t>
            </a:r>
            <a:r>
              <a:rPr lang="en-US" sz="2800" dirty="0" err="1" smtClean="0">
                <a:latin typeface="Footlight MT Light" pitchFamily="18" charset="0"/>
                <a:ea typeface="ＭＳ Ｐゴシック" charset="-128"/>
              </a:rPr>
              <a:t>Hafsa</a:t>
            </a:r>
            <a:r>
              <a:rPr lang="en-US" sz="2800" dirty="0" smtClean="0">
                <a:latin typeface="Footlight MT Light" pitchFamily="18" charset="0"/>
                <a:ea typeface="ＭＳ Ｐゴシック" charset="-128"/>
              </a:rPr>
              <a:t> </a:t>
            </a:r>
            <a:r>
              <a:rPr lang="en-US" sz="2800" dirty="0" err="1" smtClean="0">
                <a:latin typeface="Footlight MT Light" pitchFamily="18" charset="0"/>
                <a:ea typeface="ＭＳ Ｐゴシック" charset="-128"/>
              </a:rPr>
              <a:t>Raheel</a:t>
            </a:r>
            <a:endParaRPr lang="en-US" sz="2800" dirty="0" smtClean="0">
              <a:latin typeface="Footlight MT Light" pitchFamily="18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Footlight MT Light" pitchFamily="18" charset="0"/>
                <a:ea typeface="ＭＳ Ｐゴシック" charset="-128"/>
              </a:rPr>
              <a:t>KSU Dept of Family &amp; Community Medicine</a:t>
            </a:r>
          </a:p>
          <a:p>
            <a:pPr eaLnBrk="1" hangingPunct="1">
              <a:defRPr/>
            </a:pPr>
            <a:r>
              <a:rPr lang="en-US" sz="2800" dirty="0" smtClean="0">
                <a:latin typeface="Footlight MT Light" pitchFamily="18" charset="0"/>
                <a:ea typeface="ＭＳ Ｐゴシック" charset="-128"/>
              </a:rPr>
              <a:t>October 2012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B1E453-437A-494D-9E19-21E36F4D29F3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FD0BA3-140B-45DB-841C-AE09C907D95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22533" name="Picture 2" descr="http://image.slidesharecdn.com/201207epicoreen-120718110819-phpapp02/95/slide-4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274638"/>
            <a:ext cx="895985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CF3D96-9BE2-4A6A-9DA7-FBF1C7A33758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A84004-C454-4A00-9CCD-0A0AD3C0C73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23557" name="Picture 2" descr="http://image.slidesharecdn.com/201207epicoreen-120718110819-phpapp02/95/slide-5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9225"/>
            <a:ext cx="82296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DC6BF1-49ED-44E4-94CA-E12E3DFCFE46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3DFF13-7662-445F-A7BC-4B2EEE72C64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24581" name="Picture 2" descr="http://image.slidesharecdn.com/201207epicoreen-120718110819-phpapp02/95/slide-6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057275"/>
            <a:ext cx="855503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3562-EF9F-49FB-8EE4-AF2EAF1B8886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DCBED3-A4B8-4259-AB14-F247A0E9333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25605" name="Picture 2" descr="http://image.slidesharecdn.com/201207epicoreen-120718110819-phpapp02/95/slide-7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47788"/>
            <a:ext cx="85344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0177DF-66B2-4C85-9E19-267545D01137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8220CC-E627-40C0-94F7-1147C44CB5B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26629" name="Picture 2" descr="http://image.slidesharecdn.com/201207epicoreen-120718110819-phpapp02/95/slide-8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209675"/>
            <a:ext cx="846296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57A5F8-5371-4CD7-9A2B-78FCB12C5B63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F7305-688C-4978-97DE-FAE00B7C12C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27653" name="Picture 2" descr="http://image.slidesharecdn.com/201207epicoreen-120718110819-phpapp02/95/slide-9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77925"/>
            <a:ext cx="83312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1446213"/>
            <a:ext cx="9144000" cy="5183187"/>
            <a:chOff x="0" y="911"/>
            <a:chExt cx="6480" cy="3265"/>
          </a:xfrm>
        </p:grpSpPr>
        <p:sp>
          <p:nvSpPr>
            <p:cNvPr id="28708" name="Freeform 3" descr="Blue tissue paper"/>
            <p:cNvSpPr>
              <a:spLocks/>
            </p:cNvSpPr>
            <p:nvPr/>
          </p:nvSpPr>
          <p:spPr bwMode="auto">
            <a:xfrm>
              <a:off x="2888" y="1131"/>
              <a:ext cx="136" cy="150"/>
            </a:xfrm>
            <a:custGeom>
              <a:avLst/>
              <a:gdLst>
                <a:gd name="T0" fmla="*/ 68 w 136"/>
                <a:gd name="T1" fmla="*/ 29 h 150"/>
                <a:gd name="T2" fmla="*/ 58 w 136"/>
                <a:gd name="T3" fmla="*/ 29 h 150"/>
                <a:gd name="T4" fmla="*/ 49 w 136"/>
                <a:gd name="T5" fmla="*/ 14 h 150"/>
                <a:gd name="T6" fmla="*/ 49 w 136"/>
                <a:gd name="T7" fmla="*/ 7 h 150"/>
                <a:gd name="T8" fmla="*/ 39 w 136"/>
                <a:gd name="T9" fmla="*/ 0 h 150"/>
                <a:gd name="T10" fmla="*/ 29 w 136"/>
                <a:gd name="T11" fmla="*/ 7 h 150"/>
                <a:gd name="T12" fmla="*/ 19 w 136"/>
                <a:gd name="T13" fmla="*/ 14 h 150"/>
                <a:gd name="T14" fmla="*/ 0 w 136"/>
                <a:gd name="T15" fmla="*/ 7 h 150"/>
                <a:gd name="T16" fmla="*/ 0 w 136"/>
                <a:gd name="T17" fmla="*/ 14 h 150"/>
                <a:gd name="T18" fmla="*/ 10 w 136"/>
                <a:gd name="T19" fmla="*/ 36 h 150"/>
                <a:gd name="T20" fmla="*/ 10 w 136"/>
                <a:gd name="T21" fmla="*/ 43 h 150"/>
                <a:gd name="T22" fmla="*/ 19 w 136"/>
                <a:gd name="T23" fmla="*/ 57 h 150"/>
                <a:gd name="T24" fmla="*/ 39 w 136"/>
                <a:gd name="T25" fmla="*/ 71 h 150"/>
                <a:gd name="T26" fmla="*/ 49 w 136"/>
                <a:gd name="T27" fmla="*/ 71 h 150"/>
                <a:gd name="T28" fmla="*/ 68 w 136"/>
                <a:gd name="T29" fmla="*/ 64 h 150"/>
                <a:gd name="T30" fmla="*/ 68 w 136"/>
                <a:gd name="T31" fmla="*/ 57 h 150"/>
                <a:gd name="T32" fmla="*/ 77 w 136"/>
                <a:gd name="T33" fmla="*/ 64 h 150"/>
                <a:gd name="T34" fmla="*/ 87 w 136"/>
                <a:gd name="T35" fmla="*/ 78 h 150"/>
                <a:gd name="T36" fmla="*/ 77 w 136"/>
                <a:gd name="T37" fmla="*/ 85 h 150"/>
                <a:gd name="T38" fmla="*/ 58 w 136"/>
                <a:gd name="T39" fmla="*/ 85 h 150"/>
                <a:gd name="T40" fmla="*/ 58 w 136"/>
                <a:gd name="T41" fmla="*/ 92 h 150"/>
                <a:gd name="T42" fmla="*/ 77 w 136"/>
                <a:gd name="T43" fmla="*/ 92 h 150"/>
                <a:gd name="T44" fmla="*/ 87 w 136"/>
                <a:gd name="T45" fmla="*/ 92 h 150"/>
                <a:gd name="T46" fmla="*/ 77 w 136"/>
                <a:gd name="T47" fmla="*/ 106 h 150"/>
                <a:gd name="T48" fmla="*/ 58 w 136"/>
                <a:gd name="T49" fmla="*/ 113 h 150"/>
                <a:gd name="T50" fmla="*/ 77 w 136"/>
                <a:gd name="T51" fmla="*/ 128 h 150"/>
                <a:gd name="T52" fmla="*/ 96 w 136"/>
                <a:gd name="T53" fmla="*/ 135 h 150"/>
                <a:gd name="T54" fmla="*/ 96 w 136"/>
                <a:gd name="T55" fmla="*/ 149 h 150"/>
                <a:gd name="T56" fmla="*/ 107 w 136"/>
                <a:gd name="T57" fmla="*/ 128 h 150"/>
                <a:gd name="T58" fmla="*/ 107 w 136"/>
                <a:gd name="T59" fmla="*/ 106 h 150"/>
                <a:gd name="T60" fmla="*/ 116 w 136"/>
                <a:gd name="T61" fmla="*/ 92 h 150"/>
                <a:gd name="T62" fmla="*/ 126 w 136"/>
                <a:gd name="T63" fmla="*/ 71 h 150"/>
                <a:gd name="T64" fmla="*/ 126 w 136"/>
                <a:gd name="T65" fmla="*/ 50 h 150"/>
                <a:gd name="T66" fmla="*/ 135 w 136"/>
                <a:gd name="T67" fmla="*/ 43 h 150"/>
                <a:gd name="T68" fmla="*/ 126 w 136"/>
                <a:gd name="T69" fmla="*/ 43 h 150"/>
                <a:gd name="T70" fmla="*/ 107 w 136"/>
                <a:gd name="T71" fmla="*/ 29 h 150"/>
                <a:gd name="T72" fmla="*/ 87 w 136"/>
                <a:gd name="T73" fmla="*/ 14 h 150"/>
                <a:gd name="T74" fmla="*/ 87 w 136"/>
                <a:gd name="T75" fmla="*/ 21 h 150"/>
                <a:gd name="T76" fmla="*/ 58 w 136"/>
                <a:gd name="T77" fmla="*/ 29 h 150"/>
                <a:gd name="T78" fmla="*/ 68 w 136"/>
                <a:gd name="T79" fmla="*/ 29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50"/>
                <a:gd name="T122" fmla="*/ 136 w 136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50">
                  <a:moveTo>
                    <a:pt x="68" y="29"/>
                  </a:moveTo>
                  <a:lnTo>
                    <a:pt x="58" y="29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9" y="7"/>
                  </a:lnTo>
                  <a:lnTo>
                    <a:pt x="19" y="1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0" y="36"/>
                  </a:lnTo>
                  <a:lnTo>
                    <a:pt x="10" y="43"/>
                  </a:lnTo>
                  <a:lnTo>
                    <a:pt x="19" y="57"/>
                  </a:lnTo>
                  <a:lnTo>
                    <a:pt x="39" y="71"/>
                  </a:lnTo>
                  <a:lnTo>
                    <a:pt x="49" y="71"/>
                  </a:lnTo>
                  <a:lnTo>
                    <a:pt x="68" y="64"/>
                  </a:lnTo>
                  <a:lnTo>
                    <a:pt x="68" y="57"/>
                  </a:lnTo>
                  <a:lnTo>
                    <a:pt x="77" y="64"/>
                  </a:lnTo>
                  <a:lnTo>
                    <a:pt x="87" y="78"/>
                  </a:lnTo>
                  <a:lnTo>
                    <a:pt x="77" y="85"/>
                  </a:lnTo>
                  <a:lnTo>
                    <a:pt x="58" y="85"/>
                  </a:lnTo>
                  <a:lnTo>
                    <a:pt x="58" y="92"/>
                  </a:lnTo>
                  <a:lnTo>
                    <a:pt x="77" y="92"/>
                  </a:lnTo>
                  <a:lnTo>
                    <a:pt x="87" y="92"/>
                  </a:lnTo>
                  <a:lnTo>
                    <a:pt x="77" y="106"/>
                  </a:lnTo>
                  <a:lnTo>
                    <a:pt x="58" y="113"/>
                  </a:lnTo>
                  <a:lnTo>
                    <a:pt x="77" y="128"/>
                  </a:lnTo>
                  <a:lnTo>
                    <a:pt x="96" y="135"/>
                  </a:lnTo>
                  <a:lnTo>
                    <a:pt x="96" y="149"/>
                  </a:lnTo>
                  <a:lnTo>
                    <a:pt x="107" y="128"/>
                  </a:lnTo>
                  <a:lnTo>
                    <a:pt x="107" y="106"/>
                  </a:lnTo>
                  <a:lnTo>
                    <a:pt x="116" y="92"/>
                  </a:lnTo>
                  <a:lnTo>
                    <a:pt x="126" y="71"/>
                  </a:lnTo>
                  <a:lnTo>
                    <a:pt x="126" y="50"/>
                  </a:lnTo>
                  <a:lnTo>
                    <a:pt x="135" y="43"/>
                  </a:lnTo>
                  <a:lnTo>
                    <a:pt x="126" y="43"/>
                  </a:lnTo>
                  <a:lnTo>
                    <a:pt x="107" y="29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58" y="29"/>
                  </a:lnTo>
                  <a:lnTo>
                    <a:pt x="68" y="2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4" descr="Blue tissue paper"/>
            <p:cNvSpPr>
              <a:spLocks/>
            </p:cNvSpPr>
            <p:nvPr/>
          </p:nvSpPr>
          <p:spPr bwMode="auto">
            <a:xfrm>
              <a:off x="3032" y="1124"/>
              <a:ext cx="69" cy="57"/>
            </a:xfrm>
            <a:custGeom>
              <a:avLst/>
              <a:gdLst>
                <a:gd name="T0" fmla="*/ 10 w 69"/>
                <a:gd name="T1" fmla="*/ 7 h 57"/>
                <a:gd name="T2" fmla="*/ 0 w 69"/>
                <a:gd name="T3" fmla="*/ 21 h 57"/>
                <a:gd name="T4" fmla="*/ 0 w 69"/>
                <a:gd name="T5" fmla="*/ 35 h 57"/>
                <a:gd name="T6" fmla="*/ 0 w 69"/>
                <a:gd name="T7" fmla="*/ 49 h 57"/>
                <a:gd name="T8" fmla="*/ 10 w 69"/>
                <a:gd name="T9" fmla="*/ 56 h 57"/>
                <a:gd name="T10" fmla="*/ 29 w 69"/>
                <a:gd name="T11" fmla="*/ 56 h 57"/>
                <a:gd name="T12" fmla="*/ 29 w 69"/>
                <a:gd name="T13" fmla="*/ 42 h 57"/>
                <a:gd name="T14" fmla="*/ 49 w 69"/>
                <a:gd name="T15" fmla="*/ 35 h 57"/>
                <a:gd name="T16" fmla="*/ 58 w 69"/>
                <a:gd name="T17" fmla="*/ 35 h 57"/>
                <a:gd name="T18" fmla="*/ 68 w 69"/>
                <a:gd name="T19" fmla="*/ 21 h 57"/>
                <a:gd name="T20" fmla="*/ 68 w 69"/>
                <a:gd name="T21" fmla="*/ 7 h 57"/>
                <a:gd name="T22" fmla="*/ 38 w 69"/>
                <a:gd name="T23" fmla="*/ 0 h 57"/>
                <a:gd name="T24" fmla="*/ 10 w 69"/>
                <a:gd name="T25" fmla="*/ 14 h 57"/>
                <a:gd name="T26" fmla="*/ 10 w 69"/>
                <a:gd name="T27" fmla="*/ 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57"/>
                <a:gd name="T44" fmla="*/ 69 w 69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57">
                  <a:moveTo>
                    <a:pt x="10" y="7"/>
                  </a:moveTo>
                  <a:lnTo>
                    <a:pt x="0" y="21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10" y="56"/>
                  </a:lnTo>
                  <a:lnTo>
                    <a:pt x="29" y="56"/>
                  </a:lnTo>
                  <a:lnTo>
                    <a:pt x="29" y="42"/>
                  </a:lnTo>
                  <a:lnTo>
                    <a:pt x="49" y="35"/>
                  </a:lnTo>
                  <a:lnTo>
                    <a:pt x="58" y="35"/>
                  </a:lnTo>
                  <a:lnTo>
                    <a:pt x="68" y="21"/>
                  </a:lnTo>
                  <a:lnTo>
                    <a:pt x="68" y="7"/>
                  </a:lnTo>
                  <a:lnTo>
                    <a:pt x="38" y="0"/>
                  </a:lnTo>
                  <a:lnTo>
                    <a:pt x="10" y="14"/>
                  </a:lnTo>
                  <a:lnTo>
                    <a:pt x="1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5" descr="Blue tissue paper"/>
            <p:cNvSpPr>
              <a:spLocks/>
            </p:cNvSpPr>
            <p:nvPr/>
          </p:nvSpPr>
          <p:spPr bwMode="auto">
            <a:xfrm>
              <a:off x="3032" y="1209"/>
              <a:ext cx="51" cy="58"/>
            </a:xfrm>
            <a:custGeom>
              <a:avLst/>
              <a:gdLst>
                <a:gd name="T0" fmla="*/ 29 w 51"/>
                <a:gd name="T1" fmla="*/ 14 h 58"/>
                <a:gd name="T2" fmla="*/ 10 w 51"/>
                <a:gd name="T3" fmla="*/ 7 h 58"/>
                <a:gd name="T4" fmla="*/ 0 w 51"/>
                <a:gd name="T5" fmla="*/ 0 h 58"/>
                <a:gd name="T6" fmla="*/ 0 w 51"/>
                <a:gd name="T7" fmla="*/ 29 h 58"/>
                <a:gd name="T8" fmla="*/ 10 w 51"/>
                <a:gd name="T9" fmla="*/ 36 h 58"/>
                <a:gd name="T10" fmla="*/ 29 w 51"/>
                <a:gd name="T11" fmla="*/ 50 h 58"/>
                <a:gd name="T12" fmla="*/ 40 w 51"/>
                <a:gd name="T13" fmla="*/ 57 h 58"/>
                <a:gd name="T14" fmla="*/ 40 w 51"/>
                <a:gd name="T15" fmla="*/ 43 h 58"/>
                <a:gd name="T16" fmla="*/ 50 w 51"/>
                <a:gd name="T17" fmla="*/ 29 h 58"/>
                <a:gd name="T18" fmla="*/ 29 w 51"/>
                <a:gd name="T19" fmla="*/ 21 h 58"/>
                <a:gd name="T20" fmla="*/ 20 w 51"/>
                <a:gd name="T21" fmla="*/ 21 h 58"/>
                <a:gd name="T22" fmla="*/ 10 w 51"/>
                <a:gd name="T23" fmla="*/ 14 h 58"/>
                <a:gd name="T24" fmla="*/ 0 w 51"/>
                <a:gd name="T25" fmla="*/ 7 h 58"/>
                <a:gd name="T26" fmla="*/ 29 w 51"/>
                <a:gd name="T27" fmla="*/ 14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8"/>
                <a:gd name="T44" fmla="*/ 51 w 51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8">
                  <a:moveTo>
                    <a:pt x="29" y="14"/>
                  </a:moveTo>
                  <a:lnTo>
                    <a:pt x="10" y="7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0" y="36"/>
                  </a:lnTo>
                  <a:lnTo>
                    <a:pt x="29" y="50"/>
                  </a:lnTo>
                  <a:lnTo>
                    <a:pt x="40" y="57"/>
                  </a:lnTo>
                  <a:lnTo>
                    <a:pt x="40" y="43"/>
                  </a:lnTo>
                  <a:lnTo>
                    <a:pt x="50" y="29"/>
                  </a:lnTo>
                  <a:lnTo>
                    <a:pt x="29" y="21"/>
                  </a:lnTo>
                  <a:lnTo>
                    <a:pt x="20" y="21"/>
                  </a:lnTo>
                  <a:lnTo>
                    <a:pt x="10" y="14"/>
                  </a:lnTo>
                  <a:lnTo>
                    <a:pt x="0" y="7"/>
                  </a:lnTo>
                  <a:lnTo>
                    <a:pt x="29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6" descr="Blue tissue paper"/>
            <p:cNvSpPr>
              <a:spLocks noChangeShapeType="1"/>
            </p:cNvSpPr>
            <p:nvPr/>
          </p:nvSpPr>
          <p:spPr bwMode="auto">
            <a:xfrm>
              <a:off x="5951" y="270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Line 7" descr="Blue tissue paper"/>
            <p:cNvSpPr>
              <a:spLocks noChangeShapeType="1"/>
            </p:cNvSpPr>
            <p:nvPr/>
          </p:nvSpPr>
          <p:spPr bwMode="auto">
            <a:xfrm>
              <a:off x="5956" y="271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Freeform 8" descr="Blue tissue paper"/>
            <p:cNvSpPr>
              <a:spLocks/>
            </p:cNvSpPr>
            <p:nvPr/>
          </p:nvSpPr>
          <p:spPr bwMode="auto">
            <a:xfrm>
              <a:off x="4722" y="2934"/>
              <a:ext cx="232" cy="177"/>
            </a:xfrm>
            <a:custGeom>
              <a:avLst/>
              <a:gdLst>
                <a:gd name="T0" fmla="*/ 96 w 232"/>
                <a:gd name="T1" fmla="*/ 36 h 177"/>
                <a:gd name="T2" fmla="*/ 96 w 232"/>
                <a:gd name="T3" fmla="*/ 28 h 177"/>
                <a:gd name="T4" fmla="*/ 77 w 232"/>
                <a:gd name="T5" fmla="*/ 14 h 177"/>
                <a:gd name="T6" fmla="*/ 58 w 232"/>
                <a:gd name="T7" fmla="*/ 0 h 177"/>
                <a:gd name="T8" fmla="*/ 38 w 232"/>
                <a:gd name="T9" fmla="*/ 0 h 177"/>
                <a:gd name="T10" fmla="*/ 19 w 232"/>
                <a:gd name="T11" fmla="*/ 7 h 177"/>
                <a:gd name="T12" fmla="*/ 10 w 232"/>
                <a:gd name="T13" fmla="*/ 0 h 177"/>
                <a:gd name="T14" fmla="*/ 0 w 232"/>
                <a:gd name="T15" fmla="*/ 0 h 177"/>
                <a:gd name="T16" fmla="*/ 10 w 232"/>
                <a:gd name="T17" fmla="*/ 14 h 177"/>
                <a:gd name="T18" fmla="*/ 38 w 232"/>
                <a:gd name="T19" fmla="*/ 36 h 177"/>
                <a:gd name="T20" fmla="*/ 49 w 232"/>
                <a:gd name="T21" fmla="*/ 43 h 177"/>
                <a:gd name="T22" fmla="*/ 77 w 232"/>
                <a:gd name="T23" fmla="*/ 70 h 177"/>
                <a:gd name="T24" fmla="*/ 87 w 232"/>
                <a:gd name="T25" fmla="*/ 77 h 177"/>
                <a:gd name="T26" fmla="*/ 87 w 232"/>
                <a:gd name="T27" fmla="*/ 92 h 177"/>
                <a:gd name="T28" fmla="*/ 87 w 232"/>
                <a:gd name="T29" fmla="*/ 120 h 177"/>
                <a:gd name="T30" fmla="*/ 106 w 232"/>
                <a:gd name="T31" fmla="*/ 127 h 177"/>
                <a:gd name="T32" fmla="*/ 135 w 232"/>
                <a:gd name="T33" fmla="*/ 141 h 177"/>
                <a:gd name="T34" fmla="*/ 154 w 232"/>
                <a:gd name="T35" fmla="*/ 162 h 177"/>
                <a:gd name="T36" fmla="*/ 173 w 232"/>
                <a:gd name="T37" fmla="*/ 169 h 177"/>
                <a:gd name="T38" fmla="*/ 192 w 232"/>
                <a:gd name="T39" fmla="*/ 176 h 177"/>
                <a:gd name="T40" fmla="*/ 222 w 232"/>
                <a:gd name="T41" fmla="*/ 176 h 177"/>
                <a:gd name="T42" fmla="*/ 231 w 232"/>
                <a:gd name="T43" fmla="*/ 162 h 177"/>
                <a:gd name="T44" fmla="*/ 231 w 232"/>
                <a:gd name="T45" fmla="*/ 148 h 177"/>
                <a:gd name="T46" fmla="*/ 222 w 232"/>
                <a:gd name="T47" fmla="*/ 141 h 177"/>
                <a:gd name="T48" fmla="*/ 203 w 232"/>
                <a:gd name="T49" fmla="*/ 127 h 177"/>
                <a:gd name="T50" fmla="*/ 192 w 232"/>
                <a:gd name="T51" fmla="*/ 113 h 177"/>
                <a:gd name="T52" fmla="*/ 183 w 232"/>
                <a:gd name="T53" fmla="*/ 99 h 177"/>
                <a:gd name="T54" fmla="*/ 154 w 232"/>
                <a:gd name="T55" fmla="*/ 84 h 177"/>
                <a:gd name="T56" fmla="*/ 145 w 232"/>
                <a:gd name="T57" fmla="*/ 77 h 177"/>
                <a:gd name="T58" fmla="*/ 135 w 232"/>
                <a:gd name="T59" fmla="*/ 70 h 177"/>
                <a:gd name="T60" fmla="*/ 115 w 232"/>
                <a:gd name="T61" fmla="*/ 56 h 177"/>
                <a:gd name="T62" fmla="*/ 106 w 232"/>
                <a:gd name="T63" fmla="*/ 49 h 177"/>
                <a:gd name="T64" fmla="*/ 96 w 232"/>
                <a:gd name="T65" fmla="*/ 36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77"/>
                <a:gd name="T101" fmla="*/ 232 w 232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77">
                  <a:moveTo>
                    <a:pt x="96" y="36"/>
                  </a:moveTo>
                  <a:lnTo>
                    <a:pt x="96" y="28"/>
                  </a:lnTo>
                  <a:lnTo>
                    <a:pt x="77" y="14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38" y="36"/>
                  </a:lnTo>
                  <a:lnTo>
                    <a:pt x="49" y="43"/>
                  </a:lnTo>
                  <a:lnTo>
                    <a:pt x="77" y="70"/>
                  </a:lnTo>
                  <a:lnTo>
                    <a:pt x="87" y="77"/>
                  </a:lnTo>
                  <a:lnTo>
                    <a:pt x="87" y="92"/>
                  </a:lnTo>
                  <a:lnTo>
                    <a:pt x="87" y="120"/>
                  </a:lnTo>
                  <a:lnTo>
                    <a:pt x="106" y="127"/>
                  </a:lnTo>
                  <a:lnTo>
                    <a:pt x="135" y="141"/>
                  </a:lnTo>
                  <a:lnTo>
                    <a:pt x="154" y="162"/>
                  </a:lnTo>
                  <a:lnTo>
                    <a:pt x="173" y="169"/>
                  </a:lnTo>
                  <a:lnTo>
                    <a:pt x="192" y="176"/>
                  </a:lnTo>
                  <a:lnTo>
                    <a:pt x="222" y="176"/>
                  </a:lnTo>
                  <a:lnTo>
                    <a:pt x="231" y="162"/>
                  </a:lnTo>
                  <a:lnTo>
                    <a:pt x="231" y="148"/>
                  </a:lnTo>
                  <a:lnTo>
                    <a:pt x="222" y="141"/>
                  </a:lnTo>
                  <a:lnTo>
                    <a:pt x="203" y="127"/>
                  </a:lnTo>
                  <a:lnTo>
                    <a:pt x="192" y="113"/>
                  </a:lnTo>
                  <a:lnTo>
                    <a:pt x="183" y="99"/>
                  </a:lnTo>
                  <a:lnTo>
                    <a:pt x="154" y="84"/>
                  </a:lnTo>
                  <a:lnTo>
                    <a:pt x="145" y="77"/>
                  </a:lnTo>
                  <a:lnTo>
                    <a:pt x="135" y="70"/>
                  </a:lnTo>
                  <a:lnTo>
                    <a:pt x="115" y="56"/>
                  </a:lnTo>
                  <a:lnTo>
                    <a:pt x="106" y="49"/>
                  </a:lnTo>
                  <a:lnTo>
                    <a:pt x="96" y="3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9" descr="Blue tissue paper"/>
            <p:cNvSpPr>
              <a:spLocks/>
            </p:cNvSpPr>
            <p:nvPr/>
          </p:nvSpPr>
          <p:spPr bwMode="auto">
            <a:xfrm>
              <a:off x="4943" y="3118"/>
              <a:ext cx="184" cy="29"/>
            </a:xfrm>
            <a:custGeom>
              <a:avLst/>
              <a:gdLst>
                <a:gd name="T0" fmla="*/ 48 w 184"/>
                <a:gd name="T1" fmla="*/ 14 h 29"/>
                <a:gd name="T2" fmla="*/ 19 w 184"/>
                <a:gd name="T3" fmla="*/ 28 h 29"/>
                <a:gd name="T4" fmla="*/ 0 w 184"/>
                <a:gd name="T5" fmla="*/ 21 h 29"/>
                <a:gd name="T6" fmla="*/ 0 w 184"/>
                <a:gd name="T7" fmla="*/ 14 h 29"/>
                <a:gd name="T8" fmla="*/ 0 w 184"/>
                <a:gd name="T9" fmla="*/ 7 h 29"/>
                <a:gd name="T10" fmla="*/ 28 w 184"/>
                <a:gd name="T11" fmla="*/ 7 h 29"/>
                <a:gd name="T12" fmla="*/ 48 w 184"/>
                <a:gd name="T13" fmla="*/ 7 h 29"/>
                <a:gd name="T14" fmla="*/ 67 w 184"/>
                <a:gd name="T15" fmla="*/ 7 h 29"/>
                <a:gd name="T16" fmla="*/ 67 w 184"/>
                <a:gd name="T17" fmla="*/ 0 h 29"/>
                <a:gd name="T18" fmla="*/ 106 w 184"/>
                <a:gd name="T19" fmla="*/ 0 h 29"/>
                <a:gd name="T20" fmla="*/ 125 w 184"/>
                <a:gd name="T21" fmla="*/ 0 h 29"/>
                <a:gd name="T22" fmla="*/ 144 w 184"/>
                <a:gd name="T23" fmla="*/ 7 h 29"/>
                <a:gd name="T24" fmla="*/ 164 w 184"/>
                <a:gd name="T25" fmla="*/ 7 h 29"/>
                <a:gd name="T26" fmla="*/ 174 w 184"/>
                <a:gd name="T27" fmla="*/ 21 h 29"/>
                <a:gd name="T28" fmla="*/ 183 w 184"/>
                <a:gd name="T29" fmla="*/ 21 h 29"/>
                <a:gd name="T30" fmla="*/ 183 w 184"/>
                <a:gd name="T31" fmla="*/ 28 h 29"/>
                <a:gd name="T32" fmla="*/ 144 w 184"/>
                <a:gd name="T33" fmla="*/ 28 h 29"/>
                <a:gd name="T34" fmla="*/ 116 w 184"/>
                <a:gd name="T35" fmla="*/ 28 h 29"/>
                <a:gd name="T36" fmla="*/ 97 w 184"/>
                <a:gd name="T37" fmla="*/ 28 h 29"/>
                <a:gd name="T38" fmla="*/ 77 w 184"/>
                <a:gd name="T39" fmla="*/ 21 h 29"/>
                <a:gd name="T40" fmla="*/ 58 w 184"/>
                <a:gd name="T41" fmla="*/ 14 h 29"/>
                <a:gd name="T42" fmla="*/ 48 w 184"/>
                <a:gd name="T43" fmla="*/ 14 h 29"/>
                <a:gd name="T44" fmla="*/ 39 w 184"/>
                <a:gd name="T45" fmla="*/ 14 h 29"/>
                <a:gd name="T46" fmla="*/ 48 w 184"/>
                <a:gd name="T47" fmla="*/ 14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29"/>
                <a:gd name="T74" fmla="*/ 184 w 184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29">
                  <a:moveTo>
                    <a:pt x="48" y="14"/>
                  </a:moveTo>
                  <a:lnTo>
                    <a:pt x="19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8" y="7"/>
                  </a:lnTo>
                  <a:lnTo>
                    <a:pt x="48" y="7"/>
                  </a:lnTo>
                  <a:lnTo>
                    <a:pt x="67" y="7"/>
                  </a:lnTo>
                  <a:lnTo>
                    <a:pt x="67" y="0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4" y="7"/>
                  </a:lnTo>
                  <a:lnTo>
                    <a:pt x="164" y="7"/>
                  </a:lnTo>
                  <a:lnTo>
                    <a:pt x="174" y="21"/>
                  </a:lnTo>
                  <a:lnTo>
                    <a:pt x="183" y="21"/>
                  </a:lnTo>
                  <a:lnTo>
                    <a:pt x="183" y="28"/>
                  </a:lnTo>
                  <a:lnTo>
                    <a:pt x="144" y="28"/>
                  </a:lnTo>
                  <a:lnTo>
                    <a:pt x="116" y="28"/>
                  </a:lnTo>
                  <a:lnTo>
                    <a:pt x="97" y="28"/>
                  </a:lnTo>
                  <a:lnTo>
                    <a:pt x="77" y="21"/>
                  </a:lnTo>
                  <a:lnTo>
                    <a:pt x="58" y="14"/>
                  </a:lnTo>
                  <a:lnTo>
                    <a:pt x="48" y="14"/>
                  </a:lnTo>
                  <a:lnTo>
                    <a:pt x="39" y="14"/>
                  </a:lnTo>
                  <a:lnTo>
                    <a:pt x="48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10" descr="Blue tissue paper"/>
            <p:cNvSpPr>
              <a:spLocks/>
            </p:cNvSpPr>
            <p:nvPr/>
          </p:nvSpPr>
          <p:spPr bwMode="auto">
            <a:xfrm>
              <a:off x="5222" y="3125"/>
              <a:ext cx="58" cy="7"/>
            </a:xfrm>
            <a:custGeom>
              <a:avLst/>
              <a:gdLst>
                <a:gd name="T0" fmla="*/ 9 w 58"/>
                <a:gd name="T1" fmla="*/ 6 h 7"/>
                <a:gd name="T2" fmla="*/ 0 w 58"/>
                <a:gd name="T3" fmla="*/ 0 h 7"/>
                <a:gd name="T4" fmla="*/ 19 w 58"/>
                <a:gd name="T5" fmla="*/ 0 h 7"/>
                <a:gd name="T6" fmla="*/ 38 w 58"/>
                <a:gd name="T7" fmla="*/ 0 h 7"/>
                <a:gd name="T8" fmla="*/ 48 w 58"/>
                <a:gd name="T9" fmla="*/ 0 h 7"/>
                <a:gd name="T10" fmla="*/ 57 w 58"/>
                <a:gd name="T11" fmla="*/ 6 h 7"/>
                <a:gd name="T12" fmla="*/ 38 w 58"/>
                <a:gd name="T13" fmla="*/ 6 h 7"/>
                <a:gd name="T14" fmla="*/ 9 w 58"/>
                <a:gd name="T15" fmla="*/ 6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7"/>
                <a:gd name="T26" fmla="*/ 58 w 5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7">
                  <a:moveTo>
                    <a:pt x="9" y="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38" y="6"/>
                  </a:lnTo>
                  <a:lnTo>
                    <a:pt x="9" y="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11" descr="Blue tissue paper"/>
            <p:cNvSpPr>
              <a:spLocks/>
            </p:cNvSpPr>
            <p:nvPr/>
          </p:nvSpPr>
          <p:spPr bwMode="auto">
            <a:xfrm>
              <a:off x="5213" y="3146"/>
              <a:ext cx="39" cy="15"/>
            </a:xfrm>
            <a:custGeom>
              <a:avLst/>
              <a:gdLst>
                <a:gd name="T0" fmla="*/ 0 w 39"/>
                <a:gd name="T1" fmla="*/ 0 h 15"/>
                <a:gd name="T2" fmla="*/ 9 w 39"/>
                <a:gd name="T3" fmla="*/ 0 h 15"/>
                <a:gd name="T4" fmla="*/ 29 w 39"/>
                <a:gd name="T5" fmla="*/ 0 h 15"/>
                <a:gd name="T6" fmla="*/ 38 w 39"/>
                <a:gd name="T7" fmla="*/ 14 h 15"/>
                <a:gd name="T8" fmla="*/ 29 w 39"/>
                <a:gd name="T9" fmla="*/ 7 h 15"/>
                <a:gd name="T10" fmla="*/ 9 w 39"/>
                <a:gd name="T11" fmla="*/ 7 h 15"/>
                <a:gd name="T12" fmla="*/ 0 w 39"/>
                <a:gd name="T13" fmla="*/ 7 h 15"/>
                <a:gd name="T14" fmla="*/ 0 w 39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5"/>
                <a:gd name="T26" fmla="*/ 39 w 3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5">
                  <a:moveTo>
                    <a:pt x="0" y="0"/>
                  </a:moveTo>
                  <a:lnTo>
                    <a:pt x="9" y="0"/>
                  </a:lnTo>
                  <a:lnTo>
                    <a:pt x="29" y="0"/>
                  </a:lnTo>
                  <a:lnTo>
                    <a:pt x="38" y="14"/>
                  </a:lnTo>
                  <a:lnTo>
                    <a:pt x="2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12" descr="Blue tissue paper"/>
            <p:cNvSpPr>
              <a:spLocks/>
            </p:cNvSpPr>
            <p:nvPr/>
          </p:nvSpPr>
          <p:spPr bwMode="auto">
            <a:xfrm>
              <a:off x="5307" y="3097"/>
              <a:ext cx="69" cy="43"/>
            </a:xfrm>
            <a:custGeom>
              <a:avLst/>
              <a:gdLst>
                <a:gd name="T0" fmla="*/ 0 w 69"/>
                <a:gd name="T1" fmla="*/ 42 h 43"/>
                <a:gd name="T2" fmla="*/ 19 w 69"/>
                <a:gd name="T3" fmla="*/ 35 h 43"/>
                <a:gd name="T4" fmla="*/ 38 w 69"/>
                <a:gd name="T5" fmla="*/ 21 h 43"/>
                <a:gd name="T6" fmla="*/ 49 w 69"/>
                <a:gd name="T7" fmla="*/ 14 h 43"/>
                <a:gd name="T8" fmla="*/ 68 w 69"/>
                <a:gd name="T9" fmla="*/ 0 h 43"/>
                <a:gd name="T10" fmla="*/ 58 w 69"/>
                <a:gd name="T11" fmla="*/ 21 h 43"/>
                <a:gd name="T12" fmla="*/ 38 w 69"/>
                <a:gd name="T13" fmla="*/ 28 h 43"/>
                <a:gd name="T14" fmla="*/ 19 w 69"/>
                <a:gd name="T15" fmla="*/ 42 h 43"/>
                <a:gd name="T16" fmla="*/ 10 w 69"/>
                <a:gd name="T17" fmla="*/ 42 h 43"/>
                <a:gd name="T18" fmla="*/ 0 w 69"/>
                <a:gd name="T19" fmla="*/ 4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3"/>
                <a:gd name="T32" fmla="*/ 69 w 6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3">
                  <a:moveTo>
                    <a:pt x="0" y="42"/>
                  </a:moveTo>
                  <a:lnTo>
                    <a:pt x="19" y="35"/>
                  </a:lnTo>
                  <a:lnTo>
                    <a:pt x="38" y="21"/>
                  </a:lnTo>
                  <a:lnTo>
                    <a:pt x="49" y="14"/>
                  </a:lnTo>
                  <a:lnTo>
                    <a:pt x="68" y="0"/>
                  </a:lnTo>
                  <a:lnTo>
                    <a:pt x="58" y="21"/>
                  </a:lnTo>
                  <a:lnTo>
                    <a:pt x="38" y="28"/>
                  </a:lnTo>
                  <a:lnTo>
                    <a:pt x="19" y="42"/>
                  </a:lnTo>
                  <a:lnTo>
                    <a:pt x="10" y="42"/>
                  </a:lnTo>
                  <a:lnTo>
                    <a:pt x="0" y="4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13" descr="Blue tissue paper"/>
            <p:cNvSpPr>
              <a:spLocks/>
            </p:cNvSpPr>
            <p:nvPr/>
          </p:nvSpPr>
          <p:spPr bwMode="auto">
            <a:xfrm>
              <a:off x="5029" y="2919"/>
              <a:ext cx="194" cy="157"/>
            </a:xfrm>
            <a:custGeom>
              <a:avLst/>
              <a:gdLst>
                <a:gd name="T0" fmla="*/ 96 w 194"/>
                <a:gd name="T1" fmla="*/ 149 h 157"/>
                <a:gd name="T2" fmla="*/ 68 w 194"/>
                <a:gd name="T3" fmla="*/ 149 h 157"/>
                <a:gd name="T4" fmla="*/ 49 w 194"/>
                <a:gd name="T5" fmla="*/ 156 h 157"/>
                <a:gd name="T6" fmla="*/ 29 w 194"/>
                <a:gd name="T7" fmla="*/ 156 h 157"/>
                <a:gd name="T8" fmla="*/ 19 w 194"/>
                <a:gd name="T9" fmla="*/ 149 h 157"/>
                <a:gd name="T10" fmla="*/ 10 w 194"/>
                <a:gd name="T11" fmla="*/ 142 h 157"/>
                <a:gd name="T12" fmla="*/ 19 w 194"/>
                <a:gd name="T13" fmla="*/ 127 h 157"/>
                <a:gd name="T14" fmla="*/ 10 w 194"/>
                <a:gd name="T15" fmla="*/ 127 h 157"/>
                <a:gd name="T16" fmla="*/ 0 w 194"/>
                <a:gd name="T17" fmla="*/ 120 h 157"/>
                <a:gd name="T18" fmla="*/ 0 w 194"/>
                <a:gd name="T19" fmla="*/ 106 h 157"/>
                <a:gd name="T20" fmla="*/ 0 w 194"/>
                <a:gd name="T21" fmla="*/ 92 h 157"/>
                <a:gd name="T22" fmla="*/ 0 w 194"/>
                <a:gd name="T23" fmla="*/ 78 h 157"/>
                <a:gd name="T24" fmla="*/ 10 w 194"/>
                <a:gd name="T25" fmla="*/ 64 h 157"/>
                <a:gd name="T26" fmla="*/ 29 w 194"/>
                <a:gd name="T27" fmla="*/ 71 h 157"/>
                <a:gd name="T28" fmla="*/ 39 w 194"/>
                <a:gd name="T29" fmla="*/ 78 h 157"/>
                <a:gd name="T30" fmla="*/ 58 w 194"/>
                <a:gd name="T31" fmla="*/ 71 h 157"/>
                <a:gd name="T32" fmla="*/ 87 w 194"/>
                <a:gd name="T33" fmla="*/ 57 h 157"/>
                <a:gd name="T34" fmla="*/ 96 w 194"/>
                <a:gd name="T35" fmla="*/ 50 h 157"/>
                <a:gd name="T36" fmla="*/ 107 w 194"/>
                <a:gd name="T37" fmla="*/ 43 h 157"/>
                <a:gd name="T38" fmla="*/ 126 w 194"/>
                <a:gd name="T39" fmla="*/ 29 h 157"/>
                <a:gd name="T40" fmla="*/ 135 w 194"/>
                <a:gd name="T41" fmla="*/ 7 h 157"/>
                <a:gd name="T42" fmla="*/ 145 w 194"/>
                <a:gd name="T43" fmla="*/ 7 h 157"/>
                <a:gd name="T44" fmla="*/ 165 w 194"/>
                <a:gd name="T45" fmla="*/ 0 h 157"/>
                <a:gd name="T46" fmla="*/ 174 w 194"/>
                <a:gd name="T47" fmla="*/ 21 h 157"/>
                <a:gd name="T48" fmla="*/ 184 w 194"/>
                <a:gd name="T49" fmla="*/ 29 h 157"/>
                <a:gd name="T50" fmla="*/ 193 w 194"/>
                <a:gd name="T51" fmla="*/ 43 h 157"/>
                <a:gd name="T52" fmla="*/ 193 w 194"/>
                <a:gd name="T53" fmla="*/ 57 h 157"/>
                <a:gd name="T54" fmla="*/ 165 w 194"/>
                <a:gd name="T55" fmla="*/ 71 h 157"/>
                <a:gd name="T56" fmla="*/ 165 w 194"/>
                <a:gd name="T57" fmla="*/ 85 h 157"/>
                <a:gd name="T58" fmla="*/ 154 w 194"/>
                <a:gd name="T59" fmla="*/ 99 h 157"/>
                <a:gd name="T60" fmla="*/ 145 w 194"/>
                <a:gd name="T61" fmla="*/ 106 h 157"/>
                <a:gd name="T62" fmla="*/ 135 w 194"/>
                <a:gd name="T63" fmla="*/ 127 h 157"/>
                <a:gd name="T64" fmla="*/ 135 w 194"/>
                <a:gd name="T65" fmla="*/ 135 h 157"/>
                <a:gd name="T66" fmla="*/ 126 w 194"/>
                <a:gd name="T67" fmla="*/ 149 h 157"/>
                <a:gd name="T68" fmla="*/ 96 w 194"/>
                <a:gd name="T69" fmla="*/ 149 h 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57"/>
                <a:gd name="T107" fmla="*/ 194 w 194"/>
                <a:gd name="T108" fmla="*/ 157 h 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57">
                  <a:moveTo>
                    <a:pt x="96" y="149"/>
                  </a:moveTo>
                  <a:lnTo>
                    <a:pt x="68" y="149"/>
                  </a:lnTo>
                  <a:lnTo>
                    <a:pt x="49" y="156"/>
                  </a:lnTo>
                  <a:lnTo>
                    <a:pt x="29" y="156"/>
                  </a:lnTo>
                  <a:lnTo>
                    <a:pt x="19" y="149"/>
                  </a:lnTo>
                  <a:lnTo>
                    <a:pt x="10" y="142"/>
                  </a:lnTo>
                  <a:lnTo>
                    <a:pt x="19" y="127"/>
                  </a:lnTo>
                  <a:lnTo>
                    <a:pt x="10" y="127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0" y="78"/>
                  </a:lnTo>
                  <a:lnTo>
                    <a:pt x="10" y="64"/>
                  </a:lnTo>
                  <a:lnTo>
                    <a:pt x="29" y="71"/>
                  </a:lnTo>
                  <a:lnTo>
                    <a:pt x="39" y="78"/>
                  </a:lnTo>
                  <a:lnTo>
                    <a:pt x="58" y="71"/>
                  </a:lnTo>
                  <a:lnTo>
                    <a:pt x="87" y="57"/>
                  </a:lnTo>
                  <a:lnTo>
                    <a:pt x="96" y="50"/>
                  </a:lnTo>
                  <a:lnTo>
                    <a:pt x="107" y="43"/>
                  </a:lnTo>
                  <a:lnTo>
                    <a:pt x="126" y="29"/>
                  </a:lnTo>
                  <a:lnTo>
                    <a:pt x="135" y="7"/>
                  </a:lnTo>
                  <a:lnTo>
                    <a:pt x="145" y="7"/>
                  </a:lnTo>
                  <a:lnTo>
                    <a:pt x="165" y="0"/>
                  </a:lnTo>
                  <a:lnTo>
                    <a:pt x="174" y="21"/>
                  </a:lnTo>
                  <a:lnTo>
                    <a:pt x="184" y="29"/>
                  </a:lnTo>
                  <a:lnTo>
                    <a:pt x="193" y="43"/>
                  </a:lnTo>
                  <a:lnTo>
                    <a:pt x="193" y="57"/>
                  </a:lnTo>
                  <a:lnTo>
                    <a:pt x="165" y="71"/>
                  </a:lnTo>
                  <a:lnTo>
                    <a:pt x="165" y="85"/>
                  </a:lnTo>
                  <a:lnTo>
                    <a:pt x="154" y="99"/>
                  </a:lnTo>
                  <a:lnTo>
                    <a:pt x="145" y="106"/>
                  </a:lnTo>
                  <a:lnTo>
                    <a:pt x="135" y="127"/>
                  </a:lnTo>
                  <a:lnTo>
                    <a:pt x="135" y="135"/>
                  </a:lnTo>
                  <a:lnTo>
                    <a:pt x="126" y="149"/>
                  </a:lnTo>
                  <a:lnTo>
                    <a:pt x="96" y="14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4" descr="Blue tissue paper"/>
            <p:cNvSpPr>
              <a:spLocks/>
            </p:cNvSpPr>
            <p:nvPr/>
          </p:nvSpPr>
          <p:spPr bwMode="auto">
            <a:xfrm>
              <a:off x="5222" y="2792"/>
              <a:ext cx="30" cy="28"/>
            </a:xfrm>
            <a:custGeom>
              <a:avLst/>
              <a:gdLst>
                <a:gd name="T0" fmla="*/ 0 w 30"/>
                <a:gd name="T1" fmla="*/ 27 h 28"/>
                <a:gd name="T2" fmla="*/ 20 w 30"/>
                <a:gd name="T3" fmla="*/ 14 h 28"/>
                <a:gd name="T4" fmla="*/ 29 w 30"/>
                <a:gd name="T5" fmla="*/ 0 h 28"/>
                <a:gd name="T6" fmla="*/ 29 w 30"/>
                <a:gd name="T7" fmla="*/ 14 h 28"/>
                <a:gd name="T8" fmla="*/ 9 w 30"/>
                <a:gd name="T9" fmla="*/ 27 h 28"/>
                <a:gd name="T10" fmla="*/ 0 w 30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8"/>
                <a:gd name="T20" fmla="*/ 30 w 3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8">
                  <a:moveTo>
                    <a:pt x="0" y="27"/>
                  </a:moveTo>
                  <a:lnTo>
                    <a:pt x="20" y="14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9" y="27"/>
                  </a:lnTo>
                  <a:lnTo>
                    <a:pt x="0" y="2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15" descr="Blue tissue paper"/>
            <p:cNvSpPr>
              <a:spLocks/>
            </p:cNvSpPr>
            <p:nvPr/>
          </p:nvSpPr>
          <p:spPr bwMode="auto">
            <a:xfrm>
              <a:off x="5231" y="2948"/>
              <a:ext cx="127" cy="143"/>
            </a:xfrm>
            <a:custGeom>
              <a:avLst/>
              <a:gdLst>
                <a:gd name="T0" fmla="*/ 58 w 127"/>
                <a:gd name="T1" fmla="*/ 99 h 143"/>
                <a:gd name="T2" fmla="*/ 49 w 127"/>
                <a:gd name="T3" fmla="*/ 92 h 143"/>
                <a:gd name="T4" fmla="*/ 29 w 127"/>
                <a:gd name="T5" fmla="*/ 106 h 143"/>
                <a:gd name="T6" fmla="*/ 29 w 127"/>
                <a:gd name="T7" fmla="*/ 128 h 143"/>
                <a:gd name="T8" fmla="*/ 29 w 127"/>
                <a:gd name="T9" fmla="*/ 142 h 143"/>
                <a:gd name="T10" fmla="*/ 10 w 127"/>
                <a:gd name="T11" fmla="*/ 142 h 143"/>
                <a:gd name="T12" fmla="*/ 0 w 127"/>
                <a:gd name="T13" fmla="*/ 128 h 143"/>
                <a:gd name="T14" fmla="*/ 10 w 127"/>
                <a:gd name="T15" fmla="*/ 99 h 143"/>
                <a:gd name="T16" fmla="*/ 10 w 127"/>
                <a:gd name="T17" fmla="*/ 85 h 143"/>
                <a:gd name="T18" fmla="*/ 10 w 127"/>
                <a:gd name="T19" fmla="*/ 64 h 143"/>
                <a:gd name="T20" fmla="*/ 19 w 127"/>
                <a:gd name="T21" fmla="*/ 43 h 143"/>
                <a:gd name="T22" fmla="*/ 39 w 127"/>
                <a:gd name="T23" fmla="*/ 21 h 143"/>
                <a:gd name="T24" fmla="*/ 58 w 127"/>
                <a:gd name="T25" fmla="*/ 14 h 143"/>
                <a:gd name="T26" fmla="*/ 77 w 127"/>
                <a:gd name="T27" fmla="*/ 14 h 143"/>
                <a:gd name="T28" fmla="*/ 116 w 127"/>
                <a:gd name="T29" fmla="*/ 7 h 143"/>
                <a:gd name="T30" fmla="*/ 126 w 127"/>
                <a:gd name="T31" fmla="*/ 0 h 143"/>
                <a:gd name="T32" fmla="*/ 96 w 127"/>
                <a:gd name="T33" fmla="*/ 29 h 143"/>
                <a:gd name="T34" fmla="*/ 68 w 127"/>
                <a:gd name="T35" fmla="*/ 43 h 143"/>
                <a:gd name="T36" fmla="*/ 58 w 127"/>
                <a:gd name="T37" fmla="*/ 50 h 143"/>
                <a:gd name="T38" fmla="*/ 87 w 127"/>
                <a:gd name="T39" fmla="*/ 50 h 143"/>
                <a:gd name="T40" fmla="*/ 107 w 127"/>
                <a:gd name="T41" fmla="*/ 43 h 143"/>
                <a:gd name="T42" fmla="*/ 87 w 127"/>
                <a:gd name="T43" fmla="*/ 64 h 143"/>
                <a:gd name="T44" fmla="*/ 87 w 127"/>
                <a:gd name="T45" fmla="*/ 78 h 143"/>
                <a:gd name="T46" fmla="*/ 87 w 127"/>
                <a:gd name="T47" fmla="*/ 92 h 143"/>
                <a:gd name="T48" fmla="*/ 68 w 127"/>
                <a:gd name="T49" fmla="*/ 99 h 143"/>
                <a:gd name="T50" fmla="*/ 58 w 127"/>
                <a:gd name="T51" fmla="*/ 9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143"/>
                <a:gd name="T80" fmla="*/ 127 w 127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143">
                  <a:moveTo>
                    <a:pt x="58" y="99"/>
                  </a:moveTo>
                  <a:lnTo>
                    <a:pt x="49" y="92"/>
                  </a:lnTo>
                  <a:lnTo>
                    <a:pt x="29" y="106"/>
                  </a:lnTo>
                  <a:lnTo>
                    <a:pt x="29" y="128"/>
                  </a:lnTo>
                  <a:lnTo>
                    <a:pt x="29" y="142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10" y="99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19" y="43"/>
                  </a:lnTo>
                  <a:lnTo>
                    <a:pt x="39" y="21"/>
                  </a:lnTo>
                  <a:lnTo>
                    <a:pt x="58" y="14"/>
                  </a:lnTo>
                  <a:lnTo>
                    <a:pt x="77" y="14"/>
                  </a:lnTo>
                  <a:lnTo>
                    <a:pt x="116" y="7"/>
                  </a:lnTo>
                  <a:lnTo>
                    <a:pt x="126" y="0"/>
                  </a:lnTo>
                  <a:lnTo>
                    <a:pt x="96" y="29"/>
                  </a:lnTo>
                  <a:lnTo>
                    <a:pt x="68" y="43"/>
                  </a:lnTo>
                  <a:lnTo>
                    <a:pt x="58" y="50"/>
                  </a:lnTo>
                  <a:lnTo>
                    <a:pt x="87" y="50"/>
                  </a:lnTo>
                  <a:lnTo>
                    <a:pt x="107" y="4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87" y="92"/>
                  </a:lnTo>
                  <a:lnTo>
                    <a:pt x="68" y="99"/>
                  </a:lnTo>
                  <a:lnTo>
                    <a:pt x="58" y="9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16" descr="Blue tissue paper"/>
            <p:cNvSpPr>
              <a:spLocks/>
            </p:cNvSpPr>
            <p:nvPr/>
          </p:nvSpPr>
          <p:spPr bwMode="auto">
            <a:xfrm>
              <a:off x="5375" y="3011"/>
              <a:ext cx="10" cy="15"/>
            </a:xfrm>
            <a:custGeom>
              <a:avLst/>
              <a:gdLst>
                <a:gd name="T0" fmla="*/ 9 w 10"/>
                <a:gd name="T1" fmla="*/ 0 h 15"/>
                <a:gd name="T2" fmla="*/ 0 w 10"/>
                <a:gd name="T3" fmla="*/ 7 h 15"/>
                <a:gd name="T4" fmla="*/ 0 w 10"/>
                <a:gd name="T5" fmla="*/ 14 h 15"/>
                <a:gd name="T6" fmla="*/ 9 w 10"/>
                <a:gd name="T7" fmla="*/ 7 h 15"/>
                <a:gd name="T8" fmla="*/ 9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9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17" descr="Blue tissue paper"/>
            <p:cNvSpPr>
              <a:spLocks/>
            </p:cNvSpPr>
            <p:nvPr/>
          </p:nvSpPr>
          <p:spPr bwMode="auto">
            <a:xfrm>
              <a:off x="5433" y="3004"/>
              <a:ext cx="28" cy="8"/>
            </a:xfrm>
            <a:custGeom>
              <a:avLst/>
              <a:gdLst>
                <a:gd name="T0" fmla="*/ 18 w 28"/>
                <a:gd name="T1" fmla="*/ 7 h 8"/>
                <a:gd name="T2" fmla="*/ 9 w 28"/>
                <a:gd name="T3" fmla="*/ 0 h 8"/>
                <a:gd name="T4" fmla="*/ 0 w 28"/>
                <a:gd name="T5" fmla="*/ 7 h 8"/>
                <a:gd name="T6" fmla="*/ 18 w 28"/>
                <a:gd name="T7" fmla="*/ 7 h 8"/>
                <a:gd name="T8" fmla="*/ 27 w 28"/>
                <a:gd name="T9" fmla="*/ 7 h 8"/>
                <a:gd name="T10" fmla="*/ 27 w 28"/>
                <a:gd name="T11" fmla="*/ 0 h 8"/>
                <a:gd name="T12" fmla="*/ 18 w 28"/>
                <a:gd name="T13" fmla="*/ 0 h 8"/>
                <a:gd name="T14" fmla="*/ 9 w 28"/>
                <a:gd name="T15" fmla="*/ 0 h 8"/>
                <a:gd name="T16" fmla="*/ 18 w 28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"/>
                <a:gd name="T29" fmla="*/ 28 w 2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">
                  <a:moveTo>
                    <a:pt x="18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1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18" descr="Blue tissue paper"/>
            <p:cNvSpPr>
              <a:spLocks/>
            </p:cNvSpPr>
            <p:nvPr/>
          </p:nvSpPr>
          <p:spPr bwMode="auto">
            <a:xfrm>
              <a:off x="5414" y="2905"/>
              <a:ext cx="29" cy="50"/>
            </a:xfrm>
            <a:custGeom>
              <a:avLst/>
              <a:gdLst>
                <a:gd name="T0" fmla="*/ 9 w 29"/>
                <a:gd name="T1" fmla="*/ 42 h 50"/>
                <a:gd name="T2" fmla="*/ 19 w 29"/>
                <a:gd name="T3" fmla="*/ 35 h 50"/>
                <a:gd name="T4" fmla="*/ 28 w 29"/>
                <a:gd name="T5" fmla="*/ 28 h 50"/>
                <a:gd name="T6" fmla="*/ 28 w 29"/>
                <a:gd name="T7" fmla="*/ 14 h 50"/>
                <a:gd name="T8" fmla="*/ 19 w 29"/>
                <a:gd name="T9" fmla="*/ 0 h 50"/>
                <a:gd name="T10" fmla="*/ 19 w 29"/>
                <a:gd name="T11" fmla="*/ 21 h 50"/>
                <a:gd name="T12" fmla="*/ 9 w 29"/>
                <a:gd name="T13" fmla="*/ 35 h 50"/>
                <a:gd name="T14" fmla="*/ 0 w 29"/>
                <a:gd name="T15" fmla="*/ 42 h 50"/>
                <a:gd name="T16" fmla="*/ 9 w 29"/>
                <a:gd name="T17" fmla="*/ 49 h 50"/>
                <a:gd name="T18" fmla="*/ 9 w 29"/>
                <a:gd name="T19" fmla="*/ 42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50"/>
                <a:gd name="T32" fmla="*/ 29 w 2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50">
                  <a:moveTo>
                    <a:pt x="9" y="42"/>
                  </a:moveTo>
                  <a:lnTo>
                    <a:pt x="19" y="35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9" y="35"/>
                  </a:lnTo>
                  <a:lnTo>
                    <a:pt x="0" y="42"/>
                  </a:lnTo>
                  <a:lnTo>
                    <a:pt x="9" y="49"/>
                  </a:lnTo>
                  <a:lnTo>
                    <a:pt x="9" y="4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19" descr="Blue tissue paper"/>
            <p:cNvSpPr>
              <a:spLocks/>
            </p:cNvSpPr>
            <p:nvPr/>
          </p:nvSpPr>
          <p:spPr bwMode="auto">
            <a:xfrm>
              <a:off x="5289" y="2805"/>
              <a:ext cx="116" cy="59"/>
            </a:xfrm>
            <a:custGeom>
              <a:avLst/>
              <a:gdLst>
                <a:gd name="T0" fmla="*/ 48 w 116"/>
                <a:gd name="T1" fmla="*/ 44 h 59"/>
                <a:gd name="T2" fmla="*/ 39 w 116"/>
                <a:gd name="T3" fmla="*/ 44 h 59"/>
                <a:gd name="T4" fmla="*/ 28 w 116"/>
                <a:gd name="T5" fmla="*/ 44 h 59"/>
                <a:gd name="T6" fmla="*/ 19 w 116"/>
                <a:gd name="T7" fmla="*/ 51 h 59"/>
                <a:gd name="T8" fmla="*/ 0 w 116"/>
                <a:gd name="T9" fmla="*/ 51 h 59"/>
                <a:gd name="T10" fmla="*/ 19 w 116"/>
                <a:gd name="T11" fmla="*/ 36 h 59"/>
                <a:gd name="T12" fmla="*/ 28 w 116"/>
                <a:gd name="T13" fmla="*/ 22 h 59"/>
                <a:gd name="T14" fmla="*/ 48 w 116"/>
                <a:gd name="T15" fmla="*/ 15 h 59"/>
                <a:gd name="T16" fmla="*/ 67 w 116"/>
                <a:gd name="T17" fmla="*/ 7 h 59"/>
                <a:gd name="T18" fmla="*/ 86 w 116"/>
                <a:gd name="T19" fmla="*/ 0 h 59"/>
                <a:gd name="T20" fmla="*/ 106 w 116"/>
                <a:gd name="T21" fmla="*/ 0 h 59"/>
                <a:gd name="T22" fmla="*/ 115 w 116"/>
                <a:gd name="T23" fmla="*/ 15 h 59"/>
                <a:gd name="T24" fmla="*/ 106 w 116"/>
                <a:gd name="T25" fmla="*/ 29 h 59"/>
                <a:gd name="T26" fmla="*/ 96 w 116"/>
                <a:gd name="T27" fmla="*/ 51 h 59"/>
                <a:gd name="T28" fmla="*/ 67 w 116"/>
                <a:gd name="T29" fmla="*/ 58 h 59"/>
                <a:gd name="T30" fmla="*/ 58 w 116"/>
                <a:gd name="T31" fmla="*/ 51 h 59"/>
                <a:gd name="T32" fmla="*/ 48 w 116"/>
                <a:gd name="T33" fmla="*/ 44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59"/>
                <a:gd name="T53" fmla="*/ 116 w 116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59">
                  <a:moveTo>
                    <a:pt x="48" y="44"/>
                  </a:moveTo>
                  <a:lnTo>
                    <a:pt x="39" y="44"/>
                  </a:lnTo>
                  <a:lnTo>
                    <a:pt x="28" y="44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19" y="36"/>
                  </a:lnTo>
                  <a:lnTo>
                    <a:pt x="28" y="22"/>
                  </a:lnTo>
                  <a:lnTo>
                    <a:pt x="48" y="15"/>
                  </a:lnTo>
                  <a:lnTo>
                    <a:pt x="67" y="7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15" y="15"/>
                  </a:lnTo>
                  <a:lnTo>
                    <a:pt x="106" y="29"/>
                  </a:lnTo>
                  <a:lnTo>
                    <a:pt x="96" y="51"/>
                  </a:lnTo>
                  <a:lnTo>
                    <a:pt x="67" y="58"/>
                  </a:lnTo>
                  <a:lnTo>
                    <a:pt x="58" y="51"/>
                  </a:lnTo>
                  <a:lnTo>
                    <a:pt x="48" y="4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0" descr="Blue tissue paper"/>
            <p:cNvSpPr>
              <a:spLocks/>
            </p:cNvSpPr>
            <p:nvPr/>
          </p:nvSpPr>
          <p:spPr bwMode="auto">
            <a:xfrm>
              <a:off x="5240" y="2656"/>
              <a:ext cx="59" cy="87"/>
            </a:xfrm>
            <a:custGeom>
              <a:avLst/>
              <a:gdLst>
                <a:gd name="T0" fmla="*/ 29 w 59"/>
                <a:gd name="T1" fmla="*/ 72 h 87"/>
                <a:gd name="T2" fmla="*/ 29 w 59"/>
                <a:gd name="T3" fmla="*/ 65 h 87"/>
                <a:gd name="T4" fmla="*/ 39 w 59"/>
                <a:gd name="T5" fmla="*/ 50 h 87"/>
                <a:gd name="T6" fmla="*/ 49 w 59"/>
                <a:gd name="T7" fmla="*/ 43 h 87"/>
                <a:gd name="T8" fmla="*/ 49 w 59"/>
                <a:gd name="T9" fmla="*/ 22 h 87"/>
                <a:gd name="T10" fmla="*/ 58 w 59"/>
                <a:gd name="T11" fmla="*/ 14 h 87"/>
                <a:gd name="T12" fmla="*/ 49 w 59"/>
                <a:gd name="T13" fmla="*/ 0 h 87"/>
                <a:gd name="T14" fmla="*/ 19 w 59"/>
                <a:gd name="T15" fmla="*/ 0 h 87"/>
                <a:gd name="T16" fmla="*/ 19 w 59"/>
                <a:gd name="T17" fmla="*/ 7 h 87"/>
                <a:gd name="T18" fmla="*/ 19 w 59"/>
                <a:gd name="T19" fmla="*/ 29 h 87"/>
                <a:gd name="T20" fmla="*/ 10 w 59"/>
                <a:gd name="T21" fmla="*/ 43 h 87"/>
                <a:gd name="T22" fmla="*/ 0 w 59"/>
                <a:gd name="T23" fmla="*/ 72 h 87"/>
                <a:gd name="T24" fmla="*/ 10 w 59"/>
                <a:gd name="T25" fmla="*/ 86 h 87"/>
                <a:gd name="T26" fmla="*/ 19 w 59"/>
                <a:gd name="T27" fmla="*/ 86 h 87"/>
                <a:gd name="T28" fmla="*/ 29 w 59"/>
                <a:gd name="T29" fmla="*/ 86 h 87"/>
                <a:gd name="T30" fmla="*/ 29 w 59"/>
                <a:gd name="T31" fmla="*/ 72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87"/>
                <a:gd name="T50" fmla="*/ 59 w 59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87">
                  <a:moveTo>
                    <a:pt x="29" y="72"/>
                  </a:moveTo>
                  <a:lnTo>
                    <a:pt x="29" y="65"/>
                  </a:lnTo>
                  <a:lnTo>
                    <a:pt x="39" y="50"/>
                  </a:lnTo>
                  <a:lnTo>
                    <a:pt x="49" y="43"/>
                  </a:lnTo>
                  <a:lnTo>
                    <a:pt x="49" y="22"/>
                  </a:lnTo>
                  <a:lnTo>
                    <a:pt x="58" y="14"/>
                  </a:lnTo>
                  <a:lnTo>
                    <a:pt x="4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29"/>
                  </a:lnTo>
                  <a:lnTo>
                    <a:pt x="10" y="43"/>
                  </a:lnTo>
                  <a:lnTo>
                    <a:pt x="0" y="72"/>
                  </a:lnTo>
                  <a:lnTo>
                    <a:pt x="10" y="86"/>
                  </a:lnTo>
                  <a:lnTo>
                    <a:pt x="19" y="86"/>
                  </a:lnTo>
                  <a:lnTo>
                    <a:pt x="29" y="86"/>
                  </a:lnTo>
                  <a:lnTo>
                    <a:pt x="29" y="7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1" descr="Blue tissue paper"/>
            <p:cNvSpPr>
              <a:spLocks/>
            </p:cNvSpPr>
            <p:nvPr/>
          </p:nvSpPr>
          <p:spPr bwMode="auto">
            <a:xfrm>
              <a:off x="5298" y="2749"/>
              <a:ext cx="19" cy="15"/>
            </a:xfrm>
            <a:custGeom>
              <a:avLst/>
              <a:gdLst>
                <a:gd name="T0" fmla="*/ 18 w 19"/>
                <a:gd name="T1" fmla="*/ 7 h 15"/>
                <a:gd name="T2" fmla="*/ 18 w 19"/>
                <a:gd name="T3" fmla="*/ 0 h 15"/>
                <a:gd name="T4" fmla="*/ 0 w 19"/>
                <a:gd name="T5" fmla="*/ 0 h 15"/>
                <a:gd name="T6" fmla="*/ 0 w 19"/>
                <a:gd name="T7" fmla="*/ 7 h 15"/>
                <a:gd name="T8" fmla="*/ 18 w 19"/>
                <a:gd name="T9" fmla="*/ 14 h 15"/>
                <a:gd name="T10" fmla="*/ 18 w 19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5"/>
                <a:gd name="T20" fmla="*/ 19 w 1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5">
                  <a:moveTo>
                    <a:pt x="18" y="7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14"/>
                  </a:lnTo>
                  <a:lnTo>
                    <a:pt x="1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2" descr="Blue tissue paper"/>
            <p:cNvSpPr>
              <a:spLocks/>
            </p:cNvSpPr>
            <p:nvPr/>
          </p:nvSpPr>
          <p:spPr bwMode="auto">
            <a:xfrm>
              <a:off x="5337" y="2749"/>
              <a:ext cx="21" cy="8"/>
            </a:xfrm>
            <a:custGeom>
              <a:avLst/>
              <a:gdLst>
                <a:gd name="T0" fmla="*/ 20 w 21"/>
                <a:gd name="T1" fmla="*/ 0 h 8"/>
                <a:gd name="T2" fmla="*/ 10 w 21"/>
                <a:gd name="T3" fmla="*/ 0 h 8"/>
                <a:gd name="T4" fmla="*/ 0 w 21"/>
                <a:gd name="T5" fmla="*/ 7 h 8"/>
                <a:gd name="T6" fmla="*/ 10 w 21"/>
                <a:gd name="T7" fmla="*/ 7 h 8"/>
                <a:gd name="T8" fmla="*/ 2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8"/>
                <a:gd name="T17" fmla="*/ 21 w 2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8">
                  <a:moveTo>
                    <a:pt x="20" y="0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3" descr="Blue tissue paper"/>
            <p:cNvSpPr>
              <a:spLocks/>
            </p:cNvSpPr>
            <p:nvPr/>
          </p:nvSpPr>
          <p:spPr bwMode="auto">
            <a:xfrm>
              <a:off x="5885" y="3189"/>
              <a:ext cx="105" cy="29"/>
            </a:xfrm>
            <a:custGeom>
              <a:avLst/>
              <a:gdLst>
                <a:gd name="T0" fmla="*/ 47 w 105"/>
                <a:gd name="T1" fmla="*/ 7 h 29"/>
                <a:gd name="T2" fmla="*/ 28 w 105"/>
                <a:gd name="T3" fmla="*/ 7 h 29"/>
                <a:gd name="T4" fmla="*/ 19 w 105"/>
                <a:gd name="T5" fmla="*/ 0 h 29"/>
                <a:gd name="T6" fmla="*/ 0 w 105"/>
                <a:gd name="T7" fmla="*/ 7 h 29"/>
                <a:gd name="T8" fmla="*/ 9 w 105"/>
                <a:gd name="T9" fmla="*/ 14 h 29"/>
                <a:gd name="T10" fmla="*/ 28 w 105"/>
                <a:gd name="T11" fmla="*/ 21 h 29"/>
                <a:gd name="T12" fmla="*/ 37 w 105"/>
                <a:gd name="T13" fmla="*/ 21 h 29"/>
                <a:gd name="T14" fmla="*/ 67 w 105"/>
                <a:gd name="T15" fmla="*/ 28 h 29"/>
                <a:gd name="T16" fmla="*/ 76 w 105"/>
                <a:gd name="T17" fmla="*/ 28 h 29"/>
                <a:gd name="T18" fmla="*/ 95 w 105"/>
                <a:gd name="T19" fmla="*/ 21 h 29"/>
                <a:gd name="T20" fmla="*/ 104 w 105"/>
                <a:gd name="T21" fmla="*/ 7 h 29"/>
                <a:gd name="T22" fmla="*/ 85 w 105"/>
                <a:gd name="T23" fmla="*/ 7 h 29"/>
                <a:gd name="T24" fmla="*/ 76 w 105"/>
                <a:gd name="T25" fmla="*/ 7 h 29"/>
                <a:gd name="T26" fmla="*/ 56 w 105"/>
                <a:gd name="T27" fmla="*/ 7 h 29"/>
                <a:gd name="T28" fmla="*/ 47 w 105"/>
                <a:gd name="T29" fmla="*/ 14 h 29"/>
                <a:gd name="T30" fmla="*/ 37 w 105"/>
                <a:gd name="T31" fmla="*/ 7 h 29"/>
                <a:gd name="T32" fmla="*/ 47 w 105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29"/>
                <a:gd name="T53" fmla="*/ 105 w 10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29">
                  <a:moveTo>
                    <a:pt x="47" y="7"/>
                  </a:moveTo>
                  <a:lnTo>
                    <a:pt x="28" y="7"/>
                  </a:lnTo>
                  <a:lnTo>
                    <a:pt x="19" y="0"/>
                  </a:lnTo>
                  <a:lnTo>
                    <a:pt x="0" y="7"/>
                  </a:lnTo>
                  <a:lnTo>
                    <a:pt x="9" y="14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67" y="28"/>
                  </a:lnTo>
                  <a:lnTo>
                    <a:pt x="76" y="28"/>
                  </a:lnTo>
                  <a:lnTo>
                    <a:pt x="95" y="21"/>
                  </a:lnTo>
                  <a:lnTo>
                    <a:pt x="104" y="7"/>
                  </a:lnTo>
                  <a:lnTo>
                    <a:pt x="85" y="7"/>
                  </a:lnTo>
                  <a:lnTo>
                    <a:pt x="76" y="7"/>
                  </a:lnTo>
                  <a:lnTo>
                    <a:pt x="56" y="7"/>
                  </a:lnTo>
                  <a:lnTo>
                    <a:pt x="47" y="14"/>
                  </a:lnTo>
                  <a:lnTo>
                    <a:pt x="37" y="7"/>
                  </a:lnTo>
                  <a:lnTo>
                    <a:pt x="4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4" descr="Blue tissue paper"/>
            <p:cNvSpPr>
              <a:spLocks/>
            </p:cNvSpPr>
            <p:nvPr/>
          </p:nvSpPr>
          <p:spPr bwMode="auto">
            <a:xfrm>
              <a:off x="5951" y="3160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28 h 36"/>
                <a:gd name="T4" fmla="*/ 9 w 39"/>
                <a:gd name="T5" fmla="*/ 21 h 36"/>
                <a:gd name="T6" fmla="*/ 9 w 39"/>
                <a:gd name="T7" fmla="*/ 7 h 36"/>
                <a:gd name="T8" fmla="*/ 0 w 39"/>
                <a:gd name="T9" fmla="*/ 0 h 36"/>
                <a:gd name="T10" fmla="*/ 19 w 39"/>
                <a:gd name="T11" fmla="*/ 0 h 36"/>
                <a:gd name="T12" fmla="*/ 29 w 39"/>
                <a:gd name="T13" fmla="*/ 14 h 36"/>
                <a:gd name="T14" fmla="*/ 38 w 39"/>
                <a:gd name="T15" fmla="*/ 21 h 36"/>
                <a:gd name="T16" fmla="*/ 38 w 39"/>
                <a:gd name="T17" fmla="*/ 35 h 36"/>
                <a:gd name="T18" fmla="*/ 29 w 39"/>
                <a:gd name="T19" fmla="*/ 35 h 36"/>
                <a:gd name="T20" fmla="*/ 19 w 39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6"/>
                <a:gd name="T35" fmla="*/ 39 w 39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6">
                  <a:moveTo>
                    <a:pt x="19" y="35"/>
                  </a:moveTo>
                  <a:lnTo>
                    <a:pt x="19" y="28"/>
                  </a:lnTo>
                  <a:lnTo>
                    <a:pt x="9" y="21"/>
                  </a:lnTo>
                  <a:lnTo>
                    <a:pt x="9" y="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29" y="14"/>
                  </a:lnTo>
                  <a:lnTo>
                    <a:pt x="38" y="21"/>
                  </a:lnTo>
                  <a:lnTo>
                    <a:pt x="38" y="35"/>
                  </a:lnTo>
                  <a:lnTo>
                    <a:pt x="29" y="35"/>
                  </a:lnTo>
                  <a:lnTo>
                    <a:pt x="19" y="3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25" descr="Blue tissue paper"/>
            <p:cNvSpPr>
              <a:spLocks noChangeShapeType="1"/>
            </p:cNvSpPr>
            <p:nvPr/>
          </p:nvSpPr>
          <p:spPr bwMode="auto">
            <a:xfrm>
              <a:off x="6127" y="329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Freeform 26" descr="Blue tissue paper"/>
            <p:cNvSpPr>
              <a:spLocks/>
            </p:cNvSpPr>
            <p:nvPr/>
          </p:nvSpPr>
          <p:spPr bwMode="auto">
            <a:xfrm>
              <a:off x="6173" y="3529"/>
              <a:ext cx="38" cy="23"/>
            </a:xfrm>
            <a:custGeom>
              <a:avLst/>
              <a:gdLst>
                <a:gd name="T0" fmla="*/ 28 w 38"/>
                <a:gd name="T1" fmla="*/ 15 h 23"/>
                <a:gd name="T2" fmla="*/ 28 w 38"/>
                <a:gd name="T3" fmla="*/ 15 h 23"/>
                <a:gd name="T4" fmla="*/ 19 w 38"/>
                <a:gd name="T5" fmla="*/ 7 h 23"/>
                <a:gd name="T6" fmla="*/ 0 w 38"/>
                <a:gd name="T7" fmla="*/ 0 h 23"/>
                <a:gd name="T8" fmla="*/ 19 w 38"/>
                <a:gd name="T9" fmla="*/ 7 h 23"/>
                <a:gd name="T10" fmla="*/ 28 w 38"/>
                <a:gd name="T11" fmla="*/ 15 h 23"/>
                <a:gd name="T12" fmla="*/ 37 w 38"/>
                <a:gd name="T13" fmla="*/ 22 h 23"/>
                <a:gd name="T14" fmla="*/ 28 w 38"/>
                <a:gd name="T15" fmla="*/ 1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3"/>
                <a:gd name="T26" fmla="*/ 38 w 38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3">
                  <a:moveTo>
                    <a:pt x="28" y="15"/>
                  </a:moveTo>
                  <a:lnTo>
                    <a:pt x="28" y="15"/>
                  </a:lnTo>
                  <a:lnTo>
                    <a:pt x="19" y="7"/>
                  </a:lnTo>
                  <a:lnTo>
                    <a:pt x="0" y="0"/>
                  </a:lnTo>
                  <a:lnTo>
                    <a:pt x="19" y="7"/>
                  </a:lnTo>
                  <a:lnTo>
                    <a:pt x="28" y="15"/>
                  </a:lnTo>
                  <a:lnTo>
                    <a:pt x="37" y="22"/>
                  </a:lnTo>
                  <a:lnTo>
                    <a:pt x="28" y="1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27" descr="Blue tissue paper"/>
            <p:cNvSpPr>
              <a:spLocks noChangeShapeType="1"/>
            </p:cNvSpPr>
            <p:nvPr/>
          </p:nvSpPr>
          <p:spPr bwMode="auto">
            <a:xfrm>
              <a:off x="6287" y="346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28" descr="Blue tissue paper"/>
            <p:cNvSpPr>
              <a:spLocks noChangeShapeType="1"/>
            </p:cNvSpPr>
            <p:nvPr/>
          </p:nvSpPr>
          <p:spPr bwMode="auto">
            <a:xfrm>
              <a:off x="6249" y="344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Freeform 29" descr="Blue tissue paper"/>
            <p:cNvSpPr>
              <a:spLocks/>
            </p:cNvSpPr>
            <p:nvPr/>
          </p:nvSpPr>
          <p:spPr bwMode="auto">
            <a:xfrm>
              <a:off x="6440" y="3523"/>
              <a:ext cx="40" cy="15"/>
            </a:xfrm>
            <a:custGeom>
              <a:avLst/>
              <a:gdLst>
                <a:gd name="T0" fmla="*/ 39 w 40"/>
                <a:gd name="T1" fmla="*/ 14 h 15"/>
                <a:gd name="T2" fmla="*/ 39 w 40"/>
                <a:gd name="T3" fmla="*/ 7 h 15"/>
                <a:gd name="T4" fmla="*/ 30 w 40"/>
                <a:gd name="T5" fmla="*/ 0 h 15"/>
                <a:gd name="T6" fmla="*/ 0 w 40"/>
                <a:gd name="T7" fmla="*/ 0 h 15"/>
                <a:gd name="T8" fmla="*/ 10 w 40"/>
                <a:gd name="T9" fmla="*/ 7 h 15"/>
                <a:gd name="T10" fmla="*/ 30 w 40"/>
                <a:gd name="T11" fmla="*/ 14 h 15"/>
                <a:gd name="T12" fmla="*/ 39 w 40"/>
                <a:gd name="T13" fmla="*/ 1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39" y="14"/>
                  </a:moveTo>
                  <a:lnTo>
                    <a:pt x="39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30" y="14"/>
                  </a:lnTo>
                  <a:lnTo>
                    <a:pt x="39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30" descr="Blue tissue paper"/>
            <p:cNvSpPr>
              <a:spLocks/>
            </p:cNvSpPr>
            <p:nvPr/>
          </p:nvSpPr>
          <p:spPr bwMode="auto">
            <a:xfrm>
              <a:off x="5625" y="3855"/>
              <a:ext cx="87" cy="73"/>
            </a:xfrm>
            <a:custGeom>
              <a:avLst/>
              <a:gdLst>
                <a:gd name="T0" fmla="*/ 77 w 87"/>
                <a:gd name="T1" fmla="*/ 7 h 73"/>
                <a:gd name="T2" fmla="*/ 58 w 87"/>
                <a:gd name="T3" fmla="*/ 0 h 73"/>
                <a:gd name="T4" fmla="*/ 28 w 87"/>
                <a:gd name="T5" fmla="*/ 0 h 73"/>
                <a:gd name="T6" fmla="*/ 0 w 87"/>
                <a:gd name="T7" fmla="*/ 0 h 73"/>
                <a:gd name="T8" fmla="*/ 9 w 87"/>
                <a:gd name="T9" fmla="*/ 14 h 73"/>
                <a:gd name="T10" fmla="*/ 9 w 87"/>
                <a:gd name="T11" fmla="*/ 29 h 73"/>
                <a:gd name="T12" fmla="*/ 19 w 87"/>
                <a:gd name="T13" fmla="*/ 50 h 73"/>
                <a:gd name="T14" fmla="*/ 19 w 87"/>
                <a:gd name="T15" fmla="*/ 65 h 73"/>
                <a:gd name="T16" fmla="*/ 38 w 87"/>
                <a:gd name="T17" fmla="*/ 72 h 73"/>
                <a:gd name="T18" fmla="*/ 58 w 87"/>
                <a:gd name="T19" fmla="*/ 65 h 73"/>
                <a:gd name="T20" fmla="*/ 67 w 87"/>
                <a:gd name="T21" fmla="*/ 50 h 73"/>
                <a:gd name="T22" fmla="*/ 86 w 87"/>
                <a:gd name="T23" fmla="*/ 36 h 73"/>
                <a:gd name="T24" fmla="*/ 86 w 87"/>
                <a:gd name="T25" fmla="*/ 22 h 73"/>
                <a:gd name="T26" fmla="*/ 77 w 87"/>
                <a:gd name="T27" fmla="*/ 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73"/>
                <a:gd name="T44" fmla="*/ 87 w 87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73">
                  <a:moveTo>
                    <a:pt x="77" y="7"/>
                  </a:moveTo>
                  <a:lnTo>
                    <a:pt x="58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9" y="29"/>
                  </a:lnTo>
                  <a:lnTo>
                    <a:pt x="19" y="50"/>
                  </a:lnTo>
                  <a:lnTo>
                    <a:pt x="19" y="65"/>
                  </a:lnTo>
                  <a:lnTo>
                    <a:pt x="38" y="72"/>
                  </a:lnTo>
                  <a:lnTo>
                    <a:pt x="58" y="65"/>
                  </a:lnTo>
                  <a:lnTo>
                    <a:pt x="67" y="50"/>
                  </a:lnTo>
                  <a:lnTo>
                    <a:pt x="86" y="36"/>
                  </a:lnTo>
                  <a:lnTo>
                    <a:pt x="86" y="22"/>
                  </a:lnTo>
                  <a:lnTo>
                    <a:pt x="7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31" descr="Blue tissue paper"/>
            <p:cNvSpPr>
              <a:spLocks/>
            </p:cNvSpPr>
            <p:nvPr/>
          </p:nvSpPr>
          <p:spPr bwMode="auto">
            <a:xfrm>
              <a:off x="6085" y="3906"/>
              <a:ext cx="223" cy="128"/>
            </a:xfrm>
            <a:custGeom>
              <a:avLst/>
              <a:gdLst>
                <a:gd name="T0" fmla="*/ 67 w 223"/>
                <a:gd name="T1" fmla="*/ 127 h 128"/>
                <a:gd name="T2" fmla="*/ 48 w 223"/>
                <a:gd name="T3" fmla="*/ 127 h 128"/>
                <a:gd name="T4" fmla="*/ 39 w 223"/>
                <a:gd name="T5" fmla="*/ 113 h 128"/>
                <a:gd name="T6" fmla="*/ 9 w 223"/>
                <a:gd name="T7" fmla="*/ 106 h 128"/>
                <a:gd name="T8" fmla="*/ 0 w 223"/>
                <a:gd name="T9" fmla="*/ 106 h 128"/>
                <a:gd name="T10" fmla="*/ 0 w 223"/>
                <a:gd name="T11" fmla="*/ 91 h 128"/>
                <a:gd name="T12" fmla="*/ 28 w 223"/>
                <a:gd name="T13" fmla="*/ 84 h 128"/>
                <a:gd name="T14" fmla="*/ 48 w 223"/>
                <a:gd name="T15" fmla="*/ 71 h 128"/>
                <a:gd name="T16" fmla="*/ 67 w 223"/>
                <a:gd name="T17" fmla="*/ 64 h 128"/>
                <a:gd name="T18" fmla="*/ 97 w 223"/>
                <a:gd name="T19" fmla="*/ 57 h 128"/>
                <a:gd name="T20" fmla="*/ 116 w 223"/>
                <a:gd name="T21" fmla="*/ 43 h 128"/>
                <a:gd name="T22" fmla="*/ 135 w 223"/>
                <a:gd name="T23" fmla="*/ 28 h 128"/>
                <a:gd name="T24" fmla="*/ 174 w 223"/>
                <a:gd name="T25" fmla="*/ 14 h 128"/>
                <a:gd name="T26" fmla="*/ 183 w 223"/>
                <a:gd name="T27" fmla="*/ 0 h 128"/>
                <a:gd name="T28" fmla="*/ 203 w 223"/>
                <a:gd name="T29" fmla="*/ 0 h 128"/>
                <a:gd name="T30" fmla="*/ 193 w 223"/>
                <a:gd name="T31" fmla="*/ 21 h 128"/>
                <a:gd name="T32" fmla="*/ 203 w 223"/>
                <a:gd name="T33" fmla="*/ 28 h 128"/>
                <a:gd name="T34" fmla="*/ 222 w 223"/>
                <a:gd name="T35" fmla="*/ 28 h 128"/>
                <a:gd name="T36" fmla="*/ 203 w 223"/>
                <a:gd name="T37" fmla="*/ 50 h 128"/>
                <a:gd name="T38" fmla="*/ 183 w 223"/>
                <a:gd name="T39" fmla="*/ 57 h 128"/>
                <a:gd name="T40" fmla="*/ 164 w 223"/>
                <a:gd name="T41" fmla="*/ 71 h 128"/>
                <a:gd name="T42" fmla="*/ 155 w 223"/>
                <a:gd name="T43" fmla="*/ 71 h 128"/>
                <a:gd name="T44" fmla="*/ 135 w 223"/>
                <a:gd name="T45" fmla="*/ 71 h 128"/>
                <a:gd name="T46" fmla="*/ 125 w 223"/>
                <a:gd name="T47" fmla="*/ 84 h 128"/>
                <a:gd name="T48" fmla="*/ 116 w 223"/>
                <a:gd name="T49" fmla="*/ 91 h 128"/>
                <a:gd name="T50" fmla="*/ 106 w 223"/>
                <a:gd name="T51" fmla="*/ 106 h 128"/>
                <a:gd name="T52" fmla="*/ 86 w 223"/>
                <a:gd name="T53" fmla="*/ 120 h 128"/>
                <a:gd name="T54" fmla="*/ 77 w 223"/>
                <a:gd name="T55" fmla="*/ 127 h 128"/>
                <a:gd name="T56" fmla="*/ 67 w 223"/>
                <a:gd name="T57" fmla="*/ 127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3"/>
                <a:gd name="T88" fmla="*/ 0 h 128"/>
                <a:gd name="T89" fmla="*/ 223 w 223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3" h="128">
                  <a:moveTo>
                    <a:pt x="67" y="127"/>
                  </a:moveTo>
                  <a:lnTo>
                    <a:pt x="48" y="127"/>
                  </a:lnTo>
                  <a:lnTo>
                    <a:pt x="39" y="113"/>
                  </a:lnTo>
                  <a:lnTo>
                    <a:pt x="9" y="106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28" y="84"/>
                  </a:lnTo>
                  <a:lnTo>
                    <a:pt x="48" y="71"/>
                  </a:lnTo>
                  <a:lnTo>
                    <a:pt x="67" y="64"/>
                  </a:lnTo>
                  <a:lnTo>
                    <a:pt x="97" y="57"/>
                  </a:lnTo>
                  <a:lnTo>
                    <a:pt x="116" y="43"/>
                  </a:lnTo>
                  <a:lnTo>
                    <a:pt x="135" y="28"/>
                  </a:lnTo>
                  <a:lnTo>
                    <a:pt x="174" y="14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22" y="28"/>
                  </a:lnTo>
                  <a:lnTo>
                    <a:pt x="203" y="50"/>
                  </a:lnTo>
                  <a:lnTo>
                    <a:pt x="183" y="57"/>
                  </a:lnTo>
                  <a:lnTo>
                    <a:pt x="164" y="71"/>
                  </a:lnTo>
                  <a:lnTo>
                    <a:pt x="155" y="71"/>
                  </a:lnTo>
                  <a:lnTo>
                    <a:pt x="135" y="71"/>
                  </a:lnTo>
                  <a:lnTo>
                    <a:pt x="125" y="84"/>
                  </a:lnTo>
                  <a:lnTo>
                    <a:pt x="116" y="91"/>
                  </a:lnTo>
                  <a:lnTo>
                    <a:pt x="106" y="106"/>
                  </a:lnTo>
                  <a:lnTo>
                    <a:pt x="86" y="120"/>
                  </a:lnTo>
                  <a:lnTo>
                    <a:pt x="77" y="127"/>
                  </a:lnTo>
                  <a:lnTo>
                    <a:pt x="67" y="12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32" descr="Blue tissue paper"/>
            <p:cNvSpPr>
              <a:spLocks/>
            </p:cNvSpPr>
            <p:nvPr/>
          </p:nvSpPr>
          <p:spPr bwMode="auto">
            <a:xfrm>
              <a:off x="6306" y="3799"/>
              <a:ext cx="97" cy="136"/>
            </a:xfrm>
            <a:custGeom>
              <a:avLst/>
              <a:gdLst>
                <a:gd name="T0" fmla="*/ 0 w 97"/>
                <a:gd name="T1" fmla="*/ 128 h 136"/>
                <a:gd name="T2" fmla="*/ 0 w 97"/>
                <a:gd name="T3" fmla="*/ 114 h 136"/>
                <a:gd name="T4" fmla="*/ 0 w 97"/>
                <a:gd name="T5" fmla="*/ 99 h 136"/>
                <a:gd name="T6" fmla="*/ 9 w 97"/>
                <a:gd name="T7" fmla="*/ 92 h 136"/>
                <a:gd name="T8" fmla="*/ 29 w 97"/>
                <a:gd name="T9" fmla="*/ 78 h 136"/>
                <a:gd name="T10" fmla="*/ 29 w 97"/>
                <a:gd name="T11" fmla="*/ 64 h 136"/>
                <a:gd name="T12" fmla="*/ 29 w 97"/>
                <a:gd name="T13" fmla="*/ 43 h 136"/>
                <a:gd name="T14" fmla="*/ 29 w 97"/>
                <a:gd name="T15" fmla="*/ 21 h 136"/>
                <a:gd name="T16" fmla="*/ 19 w 97"/>
                <a:gd name="T17" fmla="*/ 0 h 136"/>
                <a:gd name="T18" fmla="*/ 29 w 97"/>
                <a:gd name="T19" fmla="*/ 21 h 136"/>
                <a:gd name="T20" fmla="*/ 48 w 97"/>
                <a:gd name="T21" fmla="*/ 57 h 136"/>
                <a:gd name="T22" fmla="*/ 57 w 97"/>
                <a:gd name="T23" fmla="*/ 71 h 136"/>
                <a:gd name="T24" fmla="*/ 76 w 97"/>
                <a:gd name="T25" fmla="*/ 71 h 136"/>
                <a:gd name="T26" fmla="*/ 87 w 97"/>
                <a:gd name="T27" fmla="*/ 64 h 136"/>
                <a:gd name="T28" fmla="*/ 96 w 97"/>
                <a:gd name="T29" fmla="*/ 85 h 136"/>
                <a:gd name="T30" fmla="*/ 87 w 97"/>
                <a:gd name="T31" fmla="*/ 92 h 136"/>
                <a:gd name="T32" fmla="*/ 67 w 97"/>
                <a:gd name="T33" fmla="*/ 107 h 136"/>
                <a:gd name="T34" fmla="*/ 48 w 97"/>
                <a:gd name="T35" fmla="*/ 121 h 136"/>
                <a:gd name="T36" fmla="*/ 39 w 97"/>
                <a:gd name="T37" fmla="*/ 128 h 136"/>
                <a:gd name="T38" fmla="*/ 19 w 97"/>
                <a:gd name="T39" fmla="*/ 135 h 136"/>
                <a:gd name="T40" fmla="*/ 9 w 97"/>
                <a:gd name="T41" fmla="*/ 135 h 136"/>
                <a:gd name="T42" fmla="*/ 0 w 97"/>
                <a:gd name="T43" fmla="*/ 128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7"/>
                <a:gd name="T67" fmla="*/ 0 h 136"/>
                <a:gd name="T68" fmla="*/ 97 w 97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7" h="136">
                  <a:moveTo>
                    <a:pt x="0" y="128"/>
                  </a:moveTo>
                  <a:lnTo>
                    <a:pt x="0" y="114"/>
                  </a:lnTo>
                  <a:lnTo>
                    <a:pt x="0" y="99"/>
                  </a:lnTo>
                  <a:lnTo>
                    <a:pt x="9" y="92"/>
                  </a:lnTo>
                  <a:lnTo>
                    <a:pt x="29" y="78"/>
                  </a:lnTo>
                  <a:lnTo>
                    <a:pt x="29" y="64"/>
                  </a:lnTo>
                  <a:lnTo>
                    <a:pt x="29" y="43"/>
                  </a:lnTo>
                  <a:lnTo>
                    <a:pt x="29" y="21"/>
                  </a:lnTo>
                  <a:lnTo>
                    <a:pt x="19" y="0"/>
                  </a:lnTo>
                  <a:lnTo>
                    <a:pt x="29" y="21"/>
                  </a:lnTo>
                  <a:lnTo>
                    <a:pt x="48" y="57"/>
                  </a:lnTo>
                  <a:lnTo>
                    <a:pt x="57" y="71"/>
                  </a:lnTo>
                  <a:lnTo>
                    <a:pt x="76" y="71"/>
                  </a:lnTo>
                  <a:lnTo>
                    <a:pt x="87" y="64"/>
                  </a:lnTo>
                  <a:lnTo>
                    <a:pt x="96" y="85"/>
                  </a:lnTo>
                  <a:lnTo>
                    <a:pt x="87" y="92"/>
                  </a:lnTo>
                  <a:lnTo>
                    <a:pt x="67" y="107"/>
                  </a:lnTo>
                  <a:lnTo>
                    <a:pt x="48" y="121"/>
                  </a:lnTo>
                  <a:lnTo>
                    <a:pt x="39" y="128"/>
                  </a:lnTo>
                  <a:lnTo>
                    <a:pt x="19" y="135"/>
                  </a:lnTo>
                  <a:lnTo>
                    <a:pt x="9" y="135"/>
                  </a:lnTo>
                  <a:lnTo>
                    <a:pt x="0" y="12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33" descr="Blue tissue paper"/>
            <p:cNvSpPr>
              <a:spLocks/>
            </p:cNvSpPr>
            <p:nvPr/>
          </p:nvSpPr>
          <p:spPr bwMode="auto">
            <a:xfrm>
              <a:off x="1343" y="4062"/>
              <a:ext cx="22" cy="29"/>
            </a:xfrm>
            <a:custGeom>
              <a:avLst/>
              <a:gdLst>
                <a:gd name="T0" fmla="*/ 21 w 22"/>
                <a:gd name="T1" fmla="*/ 7 h 29"/>
                <a:gd name="T2" fmla="*/ 21 w 22"/>
                <a:gd name="T3" fmla="*/ 0 h 29"/>
                <a:gd name="T4" fmla="*/ 10 w 22"/>
                <a:gd name="T5" fmla="*/ 7 h 29"/>
                <a:gd name="T6" fmla="*/ 0 w 22"/>
                <a:gd name="T7" fmla="*/ 21 h 29"/>
                <a:gd name="T8" fmla="*/ 10 w 22"/>
                <a:gd name="T9" fmla="*/ 28 h 29"/>
                <a:gd name="T10" fmla="*/ 10 w 22"/>
                <a:gd name="T11" fmla="*/ 21 h 29"/>
                <a:gd name="T12" fmla="*/ 21 w 22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9"/>
                <a:gd name="T23" fmla="*/ 22 w 2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9">
                  <a:moveTo>
                    <a:pt x="21" y="7"/>
                  </a:moveTo>
                  <a:lnTo>
                    <a:pt x="21" y="0"/>
                  </a:lnTo>
                  <a:lnTo>
                    <a:pt x="10" y="7"/>
                  </a:lnTo>
                  <a:lnTo>
                    <a:pt x="0" y="21"/>
                  </a:lnTo>
                  <a:lnTo>
                    <a:pt x="10" y="28"/>
                  </a:lnTo>
                  <a:lnTo>
                    <a:pt x="10" y="21"/>
                  </a:lnTo>
                  <a:lnTo>
                    <a:pt x="21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34" descr="Blue tissue paper"/>
            <p:cNvSpPr>
              <a:spLocks/>
            </p:cNvSpPr>
            <p:nvPr/>
          </p:nvSpPr>
          <p:spPr bwMode="auto">
            <a:xfrm>
              <a:off x="1363" y="4069"/>
              <a:ext cx="21" cy="22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0 h 22"/>
                <a:gd name="T4" fmla="*/ 0 w 21"/>
                <a:gd name="T5" fmla="*/ 14 h 22"/>
                <a:gd name="T6" fmla="*/ 0 w 21"/>
                <a:gd name="T7" fmla="*/ 21 h 22"/>
                <a:gd name="T8" fmla="*/ 10 w 21"/>
                <a:gd name="T9" fmla="*/ 14 h 22"/>
                <a:gd name="T10" fmla="*/ 10 w 21"/>
                <a:gd name="T11" fmla="*/ 7 h 22"/>
                <a:gd name="T12" fmla="*/ 20 w 21"/>
                <a:gd name="T13" fmla="*/ 7 h 22"/>
                <a:gd name="T14" fmla="*/ 10 w 2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2"/>
                <a:gd name="T26" fmla="*/ 21 w 2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2">
                  <a:moveTo>
                    <a:pt x="1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35" descr="Blue tissue paper"/>
            <p:cNvSpPr>
              <a:spLocks/>
            </p:cNvSpPr>
            <p:nvPr/>
          </p:nvSpPr>
          <p:spPr bwMode="auto">
            <a:xfrm>
              <a:off x="1095" y="4019"/>
              <a:ext cx="19" cy="23"/>
            </a:xfrm>
            <a:custGeom>
              <a:avLst/>
              <a:gdLst>
                <a:gd name="T0" fmla="*/ 9 w 19"/>
                <a:gd name="T1" fmla="*/ 0 h 23"/>
                <a:gd name="T2" fmla="*/ 9 w 19"/>
                <a:gd name="T3" fmla="*/ 0 h 23"/>
                <a:gd name="T4" fmla="*/ 0 w 19"/>
                <a:gd name="T5" fmla="*/ 22 h 23"/>
                <a:gd name="T6" fmla="*/ 9 w 19"/>
                <a:gd name="T7" fmla="*/ 15 h 23"/>
                <a:gd name="T8" fmla="*/ 9 w 19"/>
                <a:gd name="T9" fmla="*/ 7 h 23"/>
                <a:gd name="T10" fmla="*/ 18 w 19"/>
                <a:gd name="T11" fmla="*/ 0 h 23"/>
                <a:gd name="T12" fmla="*/ 9 w 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3"/>
                <a:gd name="T23" fmla="*/ 19 w 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3">
                  <a:moveTo>
                    <a:pt x="9" y="0"/>
                  </a:moveTo>
                  <a:lnTo>
                    <a:pt x="9" y="0"/>
                  </a:lnTo>
                  <a:lnTo>
                    <a:pt x="0" y="22"/>
                  </a:lnTo>
                  <a:lnTo>
                    <a:pt x="9" y="15"/>
                  </a:lnTo>
                  <a:lnTo>
                    <a:pt x="9" y="7"/>
                  </a:lnTo>
                  <a:lnTo>
                    <a:pt x="18" y="0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36" descr="Blue tissue paper"/>
            <p:cNvSpPr>
              <a:spLocks/>
            </p:cNvSpPr>
            <p:nvPr/>
          </p:nvSpPr>
          <p:spPr bwMode="auto">
            <a:xfrm>
              <a:off x="1122" y="4083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0 w 11"/>
                <a:gd name="T3" fmla="*/ 0 h 15"/>
                <a:gd name="T4" fmla="*/ 0 w 11"/>
                <a:gd name="T5" fmla="*/ 7 h 15"/>
                <a:gd name="T6" fmla="*/ 10 w 11"/>
                <a:gd name="T7" fmla="*/ 14 h 15"/>
                <a:gd name="T8" fmla="*/ 10 w 11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1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14"/>
                  </a:lnTo>
                  <a:lnTo>
                    <a:pt x="1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37" descr="Blue tissue paper"/>
            <p:cNvSpPr>
              <a:spLocks/>
            </p:cNvSpPr>
            <p:nvPr/>
          </p:nvSpPr>
          <p:spPr bwMode="auto">
            <a:xfrm>
              <a:off x="1152" y="4118"/>
              <a:ext cx="30" cy="15"/>
            </a:xfrm>
            <a:custGeom>
              <a:avLst/>
              <a:gdLst>
                <a:gd name="T0" fmla="*/ 20 w 30"/>
                <a:gd name="T1" fmla="*/ 7 h 15"/>
                <a:gd name="T2" fmla="*/ 0 w 30"/>
                <a:gd name="T3" fmla="*/ 0 h 15"/>
                <a:gd name="T4" fmla="*/ 0 w 30"/>
                <a:gd name="T5" fmla="*/ 7 h 15"/>
                <a:gd name="T6" fmla="*/ 9 w 30"/>
                <a:gd name="T7" fmla="*/ 14 h 15"/>
                <a:gd name="T8" fmla="*/ 20 w 30"/>
                <a:gd name="T9" fmla="*/ 14 h 15"/>
                <a:gd name="T10" fmla="*/ 29 w 30"/>
                <a:gd name="T11" fmla="*/ 14 h 15"/>
                <a:gd name="T12" fmla="*/ 29 w 30"/>
                <a:gd name="T13" fmla="*/ 7 h 15"/>
                <a:gd name="T14" fmla="*/ 20 w 30"/>
                <a:gd name="T15" fmla="*/ 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5"/>
                <a:gd name="T26" fmla="*/ 30 w 30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5">
                  <a:moveTo>
                    <a:pt x="2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14"/>
                  </a:lnTo>
                  <a:lnTo>
                    <a:pt x="20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38" descr="Blue tissue paper"/>
            <p:cNvSpPr>
              <a:spLocks/>
            </p:cNvSpPr>
            <p:nvPr/>
          </p:nvSpPr>
          <p:spPr bwMode="auto">
            <a:xfrm>
              <a:off x="1775" y="3189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0 w 10"/>
                <a:gd name="T5" fmla="*/ 6 h 7"/>
                <a:gd name="T6" fmla="*/ 9 w 10"/>
                <a:gd name="T7" fmla="*/ 6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39" descr="Blue tissue paper"/>
            <p:cNvSpPr>
              <a:spLocks/>
            </p:cNvSpPr>
            <p:nvPr/>
          </p:nvSpPr>
          <p:spPr bwMode="auto">
            <a:xfrm>
              <a:off x="1805" y="3175"/>
              <a:ext cx="21" cy="15"/>
            </a:xfrm>
            <a:custGeom>
              <a:avLst/>
              <a:gdLst>
                <a:gd name="T0" fmla="*/ 10 w 21"/>
                <a:gd name="T1" fmla="*/ 0 h 15"/>
                <a:gd name="T2" fmla="*/ 0 w 21"/>
                <a:gd name="T3" fmla="*/ 7 h 15"/>
                <a:gd name="T4" fmla="*/ 0 w 21"/>
                <a:gd name="T5" fmla="*/ 14 h 15"/>
                <a:gd name="T6" fmla="*/ 10 w 21"/>
                <a:gd name="T7" fmla="*/ 14 h 15"/>
                <a:gd name="T8" fmla="*/ 20 w 21"/>
                <a:gd name="T9" fmla="*/ 7 h 15"/>
                <a:gd name="T10" fmla="*/ 10 w 21"/>
                <a:gd name="T11" fmla="*/ 7 h 15"/>
                <a:gd name="T12" fmla="*/ 10 w 21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5"/>
                <a:gd name="T23" fmla="*/ 21 w 2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5">
                  <a:moveTo>
                    <a:pt x="1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0" y="7"/>
                  </a:lnTo>
                  <a:lnTo>
                    <a:pt x="10" y="7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40" descr="Blue tissue paper"/>
            <p:cNvSpPr>
              <a:spLocks/>
            </p:cNvSpPr>
            <p:nvPr/>
          </p:nvSpPr>
          <p:spPr bwMode="auto">
            <a:xfrm>
              <a:off x="1516" y="2955"/>
              <a:ext cx="21" cy="14"/>
            </a:xfrm>
            <a:custGeom>
              <a:avLst/>
              <a:gdLst>
                <a:gd name="T0" fmla="*/ 10 w 21"/>
                <a:gd name="T1" fmla="*/ 0 h 14"/>
                <a:gd name="T2" fmla="*/ 0 w 21"/>
                <a:gd name="T3" fmla="*/ 0 h 14"/>
                <a:gd name="T4" fmla="*/ 0 w 21"/>
                <a:gd name="T5" fmla="*/ 7 h 14"/>
                <a:gd name="T6" fmla="*/ 10 w 21"/>
                <a:gd name="T7" fmla="*/ 7 h 14"/>
                <a:gd name="T8" fmla="*/ 20 w 21"/>
                <a:gd name="T9" fmla="*/ 13 h 14"/>
                <a:gd name="T10" fmla="*/ 20 w 21"/>
                <a:gd name="T11" fmla="*/ 0 h 14"/>
                <a:gd name="T12" fmla="*/ 10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"/>
                <a:gd name="T23" fmla="*/ 21 w 21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">
                  <a:moveTo>
                    <a:pt x="1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13"/>
                  </a:lnTo>
                  <a:lnTo>
                    <a:pt x="20" y="0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41" descr="Blue tissue paper"/>
            <p:cNvSpPr>
              <a:spLocks/>
            </p:cNvSpPr>
            <p:nvPr/>
          </p:nvSpPr>
          <p:spPr bwMode="auto">
            <a:xfrm>
              <a:off x="1028" y="2905"/>
              <a:ext cx="326" cy="306"/>
            </a:xfrm>
            <a:custGeom>
              <a:avLst/>
              <a:gdLst>
                <a:gd name="T0" fmla="*/ 58 w 326"/>
                <a:gd name="T1" fmla="*/ 156 h 306"/>
                <a:gd name="T2" fmla="*/ 0 w 326"/>
                <a:gd name="T3" fmla="*/ 192 h 306"/>
                <a:gd name="T4" fmla="*/ 48 w 326"/>
                <a:gd name="T5" fmla="*/ 206 h 306"/>
                <a:gd name="T6" fmla="*/ 38 w 326"/>
                <a:gd name="T7" fmla="*/ 220 h 306"/>
                <a:gd name="T8" fmla="*/ 95 w 326"/>
                <a:gd name="T9" fmla="*/ 220 h 306"/>
                <a:gd name="T10" fmla="*/ 114 w 326"/>
                <a:gd name="T11" fmla="*/ 220 h 306"/>
                <a:gd name="T12" fmla="*/ 134 w 326"/>
                <a:gd name="T13" fmla="*/ 255 h 306"/>
                <a:gd name="T14" fmla="*/ 181 w 326"/>
                <a:gd name="T15" fmla="*/ 262 h 306"/>
                <a:gd name="T16" fmla="*/ 220 w 326"/>
                <a:gd name="T17" fmla="*/ 276 h 306"/>
                <a:gd name="T18" fmla="*/ 211 w 326"/>
                <a:gd name="T19" fmla="*/ 305 h 306"/>
                <a:gd name="T20" fmla="*/ 220 w 326"/>
                <a:gd name="T21" fmla="*/ 305 h 306"/>
                <a:gd name="T22" fmla="*/ 258 w 326"/>
                <a:gd name="T23" fmla="*/ 255 h 306"/>
                <a:gd name="T24" fmla="*/ 239 w 326"/>
                <a:gd name="T25" fmla="*/ 241 h 306"/>
                <a:gd name="T26" fmla="*/ 239 w 326"/>
                <a:gd name="T27" fmla="*/ 227 h 306"/>
                <a:gd name="T28" fmla="*/ 258 w 326"/>
                <a:gd name="T29" fmla="*/ 220 h 306"/>
                <a:gd name="T30" fmla="*/ 248 w 326"/>
                <a:gd name="T31" fmla="*/ 213 h 306"/>
                <a:gd name="T32" fmla="*/ 248 w 326"/>
                <a:gd name="T33" fmla="*/ 206 h 306"/>
                <a:gd name="T34" fmla="*/ 258 w 326"/>
                <a:gd name="T35" fmla="*/ 206 h 306"/>
                <a:gd name="T36" fmla="*/ 277 w 326"/>
                <a:gd name="T37" fmla="*/ 213 h 306"/>
                <a:gd name="T38" fmla="*/ 297 w 326"/>
                <a:gd name="T39" fmla="*/ 213 h 306"/>
                <a:gd name="T40" fmla="*/ 306 w 326"/>
                <a:gd name="T41" fmla="*/ 227 h 306"/>
                <a:gd name="T42" fmla="*/ 325 w 326"/>
                <a:gd name="T43" fmla="*/ 235 h 306"/>
                <a:gd name="T44" fmla="*/ 316 w 326"/>
                <a:gd name="T45" fmla="*/ 220 h 306"/>
                <a:gd name="T46" fmla="*/ 325 w 326"/>
                <a:gd name="T47" fmla="*/ 213 h 306"/>
                <a:gd name="T48" fmla="*/ 306 w 326"/>
                <a:gd name="T49" fmla="*/ 185 h 306"/>
                <a:gd name="T50" fmla="*/ 316 w 326"/>
                <a:gd name="T51" fmla="*/ 170 h 306"/>
                <a:gd name="T52" fmla="*/ 306 w 326"/>
                <a:gd name="T53" fmla="*/ 163 h 306"/>
                <a:gd name="T54" fmla="*/ 316 w 326"/>
                <a:gd name="T55" fmla="*/ 135 h 306"/>
                <a:gd name="T56" fmla="*/ 267 w 326"/>
                <a:gd name="T57" fmla="*/ 128 h 306"/>
                <a:gd name="T58" fmla="*/ 200 w 326"/>
                <a:gd name="T59" fmla="*/ 99 h 306"/>
                <a:gd name="T60" fmla="*/ 191 w 326"/>
                <a:gd name="T61" fmla="*/ 78 h 306"/>
                <a:gd name="T62" fmla="*/ 172 w 326"/>
                <a:gd name="T63" fmla="*/ 78 h 306"/>
                <a:gd name="T64" fmla="*/ 191 w 326"/>
                <a:gd name="T65" fmla="*/ 57 h 306"/>
                <a:gd name="T66" fmla="*/ 191 w 326"/>
                <a:gd name="T67" fmla="*/ 36 h 306"/>
                <a:gd name="T68" fmla="*/ 200 w 326"/>
                <a:gd name="T69" fmla="*/ 29 h 306"/>
                <a:gd name="T70" fmla="*/ 220 w 326"/>
                <a:gd name="T71" fmla="*/ 7 h 306"/>
                <a:gd name="T72" fmla="*/ 211 w 326"/>
                <a:gd name="T73" fmla="*/ 0 h 306"/>
                <a:gd name="T74" fmla="*/ 200 w 326"/>
                <a:gd name="T75" fmla="*/ 7 h 306"/>
                <a:gd name="T76" fmla="*/ 114 w 326"/>
                <a:gd name="T77" fmla="*/ 29 h 306"/>
                <a:gd name="T78" fmla="*/ 114 w 326"/>
                <a:gd name="T79" fmla="*/ 43 h 306"/>
                <a:gd name="T80" fmla="*/ 86 w 326"/>
                <a:gd name="T81" fmla="*/ 71 h 306"/>
                <a:gd name="T82" fmla="*/ 67 w 326"/>
                <a:gd name="T83" fmla="*/ 71 h 306"/>
                <a:gd name="T84" fmla="*/ 67 w 326"/>
                <a:gd name="T85" fmla="*/ 92 h 306"/>
                <a:gd name="T86" fmla="*/ 67 w 326"/>
                <a:gd name="T87" fmla="*/ 135 h 306"/>
                <a:gd name="T88" fmla="*/ 58 w 326"/>
                <a:gd name="T89" fmla="*/ 135 h 306"/>
                <a:gd name="T90" fmla="*/ 58 w 326"/>
                <a:gd name="T91" fmla="*/ 156 h 3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306"/>
                <a:gd name="T140" fmla="*/ 326 w 326"/>
                <a:gd name="T141" fmla="*/ 306 h 3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306">
                  <a:moveTo>
                    <a:pt x="58" y="156"/>
                  </a:moveTo>
                  <a:lnTo>
                    <a:pt x="0" y="192"/>
                  </a:lnTo>
                  <a:lnTo>
                    <a:pt x="48" y="206"/>
                  </a:lnTo>
                  <a:lnTo>
                    <a:pt x="38" y="220"/>
                  </a:lnTo>
                  <a:lnTo>
                    <a:pt x="95" y="220"/>
                  </a:lnTo>
                  <a:lnTo>
                    <a:pt x="114" y="220"/>
                  </a:lnTo>
                  <a:lnTo>
                    <a:pt x="134" y="255"/>
                  </a:lnTo>
                  <a:lnTo>
                    <a:pt x="181" y="262"/>
                  </a:lnTo>
                  <a:lnTo>
                    <a:pt x="220" y="276"/>
                  </a:lnTo>
                  <a:lnTo>
                    <a:pt x="211" y="305"/>
                  </a:lnTo>
                  <a:lnTo>
                    <a:pt x="220" y="305"/>
                  </a:lnTo>
                  <a:lnTo>
                    <a:pt x="258" y="255"/>
                  </a:lnTo>
                  <a:lnTo>
                    <a:pt x="239" y="241"/>
                  </a:lnTo>
                  <a:lnTo>
                    <a:pt x="239" y="227"/>
                  </a:lnTo>
                  <a:lnTo>
                    <a:pt x="258" y="220"/>
                  </a:lnTo>
                  <a:lnTo>
                    <a:pt x="248" y="213"/>
                  </a:lnTo>
                  <a:lnTo>
                    <a:pt x="248" y="206"/>
                  </a:lnTo>
                  <a:lnTo>
                    <a:pt x="258" y="206"/>
                  </a:lnTo>
                  <a:lnTo>
                    <a:pt x="277" y="213"/>
                  </a:lnTo>
                  <a:lnTo>
                    <a:pt x="297" y="213"/>
                  </a:lnTo>
                  <a:lnTo>
                    <a:pt x="306" y="227"/>
                  </a:lnTo>
                  <a:lnTo>
                    <a:pt x="325" y="235"/>
                  </a:lnTo>
                  <a:lnTo>
                    <a:pt x="316" y="220"/>
                  </a:lnTo>
                  <a:lnTo>
                    <a:pt x="325" y="213"/>
                  </a:lnTo>
                  <a:lnTo>
                    <a:pt x="306" y="185"/>
                  </a:lnTo>
                  <a:lnTo>
                    <a:pt x="316" y="170"/>
                  </a:lnTo>
                  <a:lnTo>
                    <a:pt x="306" y="163"/>
                  </a:lnTo>
                  <a:lnTo>
                    <a:pt x="316" y="135"/>
                  </a:lnTo>
                  <a:lnTo>
                    <a:pt x="267" y="128"/>
                  </a:lnTo>
                  <a:lnTo>
                    <a:pt x="200" y="99"/>
                  </a:lnTo>
                  <a:lnTo>
                    <a:pt x="191" y="78"/>
                  </a:lnTo>
                  <a:lnTo>
                    <a:pt x="172" y="78"/>
                  </a:lnTo>
                  <a:lnTo>
                    <a:pt x="191" y="57"/>
                  </a:lnTo>
                  <a:lnTo>
                    <a:pt x="191" y="36"/>
                  </a:lnTo>
                  <a:lnTo>
                    <a:pt x="200" y="29"/>
                  </a:lnTo>
                  <a:lnTo>
                    <a:pt x="220" y="7"/>
                  </a:lnTo>
                  <a:lnTo>
                    <a:pt x="211" y="0"/>
                  </a:lnTo>
                  <a:lnTo>
                    <a:pt x="200" y="7"/>
                  </a:lnTo>
                  <a:lnTo>
                    <a:pt x="114" y="29"/>
                  </a:lnTo>
                  <a:lnTo>
                    <a:pt x="114" y="43"/>
                  </a:lnTo>
                  <a:lnTo>
                    <a:pt x="86" y="71"/>
                  </a:lnTo>
                  <a:lnTo>
                    <a:pt x="67" y="71"/>
                  </a:lnTo>
                  <a:lnTo>
                    <a:pt x="67" y="92"/>
                  </a:lnTo>
                  <a:lnTo>
                    <a:pt x="67" y="135"/>
                  </a:lnTo>
                  <a:lnTo>
                    <a:pt x="58" y="135"/>
                  </a:lnTo>
                  <a:lnTo>
                    <a:pt x="58" y="15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42" descr="Blue tissue paper"/>
            <p:cNvSpPr>
              <a:spLocks/>
            </p:cNvSpPr>
            <p:nvPr/>
          </p:nvSpPr>
          <p:spPr bwMode="auto">
            <a:xfrm>
              <a:off x="988" y="3097"/>
              <a:ext cx="135" cy="114"/>
            </a:xfrm>
            <a:custGeom>
              <a:avLst/>
              <a:gdLst>
                <a:gd name="T0" fmla="*/ 48 w 135"/>
                <a:gd name="T1" fmla="*/ 0 h 114"/>
                <a:gd name="T2" fmla="*/ 19 w 135"/>
                <a:gd name="T3" fmla="*/ 14 h 114"/>
                <a:gd name="T4" fmla="*/ 0 w 135"/>
                <a:gd name="T5" fmla="*/ 50 h 114"/>
                <a:gd name="T6" fmla="*/ 0 w 135"/>
                <a:gd name="T7" fmla="*/ 70 h 114"/>
                <a:gd name="T8" fmla="*/ 9 w 135"/>
                <a:gd name="T9" fmla="*/ 70 h 114"/>
                <a:gd name="T10" fmla="*/ 19 w 135"/>
                <a:gd name="T11" fmla="*/ 57 h 114"/>
                <a:gd name="T12" fmla="*/ 28 w 135"/>
                <a:gd name="T13" fmla="*/ 64 h 114"/>
                <a:gd name="T14" fmla="*/ 19 w 135"/>
                <a:gd name="T15" fmla="*/ 92 h 114"/>
                <a:gd name="T16" fmla="*/ 39 w 135"/>
                <a:gd name="T17" fmla="*/ 113 h 114"/>
                <a:gd name="T18" fmla="*/ 76 w 135"/>
                <a:gd name="T19" fmla="*/ 85 h 114"/>
                <a:gd name="T20" fmla="*/ 86 w 135"/>
                <a:gd name="T21" fmla="*/ 70 h 114"/>
                <a:gd name="T22" fmla="*/ 115 w 135"/>
                <a:gd name="T23" fmla="*/ 64 h 114"/>
                <a:gd name="T24" fmla="*/ 134 w 135"/>
                <a:gd name="T25" fmla="*/ 29 h 114"/>
                <a:gd name="T26" fmla="*/ 76 w 135"/>
                <a:gd name="T27" fmla="*/ 29 h 114"/>
                <a:gd name="T28" fmla="*/ 86 w 135"/>
                <a:gd name="T29" fmla="*/ 14 h 114"/>
                <a:gd name="T30" fmla="*/ 48 w 135"/>
                <a:gd name="T31" fmla="*/ 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114"/>
                <a:gd name="T50" fmla="*/ 135 w 135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114">
                  <a:moveTo>
                    <a:pt x="48" y="0"/>
                  </a:moveTo>
                  <a:lnTo>
                    <a:pt x="19" y="14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9" y="70"/>
                  </a:lnTo>
                  <a:lnTo>
                    <a:pt x="19" y="57"/>
                  </a:lnTo>
                  <a:lnTo>
                    <a:pt x="28" y="64"/>
                  </a:lnTo>
                  <a:lnTo>
                    <a:pt x="19" y="92"/>
                  </a:lnTo>
                  <a:lnTo>
                    <a:pt x="39" y="113"/>
                  </a:lnTo>
                  <a:lnTo>
                    <a:pt x="76" y="85"/>
                  </a:lnTo>
                  <a:lnTo>
                    <a:pt x="86" y="70"/>
                  </a:lnTo>
                  <a:lnTo>
                    <a:pt x="115" y="64"/>
                  </a:lnTo>
                  <a:lnTo>
                    <a:pt x="134" y="29"/>
                  </a:lnTo>
                  <a:lnTo>
                    <a:pt x="76" y="29"/>
                  </a:lnTo>
                  <a:lnTo>
                    <a:pt x="86" y="14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43" descr="Blue tissue paper"/>
            <p:cNvSpPr>
              <a:spLocks/>
            </p:cNvSpPr>
            <p:nvPr/>
          </p:nvSpPr>
          <p:spPr bwMode="auto">
            <a:xfrm>
              <a:off x="1200" y="2919"/>
              <a:ext cx="365" cy="221"/>
            </a:xfrm>
            <a:custGeom>
              <a:avLst/>
              <a:gdLst>
                <a:gd name="T0" fmla="*/ 28 w 365"/>
                <a:gd name="T1" fmla="*/ 14 h 221"/>
                <a:gd name="T2" fmla="*/ 39 w 365"/>
                <a:gd name="T3" fmla="*/ 36 h 221"/>
                <a:gd name="T4" fmla="*/ 58 w 365"/>
                <a:gd name="T5" fmla="*/ 50 h 221"/>
                <a:gd name="T6" fmla="*/ 58 w 365"/>
                <a:gd name="T7" fmla="*/ 43 h 221"/>
                <a:gd name="T8" fmla="*/ 48 w 365"/>
                <a:gd name="T9" fmla="*/ 29 h 221"/>
                <a:gd name="T10" fmla="*/ 67 w 365"/>
                <a:gd name="T11" fmla="*/ 21 h 221"/>
                <a:gd name="T12" fmla="*/ 77 w 365"/>
                <a:gd name="T13" fmla="*/ 0 h 221"/>
                <a:gd name="T14" fmla="*/ 125 w 365"/>
                <a:gd name="T15" fmla="*/ 14 h 221"/>
                <a:gd name="T16" fmla="*/ 134 w 365"/>
                <a:gd name="T17" fmla="*/ 29 h 221"/>
                <a:gd name="T18" fmla="*/ 278 w 365"/>
                <a:gd name="T19" fmla="*/ 43 h 221"/>
                <a:gd name="T20" fmla="*/ 278 w 365"/>
                <a:gd name="T21" fmla="*/ 50 h 221"/>
                <a:gd name="T22" fmla="*/ 316 w 365"/>
                <a:gd name="T23" fmla="*/ 64 h 221"/>
                <a:gd name="T24" fmla="*/ 316 w 365"/>
                <a:gd name="T25" fmla="*/ 85 h 221"/>
                <a:gd name="T26" fmla="*/ 364 w 365"/>
                <a:gd name="T27" fmla="*/ 106 h 221"/>
                <a:gd name="T28" fmla="*/ 325 w 365"/>
                <a:gd name="T29" fmla="*/ 106 h 221"/>
                <a:gd name="T30" fmla="*/ 336 w 365"/>
                <a:gd name="T31" fmla="*/ 121 h 221"/>
                <a:gd name="T32" fmla="*/ 325 w 365"/>
                <a:gd name="T33" fmla="*/ 135 h 221"/>
                <a:gd name="T34" fmla="*/ 316 w 365"/>
                <a:gd name="T35" fmla="*/ 128 h 221"/>
                <a:gd name="T36" fmla="*/ 316 w 365"/>
                <a:gd name="T37" fmla="*/ 157 h 221"/>
                <a:gd name="T38" fmla="*/ 306 w 365"/>
                <a:gd name="T39" fmla="*/ 177 h 221"/>
                <a:gd name="T40" fmla="*/ 278 w 365"/>
                <a:gd name="T41" fmla="*/ 171 h 221"/>
                <a:gd name="T42" fmla="*/ 258 w 365"/>
                <a:gd name="T43" fmla="*/ 177 h 221"/>
                <a:gd name="T44" fmla="*/ 211 w 365"/>
                <a:gd name="T45" fmla="*/ 157 h 221"/>
                <a:gd name="T46" fmla="*/ 201 w 365"/>
                <a:gd name="T47" fmla="*/ 164 h 221"/>
                <a:gd name="T48" fmla="*/ 239 w 365"/>
                <a:gd name="T49" fmla="*/ 199 h 221"/>
                <a:gd name="T50" fmla="*/ 192 w 365"/>
                <a:gd name="T51" fmla="*/ 220 h 221"/>
                <a:gd name="T52" fmla="*/ 153 w 365"/>
                <a:gd name="T53" fmla="*/ 220 h 221"/>
                <a:gd name="T54" fmla="*/ 144 w 365"/>
                <a:gd name="T55" fmla="*/ 206 h 221"/>
                <a:gd name="T56" fmla="*/ 153 w 365"/>
                <a:gd name="T57" fmla="*/ 199 h 221"/>
                <a:gd name="T58" fmla="*/ 134 w 365"/>
                <a:gd name="T59" fmla="*/ 171 h 221"/>
                <a:gd name="T60" fmla="*/ 144 w 365"/>
                <a:gd name="T61" fmla="*/ 157 h 221"/>
                <a:gd name="T62" fmla="*/ 134 w 365"/>
                <a:gd name="T63" fmla="*/ 149 h 221"/>
                <a:gd name="T64" fmla="*/ 144 w 365"/>
                <a:gd name="T65" fmla="*/ 121 h 221"/>
                <a:gd name="T66" fmla="*/ 95 w 365"/>
                <a:gd name="T67" fmla="*/ 114 h 221"/>
                <a:gd name="T68" fmla="*/ 28 w 365"/>
                <a:gd name="T69" fmla="*/ 85 h 221"/>
                <a:gd name="T70" fmla="*/ 19 w 365"/>
                <a:gd name="T71" fmla="*/ 64 h 221"/>
                <a:gd name="T72" fmla="*/ 0 w 365"/>
                <a:gd name="T73" fmla="*/ 64 h 221"/>
                <a:gd name="T74" fmla="*/ 19 w 365"/>
                <a:gd name="T75" fmla="*/ 43 h 221"/>
                <a:gd name="T76" fmla="*/ 19 w 365"/>
                <a:gd name="T77" fmla="*/ 21 h 221"/>
                <a:gd name="T78" fmla="*/ 28 w 365"/>
                <a:gd name="T79" fmla="*/ 14 h 2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5"/>
                <a:gd name="T121" fmla="*/ 0 h 221"/>
                <a:gd name="T122" fmla="*/ 365 w 365"/>
                <a:gd name="T123" fmla="*/ 221 h 2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5" h="221">
                  <a:moveTo>
                    <a:pt x="28" y="14"/>
                  </a:moveTo>
                  <a:lnTo>
                    <a:pt x="39" y="36"/>
                  </a:lnTo>
                  <a:lnTo>
                    <a:pt x="58" y="50"/>
                  </a:lnTo>
                  <a:lnTo>
                    <a:pt x="58" y="43"/>
                  </a:lnTo>
                  <a:lnTo>
                    <a:pt x="48" y="29"/>
                  </a:lnTo>
                  <a:lnTo>
                    <a:pt x="67" y="21"/>
                  </a:lnTo>
                  <a:lnTo>
                    <a:pt x="77" y="0"/>
                  </a:lnTo>
                  <a:lnTo>
                    <a:pt x="125" y="14"/>
                  </a:lnTo>
                  <a:lnTo>
                    <a:pt x="134" y="29"/>
                  </a:lnTo>
                  <a:lnTo>
                    <a:pt x="278" y="43"/>
                  </a:lnTo>
                  <a:lnTo>
                    <a:pt x="278" y="50"/>
                  </a:lnTo>
                  <a:lnTo>
                    <a:pt x="316" y="64"/>
                  </a:lnTo>
                  <a:lnTo>
                    <a:pt x="316" y="85"/>
                  </a:lnTo>
                  <a:lnTo>
                    <a:pt x="364" y="106"/>
                  </a:lnTo>
                  <a:lnTo>
                    <a:pt x="325" y="106"/>
                  </a:lnTo>
                  <a:lnTo>
                    <a:pt x="336" y="121"/>
                  </a:lnTo>
                  <a:lnTo>
                    <a:pt x="325" y="135"/>
                  </a:lnTo>
                  <a:lnTo>
                    <a:pt x="316" y="128"/>
                  </a:lnTo>
                  <a:lnTo>
                    <a:pt x="316" y="157"/>
                  </a:lnTo>
                  <a:lnTo>
                    <a:pt x="306" y="177"/>
                  </a:lnTo>
                  <a:lnTo>
                    <a:pt x="278" y="171"/>
                  </a:lnTo>
                  <a:lnTo>
                    <a:pt x="258" y="177"/>
                  </a:lnTo>
                  <a:lnTo>
                    <a:pt x="211" y="157"/>
                  </a:lnTo>
                  <a:lnTo>
                    <a:pt x="201" y="164"/>
                  </a:lnTo>
                  <a:lnTo>
                    <a:pt x="239" y="199"/>
                  </a:lnTo>
                  <a:lnTo>
                    <a:pt x="192" y="220"/>
                  </a:lnTo>
                  <a:lnTo>
                    <a:pt x="153" y="220"/>
                  </a:lnTo>
                  <a:lnTo>
                    <a:pt x="144" y="206"/>
                  </a:lnTo>
                  <a:lnTo>
                    <a:pt x="153" y="199"/>
                  </a:lnTo>
                  <a:lnTo>
                    <a:pt x="134" y="171"/>
                  </a:lnTo>
                  <a:lnTo>
                    <a:pt x="144" y="157"/>
                  </a:lnTo>
                  <a:lnTo>
                    <a:pt x="134" y="149"/>
                  </a:lnTo>
                  <a:lnTo>
                    <a:pt x="144" y="121"/>
                  </a:lnTo>
                  <a:lnTo>
                    <a:pt x="95" y="114"/>
                  </a:lnTo>
                  <a:lnTo>
                    <a:pt x="28" y="85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19" y="43"/>
                  </a:lnTo>
                  <a:lnTo>
                    <a:pt x="19" y="21"/>
                  </a:lnTo>
                  <a:lnTo>
                    <a:pt x="28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44" descr="Blue tissue paper"/>
            <p:cNvSpPr>
              <a:spLocks/>
            </p:cNvSpPr>
            <p:nvPr/>
          </p:nvSpPr>
          <p:spPr bwMode="auto">
            <a:xfrm>
              <a:off x="969" y="3125"/>
              <a:ext cx="308" cy="355"/>
            </a:xfrm>
            <a:custGeom>
              <a:avLst/>
              <a:gdLst>
                <a:gd name="T0" fmla="*/ 38 w 308"/>
                <a:gd name="T1" fmla="*/ 64 h 355"/>
                <a:gd name="T2" fmla="*/ 0 w 308"/>
                <a:gd name="T3" fmla="*/ 78 h 355"/>
                <a:gd name="T4" fmla="*/ 0 w 308"/>
                <a:gd name="T5" fmla="*/ 113 h 355"/>
                <a:gd name="T6" fmla="*/ 38 w 308"/>
                <a:gd name="T7" fmla="*/ 128 h 355"/>
                <a:gd name="T8" fmla="*/ 38 w 308"/>
                <a:gd name="T9" fmla="*/ 149 h 355"/>
                <a:gd name="T10" fmla="*/ 58 w 308"/>
                <a:gd name="T11" fmla="*/ 156 h 355"/>
                <a:gd name="T12" fmla="*/ 67 w 308"/>
                <a:gd name="T13" fmla="*/ 198 h 355"/>
                <a:gd name="T14" fmla="*/ 105 w 308"/>
                <a:gd name="T15" fmla="*/ 234 h 355"/>
                <a:gd name="T16" fmla="*/ 105 w 308"/>
                <a:gd name="T17" fmla="*/ 262 h 355"/>
                <a:gd name="T18" fmla="*/ 154 w 308"/>
                <a:gd name="T19" fmla="*/ 305 h 355"/>
                <a:gd name="T20" fmla="*/ 230 w 308"/>
                <a:gd name="T21" fmla="*/ 325 h 355"/>
                <a:gd name="T22" fmla="*/ 240 w 308"/>
                <a:gd name="T23" fmla="*/ 354 h 355"/>
                <a:gd name="T24" fmla="*/ 288 w 308"/>
                <a:gd name="T25" fmla="*/ 318 h 355"/>
                <a:gd name="T26" fmla="*/ 288 w 308"/>
                <a:gd name="T27" fmla="*/ 298 h 355"/>
                <a:gd name="T28" fmla="*/ 307 w 308"/>
                <a:gd name="T29" fmla="*/ 269 h 355"/>
                <a:gd name="T30" fmla="*/ 288 w 308"/>
                <a:gd name="T31" fmla="*/ 226 h 355"/>
                <a:gd name="T32" fmla="*/ 259 w 308"/>
                <a:gd name="T33" fmla="*/ 212 h 355"/>
                <a:gd name="T34" fmla="*/ 268 w 308"/>
                <a:gd name="T35" fmla="*/ 198 h 355"/>
                <a:gd name="T36" fmla="*/ 249 w 308"/>
                <a:gd name="T37" fmla="*/ 184 h 355"/>
                <a:gd name="T38" fmla="*/ 221 w 308"/>
                <a:gd name="T39" fmla="*/ 198 h 355"/>
                <a:gd name="T40" fmla="*/ 211 w 308"/>
                <a:gd name="T41" fmla="*/ 177 h 355"/>
                <a:gd name="T42" fmla="*/ 182 w 308"/>
                <a:gd name="T43" fmla="*/ 191 h 355"/>
                <a:gd name="T44" fmla="*/ 172 w 308"/>
                <a:gd name="T45" fmla="*/ 163 h 355"/>
                <a:gd name="T46" fmla="*/ 202 w 308"/>
                <a:gd name="T47" fmla="*/ 135 h 355"/>
                <a:gd name="T48" fmla="*/ 202 w 308"/>
                <a:gd name="T49" fmla="*/ 120 h 355"/>
                <a:gd name="T50" fmla="*/ 279 w 308"/>
                <a:gd name="T51" fmla="*/ 85 h 355"/>
                <a:gd name="T52" fmla="*/ 268 w 308"/>
                <a:gd name="T53" fmla="*/ 85 h 355"/>
                <a:gd name="T54" fmla="*/ 279 w 308"/>
                <a:gd name="T55" fmla="*/ 57 h 355"/>
                <a:gd name="T56" fmla="*/ 240 w 308"/>
                <a:gd name="T57" fmla="*/ 43 h 355"/>
                <a:gd name="T58" fmla="*/ 191 w 308"/>
                <a:gd name="T59" fmla="*/ 36 h 355"/>
                <a:gd name="T60" fmla="*/ 163 w 308"/>
                <a:gd name="T61" fmla="*/ 0 h 355"/>
                <a:gd name="T62" fmla="*/ 154 w 308"/>
                <a:gd name="T63" fmla="*/ 0 h 355"/>
                <a:gd name="T64" fmla="*/ 135 w 308"/>
                <a:gd name="T65" fmla="*/ 36 h 355"/>
                <a:gd name="T66" fmla="*/ 105 w 308"/>
                <a:gd name="T67" fmla="*/ 43 h 355"/>
                <a:gd name="T68" fmla="*/ 96 w 308"/>
                <a:gd name="T69" fmla="*/ 64 h 355"/>
                <a:gd name="T70" fmla="*/ 58 w 308"/>
                <a:gd name="T71" fmla="*/ 85 h 355"/>
                <a:gd name="T72" fmla="*/ 38 w 308"/>
                <a:gd name="T73" fmla="*/ 64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"/>
                <a:gd name="T112" fmla="*/ 0 h 355"/>
                <a:gd name="T113" fmla="*/ 308 w 308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" h="355">
                  <a:moveTo>
                    <a:pt x="38" y="64"/>
                  </a:moveTo>
                  <a:lnTo>
                    <a:pt x="0" y="78"/>
                  </a:lnTo>
                  <a:lnTo>
                    <a:pt x="0" y="113"/>
                  </a:lnTo>
                  <a:lnTo>
                    <a:pt x="38" y="128"/>
                  </a:lnTo>
                  <a:lnTo>
                    <a:pt x="38" y="149"/>
                  </a:lnTo>
                  <a:lnTo>
                    <a:pt x="58" y="156"/>
                  </a:lnTo>
                  <a:lnTo>
                    <a:pt x="67" y="198"/>
                  </a:lnTo>
                  <a:lnTo>
                    <a:pt x="105" y="234"/>
                  </a:lnTo>
                  <a:lnTo>
                    <a:pt x="105" y="262"/>
                  </a:lnTo>
                  <a:lnTo>
                    <a:pt x="154" y="305"/>
                  </a:lnTo>
                  <a:lnTo>
                    <a:pt x="230" y="325"/>
                  </a:lnTo>
                  <a:lnTo>
                    <a:pt x="240" y="354"/>
                  </a:lnTo>
                  <a:lnTo>
                    <a:pt x="288" y="318"/>
                  </a:lnTo>
                  <a:lnTo>
                    <a:pt x="288" y="298"/>
                  </a:lnTo>
                  <a:lnTo>
                    <a:pt x="307" y="269"/>
                  </a:lnTo>
                  <a:lnTo>
                    <a:pt x="288" y="226"/>
                  </a:lnTo>
                  <a:lnTo>
                    <a:pt x="259" y="212"/>
                  </a:lnTo>
                  <a:lnTo>
                    <a:pt x="268" y="198"/>
                  </a:lnTo>
                  <a:lnTo>
                    <a:pt x="249" y="184"/>
                  </a:lnTo>
                  <a:lnTo>
                    <a:pt x="221" y="198"/>
                  </a:lnTo>
                  <a:lnTo>
                    <a:pt x="211" y="177"/>
                  </a:lnTo>
                  <a:lnTo>
                    <a:pt x="182" y="191"/>
                  </a:lnTo>
                  <a:lnTo>
                    <a:pt x="172" y="163"/>
                  </a:lnTo>
                  <a:lnTo>
                    <a:pt x="202" y="135"/>
                  </a:lnTo>
                  <a:lnTo>
                    <a:pt x="202" y="120"/>
                  </a:lnTo>
                  <a:lnTo>
                    <a:pt x="279" y="85"/>
                  </a:lnTo>
                  <a:lnTo>
                    <a:pt x="268" y="85"/>
                  </a:lnTo>
                  <a:lnTo>
                    <a:pt x="279" y="57"/>
                  </a:lnTo>
                  <a:lnTo>
                    <a:pt x="240" y="43"/>
                  </a:lnTo>
                  <a:lnTo>
                    <a:pt x="191" y="36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35" y="36"/>
                  </a:lnTo>
                  <a:lnTo>
                    <a:pt x="105" y="43"/>
                  </a:lnTo>
                  <a:lnTo>
                    <a:pt x="96" y="64"/>
                  </a:lnTo>
                  <a:lnTo>
                    <a:pt x="58" y="85"/>
                  </a:lnTo>
                  <a:lnTo>
                    <a:pt x="38" y="6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45" descr="Blue tissue paper"/>
            <p:cNvSpPr>
              <a:spLocks/>
            </p:cNvSpPr>
            <p:nvPr/>
          </p:nvSpPr>
          <p:spPr bwMode="auto">
            <a:xfrm>
              <a:off x="1122" y="3458"/>
              <a:ext cx="176" cy="661"/>
            </a:xfrm>
            <a:custGeom>
              <a:avLst/>
              <a:gdLst>
                <a:gd name="T0" fmla="*/ 87 w 176"/>
                <a:gd name="T1" fmla="*/ 21 h 661"/>
                <a:gd name="T2" fmla="*/ 107 w 176"/>
                <a:gd name="T3" fmla="*/ 43 h 661"/>
                <a:gd name="T4" fmla="*/ 87 w 176"/>
                <a:gd name="T5" fmla="*/ 156 h 661"/>
                <a:gd name="T6" fmla="*/ 98 w 176"/>
                <a:gd name="T7" fmla="*/ 163 h 661"/>
                <a:gd name="T8" fmla="*/ 77 w 176"/>
                <a:gd name="T9" fmla="*/ 177 h 661"/>
                <a:gd name="T10" fmla="*/ 58 w 176"/>
                <a:gd name="T11" fmla="*/ 227 h 661"/>
                <a:gd name="T12" fmla="*/ 68 w 176"/>
                <a:gd name="T13" fmla="*/ 256 h 661"/>
                <a:gd name="T14" fmla="*/ 49 w 176"/>
                <a:gd name="T15" fmla="*/ 334 h 661"/>
                <a:gd name="T16" fmla="*/ 19 w 176"/>
                <a:gd name="T17" fmla="*/ 369 h 661"/>
                <a:gd name="T18" fmla="*/ 30 w 176"/>
                <a:gd name="T19" fmla="*/ 391 h 661"/>
                <a:gd name="T20" fmla="*/ 30 w 176"/>
                <a:gd name="T21" fmla="*/ 433 h 661"/>
                <a:gd name="T22" fmla="*/ 49 w 176"/>
                <a:gd name="T23" fmla="*/ 447 h 661"/>
                <a:gd name="T24" fmla="*/ 49 w 176"/>
                <a:gd name="T25" fmla="*/ 461 h 661"/>
                <a:gd name="T26" fmla="*/ 30 w 176"/>
                <a:gd name="T27" fmla="*/ 475 h 661"/>
                <a:gd name="T28" fmla="*/ 49 w 176"/>
                <a:gd name="T29" fmla="*/ 504 h 661"/>
                <a:gd name="T30" fmla="*/ 39 w 176"/>
                <a:gd name="T31" fmla="*/ 518 h 661"/>
                <a:gd name="T32" fmla="*/ 0 w 176"/>
                <a:gd name="T33" fmla="*/ 525 h 661"/>
                <a:gd name="T34" fmla="*/ 0 w 176"/>
                <a:gd name="T35" fmla="*/ 532 h 661"/>
                <a:gd name="T36" fmla="*/ 19 w 176"/>
                <a:gd name="T37" fmla="*/ 540 h 661"/>
                <a:gd name="T38" fmla="*/ 10 w 176"/>
                <a:gd name="T39" fmla="*/ 554 h 661"/>
                <a:gd name="T40" fmla="*/ 30 w 176"/>
                <a:gd name="T41" fmla="*/ 561 h 661"/>
                <a:gd name="T42" fmla="*/ 19 w 176"/>
                <a:gd name="T43" fmla="*/ 575 h 661"/>
                <a:gd name="T44" fmla="*/ 10 w 176"/>
                <a:gd name="T45" fmla="*/ 596 h 661"/>
                <a:gd name="T46" fmla="*/ 19 w 176"/>
                <a:gd name="T47" fmla="*/ 624 h 661"/>
                <a:gd name="T48" fmla="*/ 30 w 176"/>
                <a:gd name="T49" fmla="*/ 631 h 661"/>
                <a:gd name="T50" fmla="*/ 39 w 176"/>
                <a:gd name="T51" fmla="*/ 653 h 661"/>
                <a:gd name="T52" fmla="*/ 49 w 176"/>
                <a:gd name="T53" fmla="*/ 653 h 661"/>
                <a:gd name="T54" fmla="*/ 58 w 176"/>
                <a:gd name="T55" fmla="*/ 646 h 661"/>
                <a:gd name="T56" fmla="*/ 68 w 176"/>
                <a:gd name="T57" fmla="*/ 646 h 661"/>
                <a:gd name="T58" fmla="*/ 58 w 176"/>
                <a:gd name="T59" fmla="*/ 660 h 661"/>
                <a:gd name="T60" fmla="*/ 68 w 176"/>
                <a:gd name="T61" fmla="*/ 660 h 661"/>
                <a:gd name="T62" fmla="*/ 98 w 176"/>
                <a:gd name="T63" fmla="*/ 653 h 661"/>
                <a:gd name="T64" fmla="*/ 98 w 176"/>
                <a:gd name="T65" fmla="*/ 646 h 661"/>
                <a:gd name="T66" fmla="*/ 87 w 176"/>
                <a:gd name="T67" fmla="*/ 639 h 661"/>
                <a:gd name="T68" fmla="*/ 77 w 176"/>
                <a:gd name="T69" fmla="*/ 646 h 661"/>
                <a:gd name="T70" fmla="*/ 58 w 176"/>
                <a:gd name="T71" fmla="*/ 639 h 661"/>
                <a:gd name="T72" fmla="*/ 58 w 176"/>
                <a:gd name="T73" fmla="*/ 624 h 661"/>
                <a:gd name="T74" fmla="*/ 30 w 176"/>
                <a:gd name="T75" fmla="*/ 617 h 661"/>
                <a:gd name="T76" fmla="*/ 30 w 176"/>
                <a:gd name="T77" fmla="*/ 596 h 661"/>
                <a:gd name="T78" fmla="*/ 49 w 176"/>
                <a:gd name="T79" fmla="*/ 582 h 661"/>
                <a:gd name="T80" fmla="*/ 58 w 176"/>
                <a:gd name="T81" fmla="*/ 568 h 661"/>
                <a:gd name="T82" fmla="*/ 39 w 176"/>
                <a:gd name="T83" fmla="*/ 554 h 661"/>
                <a:gd name="T84" fmla="*/ 58 w 176"/>
                <a:gd name="T85" fmla="*/ 540 h 661"/>
                <a:gd name="T86" fmla="*/ 58 w 176"/>
                <a:gd name="T87" fmla="*/ 525 h 661"/>
                <a:gd name="T88" fmla="*/ 68 w 176"/>
                <a:gd name="T89" fmla="*/ 525 h 661"/>
                <a:gd name="T90" fmla="*/ 77 w 176"/>
                <a:gd name="T91" fmla="*/ 511 h 661"/>
                <a:gd name="T92" fmla="*/ 68 w 176"/>
                <a:gd name="T93" fmla="*/ 497 h 661"/>
                <a:gd name="T94" fmla="*/ 77 w 176"/>
                <a:gd name="T95" fmla="*/ 362 h 661"/>
                <a:gd name="T96" fmla="*/ 117 w 176"/>
                <a:gd name="T97" fmla="*/ 355 h 661"/>
                <a:gd name="T98" fmla="*/ 117 w 176"/>
                <a:gd name="T99" fmla="*/ 341 h 661"/>
                <a:gd name="T100" fmla="*/ 98 w 176"/>
                <a:gd name="T101" fmla="*/ 341 h 661"/>
                <a:gd name="T102" fmla="*/ 107 w 176"/>
                <a:gd name="T103" fmla="*/ 305 h 661"/>
                <a:gd name="T104" fmla="*/ 98 w 176"/>
                <a:gd name="T105" fmla="*/ 249 h 661"/>
                <a:gd name="T106" fmla="*/ 136 w 176"/>
                <a:gd name="T107" fmla="*/ 170 h 661"/>
                <a:gd name="T108" fmla="*/ 145 w 176"/>
                <a:gd name="T109" fmla="*/ 142 h 661"/>
                <a:gd name="T110" fmla="*/ 156 w 176"/>
                <a:gd name="T111" fmla="*/ 135 h 661"/>
                <a:gd name="T112" fmla="*/ 165 w 176"/>
                <a:gd name="T113" fmla="*/ 135 h 661"/>
                <a:gd name="T114" fmla="*/ 175 w 176"/>
                <a:gd name="T115" fmla="*/ 128 h 661"/>
                <a:gd name="T116" fmla="*/ 175 w 176"/>
                <a:gd name="T117" fmla="*/ 113 h 661"/>
                <a:gd name="T118" fmla="*/ 156 w 176"/>
                <a:gd name="T119" fmla="*/ 99 h 661"/>
                <a:gd name="T120" fmla="*/ 136 w 176"/>
                <a:gd name="T121" fmla="*/ 7 h 661"/>
                <a:gd name="T122" fmla="*/ 117 w 176"/>
                <a:gd name="T123" fmla="*/ 0 h 661"/>
                <a:gd name="T124" fmla="*/ 87 w 176"/>
                <a:gd name="T125" fmla="*/ 21 h 6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661"/>
                <a:gd name="T191" fmla="*/ 176 w 176"/>
                <a:gd name="T192" fmla="*/ 661 h 6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661">
                  <a:moveTo>
                    <a:pt x="87" y="21"/>
                  </a:moveTo>
                  <a:lnTo>
                    <a:pt x="107" y="43"/>
                  </a:lnTo>
                  <a:lnTo>
                    <a:pt x="87" y="156"/>
                  </a:lnTo>
                  <a:lnTo>
                    <a:pt x="98" y="163"/>
                  </a:lnTo>
                  <a:lnTo>
                    <a:pt x="77" y="177"/>
                  </a:lnTo>
                  <a:lnTo>
                    <a:pt x="58" y="227"/>
                  </a:lnTo>
                  <a:lnTo>
                    <a:pt x="68" y="256"/>
                  </a:lnTo>
                  <a:lnTo>
                    <a:pt x="49" y="334"/>
                  </a:lnTo>
                  <a:lnTo>
                    <a:pt x="19" y="369"/>
                  </a:lnTo>
                  <a:lnTo>
                    <a:pt x="30" y="391"/>
                  </a:lnTo>
                  <a:lnTo>
                    <a:pt x="30" y="433"/>
                  </a:lnTo>
                  <a:lnTo>
                    <a:pt x="49" y="447"/>
                  </a:lnTo>
                  <a:lnTo>
                    <a:pt x="49" y="461"/>
                  </a:lnTo>
                  <a:lnTo>
                    <a:pt x="30" y="475"/>
                  </a:lnTo>
                  <a:lnTo>
                    <a:pt x="49" y="504"/>
                  </a:lnTo>
                  <a:lnTo>
                    <a:pt x="39" y="518"/>
                  </a:lnTo>
                  <a:lnTo>
                    <a:pt x="0" y="525"/>
                  </a:lnTo>
                  <a:lnTo>
                    <a:pt x="0" y="532"/>
                  </a:lnTo>
                  <a:lnTo>
                    <a:pt x="19" y="540"/>
                  </a:lnTo>
                  <a:lnTo>
                    <a:pt x="10" y="554"/>
                  </a:lnTo>
                  <a:lnTo>
                    <a:pt x="30" y="561"/>
                  </a:lnTo>
                  <a:lnTo>
                    <a:pt x="19" y="575"/>
                  </a:lnTo>
                  <a:lnTo>
                    <a:pt x="10" y="596"/>
                  </a:lnTo>
                  <a:lnTo>
                    <a:pt x="19" y="624"/>
                  </a:lnTo>
                  <a:lnTo>
                    <a:pt x="30" y="631"/>
                  </a:lnTo>
                  <a:lnTo>
                    <a:pt x="39" y="653"/>
                  </a:lnTo>
                  <a:lnTo>
                    <a:pt x="49" y="653"/>
                  </a:lnTo>
                  <a:lnTo>
                    <a:pt x="58" y="646"/>
                  </a:lnTo>
                  <a:lnTo>
                    <a:pt x="68" y="646"/>
                  </a:lnTo>
                  <a:lnTo>
                    <a:pt x="58" y="660"/>
                  </a:lnTo>
                  <a:lnTo>
                    <a:pt x="68" y="660"/>
                  </a:lnTo>
                  <a:lnTo>
                    <a:pt x="98" y="653"/>
                  </a:lnTo>
                  <a:lnTo>
                    <a:pt x="98" y="646"/>
                  </a:lnTo>
                  <a:lnTo>
                    <a:pt x="87" y="639"/>
                  </a:lnTo>
                  <a:lnTo>
                    <a:pt x="77" y="646"/>
                  </a:lnTo>
                  <a:lnTo>
                    <a:pt x="58" y="639"/>
                  </a:lnTo>
                  <a:lnTo>
                    <a:pt x="58" y="624"/>
                  </a:lnTo>
                  <a:lnTo>
                    <a:pt x="30" y="617"/>
                  </a:lnTo>
                  <a:lnTo>
                    <a:pt x="30" y="596"/>
                  </a:lnTo>
                  <a:lnTo>
                    <a:pt x="49" y="582"/>
                  </a:lnTo>
                  <a:lnTo>
                    <a:pt x="58" y="568"/>
                  </a:lnTo>
                  <a:lnTo>
                    <a:pt x="39" y="554"/>
                  </a:lnTo>
                  <a:lnTo>
                    <a:pt x="58" y="540"/>
                  </a:lnTo>
                  <a:lnTo>
                    <a:pt x="58" y="525"/>
                  </a:lnTo>
                  <a:lnTo>
                    <a:pt x="68" y="525"/>
                  </a:lnTo>
                  <a:lnTo>
                    <a:pt x="77" y="511"/>
                  </a:lnTo>
                  <a:lnTo>
                    <a:pt x="68" y="497"/>
                  </a:lnTo>
                  <a:lnTo>
                    <a:pt x="77" y="362"/>
                  </a:lnTo>
                  <a:lnTo>
                    <a:pt x="117" y="355"/>
                  </a:lnTo>
                  <a:lnTo>
                    <a:pt x="117" y="341"/>
                  </a:lnTo>
                  <a:lnTo>
                    <a:pt x="98" y="341"/>
                  </a:lnTo>
                  <a:lnTo>
                    <a:pt x="107" y="305"/>
                  </a:lnTo>
                  <a:lnTo>
                    <a:pt x="98" y="249"/>
                  </a:lnTo>
                  <a:lnTo>
                    <a:pt x="136" y="170"/>
                  </a:lnTo>
                  <a:lnTo>
                    <a:pt x="145" y="142"/>
                  </a:lnTo>
                  <a:lnTo>
                    <a:pt x="156" y="135"/>
                  </a:lnTo>
                  <a:lnTo>
                    <a:pt x="165" y="135"/>
                  </a:lnTo>
                  <a:lnTo>
                    <a:pt x="175" y="128"/>
                  </a:lnTo>
                  <a:lnTo>
                    <a:pt x="175" y="113"/>
                  </a:lnTo>
                  <a:lnTo>
                    <a:pt x="156" y="99"/>
                  </a:lnTo>
                  <a:lnTo>
                    <a:pt x="136" y="7"/>
                  </a:lnTo>
                  <a:lnTo>
                    <a:pt x="117" y="0"/>
                  </a:lnTo>
                  <a:lnTo>
                    <a:pt x="87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46" descr="Blue tissue paper"/>
            <p:cNvSpPr>
              <a:spLocks/>
            </p:cNvSpPr>
            <p:nvPr/>
          </p:nvSpPr>
          <p:spPr bwMode="auto">
            <a:xfrm>
              <a:off x="1122" y="3962"/>
              <a:ext cx="11" cy="8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7 h 8"/>
                <a:gd name="T6" fmla="*/ 10 w 11"/>
                <a:gd name="T7" fmla="*/ 7 h 8"/>
                <a:gd name="T8" fmla="*/ 0 w 1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47" descr="Blue tissue paper"/>
            <p:cNvSpPr>
              <a:spLocks/>
            </p:cNvSpPr>
            <p:nvPr/>
          </p:nvSpPr>
          <p:spPr bwMode="auto">
            <a:xfrm>
              <a:off x="1132" y="3906"/>
              <a:ext cx="11" cy="29"/>
            </a:xfrm>
            <a:custGeom>
              <a:avLst/>
              <a:gdLst>
                <a:gd name="T0" fmla="*/ 10 w 11"/>
                <a:gd name="T1" fmla="*/ 0 h 29"/>
                <a:gd name="T2" fmla="*/ 0 w 11"/>
                <a:gd name="T3" fmla="*/ 0 h 29"/>
                <a:gd name="T4" fmla="*/ 0 w 11"/>
                <a:gd name="T5" fmla="*/ 7 h 29"/>
                <a:gd name="T6" fmla="*/ 0 w 11"/>
                <a:gd name="T7" fmla="*/ 21 h 29"/>
                <a:gd name="T8" fmla="*/ 10 w 11"/>
                <a:gd name="T9" fmla="*/ 28 h 29"/>
                <a:gd name="T10" fmla="*/ 10 w 11"/>
                <a:gd name="T11" fmla="*/ 21 h 29"/>
                <a:gd name="T12" fmla="*/ 10 w 11"/>
                <a:gd name="T13" fmla="*/ 14 h 29"/>
                <a:gd name="T14" fmla="*/ 10 w 1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9"/>
                <a:gd name="T26" fmla="*/ 11 w 11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9">
                  <a:moveTo>
                    <a:pt x="1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1"/>
                  </a:lnTo>
                  <a:lnTo>
                    <a:pt x="10" y="28"/>
                  </a:lnTo>
                  <a:lnTo>
                    <a:pt x="10" y="21"/>
                  </a:lnTo>
                  <a:lnTo>
                    <a:pt x="10" y="14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48" descr="Blue tissue paper"/>
            <p:cNvSpPr>
              <a:spLocks/>
            </p:cNvSpPr>
            <p:nvPr/>
          </p:nvSpPr>
          <p:spPr bwMode="auto">
            <a:xfrm>
              <a:off x="1181" y="4118"/>
              <a:ext cx="68" cy="58"/>
            </a:xfrm>
            <a:custGeom>
              <a:avLst/>
              <a:gdLst>
                <a:gd name="T0" fmla="*/ 58 w 68"/>
                <a:gd name="T1" fmla="*/ 0 h 58"/>
                <a:gd name="T2" fmla="*/ 39 w 68"/>
                <a:gd name="T3" fmla="*/ 7 h 58"/>
                <a:gd name="T4" fmla="*/ 39 w 68"/>
                <a:gd name="T5" fmla="*/ 21 h 58"/>
                <a:gd name="T6" fmla="*/ 9 w 68"/>
                <a:gd name="T7" fmla="*/ 29 h 58"/>
                <a:gd name="T8" fmla="*/ 0 w 68"/>
                <a:gd name="T9" fmla="*/ 36 h 58"/>
                <a:gd name="T10" fmla="*/ 28 w 68"/>
                <a:gd name="T11" fmla="*/ 36 h 58"/>
                <a:gd name="T12" fmla="*/ 39 w 68"/>
                <a:gd name="T13" fmla="*/ 50 h 58"/>
                <a:gd name="T14" fmla="*/ 58 w 68"/>
                <a:gd name="T15" fmla="*/ 57 h 58"/>
                <a:gd name="T16" fmla="*/ 67 w 68"/>
                <a:gd name="T17" fmla="*/ 50 h 58"/>
                <a:gd name="T18" fmla="*/ 58 w 68"/>
                <a:gd name="T19" fmla="*/ 29 h 58"/>
                <a:gd name="T20" fmla="*/ 58 w 68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58"/>
                <a:gd name="T35" fmla="*/ 68 w 6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58">
                  <a:moveTo>
                    <a:pt x="58" y="0"/>
                  </a:moveTo>
                  <a:lnTo>
                    <a:pt x="39" y="7"/>
                  </a:lnTo>
                  <a:lnTo>
                    <a:pt x="39" y="21"/>
                  </a:lnTo>
                  <a:lnTo>
                    <a:pt x="9" y="29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39" y="50"/>
                  </a:lnTo>
                  <a:lnTo>
                    <a:pt x="58" y="57"/>
                  </a:lnTo>
                  <a:lnTo>
                    <a:pt x="67" y="50"/>
                  </a:lnTo>
                  <a:lnTo>
                    <a:pt x="58" y="29"/>
                  </a:lnTo>
                  <a:lnTo>
                    <a:pt x="5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49" descr="Blue tissue paper"/>
            <p:cNvSpPr>
              <a:spLocks/>
            </p:cNvSpPr>
            <p:nvPr/>
          </p:nvSpPr>
          <p:spPr bwMode="auto">
            <a:xfrm>
              <a:off x="1239" y="4118"/>
              <a:ext cx="59" cy="50"/>
            </a:xfrm>
            <a:custGeom>
              <a:avLst/>
              <a:gdLst>
                <a:gd name="T0" fmla="*/ 0 w 59"/>
                <a:gd name="T1" fmla="*/ 0 h 50"/>
                <a:gd name="T2" fmla="*/ 0 w 59"/>
                <a:gd name="T3" fmla="*/ 28 h 50"/>
                <a:gd name="T4" fmla="*/ 10 w 59"/>
                <a:gd name="T5" fmla="*/ 49 h 50"/>
                <a:gd name="T6" fmla="*/ 29 w 59"/>
                <a:gd name="T7" fmla="*/ 49 h 50"/>
                <a:gd name="T8" fmla="*/ 58 w 59"/>
                <a:gd name="T9" fmla="*/ 49 h 50"/>
                <a:gd name="T10" fmla="*/ 49 w 59"/>
                <a:gd name="T11" fmla="*/ 35 h 50"/>
                <a:gd name="T12" fmla="*/ 39 w 59"/>
                <a:gd name="T13" fmla="*/ 35 h 50"/>
                <a:gd name="T14" fmla="*/ 19 w 59"/>
                <a:gd name="T15" fmla="*/ 28 h 50"/>
                <a:gd name="T16" fmla="*/ 10 w 59"/>
                <a:gd name="T17" fmla="*/ 7 h 50"/>
                <a:gd name="T18" fmla="*/ 0 w 59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50"/>
                <a:gd name="T32" fmla="*/ 59 w 5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50">
                  <a:moveTo>
                    <a:pt x="0" y="0"/>
                  </a:moveTo>
                  <a:lnTo>
                    <a:pt x="0" y="28"/>
                  </a:lnTo>
                  <a:lnTo>
                    <a:pt x="10" y="49"/>
                  </a:lnTo>
                  <a:lnTo>
                    <a:pt x="29" y="49"/>
                  </a:lnTo>
                  <a:lnTo>
                    <a:pt x="58" y="49"/>
                  </a:lnTo>
                  <a:lnTo>
                    <a:pt x="49" y="35"/>
                  </a:lnTo>
                  <a:lnTo>
                    <a:pt x="39" y="35"/>
                  </a:lnTo>
                  <a:lnTo>
                    <a:pt x="19" y="28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50" descr="Blue tissue paper"/>
            <p:cNvSpPr>
              <a:spLocks/>
            </p:cNvSpPr>
            <p:nvPr/>
          </p:nvSpPr>
          <p:spPr bwMode="auto">
            <a:xfrm>
              <a:off x="1152" y="3551"/>
              <a:ext cx="453" cy="554"/>
            </a:xfrm>
            <a:custGeom>
              <a:avLst/>
              <a:gdLst>
                <a:gd name="T0" fmla="*/ 144 w 453"/>
                <a:gd name="T1" fmla="*/ 36 h 554"/>
                <a:gd name="T2" fmla="*/ 125 w 453"/>
                <a:gd name="T3" fmla="*/ 43 h 554"/>
                <a:gd name="T4" fmla="*/ 116 w 453"/>
                <a:gd name="T5" fmla="*/ 78 h 554"/>
                <a:gd name="T6" fmla="*/ 77 w 453"/>
                <a:gd name="T7" fmla="*/ 213 h 554"/>
                <a:gd name="T8" fmla="*/ 86 w 453"/>
                <a:gd name="T9" fmla="*/ 248 h 554"/>
                <a:gd name="T10" fmla="*/ 48 w 453"/>
                <a:gd name="T11" fmla="*/ 269 h 554"/>
                <a:gd name="T12" fmla="*/ 48 w 453"/>
                <a:gd name="T13" fmla="*/ 418 h 554"/>
                <a:gd name="T14" fmla="*/ 28 w 453"/>
                <a:gd name="T15" fmla="*/ 440 h 554"/>
                <a:gd name="T16" fmla="*/ 9 w 453"/>
                <a:gd name="T17" fmla="*/ 461 h 554"/>
                <a:gd name="T18" fmla="*/ 19 w 453"/>
                <a:gd name="T19" fmla="*/ 490 h 554"/>
                <a:gd name="T20" fmla="*/ 0 w 453"/>
                <a:gd name="T21" fmla="*/ 524 h 554"/>
                <a:gd name="T22" fmla="*/ 28 w 453"/>
                <a:gd name="T23" fmla="*/ 546 h 554"/>
                <a:gd name="T24" fmla="*/ 58 w 453"/>
                <a:gd name="T25" fmla="*/ 546 h 554"/>
                <a:gd name="T26" fmla="*/ 77 w 453"/>
                <a:gd name="T27" fmla="*/ 546 h 554"/>
                <a:gd name="T28" fmla="*/ 77 w 453"/>
                <a:gd name="T29" fmla="*/ 524 h 554"/>
                <a:gd name="T30" fmla="*/ 125 w 453"/>
                <a:gd name="T31" fmla="*/ 468 h 554"/>
                <a:gd name="T32" fmla="*/ 116 w 453"/>
                <a:gd name="T33" fmla="*/ 440 h 554"/>
                <a:gd name="T34" fmla="*/ 153 w 453"/>
                <a:gd name="T35" fmla="*/ 397 h 554"/>
                <a:gd name="T36" fmla="*/ 183 w 453"/>
                <a:gd name="T37" fmla="*/ 383 h 554"/>
                <a:gd name="T38" fmla="*/ 183 w 453"/>
                <a:gd name="T39" fmla="*/ 368 h 554"/>
                <a:gd name="T40" fmla="*/ 230 w 453"/>
                <a:gd name="T41" fmla="*/ 341 h 554"/>
                <a:gd name="T42" fmla="*/ 299 w 453"/>
                <a:gd name="T43" fmla="*/ 326 h 554"/>
                <a:gd name="T44" fmla="*/ 336 w 453"/>
                <a:gd name="T45" fmla="*/ 277 h 554"/>
                <a:gd name="T46" fmla="*/ 327 w 453"/>
                <a:gd name="T47" fmla="*/ 192 h 554"/>
                <a:gd name="T48" fmla="*/ 452 w 453"/>
                <a:gd name="T49" fmla="*/ 128 h 554"/>
                <a:gd name="T50" fmla="*/ 443 w 453"/>
                <a:gd name="T51" fmla="*/ 92 h 554"/>
                <a:gd name="T52" fmla="*/ 375 w 453"/>
                <a:gd name="T53" fmla="*/ 128 h 554"/>
                <a:gd name="T54" fmla="*/ 327 w 453"/>
                <a:gd name="T55" fmla="*/ 106 h 554"/>
                <a:gd name="T56" fmla="*/ 327 w 453"/>
                <a:gd name="T57" fmla="*/ 64 h 554"/>
                <a:gd name="T58" fmla="*/ 308 w 453"/>
                <a:gd name="T59" fmla="*/ 43 h 554"/>
                <a:gd name="T60" fmla="*/ 260 w 453"/>
                <a:gd name="T61" fmla="*/ 7 h 554"/>
                <a:gd name="T62" fmla="*/ 221 w 453"/>
                <a:gd name="T63" fmla="*/ 21 h 554"/>
                <a:gd name="T64" fmla="*/ 192 w 453"/>
                <a:gd name="T65" fmla="*/ 0 h 554"/>
                <a:gd name="T66" fmla="*/ 153 w 453"/>
                <a:gd name="T67" fmla="*/ 14 h 5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3"/>
                <a:gd name="T103" fmla="*/ 0 h 554"/>
                <a:gd name="T104" fmla="*/ 453 w 453"/>
                <a:gd name="T105" fmla="*/ 554 h 5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3" h="554">
                  <a:moveTo>
                    <a:pt x="144" y="21"/>
                  </a:moveTo>
                  <a:lnTo>
                    <a:pt x="144" y="36"/>
                  </a:lnTo>
                  <a:lnTo>
                    <a:pt x="135" y="43"/>
                  </a:lnTo>
                  <a:lnTo>
                    <a:pt x="125" y="43"/>
                  </a:lnTo>
                  <a:lnTo>
                    <a:pt x="116" y="50"/>
                  </a:lnTo>
                  <a:lnTo>
                    <a:pt x="116" y="78"/>
                  </a:lnTo>
                  <a:lnTo>
                    <a:pt x="67" y="156"/>
                  </a:lnTo>
                  <a:lnTo>
                    <a:pt x="77" y="213"/>
                  </a:lnTo>
                  <a:lnTo>
                    <a:pt x="67" y="248"/>
                  </a:lnTo>
                  <a:lnTo>
                    <a:pt x="86" y="248"/>
                  </a:lnTo>
                  <a:lnTo>
                    <a:pt x="86" y="262"/>
                  </a:lnTo>
                  <a:lnTo>
                    <a:pt x="48" y="269"/>
                  </a:lnTo>
                  <a:lnTo>
                    <a:pt x="39" y="404"/>
                  </a:lnTo>
                  <a:lnTo>
                    <a:pt x="48" y="418"/>
                  </a:lnTo>
                  <a:lnTo>
                    <a:pt x="39" y="433"/>
                  </a:lnTo>
                  <a:lnTo>
                    <a:pt x="28" y="440"/>
                  </a:lnTo>
                  <a:lnTo>
                    <a:pt x="28" y="454"/>
                  </a:lnTo>
                  <a:lnTo>
                    <a:pt x="9" y="461"/>
                  </a:lnTo>
                  <a:lnTo>
                    <a:pt x="28" y="475"/>
                  </a:lnTo>
                  <a:lnTo>
                    <a:pt x="19" y="490"/>
                  </a:lnTo>
                  <a:lnTo>
                    <a:pt x="0" y="503"/>
                  </a:lnTo>
                  <a:lnTo>
                    <a:pt x="0" y="524"/>
                  </a:lnTo>
                  <a:lnTo>
                    <a:pt x="28" y="539"/>
                  </a:lnTo>
                  <a:lnTo>
                    <a:pt x="28" y="546"/>
                  </a:lnTo>
                  <a:lnTo>
                    <a:pt x="48" y="553"/>
                  </a:lnTo>
                  <a:lnTo>
                    <a:pt x="58" y="546"/>
                  </a:lnTo>
                  <a:lnTo>
                    <a:pt x="67" y="553"/>
                  </a:lnTo>
                  <a:lnTo>
                    <a:pt x="77" y="546"/>
                  </a:lnTo>
                  <a:lnTo>
                    <a:pt x="77" y="532"/>
                  </a:lnTo>
                  <a:lnTo>
                    <a:pt x="77" y="524"/>
                  </a:lnTo>
                  <a:lnTo>
                    <a:pt x="135" y="490"/>
                  </a:lnTo>
                  <a:lnTo>
                    <a:pt x="125" y="468"/>
                  </a:lnTo>
                  <a:lnTo>
                    <a:pt x="106" y="461"/>
                  </a:lnTo>
                  <a:lnTo>
                    <a:pt x="116" y="440"/>
                  </a:lnTo>
                  <a:lnTo>
                    <a:pt x="144" y="433"/>
                  </a:lnTo>
                  <a:lnTo>
                    <a:pt x="153" y="397"/>
                  </a:lnTo>
                  <a:lnTo>
                    <a:pt x="192" y="390"/>
                  </a:lnTo>
                  <a:lnTo>
                    <a:pt x="183" y="383"/>
                  </a:lnTo>
                  <a:lnTo>
                    <a:pt x="173" y="375"/>
                  </a:lnTo>
                  <a:lnTo>
                    <a:pt x="183" y="368"/>
                  </a:lnTo>
                  <a:lnTo>
                    <a:pt x="221" y="355"/>
                  </a:lnTo>
                  <a:lnTo>
                    <a:pt x="230" y="341"/>
                  </a:lnTo>
                  <a:lnTo>
                    <a:pt x="230" y="334"/>
                  </a:lnTo>
                  <a:lnTo>
                    <a:pt x="299" y="326"/>
                  </a:lnTo>
                  <a:lnTo>
                    <a:pt x="336" y="312"/>
                  </a:lnTo>
                  <a:lnTo>
                    <a:pt x="336" y="277"/>
                  </a:lnTo>
                  <a:lnTo>
                    <a:pt x="317" y="241"/>
                  </a:lnTo>
                  <a:lnTo>
                    <a:pt x="327" y="192"/>
                  </a:lnTo>
                  <a:lnTo>
                    <a:pt x="355" y="156"/>
                  </a:lnTo>
                  <a:lnTo>
                    <a:pt x="452" y="128"/>
                  </a:lnTo>
                  <a:lnTo>
                    <a:pt x="452" y="92"/>
                  </a:lnTo>
                  <a:lnTo>
                    <a:pt x="443" y="92"/>
                  </a:lnTo>
                  <a:lnTo>
                    <a:pt x="423" y="106"/>
                  </a:lnTo>
                  <a:lnTo>
                    <a:pt x="375" y="128"/>
                  </a:lnTo>
                  <a:lnTo>
                    <a:pt x="336" y="120"/>
                  </a:lnTo>
                  <a:lnTo>
                    <a:pt x="327" y="106"/>
                  </a:lnTo>
                  <a:lnTo>
                    <a:pt x="355" y="85"/>
                  </a:lnTo>
                  <a:lnTo>
                    <a:pt x="327" y="64"/>
                  </a:lnTo>
                  <a:lnTo>
                    <a:pt x="308" y="64"/>
                  </a:lnTo>
                  <a:lnTo>
                    <a:pt x="308" y="43"/>
                  </a:lnTo>
                  <a:lnTo>
                    <a:pt x="269" y="43"/>
                  </a:lnTo>
                  <a:lnTo>
                    <a:pt x="260" y="7"/>
                  </a:lnTo>
                  <a:lnTo>
                    <a:pt x="230" y="7"/>
                  </a:lnTo>
                  <a:lnTo>
                    <a:pt x="221" y="21"/>
                  </a:lnTo>
                  <a:lnTo>
                    <a:pt x="211" y="21"/>
                  </a:lnTo>
                  <a:lnTo>
                    <a:pt x="192" y="0"/>
                  </a:lnTo>
                  <a:lnTo>
                    <a:pt x="173" y="0"/>
                  </a:lnTo>
                  <a:lnTo>
                    <a:pt x="153" y="14"/>
                  </a:lnTo>
                  <a:lnTo>
                    <a:pt x="144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51" descr="Blue tissue paper"/>
            <p:cNvSpPr>
              <a:spLocks/>
            </p:cNvSpPr>
            <p:nvPr/>
          </p:nvSpPr>
          <p:spPr bwMode="auto">
            <a:xfrm>
              <a:off x="1469" y="3707"/>
              <a:ext cx="126" cy="107"/>
            </a:xfrm>
            <a:custGeom>
              <a:avLst/>
              <a:gdLst>
                <a:gd name="T0" fmla="*/ 39 w 126"/>
                <a:gd name="T1" fmla="*/ 0 h 107"/>
                <a:gd name="T2" fmla="*/ 58 w 126"/>
                <a:gd name="T3" fmla="*/ 14 h 107"/>
                <a:gd name="T4" fmla="*/ 67 w 126"/>
                <a:gd name="T5" fmla="*/ 29 h 107"/>
                <a:gd name="T6" fmla="*/ 86 w 126"/>
                <a:gd name="T7" fmla="*/ 29 h 107"/>
                <a:gd name="T8" fmla="*/ 106 w 126"/>
                <a:gd name="T9" fmla="*/ 50 h 107"/>
                <a:gd name="T10" fmla="*/ 106 w 126"/>
                <a:gd name="T11" fmla="*/ 57 h 107"/>
                <a:gd name="T12" fmla="*/ 125 w 126"/>
                <a:gd name="T13" fmla="*/ 77 h 107"/>
                <a:gd name="T14" fmla="*/ 86 w 126"/>
                <a:gd name="T15" fmla="*/ 106 h 107"/>
                <a:gd name="T16" fmla="*/ 28 w 126"/>
                <a:gd name="T17" fmla="*/ 99 h 107"/>
                <a:gd name="T18" fmla="*/ 0 w 126"/>
                <a:gd name="T19" fmla="*/ 85 h 107"/>
                <a:gd name="T20" fmla="*/ 9 w 126"/>
                <a:gd name="T21" fmla="*/ 36 h 107"/>
                <a:gd name="T22" fmla="*/ 39 w 1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7"/>
                <a:gd name="T38" fmla="*/ 126 w 126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7">
                  <a:moveTo>
                    <a:pt x="39" y="0"/>
                  </a:moveTo>
                  <a:lnTo>
                    <a:pt x="58" y="14"/>
                  </a:lnTo>
                  <a:lnTo>
                    <a:pt x="67" y="29"/>
                  </a:lnTo>
                  <a:lnTo>
                    <a:pt x="86" y="29"/>
                  </a:lnTo>
                  <a:lnTo>
                    <a:pt x="106" y="50"/>
                  </a:lnTo>
                  <a:lnTo>
                    <a:pt x="106" y="57"/>
                  </a:lnTo>
                  <a:lnTo>
                    <a:pt x="125" y="77"/>
                  </a:lnTo>
                  <a:lnTo>
                    <a:pt x="86" y="106"/>
                  </a:lnTo>
                  <a:lnTo>
                    <a:pt x="28" y="99"/>
                  </a:lnTo>
                  <a:lnTo>
                    <a:pt x="0" y="85"/>
                  </a:lnTo>
                  <a:lnTo>
                    <a:pt x="9" y="36"/>
                  </a:lnTo>
                  <a:lnTo>
                    <a:pt x="3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52" descr="Blue tissue paper"/>
            <p:cNvSpPr>
              <a:spLocks/>
            </p:cNvSpPr>
            <p:nvPr/>
          </p:nvSpPr>
          <p:spPr bwMode="auto">
            <a:xfrm>
              <a:off x="1239" y="3337"/>
              <a:ext cx="298" cy="236"/>
            </a:xfrm>
            <a:custGeom>
              <a:avLst/>
              <a:gdLst>
                <a:gd name="T0" fmla="*/ 0 w 298"/>
                <a:gd name="T1" fmla="*/ 121 h 236"/>
                <a:gd name="T2" fmla="*/ 19 w 298"/>
                <a:gd name="T3" fmla="*/ 128 h 236"/>
                <a:gd name="T4" fmla="*/ 39 w 298"/>
                <a:gd name="T5" fmla="*/ 221 h 236"/>
                <a:gd name="T6" fmla="*/ 58 w 298"/>
                <a:gd name="T7" fmla="*/ 235 h 236"/>
                <a:gd name="T8" fmla="*/ 67 w 298"/>
                <a:gd name="T9" fmla="*/ 228 h 236"/>
                <a:gd name="T10" fmla="*/ 86 w 298"/>
                <a:gd name="T11" fmla="*/ 214 h 236"/>
                <a:gd name="T12" fmla="*/ 105 w 298"/>
                <a:gd name="T13" fmla="*/ 214 h 236"/>
                <a:gd name="T14" fmla="*/ 125 w 298"/>
                <a:gd name="T15" fmla="*/ 235 h 236"/>
                <a:gd name="T16" fmla="*/ 134 w 298"/>
                <a:gd name="T17" fmla="*/ 235 h 236"/>
                <a:gd name="T18" fmla="*/ 144 w 298"/>
                <a:gd name="T19" fmla="*/ 221 h 236"/>
                <a:gd name="T20" fmla="*/ 172 w 298"/>
                <a:gd name="T21" fmla="*/ 221 h 236"/>
                <a:gd name="T22" fmla="*/ 182 w 298"/>
                <a:gd name="T23" fmla="*/ 199 h 236"/>
                <a:gd name="T24" fmla="*/ 220 w 298"/>
                <a:gd name="T25" fmla="*/ 185 h 236"/>
                <a:gd name="T26" fmla="*/ 278 w 298"/>
                <a:gd name="T27" fmla="*/ 185 h 236"/>
                <a:gd name="T28" fmla="*/ 278 w 298"/>
                <a:gd name="T29" fmla="*/ 199 h 236"/>
                <a:gd name="T30" fmla="*/ 288 w 298"/>
                <a:gd name="T31" fmla="*/ 199 h 236"/>
                <a:gd name="T32" fmla="*/ 288 w 298"/>
                <a:gd name="T33" fmla="*/ 192 h 236"/>
                <a:gd name="T34" fmla="*/ 297 w 298"/>
                <a:gd name="T35" fmla="*/ 178 h 236"/>
                <a:gd name="T36" fmla="*/ 288 w 298"/>
                <a:gd name="T37" fmla="*/ 135 h 236"/>
                <a:gd name="T38" fmla="*/ 249 w 298"/>
                <a:gd name="T39" fmla="*/ 128 h 236"/>
                <a:gd name="T40" fmla="*/ 249 w 298"/>
                <a:gd name="T41" fmla="*/ 114 h 236"/>
                <a:gd name="T42" fmla="*/ 239 w 298"/>
                <a:gd name="T43" fmla="*/ 107 h 236"/>
                <a:gd name="T44" fmla="*/ 239 w 298"/>
                <a:gd name="T45" fmla="*/ 100 h 236"/>
                <a:gd name="T46" fmla="*/ 249 w 298"/>
                <a:gd name="T47" fmla="*/ 93 h 236"/>
                <a:gd name="T48" fmla="*/ 182 w 298"/>
                <a:gd name="T49" fmla="*/ 50 h 236"/>
                <a:gd name="T50" fmla="*/ 144 w 298"/>
                <a:gd name="T51" fmla="*/ 50 h 236"/>
                <a:gd name="T52" fmla="*/ 125 w 298"/>
                <a:gd name="T53" fmla="*/ 29 h 236"/>
                <a:gd name="T54" fmla="*/ 144 w 298"/>
                <a:gd name="T55" fmla="*/ 21 h 236"/>
                <a:gd name="T56" fmla="*/ 144 w 298"/>
                <a:gd name="T57" fmla="*/ 0 h 236"/>
                <a:gd name="T58" fmla="*/ 134 w 298"/>
                <a:gd name="T59" fmla="*/ 0 h 236"/>
                <a:gd name="T60" fmla="*/ 67 w 298"/>
                <a:gd name="T61" fmla="*/ 7 h 236"/>
                <a:gd name="T62" fmla="*/ 67 w 298"/>
                <a:gd name="T63" fmla="*/ 0 h 236"/>
                <a:gd name="T64" fmla="*/ 48 w 298"/>
                <a:gd name="T65" fmla="*/ 0 h 236"/>
                <a:gd name="T66" fmla="*/ 39 w 298"/>
                <a:gd name="T67" fmla="*/ 14 h 236"/>
                <a:gd name="T68" fmla="*/ 9 w 298"/>
                <a:gd name="T69" fmla="*/ 14 h 236"/>
                <a:gd name="T70" fmla="*/ 39 w 298"/>
                <a:gd name="T71" fmla="*/ 57 h 236"/>
                <a:gd name="T72" fmla="*/ 19 w 298"/>
                <a:gd name="T73" fmla="*/ 86 h 236"/>
                <a:gd name="T74" fmla="*/ 19 w 298"/>
                <a:gd name="T75" fmla="*/ 107 h 236"/>
                <a:gd name="T76" fmla="*/ 0 w 298"/>
                <a:gd name="T77" fmla="*/ 121 h 2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8"/>
                <a:gd name="T118" fmla="*/ 0 h 236"/>
                <a:gd name="T119" fmla="*/ 298 w 298"/>
                <a:gd name="T120" fmla="*/ 236 h 2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8" h="236">
                  <a:moveTo>
                    <a:pt x="0" y="121"/>
                  </a:moveTo>
                  <a:lnTo>
                    <a:pt x="19" y="128"/>
                  </a:lnTo>
                  <a:lnTo>
                    <a:pt x="39" y="221"/>
                  </a:lnTo>
                  <a:lnTo>
                    <a:pt x="58" y="235"/>
                  </a:lnTo>
                  <a:lnTo>
                    <a:pt x="67" y="228"/>
                  </a:lnTo>
                  <a:lnTo>
                    <a:pt x="86" y="214"/>
                  </a:lnTo>
                  <a:lnTo>
                    <a:pt x="105" y="214"/>
                  </a:lnTo>
                  <a:lnTo>
                    <a:pt x="125" y="235"/>
                  </a:lnTo>
                  <a:lnTo>
                    <a:pt x="134" y="235"/>
                  </a:lnTo>
                  <a:lnTo>
                    <a:pt x="144" y="221"/>
                  </a:lnTo>
                  <a:lnTo>
                    <a:pt x="172" y="221"/>
                  </a:lnTo>
                  <a:lnTo>
                    <a:pt x="182" y="199"/>
                  </a:lnTo>
                  <a:lnTo>
                    <a:pt x="220" y="185"/>
                  </a:lnTo>
                  <a:lnTo>
                    <a:pt x="278" y="185"/>
                  </a:lnTo>
                  <a:lnTo>
                    <a:pt x="278" y="199"/>
                  </a:lnTo>
                  <a:lnTo>
                    <a:pt x="288" y="199"/>
                  </a:lnTo>
                  <a:lnTo>
                    <a:pt x="288" y="192"/>
                  </a:lnTo>
                  <a:lnTo>
                    <a:pt x="297" y="178"/>
                  </a:lnTo>
                  <a:lnTo>
                    <a:pt x="288" y="135"/>
                  </a:lnTo>
                  <a:lnTo>
                    <a:pt x="249" y="128"/>
                  </a:lnTo>
                  <a:lnTo>
                    <a:pt x="249" y="114"/>
                  </a:lnTo>
                  <a:lnTo>
                    <a:pt x="239" y="107"/>
                  </a:lnTo>
                  <a:lnTo>
                    <a:pt x="239" y="100"/>
                  </a:lnTo>
                  <a:lnTo>
                    <a:pt x="249" y="93"/>
                  </a:lnTo>
                  <a:lnTo>
                    <a:pt x="182" y="50"/>
                  </a:lnTo>
                  <a:lnTo>
                    <a:pt x="144" y="50"/>
                  </a:lnTo>
                  <a:lnTo>
                    <a:pt x="125" y="29"/>
                  </a:lnTo>
                  <a:lnTo>
                    <a:pt x="144" y="21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67" y="7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9" y="14"/>
                  </a:lnTo>
                  <a:lnTo>
                    <a:pt x="9" y="14"/>
                  </a:lnTo>
                  <a:lnTo>
                    <a:pt x="39" y="57"/>
                  </a:lnTo>
                  <a:lnTo>
                    <a:pt x="19" y="86"/>
                  </a:lnTo>
                  <a:lnTo>
                    <a:pt x="19" y="107"/>
                  </a:lnTo>
                  <a:lnTo>
                    <a:pt x="0" y="1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53" descr="Blue tissue paper"/>
            <p:cNvSpPr>
              <a:spLocks/>
            </p:cNvSpPr>
            <p:nvPr/>
          </p:nvSpPr>
          <p:spPr bwMode="auto">
            <a:xfrm>
              <a:off x="1410" y="3523"/>
              <a:ext cx="195" cy="157"/>
            </a:xfrm>
            <a:custGeom>
              <a:avLst/>
              <a:gdLst>
                <a:gd name="T0" fmla="*/ 117 w 195"/>
                <a:gd name="T1" fmla="*/ 14 h 157"/>
                <a:gd name="T2" fmla="*/ 107 w 195"/>
                <a:gd name="T3" fmla="*/ 43 h 157"/>
                <a:gd name="T4" fmla="*/ 126 w 195"/>
                <a:gd name="T5" fmla="*/ 57 h 157"/>
                <a:gd name="T6" fmla="*/ 136 w 195"/>
                <a:gd name="T7" fmla="*/ 57 h 157"/>
                <a:gd name="T8" fmla="*/ 184 w 195"/>
                <a:gd name="T9" fmla="*/ 71 h 157"/>
                <a:gd name="T10" fmla="*/ 175 w 195"/>
                <a:gd name="T11" fmla="*/ 92 h 157"/>
                <a:gd name="T12" fmla="*/ 194 w 195"/>
                <a:gd name="T13" fmla="*/ 99 h 157"/>
                <a:gd name="T14" fmla="*/ 194 w 195"/>
                <a:gd name="T15" fmla="*/ 120 h 157"/>
                <a:gd name="T16" fmla="*/ 184 w 195"/>
                <a:gd name="T17" fmla="*/ 120 h 157"/>
                <a:gd name="T18" fmla="*/ 164 w 195"/>
                <a:gd name="T19" fmla="*/ 135 h 157"/>
                <a:gd name="T20" fmla="*/ 117 w 195"/>
                <a:gd name="T21" fmla="*/ 156 h 157"/>
                <a:gd name="T22" fmla="*/ 77 w 195"/>
                <a:gd name="T23" fmla="*/ 149 h 157"/>
                <a:gd name="T24" fmla="*/ 68 w 195"/>
                <a:gd name="T25" fmla="*/ 142 h 157"/>
                <a:gd name="T26" fmla="*/ 97 w 195"/>
                <a:gd name="T27" fmla="*/ 113 h 157"/>
                <a:gd name="T28" fmla="*/ 77 w 195"/>
                <a:gd name="T29" fmla="*/ 92 h 157"/>
                <a:gd name="T30" fmla="*/ 49 w 195"/>
                <a:gd name="T31" fmla="*/ 92 h 157"/>
                <a:gd name="T32" fmla="*/ 49 w 195"/>
                <a:gd name="T33" fmla="*/ 71 h 157"/>
                <a:gd name="T34" fmla="*/ 19 w 195"/>
                <a:gd name="T35" fmla="*/ 71 h 157"/>
                <a:gd name="T36" fmla="*/ 0 w 195"/>
                <a:gd name="T37" fmla="*/ 36 h 157"/>
                <a:gd name="T38" fmla="*/ 10 w 195"/>
                <a:gd name="T39" fmla="*/ 14 h 157"/>
                <a:gd name="T40" fmla="*/ 49 w 195"/>
                <a:gd name="T41" fmla="*/ 0 h 157"/>
                <a:gd name="T42" fmla="*/ 107 w 195"/>
                <a:gd name="T43" fmla="*/ 0 h 157"/>
                <a:gd name="T44" fmla="*/ 107 w 195"/>
                <a:gd name="T45" fmla="*/ 14 h 157"/>
                <a:gd name="T46" fmla="*/ 117 w 195"/>
                <a:gd name="T47" fmla="*/ 14 h 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5"/>
                <a:gd name="T73" fmla="*/ 0 h 157"/>
                <a:gd name="T74" fmla="*/ 195 w 195"/>
                <a:gd name="T75" fmla="*/ 157 h 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5" h="157">
                  <a:moveTo>
                    <a:pt x="117" y="14"/>
                  </a:moveTo>
                  <a:lnTo>
                    <a:pt x="107" y="43"/>
                  </a:lnTo>
                  <a:lnTo>
                    <a:pt x="126" y="57"/>
                  </a:lnTo>
                  <a:lnTo>
                    <a:pt x="136" y="57"/>
                  </a:lnTo>
                  <a:lnTo>
                    <a:pt x="184" y="71"/>
                  </a:lnTo>
                  <a:lnTo>
                    <a:pt x="175" y="92"/>
                  </a:lnTo>
                  <a:lnTo>
                    <a:pt x="194" y="99"/>
                  </a:lnTo>
                  <a:lnTo>
                    <a:pt x="194" y="120"/>
                  </a:lnTo>
                  <a:lnTo>
                    <a:pt x="184" y="120"/>
                  </a:lnTo>
                  <a:lnTo>
                    <a:pt x="164" y="135"/>
                  </a:lnTo>
                  <a:lnTo>
                    <a:pt x="117" y="156"/>
                  </a:lnTo>
                  <a:lnTo>
                    <a:pt x="77" y="149"/>
                  </a:lnTo>
                  <a:lnTo>
                    <a:pt x="68" y="142"/>
                  </a:lnTo>
                  <a:lnTo>
                    <a:pt x="97" y="113"/>
                  </a:lnTo>
                  <a:lnTo>
                    <a:pt x="77" y="92"/>
                  </a:lnTo>
                  <a:lnTo>
                    <a:pt x="49" y="92"/>
                  </a:lnTo>
                  <a:lnTo>
                    <a:pt x="49" y="71"/>
                  </a:lnTo>
                  <a:lnTo>
                    <a:pt x="19" y="71"/>
                  </a:lnTo>
                  <a:lnTo>
                    <a:pt x="0" y="36"/>
                  </a:lnTo>
                  <a:lnTo>
                    <a:pt x="10" y="14"/>
                  </a:lnTo>
                  <a:lnTo>
                    <a:pt x="49" y="0"/>
                  </a:lnTo>
                  <a:lnTo>
                    <a:pt x="107" y="0"/>
                  </a:lnTo>
                  <a:lnTo>
                    <a:pt x="107" y="14"/>
                  </a:lnTo>
                  <a:lnTo>
                    <a:pt x="117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54" descr="Blue tissue paper"/>
            <p:cNvSpPr>
              <a:spLocks/>
            </p:cNvSpPr>
            <p:nvPr/>
          </p:nvSpPr>
          <p:spPr bwMode="auto">
            <a:xfrm>
              <a:off x="1516" y="3025"/>
              <a:ext cx="135" cy="129"/>
            </a:xfrm>
            <a:custGeom>
              <a:avLst/>
              <a:gdLst>
                <a:gd name="T0" fmla="*/ 48 w 135"/>
                <a:gd name="T1" fmla="*/ 0 h 129"/>
                <a:gd name="T2" fmla="*/ 28 w 135"/>
                <a:gd name="T3" fmla="*/ 0 h 129"/>
                <a:gd name="T4" fmla="*/ 9 w 135"/>
                <a:gd name="T5" fmla="*/ 7 h 129"/>
                <a:gd name="T6" fmla="*/ 19 w 135"/>
                <a:gd name="T7" fmla="*/ 14 h 129"/>
                <a:gd name="T8" fmla="*/ 9 w 135"/>
                <a:gd name="T9" fmla="*/ 29 h 129"/>
                <a:gd name="T10" fmla="*/ 0 w 135"/>
                <a:gd name="T11" fmla="*/ 22 h 129"/>
                <a:gd name="T12" fmla="*/ 0 w 135"/>
                <a:gd name="T13" fmla="*/ 43 h 129"/>
                <a:gd name="T14" fmla="*/ 28 w 135"/>
                <a:gd name="T15" fmla="*/ 50 h 129"/>
                <a:gd name="T16" fmla="*/ 19 w 135"/>
                <a:gd name="T17" fmla="*/ 64 h 129"/>
                <a:gd name="T18" fmla="*/ 28 w 135"/>
                <a:gd name="T19" fmla="*/ 64 h 129"/>
                <a:gd name="T20" fmla="*/ 28 w 135"/>
                <a:gd name="T21" fmla="*/ 114 h 129"/>
                <a:gd name="T22" fmla="*/ 39 w 135"/>
                <a:gd name="T23" fmla="*/ 128 h 129"/>
                <a:gd name="T24" fmla="*/ 115 w 135"/>
                <a:gd name="T25" fmla="*/ 114 h 129"/>
                <a:gd name="T26" fmla="*/ 106 w 135"/>
                <a:gd name="T27" fmla="*/ 99 h 129"/>
                <a:gd name="T28" fmla="*/ 76 w 135"/>
                <a:gd name="T29" fmla="*/ 85 h 129"/>
                <a:gd name="T30" fmla="*/ 86 w 135"/>
                <a:gd name="T31" fmla="*/ 64 h 129"/>
                <a:gd name="T32" fmla="*/ 134 w 135"/>
                <a:gd name="T33" fmla="*/ 43 h 129"/>
                <a:gd name="T34" fmla="*/ 86 w 135"/>
                <a:gd name="T35" fmla="*/ 36 h 129"/>
                <a:gd name="T36" fmla="*/ 48 w 135"/>
                <a:gd name="T37" fmla="*/ 0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5"/>
                <a:gd name="T58" fmla="*/ 0 h 129"/>
                <a:gd name="T59" fmla="*/ 135 w 135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5" h="129">
                  <a:moveTo>
                    <a:pt x="48" y="0"/>
                  </a:moveTo>
                  <a:lnTo>
                    <a:pt x="28" y="0"/>
                  </a:lnTo>
                  <a:lnTo>
                    <a:pt x="9" y="7"/>
                  </a:lnTo>
                  <a:lnTo>
                    <a:pt x="19" y="14"/>
                  </a:lnTo>
                  <a:lnTo>
                    <a:pt x="9" y="29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28" y="50"/>
                  </a:lnTo>
                  <a:lnTo>
                    <a:pt x="19" y="64"/>
                  </a:lnTo>
                  <a:lnTo>
                    <a:pt x="28" y="64"/>
                  </a:lnTo>
                  <a:lnTo>
                    <a:pt x="28" y="114"/>
                  </a:lnTo>
                  <a:lnTo>
                    <a:pt x="39" y="128"/>
                  </a:lnTo>
                  <a:lnTo>
                    <a:pt x="115" y="114"/>
                  </a:lnTo>
                  <a:lnTo>
                    <a:pt x="106" y="99"/>
                  </a:lnTo>
                  <a:lnTo>
                    <a:pt x="76" y="85"/>
                  </a:lnTo>
                  <a:lnTo>
                    <a:pt x="86" y="64"/>
                  </a:lnTo>
                  <a:lnTo>
                    <a:pt x="134" y="43"/>
                  </a:lnTo>
                  <a:lnTo>
                    <a:pt x="86" y="36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55" descr="Blue tissue paper"/>
            <p:cNvSpPr>
              <a:spLocks/>
            </p:cNvSpPr>
            <p:nvPr/>
          </p:nvSpPr>
          <p:spPr bwMode="auto">
            <a:xfrm>
              <a:off x="1594" y="3069"/>
              <a:ext cx="115" cy="78"/>
            </a:xfrm>
            <a:custGeom>
              <a:avLst/>
              <a:gdLst>
                <a:gd name="T0" fmla="*/ 57 w 115"/>
                <a:gd name="T1" fmla="*/ 0 h 78"/>
                <a:gd name="T2" fmla="*/ 9 w 115"/>
                <a:gd name="T3" fmla="*/ 21 h 78"/>
                <a:gd name="T4" fmla="*/ 0 w 115"/>
                <a:gd name="T5" fmla="*/ 42 h 78"/>
                <a:gd name="T6" fmla="*/ 28 w 115"/>
                <a:gd name="T7" fmla="*/ 56 h 78"/>
                <a:gd name="T8" fmla="*/ 38 w 115"/>
                <a:gd name="T9" fmla="*/ 77 h 78"/>
                <a:gd name="T10" fmla="*/ 57 w 115"/>
                <a:gd name="T11" fmla="*/ 63 h 78"/>
                <a:gd name="T12" fmla="*/ 76 w 115"/>
                <a:gd name="T13" fmla="*/ 77 h 78"/>
                <a:gd name="T14" fmla="*/ 95 w 115"/>
                <a:gd name="T15" fmla="*/ 70 h 78"/>
                <a:gd name="T16" fmla="*/ 114 w 115"/>
                <a:gd name="T17" fmla="*/ 42 h 78"/>
                <a:gd name="T18" fmla="*/ 105 w 115"/>
                <a:gd name="T19" fmla="*/ 35 h 78"/>
                <a:gd name="T20" fmla="*/ 114 w 115"/>
                <a:gd name="T21" fmla="*/ 21 h 78"/>
                <a:gd name="T22" fmla="*/ 95 w 115"/>
                <a:gd name="T23" fmla="*/ 14 h 78"/>
                <a:gd name="T24" fmla="*/ 67 w 115"/>
                <a:gd name="T25" fmla="*/ 0 h 78"/>
                <a:gd name="T26" fmla="*/ 57 w 115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"/>
                <a:gd name="T43" fmla="*/ 0 h 78"/>
                <a:gd name="T44" fmla="*/ 115 w 115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" h="78">
                  <a:moveTo>
                    <a:pt x="57" y="0"/>
                  </a:moveTo>
                  <a:lnTo>
                    <a:pt x="9" y="21"/>
                  </a:lnTo>
                  <a:lnTo>
                    <a:pt x="0" y="42"/>
                  </a:lnTo>
                  <a:lnTo>
                    <a:pt x="28" y="56"/>
                  </a:lnTo>
                  <a:lnTo>
                    <a:pt x="38" y="77"/>
                  </a:lnTo>
                  <a:lnTo>
                    <a:pt x="57" y="63"/>
                  </a:lnTo>
                  <a:lnTo>
                    <a:pt x="76" y="77"/>
                  </a:lnTo>
                  <a:lnTo>
                    <a:pt x="95" y="70"/>
                  </a:lnTo>
                  <a:lnTo>
                    <a:pt x="114" y="42"/>
                  </a:lnTo>
                  <a:lnTo>
                    <a:pt x="105" y="35"/>
                  </a:lnTo>
                  <a:lnTo>
                    <a:pt x="114" y="21"/>
                  </a:lnTo>
                  <a:lnTo>
                    <a:pt x="95" y="14"/>
                  </a:lnTo>
                  <a:lnTo>
                    <a:pt x="67" y="0"/>
                  </a:lnTo>
                  <a:lnTo>
                    <a:pt x="5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56" descr="Blue tissue paper"/>
            <p:cNvSpPr>
              <a:spLocks/>
            </p:cNvSpPr>
            <p:nvPr/>
          </p:nvSpPr>
          <p:spPr bwMode="auto">
            <a:xfrm>
              <a:off x="1690" y="3090"/>
              <a:ext cx="68" cy="64"/>
            </a:xfrm>
            <a:custGeom>
              <a:avLst/>
              <a:gdLst>
                <a:gd name="T0" fmla="*/ 19 w 68"/>
                <a:gd name="T1" fmla="*/ 0 h 64"/>
                <a:gd name="T2" fmla="*/ 9 w 68"/>
                <a:gd name="T3" fmla="*/ 14 h 64"/>
                <a:gd name="T4" fmla="*/ 19 w 68"/>
                <a:gd name="T5" fmla="*/ 21 h 64"/>
                <a:gd name="T6" fmla="*/ 0 w 68"/>
                <a:gd name="T7" fmla="*/ 49 h 64"/>
                <a:gd name="T8" fmla="*/ 19 w 68"/>
                <a:gd name="T9" fmla="*/ 63 h 64"/>
                <a:gd name="T10" fmla="*/ 28 w 68"/>
                <a:gd name="T11" fmla="*/ 56 h 64"/>
                <a:gd name="T12" fmla="*/ 67 w 68"/>
                <a:gd name="T13" fmla="*/ 28 h 64"/>
                <a:gd name="T14" fmla="*/ 28 w 68"/>
                <a:gd name="T15" fmla="*/ 0 h 64"/>
                <a:gd name="T16" fmla="*/ 19 w 68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64"/>
                <a:gd name="T29" fmla="*/ 68 w 6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64">
                  <a:moveTo>
                    <a:pt x="19" y="0"/>
                  </a:moveTo>
                  <a:lnTo>
                    <a:pt x="9" y="14"/>
                  </a:lnTo>
                  <a:lnTo>
                    <a:pt x="19" y="21"/>
                  </a:lnTo>
                  <a:lnTo>
                    <a:pt x="0" y="49"/>
                  </a:lnTo>
                  <a:lnTo>
                    <a:pt x="19" y="63"/>
                  </a:lnTo>
                  <a:lnTo>
                    <a:pt x="28" y="56"/>
                  </a:lnTo>
                  <a:lnTo>
                    <a:pt x="67" y="28"/>
                  </a:lnTo>
                  <a:lnTo>
                    <a:pt x="28" y="0"/>
                  </a:lnTo>
                  <a:lnTo>
                    <a:pt x="1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57" descr="Blue tissue paper"/>
            <p:cNvSpPr>
              <a:spLocks/>
            </p:cNvSpPr>
            <p:nvPr/>
          </p:nvSpPr>
          <p:spPr bwMode="auto">
            <a:xfrm>
              <a:off x="1152" y="3069"/>
              <a:ext cx="999" cy="716"/>
            </a:xfrm>
            <a:custGeom>
              <a:avLst/>
              <a:gdLst>
                <a:gd name="T0" fmla="*/ 614 w 999"/>
                <a:gd name="T1" fmla="*/ 57 h 716"/>
                <a:gd name="T2" fmla="*/ 653 w 999"/>
                <a:gd name="T3" fmla="*/ 99 h 716"/>
                <a:gd name="T4" fmla="*/ 614 w 999"/>
                <a:gd name="T5" fmla="*/ 142 h 716"/>
                <a:gd name="T6" fmla="*/ 662 w 999"/>
                <a:gd name="T7" fmla="*/ 134 h 716"/>
                <a:gd name="T8" fmla="*/ 633 w 999"/>
                <a:gd name="T9" fmla="*/ 149 h 716"/>
                <a:gd name="T10" fmla="*/ 681 w 999"/>
                <a:gd name="T11" fmla="*/ 142 h 716"/>
                <a:gd name="T12" fmla="*/ 748 w 999"/>
                <a:gd name="T13" fmla="*/ 156 h 716"/>
                <a:gd name="T14" fmla="*/ 758 w 999"/>
                <a:gd name="T15" fmla="*/ 170 h 716"/>
                <a:gd name="T16" fmla="*/ 767 w 999"/>
                <a:gd name="T17" fmla="*/ 184 h 716"/>
                <a:gd name="T18" fmla="*/ 845 w 999"/>
                <a:gd name="T19" fmla="*/ 199 h 716"/>
                <a:gd name="T20" fmla="*/ 883 w 999"/>
                <a:gd name="T21" fmla="*/ 191 h 716"/>
                <a:gd name="T22" fmla="*/ 959 w 999"/>
                <a:gd name="T23" fmla="*/ 240 h 716"/>
                <a:gd name="T24" fmla="*/ 989 w 999"/>
                <a:gd name="T25" fmla="*/ 248 h 716"/>
                <a:gd name="T26" fmla="*/ 979 w 999"/>
                <a:gd name="T27" fmla="*/ 319 h 716"/>
                <a:gd name="T28" fmla="*/ 892 w 999"/>
                <a:gd name="T29" fmla="*/ 368 h 716"/>
                <a:gd name="T30" fmla="*/ 864 w 999"/>
                <a:gd name="T31" fmla="*/ 410 h 716"/>
                <a:gd name="T32" fmla="*/ 845 w 999"/>
                <a:gd name="T33" fmla="*/ 467 h 716"/>
                <a:gd name="T34" fmla="*/ 739 w 999"/>
                <a:gd name="T35" fmla="*/ 545 h 716"/>
                <a:gd name="T36" fmla="*/ 662 w 999"/>
                <a:gd name="T37" fmla="*/ 559 h 716"/>
                <a:gd name="T38" fmla="*/ 576 w 999"/>
                <a:gd name="T39" fmla="*/ 588 h 716"/>
                <a:gd name="T40" fmla="*/ 489 w 999"/>
                <a:gd name="T41" fmla="*/ 694 h 716"/>
                <a:gd name="T42" fmla="*/ 499 w 999"/>
                <a:gd name="T43" fmla="*/ 659 h 716"/>
                <a:gd name="T44" fmla="*/ 442 w 999"/>
                <a:gd name="T45" fmla="*/ 715 h 716"/>
                <a:gd name="T46" fmla="*/ 422 w 999"/>
                <a:gd name="T47" fmla="*/ 686 h 716"/>
                <a:gd name="T48" fmla="*/ 384 w 999"/>
                <a:gd name="T49" fmla="*/ 665 h 716"/>
                <a:gd name="T50" fmla="*/ 355 w 999"/>
                <a:gd name="T51" fmla="*/ 638 h 716"/>
                <a:gd name="T52" fmla="*/ 451 w 999"/>
                <a:gd name="T53" fmla="*/ 581 h 716"/>
                <a:gd name="T54" fmla="*/ 451 w 999"/>
                <a:gd name="T55" fmla="*/ 552 h 716"/>
                <a:gd name="T56" fmla="*/ 442 w 999"/>
                <a:gd name="T57" fmla="*/ 524 h 716"/>
                <a:gd name="T58" fmla="*/ 384 w 999"/>
                <a:gd name="T59" fmla="*/ 510 h 716"/>
                <a:gd name="T60" fmla="*/ 375 w 999"/>
                <a:gd name="T61" fmla="*/ 460 h 716"/>
                <a:gd name="T62" fmla="*/ 375 w 999"/>
                <a:gd name="T63" fmla="*/ 403 h 716"/>
                <a:gd name="T64" fmla="*/ 336 w 999"/>
                <a:gd name="T65" fmla="*/ 382 h 716"/>
                <a:gd name="T66" fmla="*/ 326 w 999"/>
                <a:gd name="T67" fmla="*/ 368 h 716"/>
                <a:gd name="T68" fmla="*/ 269 w 999"/>
                <a:gd name="T69" fmla="*/ 319 h 716"/>
                <a:gd name="T70" fmla="*/ 211 w 999"/>
                <a:gd name="T71" fmla="*/ 297 h 716"/>
                <a:gd name="T72" fmla="*/ 230 w 999"/>
                <a:gd name="T73" fmla="*/ 269 h 716"/>
                <a:gd name="T74" fmla="*/ 153 w 999"/>
                <a:gd name="T75" fmla="*/ 276 h 716"/>
                <a:gd name="T76" fmla="*/ 134 w 999"/>
                <a:gd name="T77" fmla="*/ 269 h 716"/>
                <a:gd name="T78" fmla="*/ 106 w 999"/>
                <a:gd name="T79" fmla="*/ 283 h 716"/>
                <a:gd name="T80" fmla="*/ 86 w 999"/>
                <a:gd name="T81" fmla="*/ 255 h 716"/>
                <a:gd name="T82" fmla="*/ 39 w 999"/>
                <a:gd name="T83" fmla="*/ 255 h 716"/>
                <a:gd name="T84" fmla="*/ 0 w 999"/>
                <a:gd name="T85" fmla="*/ 248 h 716"/>
                <a:gd name="T86" fmla="*/ 19 w 999"/>
                <a:gd name="T87" fmla="*/ 191 h 716"/>
                <a:gd name="T88" fmla="*/ 96 w 999"/>
                <a:gd name="T89" fmla="*/ 149 h 716"/>
                <a:gd name="T90" fmla="*/ 115 w 999"/>
                <a:gd name="T91" fmla="*/ 78 h 716"/>
                <a:gd name="T92" fmla="*/ 134 w 999"/>
                <a:gd name="T93" fmla="*/ 57 h 716"/>
                <a:gd name="T94" fmla="*/ 125 w 999"/>
                <a:gd name="T95" fmla="*/ 50 h 716"/>
                <a:gd name="T96" fmla="*/ 134 w 999"/>
                <a:gd name="T97" fmla="*/ 43 h 716"/>
                <a:gd name="T98" fmla="*/ 173 w 999"/>
                <a:gd name="T99" fmla="*/ 50 h 716"/>
                <a:gd name="T100" fmla="*/ 240 w 999"/>
                <a:gd name="T101" fmla="*/ 71 h 716"/>
                <a:gd name="T102" fmla="*/ 250 w 999"/>
                <a:gd name="T103" fmla="*/ 14 h 716"/>
                <a:gd name="T104" fmla="*/ 307 w 999"/>
                <a:gd name="T105" fmla="*/ 29 h 716"/>
                <a:gd name="T106" fmla="*/ 355 w 999"/>
                <a:gd name="T107" fmla="*/ 29 h 716"/>
                <a:gd name="T108" fmla="*/ 364 w 999"/>
                <a:gd name="T109" fmla="*/ 0 h 716"/>
                <a:gd name="T110" fmla="*/ 384 w 999"/>
                <a:gd name="T111" fmla="*/ 14 h 716"/>
                <a:gd name="T112" fmla="*/ 394 w 999"/>
                <a:gd name="T113" fmla="*/ 71 h 716"/>
                <a:gd name="T114" fmla="*/ 480 w 999"/>
                <a:gd name="T115" fmla="*/ 71 h 716"/>
                <a:gd name="T116" fmla="*/ 518 w 999"/>
                <a:gd name="T117" fmla="*/ 78 h 716"/>
                <a:gd name="T118" fmla="*/ 556 w 999"/>
                <a:gd name="T119" fmla="*/ 85 h 716"/>
                <a:gd name="T120" fmla="*/ 604 w 999"/>
                <a:gd name="T121" fmla="*/ 50 h 7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9"/>
                <a:gd name="T184" fmla="*/ 0 h 716"/>
                <a:gd name="T185" fmla="*/ 999 w 999"/>
                <a:gd name="T186" fmla="*/ 716 h 7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9" h="716">
                  <a:moveTo>
                    <a:pt x="604" y="50"/>
                  </a:moveTo>
                  <a:lnTo>
                    <a:pt x="614" y="57"/>
                  </a:lnTo>
                  <a:lnTo>
                    <a:pt x="633" y="85"/>
                  </a:lnTo>
                  <a:lnTo>
                    <a:pt x="653" y="99"/>
                  </a:lnTo>
                  <a:lnTo>
                    <a:pt x="586" y="142"/>
                  </a:lnTo>
                  <a:lnTo>
                    <a:pt x="614" y="142"/>
                  </a:lnTo>
                  <a:lnTo>
                    <a:pt x="643" y="134"/>
                  </a:lnTo>
                  <a:lnTo>
                    <a:pt x="662" y="134"/>
                  </a:lnTo>
                  <a:lnTo>
                    <a:pt x="653" y="149"/>
                  </a:lnTo>
                  <a:lnTo>
                    <a:pt x="633" y="149"/>
                  </a:lnTo>
                  <a:lnTo>
                    <a:pt x="653" y="163"/>
                  </a:lnTo>
                  <a:lnTo>
                    <a:pt x="681" y="142"/>
                  </a:lnTo>
                  <a:lnTo>
                    <a:pt x="748" y="149"/>
                  </a:lnTo>
                  <a:lnTo>
                    <a:pt x="748" y="156"/>
                  </a:lnTo>
                  <a:lnTo>
                    <a:pt x="758" y="156"/>
                  </a:lnTo>
                  <a:lnTo>
                    <a:pt x="758" y="170"/>
                  </a:lnTo>
                  <a:lnTo>
                    <a:pt x="767" y="177"/>
                  </a:lnTo>
                  <a:lnTo>
                    <a:pt x="767" y="184"/>
                  </a:lnTo>
                  <a:lnTo>
                    <a:pt x="815" y="184"/>
                  </a:lnTo>
                  <a:lnTo>
                    <a:pt x="845" y="199"/>
                  </a:lnTo>
                  <a:lnTo>
                    <a:pt x="873" y="191"/>
                  </a:lnTo>
                  <a:lnTo>
                    <a:pt x="883" y="191"/>
                  </a:lnTo>
                  <a:lnTo>
                    <a:pt x="940" y="240"/>
                  </a:lnTo>
                  <a:lnTo>
                    <a:pt x="959" y="240"/>
                  </a:lnTo>
                  <a:lnTo>
                    <a:pt x="979" y="240"/>
                  </a:lnTo>
                  <a:lnTo>
                    <a:pt x="989" y="248"/>
                  </a:lnTo>
                  <a:lnTo>
                    <a:pt x="998" y="297"/>
                  </a:lnTo>
                  <a:lnTo>
                    <a:pt x="979" y="319"/>
                  </a:lnTo>
                  <a:lnTo>
                    <a:pt x="959" y="326"/>
                  </a:lnTo>
                  <a:lnTo>
                    <a:pt x="892" y="368"/>
                  </a:lnTo>
                  <a:lnTo>
                    <a:pt x="873" y="375"/>
                  </a:lnTo>
                  <a:lnTo>
                    <a:pt x="864" y="410"/>
                  </a:lnTo>
                  <a:lnTo>
                    <a:pt x="845" y="439"/>
                  </a:lnTo>
                  <a:lnTo>
                    <a:pt x="845" y="467"/>
                  </a:lnTo>
                  <a:lnTo>
                    <a:pt x="758" y="545"/>
                  </a:lnTo>
                  <a:lnTo>
                    <a:pt x="739" y="545"/>
                  </a:lnTo>
                  <a:lnTo>
                    <a:pt x="710" y="545"/>
                  </a:lnTo>
                  <a:lnTo>
                    <a:pt x="662" y="559"/>
                  </a:lnTo>
                  <a:lnTo>
                    <a:pt x="643" y="559"/>
                  </a:lnTo>
                  <a:lnTo>
                    <a:pt x="576" y="588"/>
                  </a:lnTo>
                  <a:lnTo>
                    <a:pt x="556" y="630"/>
                  </a:lnTo>
                  <a:lnTo>
                    <a:pt x="489" y="694"/>
                  </a:lnTo>
                  <a:lnTo>
                    <a:pt x="470" y="694"/>
                  </a:lnTo>
                  <a:lnTo>
                    <a:pt x="499" y="659"/>
                  </a:lnTo>
                  <a:lnTo>
                    <a:pt x="480" y="659"/>
                  </a:lnTo>
                  <a:lnTo>
                    <a:pt x="442" y="715"/>
                  </a:lnTo>
                  <a:lnTo>
                    <a:pt x="422" y="694"/>
                  </a:lnTo>
                  <a:lnTo>
                    <a:pt x="422" y="686"/>
                  </a:lnTo>
                  <a:lnTo>
                    <a:pt x="403" y="665"/>
                  </a:lnTo>
                  <a:lnTo>
                    <a:pt x="384" y="665"/>
                  </a:lnTo>
                  <a:lnTo>
                    <a:pt x="375" y="652"/>
                  </a:lnTo>
                  <a:lnTo>
                    <a:pt x="355" y="638"/>
                  </a:lnTo>
                  <a:lnTo>
                    <a:pt x="451" y="602"/>
                  </a:lnTo>
                  <a:lnTo>
                    <a:pt x="451" y="581"/>
                  </a:lnTo>
                  <a:lnTo>
                    <a:pt x="451" y="573"/>
                  </a:lnTo>
                  <a:lnTo>
                    <a:pt x="451" y="552"/>
                  </a:lnTo>
                  <a:lnTo>
                    <a:pt x="431" y="545"/>
                  </a:lnTo>
                  <a:lnTo>
                    <a:pt x="442" y="524"/>
                  </a:lnTo>
                  <a:lnTo>
                    <a:pt x="394" y="510"/>
                  </a:lnTo>
                  <a:lnTo>
                    <a:pt x="384" y="510"/>
                  </a:lnTo>
                  <a:lnTo>
                    <a:pt x="364" y="503"/>
                  </a:lnTo>
                  <a:lnTo>
                    <a:pt x="375" y="460"/>
                  </a:lnTo>
                  <a:lnTo>
                    <a:pt x="384" y="446"/>
                  </a:lnTo>
                  <a:lnTo>
                    <a:pt x="375" y="403"/>
                  </a:lnTo>
                  <a:lnTo>
                    <a:pt x="336" y="396"/>
                  </a:lnTo>
                  <a:lnTo>
                    <a:pt x="336" y="382"/>
                  </a:lnTo>
                  <a:lnTo>
                    <a:pt x="326" y="375"/>
                  </a:lnTo>
                  <a:lnTo>
                    <a:pt x="326" y="368"/>
                  </a:lnTo>
                  <a:lnTo>
                    <a:pt x="336" y="361"/>
                  </a:lnTo>
                  <a:lnTo>
                    <a:pt x="269" y="319"/>
                  </a:lnTo>
                  <a:lnTo>
                    <a:pt x="230" y="319"/>
                  </a:lnTo>
                  <a:lnTo>
                    <a:pt x="211" y="297"/>
                  </a:lnTo>
                  <a:lnTo>
                    <a:pt x="230" y="290"/>
                  </a:lnTo>
                  <a:lnTo>
                    <a:pt x="230" y="269"/>
                  </a:lnTo>
                  <a:lnTo>
                    <a:pt x="220" y="269"/>
                  </a:lnTo>
                  <a:lnTo>
                    <a:pt x="153" y="276"/>
                  </a:lnTo>
                  <a:lnTo>
                    <a:pt x="153" y="269"/>
                  </a:lnTo>
                  <a:lnTo>
                    <a:pt x="134" y="269"/>
                  </a:lnTo>
                  <a:lnTo>
                    <a:pt x="125" y="283"/>
                  </a:lnTo>
                  <a:lnTo>
                    <a:pt x="106" y="283"/>
                  </a:lnTo>
                  <a:lnTo>
                    <a:pt x="77" y="269"/>
                  </a:lnTo>
                  <a:lnTo>
                    <a:pt x="86" y="255"/>
                  </a:lnTo>
                  <a:lnTo>
                    <a:pt x="67" y="248"/>
                  </a:lnTo>
                  <a:lnTo>
                    <a:pt x="39" y="255"/>
                  </a:lnTo>
                  <a:lnTo>
                    <a:pt x="28" y="233"/>
                  </a:lnTo>
                  <a:lnTo>
                    <a:pt x="0" y="248"/>
                  </a:lnTo>
                  <a:lnTo>
                    <a:pt x="0" y="220"/>
                  </a:lnTo>
                  <a:lnTo>
                    <a:pt x="19" y="191"/>
                  </a:lnTo>
                  <a:lnTo>
                    <a:pt x="19" y="177"/>
                  </a:lnTo>
                  <a:lnTo>
                    <a:pt x="96" y="149"/>
                  </a:lnTo>
                  <a:lnTo>
                    <a:pt x="134" y="92"/>
                  </a:lnTo>
                  <a:lnTo>
                    <a:pt x="115" y="78"/>
                  </a:lnTo>
                  <a:lnTo>
                    <a:pt x="115" y="64"/>
                  </a:lnTo>
                  <a:lnTo>
                    <a:pt x="134" y="57"/>
                  </a:lnTo>
                  <a:lnTo>
                    <a:pt x="134" y="50"/>
                  </a:lnTo>
                  <a:lnTo>
                    <a:pt x="125" y="50"/>
                  </a:lnTo>
                  <a:lnTo>
                    <a:pt x="125" y="43"/>
                  </a:lnTo>
                  <a:lnTo>
                    <a:pt x="134" y="43"/>
                  </a:lnTo>
                  <a:lnTo>
                    <a:pt x="153" y="50"/>
                  </a:lnTo>
                  <a:lnTo>
                    <a:pt x="173" y="50"/>
                  </a:lnTo>
                  <a:lnTo>
                    <a:pt x="183" y="64"/>
                  </a:lnTo>
                  <a:lnTo>
                    <a:pt x="240" y="71"/>
                  </a:lnTo>
                  <a:lnTo>
                    <a:pt x="288" y="50"/>
                  </a:lnTo>
                  <a:lnTo>
                    <a:pt x="250" y="14"/>
                  </a:lnTo>
                  <a:lnTo>
                    <a:pt x="269" y="7"/>
                  </a:lnTo>
                  <a:lnTo>
                    <a:pt x="307" y="29"/>
                  </a:lnTo>
                  <a:lnTo>
                    <a:pt x="326" y="21"/>
                  </a:lnTo>
                  <a:lnTo>
                    <a:pt x="355" y="29"/>
                  </a:lnTo>
                  <a:lnTo>
                    <a:pt x="364" y="7"/>
                  </a:lnTo>
                  <a:lnTo>
                    <a:pt x="364" y="0"/>
                  </a:lnTo>
                  <a:lnTo>
                    <a:pt x="394" y="7"/>
                  </a:lnTo>
                  <a:lnTo>
                    <a:pt x="384" y="14"/>
                  </a:lnTo>
                  <a:lnTo>
                    <a:pt x="394" y="21"/>
                  </a:lnTo>
                  <a:lnTo>
                    <a:pt x="394" y="71"/>
                  </a:lnTo>
                  <a:lnTo>
                    <a:pt x="403" y="85"/>
                  </a:lnTo>
                  <a:lnTo>
                    <a:pt x="480" y="71"/>
                  </a:lnTo>
                  <a:lnTo>
                    <a:pt x="499" y="64"/>
                  </a:lnTo>
                  <a:lnTo>
                    <a:pt x="518" y="78"/>
                  </a:lnTo>
                  <a:lnTo>
                    <a:pt x="537" y="71"/>
                  </a:lnTo>
                  <a:lnTo>
                    <a:pt x="556" y="85"/>
                  </a:lnTo>
                  <a:lnTo>
                    <a:pt x="566" y="78"/>
                  </a:lnTo>
                  <a:lnTo>
                    <a:pt x="604" y="5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58" descr="Blue tissue paper"/>
            <p:cNvSpPr>
              <a:spLocks/>
            </p:cNvSpPr>
            <p:nvPr/>
          </p:nvSpPr>
          <p:spPr bwMode="auto">
            <a:xfrm>
              <a:off x="960" y="2565"/>
              <a:ext cx="338" cy="99"/>
            </a:xfrm>
            <a:custGeom>
              <a:avLst/>
              <a:gdLst>
                <a:gd name="T0" fmla="*/ 0 w 338"/>
                <a:gd name="T1" fmla="*/ 21 h 99"/>
                <a:gd name="T2" fmla="*/ 19 w 338"/>
                <a:gd name="T3" fmla="*/ 7 h 99"/>
                <a:gd name="T4" fmla="*/ 96 w 338"/>
                <a:gd name="T5" fmla="*/ 0 h 99"/>
                <a:gd name="T6" fmla="*/ 193 w 338"/>
                <a:gd name="T7" fmla="*/ 21 h 99"/>
                <a:gd name="T8" fmla="*/ 231 w 338"/>
                <a:gd name="T9" fmla="*/ 49 h 99"/>
                <a:gd name="T10" fmla="*/ 298 w 338"/>
                <a:gd name="T11" fmla="*/ 63 h 99"/>
                <a:gd name="T12" fmla="*/ 298 w 338"/>
                <a:gd name="T13" fmla="*/ 70 h 99"/>
                <a:gd name="T14" fmla="*/ 337 w 338"/>
                <a:gd name="T15" fmla="*/ 91 h 99"/>
                <a:gd name="T16" fmla="*/ 318 w 338"/>
                <a:gd name="T17" fmla="*/ 98 h 99"/>
                <a:gd name="T18" fmla="*/ 212 w 338"/>
                <a:gd name="T19" fmla="*/ 91 h 99"/>
                <a:gd name="T20" fmla="*/ 212 w 338"/>
                <a:gd name="T21" fmla="*/ 70 h 99"/>
                <a:gd name="T22" fmla="*/ 183 w 338"/>
                <a:gd name="T23" fmla="*/ 49 h 99"/>
                <a:gd name="T24" fmla="*/ 163 w 338"/>
                <a:gd name="T25" fmla="*/ 49 h 99"/>
                <a:gd name="T26" fmla="*/ 86 w 338"/>
                <a:gd name="T27" fmla="*/ 21 h 99"/>
                <a:gd name="T28" fmla="*/ 77 w 338"/>
                <a:gd name="T29" fmla="*/ 14 h 99"/>
                <a:gd name="T30" fmla="*/ 28 w 338"/>
                <a:gd name="T31" fmla="*/ 21 h 99"/>
                <a:gd name="T32" fmla="*/ 0 w 338"/>
                <a:gd name="T33" fmla="*/ 21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8"/>
                <a:gd name="T52" fmla="*/ 0 h 99"/>
                <a:gd name="T53" fmla="*/ 338 w 338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8" h="99">
                  <a:moveTo>
                    <a:pt x="0" y="21"/>
                  </a:moveTo>
                  <a:lnTo>
                    <a:pt x="19" y="7"/>
                  </a:lnTo>
                  <a:lnTo>
                    <a:pt x="96" y="0"/>
                  </a:lnTo>
                  <a:lnTo>
                    <a:pt x="193" y="21"/>
                  </a:lnTo>
                  <a:lnTo>
                    <a:pt x="231" y="49"/>
                  </a:lnTo>
                  <a:lnTo>
                    <a:pt x="298" y="63"/>
                  </a:lnTo>
                  <a:lnTo>
                    <a:pt x="298" y="70"/>
                  </a:lnTo>
                  <a:lnTo>
                    <a:pt x="337" y="91"/>
                  </a:lnTo>
                  <a:lnTo>
                    <a:pt x="318" y="98"/>
                  </a:lnTo>
                  <a:lnTo>
                    <a:pt x="212" y="91"/>
                  </a:lnTo>
                  <a:lnTo>
                    <a:pt x="212" y="70"/>
                  </a:lnTo>
                  <a:lnTo>
                    <a:pt x="183" y="49"/>
                  </a:lnTo>
                  <a:lnTo>
                    <a:pt x="163" y="49"/>
                  </a:lnTo>
                  <a:lnTo>
                    <a:pt x="86" y="21"/>
                  </a:lnTo>
                  <a:lnTo>
                    <a:pt x="77" y="14"/>
                  </a:lnTo>
                  <a:lnTo>
                    <a:pt x="28" y="21"/>
                  </a:lnTo>
                  <a:lnTo>
                    <a:pt x="0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59" descr="Blue tissue paper"/>
            <p:cNvSpPr>
              <a:spLocks/>
            </p:cNvSpPr>
            <p:nvPr/>
          </p:nvSpPr>
          <p:spPr bwMode="auto">
            <a:xfrm>
              <a:off x="1487" y="2713"/>
              <a:ext cx="69" cy="23"/>
            </a:xfrm>
            <a:custGeom>
              <a:avLst/>
              <a:gdLst>
                <a:gd name="T0" fmla="*/ 0 w 69"/>
                <a:gd name="T1" fmla="*/ 15 h 23"/>
                <a:gd name="T2" fmla="*/ 0 w 69"/>
                <a:gd name="T3" fmla="*/ 7 h 23"/>
                <a:gd name="T4" fmla="*/ 49 w 69"/>
                <a:gd name="T5" fmla="*/ 7 h 23"/>
                <a:gd name="T6" fmla="*/ 58 w 69"/>
                <a:gd name="T7" fmla="*/ 0 h 23"/>
                <a:gd name="T8" fmla="*/ 68 w 69"/>
                <a:gd name="T9" fmla="*/ 7 h 23"/>
                <a:gd name="T10" fmla="*/ 38 w 69"/>
                <a:gd name="T11" fmla="*/ 22 h 23"/>
                <a:gd name="T12" fmla="*/ 19 w 69"/>
                <a:gd name="T13" fmla="*/ 15 h 23"/>
                <a:gd name="T14" fmla="*/ 0 w 69"/>
                <a:gd name="T15" fmla="*/ 1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23"/>
                <a:gd name="T26" fmla="*/ 69 w 69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23">
                  <a:moveTo>
                    <a:pt x="0" y="15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58" y="0"/>
                  </a:lnTo>
                  <a:lnTo>
                    <a:pt x="68" y="7"/>
                  </a:lnTo>
                  <a:lnTo>
                    <a:pt x="38" y="22"/>
                  </a:lnTo>
                  <a:lnTo>
                    <a:pt x="19" y="15"/>
                  </a:lnTo>
                  <a:lnTo>
                    <a:pt x="0" y="1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60" descr="Blue tissue paper"/>
            <p:cNvSpPr>
              <a:spLocks/>
            </p:cNvSpPr>
            <p:nvPr/>
          </p:nvSpPr>
          <p:spPr bwMode="auto">
            <a:xfrm>
              <a:off x="1132" y="2685"/>
              <a:ext cx="88" cy="29"/>
            </a:xfrm>
            <a:custGeom>
              <a:avLst/>
              <a:gdLst>
                <a:gd name="T0" fmla="*/ 0 w 88"/>
                <a:gd name="T1" fmla="*/ 0 h 29"/>
                <a:gd name="T2" fmla="*/ 38 w 88"/>
                <a:gd name="T3" fmla="*/ 28 h 29"/>
                <a:gd name="T4" fmla="*/ 49 w 88"/>
                <a:gd name="T5" fmla="*/ 28 h 29"/>
                <a:gd name="T6" fmla="*/ 77 w 88"/>
                <a:gd name="T7" fmla="*/ 28 h 29"/>
                <a:gd name="T8" fmla="*/ 87 w 88"/>
                <a:gd name="T9" fmla="*/ 21 h 29"/>
                <a:gd name="T10" fmla="*/ 58 w 88"/>
                <a:gd name="T11" fmla="*/ 14 h 29"/>
                <a:gd name="T12" fmla="*/ 38 w 88"/>
                <a:gd name="T13" fmla="*/ 14 h 29"/>
                <a:gd name="T14" fmla="*/ 29 w 88"/>
                <a:gd name="T15" fmla="*/ 7 h 29"/>
                <a:gd name="T16" fmla="*/ 0 w 8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29"/>
                <a:gd name="T29" fmla="*/ 88 w 8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29">
                  <a:moveTo>
                    <a:pt x="0" y="0"/>
                  </a:moveTo>
                  <a:lnTo>
                    <a:pt x="38" y="28"/>
                  </a:lnTo>
                  <a:lnTo>
                    <a:pt x="49" y="28"/>
                  </a:lnTo>
                  <a:lnTo>
                    <a:pt x="77" y="28"/>
                  </a:lnTo>
                  <a:lnTo>
                    <a:pt x="87" y="21"/>
                  </a:lnTo>
                  <a:lnTo>
                    <a:pt x="58" y="14"/>
                  </a:lnTo>
                  <a:lnTo>
                    <a:pt x="38" y="14"/>
                  </a:lnTo>
                  <a:lnTo>
                    <a:pt x="29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61" descr="Blue tissue paper"/>
            <p:cNvSpPr>
              <a:spLocks/>
            </p:cNvSpPr>
            <p:nvPr/>
          </p:nvSpPr>
          <p:spPr bwMode="auto">
            <a:xfrm>
              <a:off x="998" y="2593"/>
              <a:ext cx="31" cy="15"/>
            </a:xfrm>
            <a:custGeom>
              <a:avLst/>
              <a:gdLst>
                <a:gd name="T0" fmla="*/ 20 w 31"/>
                <a:gd name="T1" fmla="*/ 7 h 15"/>
                <a:gd name="T2" fmla="*/ 10 w 31"/>
                <a:gd name="T3" fmla="*/ 0 h 15"/>
                <a:gd name="T4" fmla="*/ 0 w 31"/>
                <a:gd name="T5" fmla="*/ 7 h 15"/>
                <a:gd name="T6" fmla="*/ 0 w 31"/>
                <a:gd name="T7" fmla="*/ 14 h 15"/>
                <a:gd name="T8" fmla="*/ 30 w 31"/>
                <a:gd name="T9" fmla="*/ 14 h 15"/>
                <a:gd name="T10" fmla="*/ 20 w 31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5"/>
                <a:gd name="T20" fmla="*/ 31 w 3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5">
                  <a:moveTo>
                    <a:pt x="20" y="7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0" y="14"/>
                  </a:lnTo>
                  <a:lnTo>
                    <a:pt x="2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62" descr="Blue tissue paper"/>
            <p:cNvSpPr>
              <a:spLocks/>
            </p:cNvSpPr>
            <p:nvPr/>
          </p:nvSpPr>
          <p:spPr bwMode="auto">
            <a:xfrm>
              <a:off x="1181" y="2515"/>
              <a:ext cx="10" cy="15"/>
            </a:xfrm>
            <a:custGeom>
              <a:avLst/>
              <a:gdLst>
                <a:gd name="T0" fmla="*/ 9 w 10"/>
                <a:gd name="T1" fmla="*/ 0 h 15"/>
                <a:gd name="T2" fmla="*/ 0 w 10"/>
                <a:gd name="T3" fmla="*/ 0 h 15"/>
                <a:gd name="T4" fmla="*/ 0 w 10"/>
                <a:gd name="T5" fmla="*/ 14 h 15"/>
                <a:gd name="T6" fmla="*/ 9 w 10"/>
                <a:gd name="T7" fmla="*/ 7 h 15"/>
                <a:gd name="T8" fmla="*/ 9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63" descr="Blue tissue paper"/>
            <p:cNvSpPr>
              <a:spLocks/>
            </p:cNvSpPr>
            <p:nvPr/>
          </p:nvSpPr>
          <p:spPr bwMode="auto">
            <a:xfrm>
              <a:off x="1190" y="2529"/>
              <a:ext cx="1" cy="15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7 h 15"/>
                <a:gd name="T4" fmla="*/ 0 w 1"/>
                <a:gd name="T5" fmla="*/ 14 h 15"/>
                <a:gd name="T6" fmla="*/ 0 w 1"/>
                <a:gd name="T7" fmla="*/ 7 h 15"/>
                <a:gd name="T8" fmla="*/ 0 w 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5"/>
                <a:gd name="T17" fmla="*/ 1 w 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5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64" descr="Blue tissue paper"/>
            <p:cNvSpPr>
              <a:spLocks/>
            </p:cNvSpPr>
            <p:nvPr/>
          </p:nvSpPr>
          <p:spPr bwMode="auto">
            <a:xfrm>
              <a:off x="96" y="1117"/>
              <a:ext cx="40" cy="15"/>
            </a:xfrm>
            <a:custGeom>
              <a:avLst/>
              <a:gdLst>
                <a:gd name="T0" fmla="*/ 30 w 40"/>
                <a:gd name="T1" fmla="*/ 0 h 15"/>
                <a:gd name="T2" fmla="*/ 10 w 40"/>
                <a:gd name="T3" fmla="*/ 0 h 15"/>
                <a:gd name="T4" fmla="*/ 0 w 40"/>
                <a:gd name="T5" fmla="*/ 0 h 15"/>
                <a:gd name="T6" fmla="*/ 10 w 40"/>
                <a:gd name="T7" fmla="*/ 7 h 15"/>
                <a:gd name="T8" fmla="*/ 30 w 40"/>
                <a:gd name="T9" fmla="*/ 14 h 15"/>
                <a:gd name="T10" fmla="*/ 39 w 40"/>
                <a:gd name="T11" fmla="*/ 7 h 15"/>
                <a:gd name="T12" fmla="*/ 30 w 4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3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30" y="14"/>
                  </a:lnTo>
                  <a:lnTo>
                    <a:pt x="39" y="7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65" descr="Blue tissue paper"/>
            <p:cNvSpPr>
              <a:spLocks/>
            </p:cNvSpPr>
            <p:nvPr/>
          </p:nvSpPr>
          <p:spPr bwMode="auto">
            <a:xfrm>
              <a:off x="0" y="1216"/>
              <a:ext cx="40" cy="16"/>
            </a:xfrm>
            <a:custGeom>
              <a:avLst/>
              <a:gdLst>
                <a:gd name="T0" fmla="*/ 19 w 40"/>
                <a:gd name="T1" fmla="*/ 8 h 16"/>
                <a:gd name="T2" fmla="*/ 0 w 40"/>
                <a:gd name="T3" fmla="*/ 15 h 16"/>
                <a:gd name="T4" fmla="*/ 10 w 40"/>
                <a:gd name="T5" fmla="*/ 15 h 16"/>
                <a:gd name="T6" fmla="*/ 39 w 40"/>
                <a:gd name="T7" fmla="*/ 15 h 16"/>
                <a:gd name="T8" fmla="*/ 39 w 40"/>
                <a:gd name="T9" fmla="*/ 8 h 16"/>
                <a:gd name="T10" fmla="*/ 30 w 40"/>
                <a:gd name="T11" fmla="*/ 0 h 16"/>
                <a:gd name="T12" fmla="*/ 19 w 40"/>
                <a:gd name="T13" fmla="*/ 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19" y="8"/>
                  </a:moveTo>
                  <a:lnTo>
                    <a:pt x="0" y="15"/>
                  </a:lnTo>
                  <a:lnTo>
                    <a:pt x="10" y="15"/>
                  </a:lnTo>
                  <a:lnTo>
                    <a:pt x="39" y="15"/>
                  </a:lnTo>
                  <a:lnTo>
                    <a:pt x="39" y="8"/>
                  </a:lnTo>
                  <a:lnTo>
                    <a:pt x="30" y="0"/>
                  </a:lnTo>
                  <a:lnTo>
                    <a:pt x="19" y="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66" descr="Blue tissue paper"/>
            <p:cNvSpPr>
              <a:spLocks/>
            </p:cNvSpPr>
            <p:nvPr/>
          </p:nvSpPr>
          <p:spPr bwMode="auto">
            <a:xfrm>
              <a:off x="1641" y="1891"/>
              <a:ext cx="165" cy="121"/>
            </a:xfrm>
            <a:custGeom>
              <a:avLst/>
              <a:gdLst>
                <a:gd name="T0" fmla="*/ 67 w 165"/>
                <a:gd name="T1" fmla="*/ 0 h 121"/>
                <a:gd name="T2" fmla="*/ 39 w 165"/>
                <a:gd name="T3" fmla="*/ 57 h 121"/>
                <a:gd name="T4" fmla="*/ 0 w 165"/>
                <a:gd name="T5" fmla="*/ 71 h 121"/>
                <a:gd name="T6" fmla="*/ 28 w 165"/>
                <a:gd name="T7" fmla="*/ 71 h 121"/>
                <a:gd name="T8" fmla="*/ 28 w 165"/>
                <a:gd name="T9" fmla="*/ 99 h 121"/>
                <a:gd name="T10" fmla="*/ 58 w 165"/>
                <a:gd name="T11" fmla="*/ 106 h 121"/>
                <a:gd name="T12" fmla="*/ 97 w 165"/>
                <a:gd name="T13" fmla="*/ 92 h 121"/>
                <a:gd name="T14" fmla="*/ 106 w 165"/>
                <a:gd name="T15" fmla="*/ 99 h 121"/>
                <a:gd name="T16" fmla="*/ 125 w 165"/>
                <a:gd name="T17" fmla="*/ 106 h 121"/>
                <a:gd name="T18" fmla="*/ 145 w 165"/>
                <a:gd name="T19" fmla="*/ 106 h 121"/>
                <a:gd name="T20" fmla="*/ 155 w 165"/>
                <a:gd name="T21" fmla="*/ 120 h 121"/>
                <a:gd name="T22" fmla="*/ 164 w 165"/>
                <a:gd name="T23" fmla="*/ 71 h 121"/>
                <a:gd name="T24" fmla="*/ 145 w 165"/>
                <a:gd name="T25" fmla="*/ 77 h 121"/>
                <a:gd name="T26" fmla="*/ 155 w 165"/>
                <a:gd name="T27" fmla="*/ 57 h 121"/>
                <a:gd name="T28" fmla="*/ 135 w 165"/>
                <a:gd name="T29" fmla="*/ 43 h 121"/>
                <a:gd name="T30" fmla="*/ 97 w 165"/>
                <a:gd name="T31" fmla="*/ 36 h 121"/>
                <a:gd name="T32" fmla="*/ 77 w 165"/>
                <a:gd name="T33" fmla="*/ 43 h 121"/>
                <a:gd name="T34" fmla="*/ 86 w 165"/>
                <a:gd name="T35" fmla="*/ 7 h 121"/>
                <a:gd name="T36" fmla="*/ 67 w 165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121"/>
                <a:gd name="T59" fmla="*/ 165 w 165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121">
                  <a:moveTo>
                    <a:pt x="67" y="0"/>
                  </a:moveTo>
                  <a:lnTo>
                    <a:pt x="39" y="57"/>
                  </a:lnTo>
                  <a:lnTo>
                    <a:pt x="0" y="71"/>
                  </a:lnTo>
                  <a:lnTo>
                    <a:pt x="28" y="71"/>
                  </a:lnTo>
                  <a:lnTo>
                    <a:pt x="28" y="99"/>
                  </a:lnTo>
                  <a:lnTo>
                    <a:pt x="58" y="106"/>
                  </a:lnTo>
                  <a:lnTo>
                    <a:pt x="97" y="92"/>
                  </a:lnTo>
                  <a:lnTo>
                    <a:pt x="106" y="99"/>
                  </a:lnTo>
                  <a:lnTo>
                    <a:pt x="125" y="106"/>
                  </a:lnTo>
                  <a:lnTo>
                    <a:pt x="145" y="106"/>
                  </a:lnTo>
                  <a:lnTo>
                    <a:pt x="155" y="120"/>
                  </a:lnTo>
                  <a:lnTo>
                    <a:pt x="164" y="71"/>
                  </a:lnTo>
                  <a:lnTo>
                    <a:pt x="145" y="77"/>
                  </a:lnTo>
                  <a:lnTo>
                    <a:pt x="155" y="57"/>
                  </a:lnTo>
                  <a:lnTo>
                    <a:pt x="135" y="43"/>
                  </a:lnTo>
                  <a:lnTo>
                    <a:pt x="97" y="36"/>
                  </a:lnTo>
                  <a:lnTo>
                    <a:pt x="77" y="43"/>
                  </a:lnTo>
                  <a:lnTo>
                    <a:pt x="86" y="7"/>
                  </a:lnTo>
                  <a:lnTo>
                    <a:pt x="6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67" descr="Blue tissue paper"/>
            <p:cNvSpPr>
              <a:spLocks/>
            </p:cNvSpPr>
            <p:nvPr/>
          </p:nvSpPr>
          <p:spPr bwMode="auto">
            <a:xfrm>
              <a:off x="1555" y="1955"/>
              <a:ext cx="50" cy="14"/>
            </a:xfrm>
            <a:custGeom>
              <a:avLst/>
              <a:gdLst>
                <a:gd name="T0" fmla="*/ 39 w 50"/>
                <a:gd name="T1" fmla="*/ 0 h 14"/>
                <a:gd name="T2" fmla="*/ 19 w 50"/>
                <a:gd name="T3" fmla="*/ 0 h 14"/>
                <a:gd name="T4" fmla="*/ 0 w 50"/>
                <a:gd name="T5" fmla="*/ 0 h 14"/>
                <a:gd name="T6" fmla="*/ 0 w 50"/>
                <a:gd name="T7" fmla="*/ 7 h 14"/>
                <a:gd name="T8" fmla="*/ 39 w 50"/>
                <a:gd name="T9" fmla="*/ 7 h 14"/>
                <a:gd name="T10" fmla="*/ 39 w 50"/>
                <a:gd name="T11" fmla="*/ 13 h 14"/>
                <a:gd name="T12" fmla="*/ 49 w 50"/>
                <a:gd name="T13" fmla="*/ 7 h 14"/>
                <a:gd name="T14" fmla="*/ 39 w 50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4"/>
                <a:gd name="T26" fmla="*/ 50 w 50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4">
                  <a:moveTo>
                    <a:pt x="3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13"/>
                  </a:lnTo>
                  <a:lnTo>
                    <a:pt x="49" y="7"/>
                  </a:lnTo>
                  <a:lnTo>
                    <a:pt x="3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68" descr="Blue tissue paper"/>
            <p:cNvSpPr>
              <a:spLocks/>
            </p:cNvSpPr>
            <p:nvPr/>
          </p:nvSpPr>
          <p:spPr bwMode="auto">
            <a:xfrm>
              <a:off x="1574" y="2017"/>
              <a:ext cx="31" cy="16"/>
            </a:xfrm>
            <a:custGeom>
              <a:avLst/>
              <a:gdLst>
                <a:gd name="T0" fmla="*/ 10 w 31"/>
                <a:gd name="T1" fmla="*/ 0 h 16"/>
                <a:gd name="T2" fmla="*/ 0 w 31"/>
                <a:gd name="T3" fmla="*/ 8 h 16"/>
                <a:gd name="T4" fmla="*/ 0 w 31"/>
                <a:gd name="T5" fmla="*/ 15 h 16"/>
                <a:gd name="T6" fmla="*/ 30 w 31"/>
                <a:gd name="T7" fmla="*/ 15 h 16"/>
                <a:gd name="T8" fmla="*/ 20 w 31"/>
                <a:gd name="T9" fmla="*/ 8 h 16"/>
                <a:gd name="T10" fmla="*/ 10 w 3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6"/>
                <a:gd name="T20" fmla="*/ 31 w 3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6">
                  <a:moveTo>
                    <a:pt x="1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30" y="15"/>
                  </a:lnTo>
                  <a:lnTo>
                    <a:pt x="20" y="8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69" descr="Blue tissue paper"/>
            <p:cNvSpPr>
              <a:spLocks/>
            </p:cNvSpPr>
            <p:nvPr/>
          </p:nvSpPr>
          <p:spPr bwMode="auto">
            <a:xfrm>
              <a:off x="1631" y="2017"/>
              <a:ext cx="31" cy="31"/>
            </a:xfrm>
            <a:custGeom>
              <a:avLst/>
              <a:gdLst>
                <a:gd name="T0" fmla="*/ 0 w 31"/>
                <a:gd name="T1" fmla="*/ 30 h 31"/>
                <a:gd name="T2" fmla="*/ 0 w 31"/>
                <a:gd name="T3" fmla="*/ 15 h 31"/>
                <a:gd name="T4" fmla="*/ 10 w 31"/>
                <a:gd name="T5" fmla="*/ 0 h 31"/>
                <a:gd name="T6" fmla="*/ 20 w 31"/>
                <a:gd name="T7" fmla="*/ 8 h 31"/>
                <a:gd name="T8" fmla="*/ 10 w 31"/>
                <a:gd name="T9" fmla="*/ 15 h 31"/>
                <a:gd name="T10" fmla="*/ 30 w 31"/>
                <a:gd name="T11" fmla="*/ 23 h 31"/>
                <a:gd name="T12" fmla="*/ 30 w 31"/>
                <a:gd name="T13" fmla="*/ 30 h 31"/>
                <a:gd name="T14" fmla="*/ 10 w 31"/>
                <a:gd name="T15" fmla="*/ 30 h 31"/>
                <a:gd name="T16" fmla="*/ 0 w 31"/>
                <a:gd name="T17" fmla="*/ 3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0" y="30"/>
                  </a:moveTo>
                  <a:lnTo>
                    <a:pt x="0" y="15"/>
                  </a:lnTo>
                  <a:lnTo>
                    <a:pt x="10" y="0"/>
                  </a:lnTo>
                  <a:lnTo>
                    <a:pt x="20" y="8"/>
                  </a:lnTo>
                  <a:lnTo>
                    <a:pt x="10" y="15"/>
                  </a:lnTo>
                  <a:lnTo>
                    <a:pt x="30" y="23"/>
                  </a:lnTo>
                  <a:lnTo>
                    <a:pt x="30" y="30"/>
                  </a:lnTo>
                  <a:lnTo>
                    <a:pt x="10" y="30"/>
                  </a:lnTo>
                  <a:lnTo>
                    <a:pt x="0" y="3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70" descr="Blue tissue paper"/>
            <p:cNvSpPr>
              <a:spLocks/>
            </p:cNvSpPr>
            <p:nvPr/>
          </p:nvSpPr>
          <p:spPr bwMode="auto">
            <a:xfrm>
              <a:off x="250" y="1642"/>
              <a:ext cx="30" cy="64"/>
            </a:xfrm>
            <a:custGeom>
              <a:avLst/>
              <a:gdLst>
                <a:gd name="T0" fmla="*/ 19 w 30"/>
                <a:gd name="T1" fmla="*/ 63 h 64"/>
                <a:gd name="T2" fmla="*/ 19 w 30"/>
                <a:gd name="T3" fmla="*/ 49 h 64"/>
                <a:gd name="T4" fmla="*/ 29 w 30"/>
                <a:gd name="T5" fmla="*/ 21 h 64"/>
                <a:gd name="T6" fmla="*/ 19 w 30"/>
                <a:gd name="T7" fmla="*/ 0 h 64"/>
                <a:gd name="T8" fmla="*/ 0 w 30"/>
                <a:gd name="T9" fmla="*/ 7 h 64"/>
                <a:gd name="T10" fmla="*/ 19 w 30"/>
                <a:gd name="T11" fmla="*/ 14 h 64"/>
                <a:gd name="T12" fmla="*/ 0 w 30"/>
                <a:gd name="T13" fmla="*/ 35 h 64"/>
                <a:gd name="T14" fmla="*/ 10 w 30"/>
                <a:gd name="T15" fmla="*/ 49 h 64"/>
                <a:gd name="T16" fmla="*/ 10 w 30"/>
                <a:gd name="T17" fmla="*/ 63 h 64"/>
                <a:gd name="T18" fmla="*/ 19 w 30"/>
                <a:gd name="T19" fmla="*/ 63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4"/>
                <a:gd name="T32" fmla="*/ 30 w 3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4">
                  <a:moveTo>
                    <a:pt x="19" y="63"/>
                  </a:moveTo>
                  <a:lnTo>
                    <a:pt x="19" y="49"/>
                  </a:lnTo>
                  <a:lnTo>
                    <a:pt x="29" y="21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9" y="14"/>
                  </a:lnTo>
                  <a:lnTo>
                    <a:pt x="0" y="35"/>
                  </a:lnTo>
                  <a:lnTo>
                    <a:pt x="10" y="49"/>
                  </a:lnTo>
                  <a:lnTo>
                    <a:pt x="10" y="63"/>
                  </a:lnTo>
                  <a:lnTo>
                    <a:pt x="19" y="6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71" descr="Blue tissue paper"/>
            <p:cNvSpPr>
              <a:spLocks/>
            </p:cNvSpPr>
            <p:nvPr/>
          </p:nvSpPr>
          <p:spPr bwMode="auto">
            <a:xfrm>
              <a:off x="1132" y="1578"/>
              <a:ext cx="98" cy="51"/>
            </a:xfrm>
            <a:custGeom>
              <a:avLst/>
              <a:gdLst>
                <a:gd name="T0" fmla="*/ 10 w 98"/>
                <a:gd name="T1" fmla="*/ 0 h 51"/>
                <a:gd name="T2" fmla="*/ 19 w 98"/>
                <a:gd name="T3" fmla="*/ 7 h 51"/>
                <a:gd name="T4" fmla="*/ 0 w 98"/>
                <a:gd name="T5" fmla="*/ 36 h 51"/>
                <a:gd name="T6" fmla="*/ 30 w 98"/>
                <a:gd name="T7" fmla="*/ 50 h 51"/>
                <a:gd name="T8" fmla="*/ 39 w 98"/>
                <a:gd name="T9" fmla="*/ 43 h 51"/>
                <a:gd name="T10" fmla="*/ 39 w 98"/>
                <a:gd name="T11" fmla="*/ 36 h 51"/>
                <a:gd name="T12" fmla="*/ 58 w 98"/>
                <a:gd name="T13" fmla="*/ 43 h 51"/>
                <a:gd name="T14" fmla="*/ 77 w 98"/>
                <a:gd name="T15" fmla="*/ 50 h 51"/>
                <a:gd name="T16" fmla="*/ 97 w 98"/>
                <a:gd name="T17" fmla="*/ 43 h 51"/>
                <a:gd name="T18" fmla="*/ 88 w 98"/>
                <a:gd name="T19" fmla="*/ 29 h 51"/>
                <a:gd name="T20" fmla="*/ 68 w 98"/>
                <a:gd name="T21" fmla="*/ 29 h 51"/>
                <a:gd name="T22" fmla="*/ 58 w 98"/>
                <a:gd name="T23" fmla="*/ 7 h 51"/>
                <a:gd name="T24" fmla="*/ 30 w 98"/>
                <a:gd name="T25" fmla="*/ 0 h 51"/>
                <a:gd name="T26" fmla="*/ 10 w 98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51"/>
                <a:gd name="T44" fmla="*/ 98 w 98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51">
                  <a:moveTo>
                    <a:pt x="10" y="0"/>
                  </a:moveTo>
                  <a:lnTo>
                    <a:pt x="19" y="7"/>
                  </a:lnTo>
                  <a:lnTo>
                    <a:pt x="0" y="36"/>
                  </a:lnTo>
                  <a:lnTo>
                    <a:pt x="30" y="50"/>
                  </a:lnTo>
                  <a:lnTo>
                    <a:pt x="39" y="43"/>
                  </a:lnTo>
                  <a:lnTo>
                    <a:pt x="39" y="36"/>
                  </a:lnTo>
                  <a:lnTo>
                    <a:pt x="58" y="43"/>
                  </a:lnTo>
                  <a:lnTo>
                    <a:pt x="77" y="50"/>
                  </a:lnTo>
                  <a:lnTo>
                    <a:pt x="97" y="43"/>
                  </a:lnTo>
                  <a:lnTo>
                    <a:pt x="88" y="29"/>
                  </a:lnTo>
                  <a:lnTo>
                    <a:pt x="68" y="29"/>
                  </a:lnTo>
                  <a:lnTo>
                    <a:pt x="58" y="7"/>
                  </a:lnTo>
                  <a:lnTo>
                    <a:pt x="30" y="0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72" descr="Blue tissue paper"/>
            <p:cNvSpPr>
              <a:spLocks/>
            </p:cNvSpPr>
            <p:nvPr/>
          </p:nvSpPr>
          <p:spPr bwMode="auto">
            <a:xfrm>
              <a:off x="1152" y="1642"/>
              <a:ext cx="21" cy="22"/>
            </a:xfrm>
            <a:custGeom>
              <a:avLst/>
              <a:gdLst>
                <a:gd name="T0" fmla="*/ 20 w 21"/>
                <a:gd name="T1" fmla="*/ 0 h 22"/>
                <a:gd name="T2" fmla="*/ 0 w 21"/>
                <a:gd name="T3" fmla="*/ 0 h 22"/>
                <a:gd name="T4" fmla="*/ 0 w 21"/>
                <a:gd name="T5" fmla="*/ 21 h 22"/>
                <a:gd name="T6" fmla="*/ 10 w 21"/>
                <a:gd name="T7" fmla="*/ 14 h 22"/>
                <a:gd name="T8" fmla="*/ 20 w 21"/>
                <a:gd name="T9" fmla="*/ 14 h 22"/>
                <a:gd name="T10" fmla="*/ 20 w 21"/>
                <a:gd name="T11" fmla="*/ 7 h 22"/>
                <a:gd name="T12" fmla="*/ 20 w 2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2"/>
                <a:gd name="T23" fmla="*/ 21 w 2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2">
                  <a:moveTo>
                    <a:pt x="2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0" y="14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2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73" descr="Blue tissue paper"/>
            <p:cNvSpPr>
              <a:spLocks/>
            </p:cNvSpPr>
            <p:nvPr/>
          </p:nvSpPr>
          <p:spPr bwMode="auto">
            <a:xfrm>
              <a:off x="768" y="1259"/>
              <a:ext cx="117" cy="71"/>
            </a:xfrm>
            <a:custGeom>
              <a:avLst/>
              <a:gdLst>
                <a:gd name="T0" fmla="*/ 77 w 117"/>
                <a:gd name="T1" fmla="*/ 0 h 71"/>
                <a:gd name="T2" fmla="*/ 39 w 117"/>
                <a:gd name="T3" fmla="*/ 28 h 71"/>
                <a:gd name="T4" fmla="*/ 0 w 117"/>
                <a:gd name="T5" fmla="*/ 35 h 71"/>
                <a:gd name="T6" fmla="*/ 10 w 117"/>
                <a:gd name="T7" fmla="*/ 63 h 71"/>
                <a:gd name="T8" fmla="*/ 39 w 117"/>
                <a:gd name="T9" fmla="*/ 70 h 71"/>
                <a:gd name="T10" fmla="*/ 58 w 117"/>
                <a:gd name="T11" fmla="*/ 49 h 71"/>
                <a:gd name="T12" fmla="*/ 116 w 117"/>
                <a:gd name="T13" fmla="*/ 49 h 71"/>
                <a:gd name="T14" fmla="*/ 97 w 117"/>
                <a:gd name="T15" fmla="*/ 7 h 71"/>
                <a:gd name="T16" fmla="*/ 77 w 117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71"/>
                <a:gd name="T29" fmla="*/ 117 w 117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71">
                  <a:moveTo>
                    <a:pt x="77" y="0"/>
                  </a:moveTo>
                  <a:lnTo>
                    <a:pt x="39" y="28"/>
                  </a:lnTo>
                  <a:lnTo>
                    <a:pt x="0" y="35"/>
                  </a:lnTo>
                  <a:lnTo>
                    <a:pt x="10" y="63"/>
                  </a:lnTo>
                  <a:lnTo>
                    <a:pt x="39" y="70"/>
                  </a:lnTo>
                  <a:lnTo>
                    <a:pt x="58" y="49"/>
                  </a:lnTo>
                  <a:lnTo>
                    <a:pt x="116" y="49"/>
                  </a:lnTo>
                  <a:lnTo>
                    <a:pt x="97" y="7"/>
                  </a:lnTo>
                  <a:lnTo>
                    <a:pt x="7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74" descr="Blue tissue paper"/>
            <p:cNvSpPr>
              <a:spLocks/>
            </p:cNvSpPr>
            <p:nvPr/>
          </p:nvSpPr>
          <p:spPr bwMode="auto">
            <a:xfrm>
              <a:off x="816" y="1323"/>
              <a:ext cx="154" cy="129"/>
            </a:xfrm>
            <a:custGeom>
              <a:avLst/>
              <a:gdLst>
                <a:gd name="T0" fmla="*/ 77 w 154"/>
                <a:gd name="T1" fmla="*/ 0 h 129"/>
                <a:gd name="T2" fmla="*/ 28 w 154"/>
                <a:gd name="T3" fmla="*/ 0 h 129"/>
                <a:gd name="T4" fmla="*/ 28 w 154"/>
                <a:gd name="T5" fmla="*/ 7 h 129"/>
                <a:gd name="T6" fmla="*/ 19 w 154"/>
                <a:gd name="T7" fmla="*/ 22 h 129"/>
                <a:gd name="T8" fmla="*/ 19 w 154"/>
                <a:gd name="T9" fmla="*/ 36 h 129"/>
                <a:gd name="T10" fmla="*/ 38 w 154"/>
                <a:gd name="T11" fmla="*/ 57 h 129"/>
                <a:gd name="T12" fmla="*/ 0 w 154"/>
                <a:gd name="T13" fmla="*/ 57 h 129"/>
                <a:gd name="T14" fmla="*/ 28 w 154"/>
                <a:gd name="T15" fmla="*/ 71 h 129"/>
                <a:gd name="T16" fmla="*/ 38 w 154"/>
                <a:gd name="T17" fmla="*/ 107 h 129"/>
                <a:gd name="T18" fmla="*/ 86 w 154"/>
                <a:gd name="T19" fmla="*/ 107 h 129"/>
                <a:gd name="T20" fmla="*/ 134 w 154"/>
                <a:gd name="T21" fmla="*/ 128 h 129"/>
                <a:gd name="T22" fmla="*/ 153 w 154"/>
                <a:gd name="T23" fmla="*/ 121 h 129"/>
                <a:gd name="T24" fmla="*/ 144 w 154"/>
                <a:gd name="T25" fmla="*/ 107 h 129"/>
                <a:gd name="T26" fmla="*/ 153 w 154"/>
                <a:gd name="T27" fmla="*/ 107 h 129"/>
                <a:gd name="T28" fmla="*/ 134 w 154"/>
                <a:gd name="T29" fmla="*/ 71 h 129"/>
                <a:gd name="T30" fmla="*/ 153 w 154"/>
                <a:gd name="T31" fmla="*/ 29 h 129"/>
                <a:gd name="T32" fmla="*/ 144 w 154"/>
                <a:gd name="T33" fmla="*/ 22 h 129"/>
                <a:gd name="T34" fmla="*/ 125 w 154"/>
                <a:gd name="T35" fmla="*/ 50 h 129"/>
                <a:gd name="T36" fmla="*/ 125 w 154"/>
                <a:gd name="T37" fmla="*/ 43 h 129"/>
                <a:gd name="T38" fmla="*/ 114 w 154"/>
                <a:gd name="T39" fmla="*/ 22 h 129"/>
                <a:gd name="T40" fmla="*/ 86 w 154"/>
                <a:gd name="T41" fmla="*/ 14 h 129"/>
                <a:gd name="T42" fmla="*/ 77 w 154"/>
                <a:gd name="T43" fmla="*/ 0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"/>
                <a:gd name="T67" fmla="*/ 0 h 129"/>
                <a:gd name="T68" fmla="*/ 154 w 154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" h="129">
                  <a:moveTo>
                    <a:pt x="77" y="0"/>
                  </a:moveTo>
                  <a:lnTo>
                    <a:pt x="28" y="0"/>
                  </a:lnTo>
                  <a:lnTo>
                    <a:pt x="28" y="7"/>
                  </a:lnTo>
                  <a:lnTo>
                    <a:pt x="19" y="22"/>
                  </a:lnTo>
                  <a:lnTo>
                    <a:pt x="19" y="36"/>
                  </a:lnTo>
                  <a:lnTo>
                    <a:pt x="38" y="57"/>
                  </a:lnTo>
                  <a:lnTo>
                    <a:pt x="0" y="57"/>
                  </a:lnTo>
                  <a:lnTo>
                    <a:pt x="28" y="71"/>
                  </a:lnTo>
                  <a:lnTo>
                    <a:pt x="38" y="107"/>
                  </a:lnTo>
                  <a:lnTo>
                    <a:pt x="86" y="107"/>
                  </a:lnTo>
                  <a:lnTo>
                    <a:pt x="134" y="128"/>
                  </a:lnTo>
                  <a:lnTo>
                    <a:pt x="153" y="121"/>
                  </a:lnTo>
                  <a:lnTo>
                    <a:pt x="144" y="107"/>
                  </a:lnTo>
                  <a:lnTo>
                    <a:pt x="153" y="107"/>
                  </a:lnTo>
                  <a:lnTo>
                    <a:pt x="134" y="71"/>
                  </a:lnTo>
                  <a:lnTo>
                    <a:pt x="153" y="29"/>
                  </a:lnTo>
                  <a:lnTo>
                    <a:pt x="144" y="22"/>
                  </a:lnTo>
                  <a:lnTo>
                    <a:pt x="125" y="50"/>
                  </a:lnTo>
                  <a:lnTo>
                    <a:pt x="125" y="43"/>
                  </a:lnTo>
                  <a:lnTo>
                    <a:pt x="114" y="22"/>
                  </a:lnTo>
                  <a:lnTo>
                    <a:pt x="86" y="14"/>
                  </a:lnTo>
                  <a:lnTo>
                    <a:pt x="7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75" descr="Blue tissue paper"/>
            <p:cNvSpPr>
              <a:spLocks/>
            </p:cNvSpPr>
            <p:nvPr/>
          </p:nvSpPr>
          <p:spPr bwMode="auto">
            <a:xfrm>
              <a:off x="998" y="1351"/>
              <a:ext cx="59" cy="65"/>
            </a:xfrm>
            <a:custGeom>
              <a:avLst/>
              <a:gdLst>
                <a:gd name="T0" fmla="*/ 0 w 59"/>
                <a:gd name="T1" fmla="*/ 21 h 65"/>
                <a:gd name="T2" fmla="*/ 19 w 59"/>
                <a:gd name="T3" fmla="*/ 43 h 65"/>
                <a:gd name="T4" fmla="*/ 10 w 59"/>
                <a:gd name="T5" fmla="*/ 64 h 65"/>
                <a:gd name="T6" fmla="*/ 19 w 59"/>
                <a:gd name="T7" fmla="*/ 64 h 65"/>
                <a:gd name="T8" fmla="*/ 49 w 59"/>
                <a:gd name="T9" fmla="*/ 50 h 65"/>
                <a:gd name="T10" fmla="*/ 58 w 59"/>
                <a:gd name="T11" fmla="*/ 36 h 65"/>
                <a:gd name="T12" fmla="*/ 49 w 59"/>
                <a:gd name="T13" fmla="*/ 0 h 65"/>
                <a:gd name="T14" fmla="*/ 29 w 59"/>
                <a:gd name="T15" fmla="*/ 0 h 65"/>
                <a:gd name="T16" fmla="*/ 19 w 59"/>
                <a:gd name="T17" fmla="*/ 14 h 65"/>
                <a:gd name="T18" fmla="*/ 10 w 59"/>
                <a:gd name="T19" fmla="*/ 14 h 65"/>
                <a:gd name="T20" fmla="*/ 0 w 59"/>
                <a:gd name="T21" fmla="*/ 21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65"/>
                <a:gd name="T35" fmla="*/ 59 w 59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65">
                  <a:moveTo>
                    <a:pt x="0" y="21"/>
                  </a:moveTo>
                  <a:lnTo>
                    <a:pt x="19" y="43"/>
                  </a:lnTo>
                  <a:lnTo>
                    <a:pt x="10" y="64"/>
                  </a:lnTo>
                  <a:lnTo>
                    <a:pt x="19" y="64"/>
                  </a:lnTo>
                  <a:lnTo>
                    <a:pt x="49" y="50"/>
                  </a:lnTo>
                  <a:lnTo>
                    <a:pt x="58" y="36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0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76" descr="Blue tissue paper"/>
            <p:cNvSpPr>
              <a:spLocks/>
            </p:cNvSpPr>
            <p:nvPr/>
          </p:nvSpPr>
          <p:spPr bwMode="auto">
            <a:xfrm>
              <a:off x="1065" y="1358"/>
              <a:ext cx="49" cy="44"/>
            </a:xfrm>
            <a:custGeom>
              <a:avLst/>
              <a:gdLst>
                <a:gd name="T0" fmla="*/ 9 w 49"/>
                <a:gd name="T1" fmla="*/ 14 h 44"/>
                <a:gd name="T2" fmla="*/ 0 w 49"/>
                <a:gd name="T3" fmla="*/ 43 h 44"/>
                <a:gd name="T4" fmla="*/ 28 w 49"/>
                <a:gd name="T5" fmla="*/ 43 h 44"/>
                <a:gd name="T6" fmla="*/ 48 w 49"/>
                <a:gd name="T7" fmla="*/ 14 h 44"/>
                <a:gd name="T8" fmla="*/ 28 w 49"/>
                <a:gd name="T9" fmla="*/ 0 h 44"/>
                <a:gd name="T10" fmla="*/ 9 w 49"/>
                <a:gd name="T11" fmla="*/ 0 h 44"/>
                <a:gd name="T12" fmla="*/ 9 w 49"/>
                <a:gd name="T13" fmla="*/ 1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4"/>
                <a:gd name="T23" fmla="*/ 49 w 49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4">
                  <a:moveTo>
                    <a:pt x="9" y="14"/>
                  </a:moveTo>
                  <a:lnTo>
                    <a:pt x="0" y="43"/>
                  </a:lnTo>
                  <a:lnTo>
                    <a:pt x="28" y="43"/>
                  </a:lnTo>
                  <a:lnTo>
                    <a:pt x="48" y="14"/>
                  </a:lnTo>
                  <a:lnTo>
                    <a:pt x="28" y="0"/>
                  </a:lnTo>
                  <a:lnTo>
                    <a:pt x="9" y="0"/>
                  </a:lnTo>
                  <a:lnTo>
                    <a:pt x="9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77" descr="Blue tissue paper"/>
            <p:cNvSpPr>
              <a:spLocks/>
            </p:cNvSpPr>
            <p:nvPr/>
          </p:nvSpPr>
          <p:spPr bwMode="auto">
            <a:xfrm>
              <a:off x="1104" y="1379"/>
              <a:ext cx="375" cy="292"/>
            </a:xfrm>
            <a:custGeom>
              <a:avLst/>
              <a:gdLst>
                <a:gd name="T0" fmla="*/ 39 w 375"/>
                <a:gd name="T1" fmla="*/ 14 h 292"/>
                <a:gd name="T2" fmla="*/ 0 w 375"/>
                <a:gd name="T3" fmla="*/ 36 h 292"/>
                <a:gd name="T4" fmla="*/ 9 w 375"/>
                <a:gd name="T5" fmla="*/ 57 h 292"/>
                <a:gd name="T6" fmla="*/ 77 w 375"/>
                <a:gd name="T7" fmla="*/ 78 h 292"/>
                <a:gd name="T8" fmla="*/ 134 w 375"/>
                <a:gd name="T9" fmla="*/ 92 h 292"/>
                <a:gd name="T10" fmla="*/ 144 w 375"/>
                <a:gd name="T11" fmla="*/ 78 h 292"/>
                <a:gd name="T12" fmla="*/ 182 w 375"/>
                <a:gd name="T13" fmla="*/ 99 h 292"/>
                <a:gd name="T14" fmla="*/ 182 w 375"/>
                <a:gd name="T15" fmla="*/ 128 h 292"/>
                <a:gd name="T16" fmla="*/ 211 w 375"/>
                <a:gd name="T17" fmla="*/ 163 h 292"/>
                <a:gd name="T18" fmla="*/ 211 w 375"/>
                <a:gd name="T19" fmla="*/ 192 h 292"/>
                <a:gd name="T20" fmla="*/ 163 w 375"/>
                <a:gd name="T21" fmla="*/ 199 h 292"/>
                <a:gd name="T22" fmla="*/ 202 w 375"/>
                <a:gd name="T23" fmla="*/ 234 h 292"/>
                <a:gd name="T24" fmla="*/ 249 w 375"/>
                <a:gd name="T25" fmla="*/ 262 h 292"/>
                <a:gd name="T26" fmla="*/ 278 w 375"/>
                <a:gd name="T27" fmla="*/ 277 h 292"/>
                <a:gd name="T28" fmla="*/ 355 w 375"/>
                <a:gd name="T29" fmla="*/ 277 h 292"/>
                <a:gd name="T30" fmla="*/ 307 w 375"/>
                <a:gd name="T31" fmla="*/ 248 h 292"/>
                <a:gd name="T32" fmla="*/ 365 w 375"/>
                <a:gd name="T33" fmla="*/ 255 h 292"/>
                <a:gd name="T34" fmla="*/ 346 w 375"/>
                <a:gd name="T35" fmla="*/ 227 h 292"/>
                <a:gd name="T36" fmla="*/ 316 w 375"/>
                <a:gd name="T37" fmla="*/ 199 h 292"/>
                <a:gd name="T38" fmla="*/ 346 w 375"/>
                <a:gd name="T39" fmla="*/ 192 h 292"/>
                <a:gd name="T40" fmla="*/ 355 w 375"/>
                <a:gd name="T41" fmla="*/ 213 h 292"/>
                <a:gd name="T42" fmla="*/ 374 w 375"/>
                <a:gd name="T43" fmla="*/ 185 h 292"/>
                <a:gd name="T44" fmla="*/ 335 w 375"/>
                <a:gd name="T45" fmla="*/ 156 h 292"/>
                <a:gd name="T46" fmla="*/ 278 w 375"/>
                <a:gd name="T47" fmla="*/ 128 h 292"/>
                <a:gd name="T48" fmla="*/ 278 w 375"/>
                <a:gd name="T49" fmla="*/ 106 h 292"/>
                <a:gd name="T50" fmla="*/ 240 w 375"/>
                <a:gd name="T51" fmla="*/ 78 h 292"/>
                <a:gd name="T52" fmla="*/ 202 w 375"/>
                <a:gd name="T53" fmla="*/ 43 h 292"/>
                <a:gd name="T54" fmla="*/ 153 w 375"/>
                <a:gd name="T55" fmla="*/ 36 h 292"/>
                <a:gd name="T56" fmla="*/ 116 w 375"/>
                <a:gd name="T57" fmla="*/ 29 h 292"/>
                <a:gd name="T58" fmla="*/ 105 w 375"/>
                <a:gd name="T59" fmla="*/ 14 h 292"/>
                <a:gd name="T60" fmla="*/ 67 w 375"/>
                <a:gd name="T61" fmla="*/ 43 h 292"/>
                <a:gd name="T62" fmla="*/ 58 w 375"/>
                <a:gd name="T63" fmla="*/ 14 h 2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5"/>
                <a:gd name="T97" fmla="*/ 0 h 292"/>
                <a:gd name="T98" fmla="*/ 375 w 375"/>
                <a:gd name="T99" fmla="*/ 292 h 2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5" h="292">
                  <a:moveTo>
                    <a:pt x="48" y="0"/>
                  </a:moveTo>
                  <a:lnTo>
                    <a:pt x="39" y="14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28" y="50"/>
                  </a:lnTo>
                  <a:lnTo>
                    <a:pt x="9" y="57"/>
                  </a:lnTo>
                  <a:lnTo>
                    <a:pt x="39" y="78"/>
                  </a:lnTo>
                  <a:lnTo>
                    <a:pt x="77" y="78"/>
                  </a:lnTo>
                  <a:lnTo>
                    <a:pt x="125" y="99"/>
                  </a:lnTo>
                  <a:lnTo>
                    <a:pt x="134" y="92"/>
                  </a:lnTo>
                  <a:lnTo>
                    <a:pt x="116" y="71"/>
                  </a:lnTo>
                  <a:lnTo>
                    <a:pt x="144" y="78"/>
                  </a:lnTo>
                  <a:lnTo>
                    <a:pt x="153" y="92"/>
                  </a:lnTo>
                  <a:lnTo>
                    <a:pt x="182" y="99"/>
                  </a:lnTo>
                  <a:lnTo>
                    <a:pt x="202" y="113"/>
                  </a:lnTo>
                  <a:lnTo>
                    <a:pt x="182" y="128"/>
                  </a:lnTo>
                  <a:lnTo>
                    <a:pt x="221" y="142"/>
                  </a:lnTo>
                  <a:lnTo>
                    <a:pt x="211" y="163"/>
                  </a:lnTo>
                  <a:lnTo>
                    <a:pt x="202" y="163"/>
                  </a:lnTo>
                  <a:lnTo>
                    <a:pt x="211" y="192"/>
                  </a:lnTo>
                  <a:lnTo>
                    <a:pt x="191" y="206"/>
                  </a:lnTo>
                  <a:lnTo>
                    <a:pt x="163" y="199"/>
                  </a:lnTo>
                  <a:lnTo>
                    <a:pt x="163" y="234"/>
                  </a:lnTo>
                  <a:lnTo>
                    <a:pt x="202" y="234"/>
                  </a:lnTo>
                  <a:lnTo>
                    <a:pt x="211" y="227"/>
                  </a:lnTo>
                  <a:lnTo>
                    <a:pt x="249" y="262"/>
                  </a:lnTo>
                  <a:lnTo>
                    <a:pt x="269" y="262"/>
                  </a:lnTo>
                  <a:lnTo>
                    <a:pt x="278" y="277"/>
                  </a:lnTo>
                  <a:lnTo>
                    <a:pt x="355" y="291"/>
                  </a:lnTo>
                  <a:lnTo>
                    <a:pt x="355" y="277"/>
                  </a:lnTo>
                  <a:lnTo>
                    <a:pt x="316" y="255"/>
                  </a:lnTo>
                  <a:lnTo>
                    <a:pt x="307" y="248"/>
                  </a:lnTo>
                  <a:lnTo>
                    <a:pt x="355" y="270"/>
                  </a:lnTo>
                  <a:lnTo>
                    <a:pt x="365" y="255"/>
                  </a:lnTo>
                  <a:lnTo>
                    <a:pt x="346" y="234"/>
                  </a:lnTo>
                  <a:lnTo>
                    <a:pt x="346" y="227"/>
                  </a:lnTo>
                  <a:lnTo>
                    <a:pt x="307" y="213"/>
                  </a:lnTo>
                  <a:lnTo>
                    <a:pt x="316" y="199"/>
                  </a:lnTo>
                  <a:lnTo>
                    <a:pt x="297" y="185"/>
                  </a:lnTo>
                  <a:lnTo>
                    <a:pt x="346" y="192"/>
                  </a:lnTo>
                  <a:lnTo>
                    <a:pt x="346" y="213"/>
                  </a:lnTo>
                  <a:lnTo>
                    <a:pt x="355" y="213"/>
                  </a:lnTo>
                  <a:lnTo>
                    <a:pt x="365" y="192"/>
                  </a:lnTo>
                  <a:lnTo>
                    <a:pt x="374" y="185"/>
                  </a:lnTo>
                  <a:lnTo>
                    <a:pt x="365" y="156"/>
                  </a:lnTo>
                  <a:lnTo>
                    <a:pt x="335" y="156"/>
                  </a:lnTo>
                  <a:lnTo>
                    <a:pt x="326" y="142"/>
                  </a:lnTo>
                  <a:lnTo>
                    <a:pt x="278" y="128"/>
                  </a:lnTo>
                  <a:lnTo>
                    <a:pt x="269" y="120"/>
                  </a:lnTo>
                  <a:lnTo>
                    <a:pt x="278" y="106"/>
                  </a:lnTo>
                  <a:lnTo>
                    <a:pt x="269" y="85"/>
                  </a:lnTo>
                  <a:lnTo>
                    <a:pt x="240" y="78"/>
                  </a:lnTo>
                  <a:lnTo>
                    <a:pt x="202" y="64"/>
                  </a:lnTo>
                  <a:lnTo>
                    <a:pt x="202" y="43"/>
                  </a:lnTo>
                  <a:lnTo>
                    <a:pt x="163" y="50"/>
                  </a:lnTo>
                  <a:lnTo>
                    <a:pt x="153" y="36"/>
                  </a:lnTo>
                  <a:lnTo>
                    <a:pt x="125" y="43"/>
                  </a:lnTo>
                  <a:lnTo>
                    <a:pt x="116" y="29"/>
                  </a:lnTo>
                  <a:lnTo>
                    <a:pt x="144" y="21"/>
                  </a:lnTo>
                  <a:lnTo>
                    <a:pt x="105" y="14"/>
                  </a:lnTo>
                  <a:lnTo>
                    <a:pt x="77" y="14"/>
                  </a:lnTo>
                  <a:lnTo>
                    <a:pt x="67" y="43"/>
                  </a:lnTo>
                  <a:lnTo>
                    <a:pt x="48" y="29"/>
                  </a:lnTo>
                  <a:lnTo>
                    <a:pt x="58" y="14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78" descr="Blue tissue paper"/>
            <p:cNvSpPr>
              <a:spLocks/>
            </p:cNvSpPr>
            <p:nvPr/>
          </p:nvSpPr>
          <p:spPr bwMode="auto">
            <a:xfrm>
              <a:off x="873" y="1216"/>
              <a:ext cx="79" cy="30"/>
            </a:xfrm>
            <a:custGeom>
              <a:avLst/>
              <a:gdLst>
                <a:gd name="T0" fmla="*/ 49 w 79"/>
                <a:gd name="T1" fmla="*/ 0 h 30"/>
                <a:gd name="T2" fmla="*/ 39 w 79"/>
                <a:gd name="T3" fmla="*/ 7 h 30"/>
                <a:gd name="T4" fmla="*/ 0 w 79"/>
                <a:gd name="T5" fmla="*/ 15 h 30"/>
                <a:gd name="T6" fmla="*/ 30 w 79"/>
                <a:gd name="T7" fmla="*/ 29 h 30"/>
                <a:gd name="T8" fmla="*/ 69 w 79"/>
                <a:gd name="T9" fmla="*/ 29 h 30"/>
                <a:gd name="T10" fmla="*/ 78 w 79"/>
                <a:gd name="T11" fmla="*/ 15 h 30"/>
                <a:gd name="T12" fmla="*/ 69 w 79"/>
                <a:gd name="T13" fmla="*/ 7 h 30"/>
                <a:gd name="T14" fmla="*/ 49 w 79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0"/>
                <a:gd name="T26" fmla="*/ 79 w 79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0">
                  <a:moveTo>
                    <a:pt x="49" y="0"/>
                  </a:moveTo>
                  <a:lnTo>
                    <a:pt x="39" y="7"/>
                  </a:lnTo>
                  <a:lnTo>
                    <a:pt x="0" y="15"/>
                  </a:lnTo>
                  <a:lnTo>
                    <a:pt x="30" y="29"/>
                  </a:lnTo>
                  <a:lnTo>
                    <a:pt x="69" y="29"/>
                  </a:lnTo>
                  <a:lnTo>
                    <a:pt x="78" y="15"/>
                  </a:lnTo>
                  <a:lnTo>
                    <a:pt x="69" y="7"/>
                  </a:lnTo>
                  <a:lnTo>
                    <a:pt x="4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79" descr="Blue tissue paper"/>
            <p:cNvSpPr>
              <a:spLocks/>
            </p:cNvSpPr>
            <p:nvPr/>
          </p:nvSpPr>
          <p:spPr bwMode="auto">
            <a:xfrm>
              <a:off x="1084" y="1295"/>
              <a:ext cx="136" cy="64"/>
            </a:xfrm>
            <a:custGeom>
              <a:avLst/>
              <a:gdLst>
                <a:gd name="T0" fmla="*/ 0 w 136"/>
                <a:gd name="T1" fmla="*/ 14 h 64"/>
                <a:gd name="T2" fmla="*/ 19 w 136"/>
                <a:gd name="T3" fmla="*/ 21 h 64"/>
                <a:gd name="T4" fmla="*/ 19 w 136"/>
                <a:gd name="T5" fmla="*/ 56 h 64"/>
                <a:gd name="T6" fmla="*/ 135 w 136"/>
                <a:gd name="T7" fmla="*/ 63 h 64"/>
                <a:gd name="T8" fmla="*/ 135 w 136"/>
                <a:gd name="T9" fmla="*/ 49 h 64"/>
                <a:gd name="T10" fmla="*/ 68 w 136"/>
                <a:gd name="T11" fmla="*/ 35 h 64"/>
                <a:gd name="T12" fmla="*/ 29 w 136"/>
                <a:gd name="T13" fmla="*/ 7 h 64"/>
                <a:gd name="T14" fmla="*/ 0 w 136"/>
                <a:gd name="T15" fmla="*/ 0 h 64"/>
                <a:gd name="T16" fmla="*/ 0 w 136"/>
                <a:gd name="T17" fmla="*/ 1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64"/>
                <a:gd name="T29" fmla="*/ 136 w 136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64">
                  <a:moveTo>
                    <a:pt x="0" y="14"/>
                  </a:moveTo>
                  <a:lnTo>
                    <a:pt x="19" y="21"/>
                  </a:lnTo>
                  <a:lnTo>
                    <a:pt x="19" y="56"/>
                  </a:lnTo>
                  <a:lnTo>
                    <a:pt x="135" y="63"/>
                  </a:lnTo>
                  <a:lnTo>
                    <a:pt x="135" y="49"/>
                  </a:lnTo>
                  <a:lnTo>
                    <a:pt x="68" y="35"/>
                  </a:lnTo>
                  <a:lnTo>
                    <a:pt x="29" y="7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80" descr="Blue tissue paper"/>
            <p:cNvSpPr>
              <a:spLocks/>
            </p:cNvSpPr>
            <p:nvPr/>
          </p:nvSpPr>
          <p:spPr bwMode="auto">
            <a:xfrm>
              <a:off x="912" y="1259"/>
              <a:ext cx="108" cy="50"/>
            </a:xfrm>
            <a:custGeom>
              <a:avLst/>
              <a:gdLst>
                <a:gd name="T0" fmla="*/ 30 w 108"/>
                <a:gd name="T1" fmla="*/ 0 h 50"/>
                <a:gd name="T2" fmla="*/ 77 w 108"/>
                <a:gd name="T3" fmla="*/ 14 h 50"/>
                <a:gd name="T4" fmla="*/ 107 w 108"/>
                <a:gd name="T5" fmla="*/ 35 h 50"/>
                <a:gd name="T6" fmla="*/ 77 w 108"/>
                <a:gd name="T7" fmla="*/ 49 h 50"/>
                <a:gd name="T8" fmla="*/ 49 w 108"/>
                <a:gd name="T9" fmla="*/ 42 h 50"/>
                <a:gd name="T10" fmla="*/ 19 w 108"/>
                <a:gd name="T11" fmla="*/ 35 h 50"/>
                <a:gd name="T12" fmla="*/ 19 w 108"/>
                <a:gd name="T13" fmla="*/ 28 h 50"/>
                <a:gd name="T14" fmla="*/ 0 w 108"/>
                <a:gd name="T15" fmla="*/ 14 h 50"/>
                <a:gd name="T16" fmla="*/ 30 w 108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50"/>
                <a:gd name="T29" fmla="*/ 108 w 108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50">
                  <a:moveTo>
                    <a:pt x="30" y="0"/>
                  </a:moveTo>
                  <a:lnTo>
                    <a:pt x="77" y="14"/>
                  </a:lnTo>
                  <a:lnTo>
                    <a:pt x="107" y="35"/>
                  </a:lnTo>
                  <a:lnTo>
                    <a:pt x="77" y="49"/>
                  </a:lnTo>
                  <a:lnTo>
                    <a:pt x="49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0" y="14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81" descr="Blue tissue paper"/>
            <p:cNvSpPr>
              <a:spLocks/>
            </p:cNvSpPr>
            <p:nvPr/>
          </p:nvSpPr>
          <p:spPr bwMode="auto">
            <a:xfrm>
              <a:off x="1019" y="1295"/>
              <a:ext cx="47" cy="35"/>
            </a:xfrm>
            <a:custGeom>
              <a:avLst/>
              <a:gdLst>
                <a:gd name="T0" fmla="*/ 28 w 47"/>
                <a:gd name="T1" fmla="*/ 0 h 35"/>
                <a:gd name="T2" fmla="*/ 0 w 47"/>
                <a:gd name="T3" fmla="*/ 7 h 35"/>
                <a:gd name="T4" fmla="*/ 0 w 47"/>
                <a:gd name="T5" fmla="*/ 14 h 35"/>
                <a:gd name="T6" fmla="*/ 9 w 47"/>
                <a:gd name="T7" fmla="*/ 14 h 35"/>
                <a:gd name="T8" fmla="*/ 18 w 47"/>
                <a:gd name="T9" fmla="*/ 27 h 35"/>
                <a:gd name="T10" fmla="*/ 37 w 47"/>
                <a:gd name="T11" fmla="*/ 34 h 35"/>
                <a:gd name="T12" fmla="*/ 46 w 47"/>
                <a:gd name="T13" fmla="*/ 34 h 35"/>
                <a:gd name="T14" fmla="*/ 37 w 47"/>
                <a:gd name="T15" fmla="*/ 20 h 35"/>
                <a:gd name="T16" fmla="*/ 46 w 47"/>
                <a:gd name="T17" fmla="*/ 14 h 35"/>
                <a:gd name="T18" fmla="*/ 28 w 47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5"/>
                <a:gd name="T32" fmla="*/ 47 w 4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5">
                  <a:moveTo>
                    <a:pt x="2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8" y="27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37" y="20"/>
                  </a:lnTo>
                  <a:lnTo>
                    <a:pt x="46" y="14"/>
                  </a:lnTo>
                  <a:lnTo>
                    <a:pt x="2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82" descr="Blue tissue paper"/>
            <p:cNvSpPr>
              <a:spLocks/>
            </p:cNvSpPr>
            <p:nvPr/>
          </p:nvSpPr>
          <p:spPr bwMode="auto">
            <a:xfrm>
              <a:off x="873" y="1251"/>
              <a:ext cx="21" cy="9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0 h 9"/>
                <a:gd name="T4" fmla="*/ 10 w 21"/>
                <a:gd name="T5" fmla="*/ 8 h 9"/>
                <a:gd name="T6" fmla="*/ 20 w 21"/>
                <a:gd name="T7" fmla="*/ 8 h 9"/>
                <a:gd name="T8" fmla="*/ 20 w 2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9"/>
                <a:gd name="T17" fmla="*/ 21 w 2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9">
                  <a:moveTo>
                    <a:pt x="2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20" y="8"/>
                  </a:lnTo>
                  <a:lnTo>
                    <a:pt x="2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83" descr="Blue tissue paper"/>
            <p:cNvSpPr>
              <a:spLocks/>
            </p:cNvSpPr>
            <p:nvPr/>
          </p:nvSpPr>
          <p:spPr bwMode="auto">
            <a:xfrm>
              <a:off x="1084" y="1323"/>
              <a:ext cx="12" cy="7"/>
            </a:xfrm>
            <a:custGeom>
              <a:avLst/>
              <a:gdLst>
                <a:gd name="T0" fmla="*/ 11 w 12"/>
                <a:gd name="T1" fmla="*/ 6 h 7"/>
                <a:gd name="T2" fmla="*/ 0 w 12"/>
                <a:gd name="T3" fmla="*/ 0 h 7"/>
                <a:gd name="T4" fmla="*/ 0 w 12"/>
                <a:gd name="T5" fmla="*/ 6 h 7"/>
                <a:gd name="T6" fmla="*/ 11 w 12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7"/>
                <a:gd name="T14" fmla="*/ 12 w 1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7">
                  <a:moveTo>
                    <a:pt x="11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84" descr="Blue tissue paper"/>
            <p:cNvSpPr>
              <a:spLocks/>
            </p:cNvSpPr>
            <p:nvPr/>
          </p:nvSpPr>
          <p:spPr bwMode="auto">
            <a:xfrm>
              <a:off x="1257" y="1507"/>
              <a:ext cx="30" cy="29"/>
            </a:xfrm>
            <a:custGeom>
              <a:avLst/>
              <a:gdLst>
                <a:gd name="T0" fmla="*/ 29 w 30"/>
                <a:gd name="T1" fmla="*/ 28 h 29"/>
                <a:gd name="T2" fmla="*/ 29 w 30"/>
                <a:gd name="T3" fmla="*/ 14 h 29"/>
                <a:gd name="T4" fmla="*/ 10 w 30"/>
                <a:gd name="T5" fmla="*/ 0 h 29"/>
                <a:gd name="T6" fmla="*/ 10 w 30"/>
                <a:gd name="T7" fmla="*/ 14 h 29"/>
                <a:gd name="T8" fmla="*/ 0 w 30"/>
                <a:gd name="T9" fmla="*/ 28 h 29"/>
                <a:gd name="T10" fmla="*/ 19 w 30"/>
                <a:gd name="T11" fmla="*/ 28 h 29"/>
                <a:gd name="T12" fmla="*/ 29 w 30"/>
                <a:gd name="T13" fmla="*/ 2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9"/>
                <a:gd name="T23" fmla="*/ 30 w 30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9">
                  <a:moveTo>
                    <a:pt x="29" y="28"/>
                  </a:moveTo>
                  <a:lnTo>
                    <a:pt x="29" y="14"/>
                  </a:lnTo>
                  <a:lnTo>
                    <a:pt x="10" y="0"/>
                  </a:lnTo>
                  <a:lnTo>
                    <a:pt x="10" y="14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29" y="2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85" descr="Blue tissue paper"/>
            <p:cNvSpPr>
              <a:spLocks/>
            </p:cNvSpPr>
            <p:nvPr/>
          </p:nvSpPr>
          <p:spPr bwMode="auto">
            <a:xfrm>
              <a:off x="39" y="1081"/>
              <a:ext cx="566" cy="491"/>
            </a:xfrm>
            <a:custGeom>
              <a:avLst/>
              <a:gdLst>
                <a:gd name="T0" fmla="*/ 278 w 566"/>
                <a:gd name="T1" fmla="*/ 490 h 491"/>
                <a:gd name="T2" fmla="*/ 335 w 566"/>
                <a:gd name="T3" fmla="*/ 483 h 491"/>
                <a:gd name="T4" fmla="*/ 345 w 566"/>
                <a:gd name="T5" fmla="*/ 355 h 491"/>
                <a:gd name="T6" fmla="*/ 326 w 566"/>
                <a:gd name="T7" fmla="*/ 341 h 491"/>
                <a:gd name="T8" fmla="*/ 316 w 566"/>
                <a:gd name="T9" fmla="*/ 312 h 491"/>
                <a:gd name="T10" fmla="*/ 345 w 566"/>
                <a:gd name="T11" fmla="*/ 277 h 491"/>
                <a:gd name="T12" fmla="*/ 565 w 566"/>
                <a:gd name="T13" fmla="*/ 163 h 491"/>
                <a:gd name="T14" fmla="*/ 556 w 566"/>
                <a:gd name="T15" fmla="*/ 149 h 491"/>
                <a:gd name="T16" fmla="*/ 526 w 566"/>
                <a:gd name="T17" fmla="*/ 120 h 491"/>
                <a:gd name="T18" fmla="*/ 537 w 566"/>
                <a:gd name="T19" fmla="*/ 106 h 491"/>
                <a:gd name="T20" fmla="*/ 507 w 566"/>
                <a:gd name="T21" fmla="*/ 85 h 491"/>
                <a:gd name="T22" fmla="*/ 517 w 566"/>
                <a:gd name="T23" fmla="*/ 57 h 491"/>
                <a:gd name="T24" fmla="*/ 488 w 566"/>
                <a:gd name="T25" fmla="*/ 29 h 491"/>
                <a:gd name="T26" fmla="*/ 431 w 566"/>
                <a:gd name="T27" fmla="*/ 21 h 491"/>
                <a:gd name="T28" fmla="*/ 383 w 566"/>
                <a:gd name="T29" fmla="*/ 0 h 491"/>
                <a:gd name="T30" fmla="*/ 335 w 566"/>
                <a:gd name="T31" fmla="*/ 36 h 491"/>
                <a:gd name="T32" fmla="*/ 335 w 566"/>
                <a:gd name="T33" fmla="*/ 43 h 491"/>
                <a:gd name="T34" fmla="*/ 326 w 566"/>
                <a:gd name="T35" fmla="*/ 57 h 491"/>
                <a:gd name="T36" fmla="*/ 316 w 566"/>
                <a:gd name="T37" fmla="*/ 43 h 491"/>
                <a:gd name="T38" fmla="*/ 316 w 566"/>
                <a:gd name="T39" fmla="*/ 29 h 491"/>
                <a:gd name="T40" fmla="*/ 297 w 566"/>
                <a:gd name="T41" fmla="*/ 7 h 491"/>
                <a:gd name="T42" fmla="*/ 259 w 566"/>
                <a:gd name="T43" fmla="*/ 14 h 491"/>
                <a:gd name="T44" fmla="*/ 248 w 566"/>
                <a:gd name="T45" fmla="*/ 43 h 491"/>
                <a:gd name="T46" fmla="*/ 259 w 566"/>
                <a:gd name="T47" fmla="*/ 64 h 491"/>
                <a:gd name="T48" fmla="*/ 239 w 566"/>
                <a:gd name="T49" fmla="*/ 71 h 491"/>
                <a:gd name="T50" fmla="*/ 172 w 566"/>
                <a:gd name="T51" fmla="*/ 43 h 491"/>
                <a:gd name="T52" fmla="*/ 95 w 566"/>
                <a:gd name="T53" fmla="*/ 71 h 491"/>
                <a:gd name="T54" fmla="*/ 95 w 566"/>
                <a:gd name="T55" fmla="*/ 99 h 491"/>
                <a:gd name="T56" fmla="*/ 105 w 566"/>
                <a:gd name="T57" fmla="*/ 99 h 491"/>
                <a:gd name="T58" fmla="*/ 67 w 566"/>
                <a:gd name="T59" fmla="*/ 120 h 491"/>
                <a:gd name="T60" fmla="*/ 95 w 566"/>
                <a:gd name="T61" fmla="*/ 128 h 491"/>
                <a:gd name="T62" fmla="*/ 86 w 566"/>
                <a:gd name="T63" fmla="*/ 142 h 491"/>
                <a:gd name="T64" fmla="*/ 115 w 566"/>
                <a:gd name="T65" fmla="*/ 170 h 491"/>
                <a:gd name="T66" fmla="*/ 0 w 566"/>
                <a:gd name="T67" fmla="*/ 163 h 491"/>
                <a:gd name="T68" fmla="*/ 0 w 566"/>
                <a:gd name="T69" fmla="*/ 170 h 491"/>
                <a:gd name="T70" fmla="*/ 125 w 566"/>
                <a:gd name="T71" fmla="*/ 192 h 491"/>
                <a:gd name="T72" fmla="*/ 201 w 566"/>
                <a:gd name="T73" fmla="*/ 199 h 491"/>
                <a:gd name="T74" fmla="*/ 172 w 566"/>
                <a:gd name="T75" fmla="*/ 220 h 491"/>
                <a:gd name="T76" fmla="*/ 192 w 566"/>
                <a:gd name="T77" fmla="*/ 235 h 491"/>
                <a:gd name="T78" fmla="*/ 230 w 566"/>
                <a:gd name="T79" fmla="*/ 235 h 491"/>
                <a:gd name="T80" fmla="*/ 239 w 566"/>
                <a:gd name="T81" fmla="*/ 220 h 491"/>
                <a:gd name="T82" fmla="*/ 259 w 566"/>
                <a:gd name="T83" fmla="*/ 228 h 491"/>
                <a:gd name="T84" fmla="*/ 248 w 566"/>
                <a:gd name="T85" fmla="*/ 249 h 491"/>
                <a:gd name="T86" fmla="*/ 259 w 566"/>
                <a:gd name="T87" fmla="*/ 249 h 491"/>
                <a:gd name="T88" fmla="*/ 259 w 566"/>
                <a:gd name="T89" fmla="*/ 270 h 491"/>
                <a:gd name="T90" fmla="*/ 278 w 566"/>
                <a:gd name="T91" fmla="*/ 291 h 491"/>
                <a:gd name="T92" fmla="*/ 287 w 566"/>
                <a:gd name="T93" fmla="*/ 320 h 491"/>
                <a:gd name="T94" fmla="*/ 278 w 566"/>
                <a:gd name="T95" fmla="*/ 334 h 491"/>
                <a:gd name="T96" fmla="*/ 297 w 566"/>
                <a:gd name="T97" fmla="*/ 362 h 491"/>
                <a:gd name="T98" fmla="*/ 316 w 566"/>
                <a:gd name="T99" fmla="*/ 370 h 491"/>
                <a:gd name="T100" fmla="*/ 326 w 566"/>
                <a:gd name="T101" fmla="*/ 384 h 491"/>
                <a:gd name="T102" fmla="*/ 287 w 566"/>
                <a:gd name="T103" fmla="*/ 440 h 491"/>
                <a:gd name="T104" fmla="*/ 278 w 566"/>
                <a:gd name="T105" fmla="*/ 490 h 4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6"/>
                <a:gd name="T160" fmla="*/ 0 h 491"/>
                <a:gd name="T161" fmla="*/ 566 w 566"/>
                <a:gd name="T162" fmla="*/ 491 h 4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6" h="491">
                  <a:moveTo>
                    <a:pt x="278" y="490"/>
                  </a:moveTo>
                  <a:lnTo>
                    <a:pt x="335" y="483"/>
                  </a:lnTo>
                  <a:lnTo>
                    <a:pt x="345" y="355"/>
                  </a:lnTo>
                  <a:lnTo>
                    <a:pt x="326" y="341"/>
                  </a:lnTo>
                  <a:lnTo>
                    <a:pt x="316" y="312"/>
                  </a:lnTo>
                  <a:lnTo>
                    <a:pt x="345" y="277"/>
                  </a:lnTo>
                  <a:lnTo>
                    <a:pt x="565" y="163"/>
                  </a:lnTo>
                  <a:lnTo>
                    <a:pt x="556" y="149"/>
                  </a:lnTo>
                  <a:lnTo>
                    <a:pt x="526" y="120"/>
                  </a:lnTo>
                  <a:lnTo>
                    <a:pt x="537" y="106"/>
                  </a:lnTo>
                  <a:lnTo>
                    <a:pt x="507" y="85"/>
                  </a:lnTo>
                  <a:lnTo>
                    <a:pt x="517" y="57"/>
                  </a:lnTo>
                  <a:lnTo>
                    <a:pt x="488" y="29"/>
                  </a:lnTo>
                  <a:lnTo>
                    <a:pt x="431" y="21"/>
                  </a:lnTo>
                  <a:lnTo>
                    <a:pt x="383" y="0"/>
                  </a:lnTo>
                  <a:lnTo>
                    <a:pt x="335" y="36"/>
                  </a:lnTo>
                  <a:lnTo>
                    <a:pt x="335" y="43"/>
                  </a:lnTo>
                  <a:lnTo>
                    <a:pt x="326" y="57"/>
                  </a:lnTo>
                  <a:lnTo>
                    <a:pt x="316" y="43"/>
                  </a:lnTo>
                  <a:lnTo>
                    <a:pt x="316" y="29"/>
                  </a:lnTo>
                  <a:lnTo>
                    <a:pt x="297" y="7"/>
                  </a:lnTo>
                  <a:lnTo>
                    <a:pt x="259" y="14"/>
                  </a:lnTo>
                  <a:lnTo>
                    <a:pt x="248" y="43"/>
                  </a:lnTo>
                  <a:lnTo>
                    <a:pt x="259" y="64"/>
                  </a:lnTo>
                  <a:lnTo>
                    <a:pt x="239" y="71"/>
                  </a:lnTo>
                  <a:lnTo>
                    <a:pt x="172" y="43"/>
                  </a:lnTo>
                  <a:lnTo>
                    <a:pt x="95" y="71"/>
                  </a:lnTo>
                  <a:lnTo>
                    <a:pt x="95" y="99"/>
                  </a:lnTo>
                  <a:lnTo>
                    <a:pt x="105" y="99"/>
                  </a:lnTo>
                  <a:lnTo>
                    <a:pt x="67" y="120"/>
                  </a:lnTo>
                  <a:lnTo>
                    <a:pt x="95" y="128"/>
                  </a:lnTo>
                  <a:lnTo>
                    <a:pt x="86" y="142"/>
                  </a:lnTo>
                  <a:lnTo>
                    <a:pt x="115" y="170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125" y="192"/>
                  </a:lnTo>
                  <a:lnTo>
                    <a:pt x="201" y="199"/>
                  </a:lnTo>
                  <a:lnTo>
                    <a:pt x="172" y="220"/>
                  </a:lnTo>
                  <a:lnTo>
                    <a:pt x="192" y="235"/>
                  </a:lnTo>
                  <a:lnTo>
                    <a:pt x="230" y="235"/>
                  </a:lnTo>
                  <a:lnTo>
                    <a:pt x="239" y="220"/>
                  </a:lnTo>
                  <a:lnTo>
                    <a:pt x="259" y="228"/>
                  </a:lnTo>
                  <a:lnTo>
                    <a:pt x="248" y="249"/>
                  </a:lnTo>
                  <a:lnTo>
                    <a:pt x="259" y="249"/>
                  </a:lnTo>
                  <a:lnTo>
                    <a:pt x="259" y="270"/>
                  </a:lnTo>
                  <a:lnTo>
                    <a:pt x="278" y="291"/>
                  </a:lnTo>
                  <a:lnTo>
                    <a:pt x="287" y="320"/>
                  </a:lnTo>
                  <a:lnTo>
                    <a:pt x="278" y="334"/>
                  </a:lnTo>
                  <a:lnTo>
                    <a:pt x="297" y="362"/>
                  </a:lnTo>
                  <a:lnTo>
                    <a:pt x="316" y="370"/>
                  </a:lnTo>
                  <a:lnTo>
                    <a:pt x="326" y="384"/>
                  </a:lnTo>
                  <a:lnTo>
                    <a:pt x="287" y="440"/>
                  </a:lnTo>
                  <a:lnTo>
                    <a:pt x="278" y="49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86" descr="Blue tissue paper"/>
            <p:cNvSpPr>
              <a:spLocks/>
            </p:cNvSpPr>
            <p:nvPr/>
          </p:nvSpPr>
          <p:spPr bwMode="auto">
            <a:xfrm>
              <a:off x="297" y="1245"/>
              <a:ext cx="1394" cy="894"/>
            </a:xfrm>
            <a:custGeom>
              <a:avLst/>
              <a:gdLst>
                <a:gd name="T0" fmla="*/ 1172 w 1394"/>
                <a:gd name="T1" fmla="*/ 816 h 894"/>
                <a:gd name="T2" fmla="*/ 1114 w 1394"/>
                <a:gd name="T3" fmla="*/ 830 h 894"/>
                <a:gd name="T4" fmla="*/ 961 w 1394"/>
                <a:gd name="T5" fmla="*/ 850 h 894"/>
                <a:gd name="T6" fmla="*/ 836 w 1394"/>
                <a:gd name="T7" fmla="*/ 893 h 894"/>
                <a:gd name="T8" fmla="*/ 884 w 1394"/>
                <a:gd name="T9" fmla="*/ 843 h 894"/>
                <a:gd name="T10" fmla="*/ 903 w 1394"/>
                <a:gd name="T11" fmla="*/ 830 h 894"/>
                <a:gd name="T12" fmla="*/ 787 w 1394"/>
                <a:gd name="T13" fmla="*/ 737 h 894"/>
                <a:gd name="T14" fmla="*/ 404 w 1394"/>
                <a:gd name="T15" fmla="*/ 645 h 894"/>
                <a:gd name="T16" fmla="*/ 9 w 1394"/>
                <a:gd name="T17" fmla="*/ 468 h 894"/>
                <a:gd name="T18" fmla="*/ 0 w 1394"/>
                <a:gd name="T19" fmla="*/ 425 h 894"/>
                <a:gd name="T20" fmla="*/ 28 w 1394"/>
                <a:gd name="T21" fmla="*/ 319 h 894"/>
                <a:gd name="T22" fmla="*/ 67 w 1394"/>
                <a:gd name="T23" fmla="*/ 177 h 894"/>
                <a:gd name="T24" fmla="*/ 307 w 1394"/>
                <a:gd name="T25" fmla="*/ 0 h 894"/>
                <a:gd name="T26" fmla="*/ 394 w 1394"/>
                <a:gd name="T27" fmla="*/ 71 h 894"/>
                <a:gd name="T28" fmla="*/ 423 w 1394"/>
                <a:gd name="T29" fmla="*/ 92 h 894"/>
                <a:gd name="T30" fmla="*/ 490 w 1394"/>
                <a:gd name="T31" fmla="*/ 149 h 894"/>
                <a:gd name="T32" fmla="*/ 509 w 1394"/>
                <a:gd name="T33" fmla="*/ 177 h 894"/>
                <a:gd name="T34" fmla="*/ 606 w 1394"/>
                <a:gd name="T35" fmla="*/ 220 h 894"/>
                <a:gd name="T36" fmla="*/ 673 w 1394"/>
                <a:gd name="T37" fmla="*/ 241 h 894"/>
                <a:gd name="T38" fmla="*/ 692 w 1394"/>
                <a:gd name="T39" fmla="*/ 206 h 894"/>
                <a:gd name="T40" fmla="*/ 720 w 1394"/>
                <a:gd name="T41" fmla="*/ 255 h 894"/>
                <a:gd name="T42" fmla="*/ 759 w 1394"/>
                <a:gd name="T43" fmla="*/ 248 h 894"/>
                <a:gd name="T44" fmla="*/ 740 w 1394"/>
                <a:gd name="T45" fmla="*/ 192 h 894"/>
                <a:gd name="T46" fmla="*/ 797 w 1394"/>
                <a:gd name="T47" fmla="*/ 199 h 894"/>
                <a:gd name="T48" fmla="*/ 817 w 1394"/>
                <a:gd name="T49" fmla="*/ 241 h 894"/>
                <a:gd name="T50" fmla="*/ 836 w 1394"/>
                <a:gd name="T51" fmla="*/ 276 h 894"/>
                <a:gd name="T52" fmla="*/ 903 w 1394"/>
                <a:gd name="T53" fmla="*/ 241 h 894"/>
                <a:gd name="T54" fmla="*/ 855 w 1394"/>
                <a:gd name="T55" fmla="*/ 305 h 894"/>
                <a:gd name="T56" fmla="*/ 817 w 1394"/>
                <a:gd name="T57" fmla="*/ 333 h 894"/>
                <a:gd name="T58" fmla="*/ 778 w 1394"/>
                <a:gd name="T59" fmla="*/ 362 h 894"/>
                <a:gd name="T60" fmla="*/ 692 w 1394"/>
                <a:gd name="T61" fmla="*/ 411 h 894"/>
                <a:gd name="T62" fmla="*/ 701 w 1394"/>
                <a:gd name="T63" fmla="*/ 511 h 894"/>
                <a:gd name="T64" fmla="*/ 884 w 1394"/>
                <a:gd name="T65" fmla="*/ 581 h 894"/>
                <a:gd name="T66" fmla="*/ 884 w 1394"/>
                <a:gd name="T67" fmla="*/ 631 h 894"/>
                <a:gd name="T68" fmla="*/ 951 w 1394"/>
                <a:gd name="T69" fmla="*/ 631 h 894"/>
                <a:gd name="T70" fmla="*/ 970 w 1394"/>
                <a:gd name="T71" fmla="*/ 560 h 894"/>
                <a:gd name="T72" fmla="*/ 941 w 1394"/>
                <a:gd name="T73" fmla="*/ 489 h 894"/>
                <a:gd name="T74" fmla="*/ 951 w 1394"/>
                <a:gd name="T75" fmla="*/ 411 h 894"/>
                <a:gd name="T76" fmla="*/ 1066 w 1394"/>
                <a:gd name="T77" fmla="*/ 425 h 894"/>
                <a:gd name="T78" fmla="*/ 1114 w 1394"/>
                <a:gd name="T79" fmla="*/ 496 h 894"/>
                <a:gd name="T80" fmla="*/ 1172 w 1394"/>
                <a:gd name="T81" fmla="*/ 468 h 894"/>
                <a:gd name="T82" fmla="*/ 1249 w 1394"/>
                <a:gd name="T83" fmla="*/ 538 h 894"/>
                <a:gd name="T84" fmla="*/ 1365 w 1394"/>
                <a:gd name="T85" fmla="*/ 581 h 894"/>
                <a:gd name="T86" fmla="*/ 1393 w 1394"/>
                <a:gd name="T87" fmla="*/ 645 h 894"/>
                <a:gd name="T88" fmla="*/ 1287 w 1394"/>
                <a:gd name="T89" fmla="*/ 694 h 894"/>
                <a:gd name="T90" fmla="*/ 1133 w 1394"/>
                <a:gd name="T91" fmla="*/ 751 h 894"/>
                <a:gd name="T92" fmla="*/ 1210 w 1394"/>
                <a:gd name="T93" fmla="*/ 730 h 894"/>
                <a:gd name="T94" fmla="*/ 1258 w 1394"/>
                <a:gd name="T95" fmla="*/ 758 h 894"/>
                <a:gd name="T96" fmla="*/ 1249 w 1394"/>
                <a:gd name="T97" fmla="*/ 787 h 894"/>
                <a:gd name="T98" fmla="*/ 1249 w 1394"/>
                <a:gd name="T99" fmla="*/ 864 h 894"/>
                <a:gd name="T100" fmla="*/ 1220 w 1394"/>
                <a:gd name="T101" fmla="*/ 836 h 8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4"/>
                <a:gd name="T154" fmla="*/ 0 h 894"/>
                <a:gd name="T155" fmla="*/ 1394 w 1394"/>
                <a:gd name="T156" fmla="*/ 894 h 8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4" h="894">
                  <a:moveTo>
                    <a:pt x="1210" y="836"/>
                  </a:moveTo>
                  <a:lnTo>
                    <a:pt x="1191" y="836"/>
                  </a:lnTo>
                  <a:lnTo>
                    <a:pt x="1172" y="816"/>
                  </a:lnTo>
                  <a:lnTo>
                    <a:pt x="1191" y="794"/>
                  </a:lnTo>
                  <a:lnTo>
                    <a:pt x="1163" y="787"/>
                  </a:lnTo>
                  <a:lnTo>
                    <a:pt x="1114" y="830"/>
                  </a:lnTo>
                  <a:lnTo>
                    <a:pt x="1047" y="836"/>
                  </a:lnTo>
                  <a:lnTo>
                    <a:pt x="999" y="857"/>
                  </a:lnTo>
                  <a:lnTo>
                    <a:pt x="961" y="850"/>
                  </a:lnTo>
                  <a:lnTo>
                    <a:pt x="922" y="879"/>
                  </a:lnTo>
                  <a:lnTo>
                    <a:pt x="855" y="893"/>
                  </a:lnTo>
                  <a:lnTo>
                    <a:pt x="836" y="893"/>
                  </a:lnTo>
                  <a:lnTo>
                    <a:pt x="845" y="879"/>
                  </a:lnTo>
                  <a:lnTo>
                    <a:pt x="884" y="864"/>
                  </a:lnTo>
                  <a:lnTo>
                    <a:pt x="884" y="843"/>
                  </a:lnTo>
                  <a:lnTo>
                    <a:pt x="894" y="864"/>
                  </a:lnTo>
                  <a:lnTo>
                    <a:pt x="913" y="864"/>
                  </a:lnTo>
                  <a:lnTo>
                    <a:pt x="903" y="830"/>
                  </a:lnTo>
                  <a:lnTo>
                    <a:pt x="836" y="801"/>
                  </a:lnTo>
                  <a:lnTo>
                    <a:pt x="806" y="766"/>
                  </a:lnTo>
                  <a:lnTo>
                    <a:pt x="787" y="737"/>
                  </a:lnTo>
                  <a:lnTo>
                    <a:pt x="750" y="723"/>
                  </a:lnTo>
                  <a:lnTo>
                    <a:pt x="711" y="730"/>
                  </a:lnTo>
                  <a:lnTo>
                    <a:pt x="404" y="645"/>
                  </a:lnTo>
                  <a:lnTo>
                    <a:pt x="192" y="567"/>
                  </a:lnTo>
                  <a:lnTo>
                    <a:pt x="19" y="496"/>
                  </a:lnTo>
                  <a:lnTo>
                    <a:pt x="9" y="468"/>
                  </a:lnTo>
                  <a:lnTo>
                    <a:pt x="9" y="454"/>
                  </a:lnTo>
                  <a:lnTo>
                    <a:pt x="19" y="432"/>
                  </a:lnTo>
                  <a:lnTo>
                    <a:pt x="0" y="425"/>
                  </a:lnTo>
                  <a:lnTo>
                    <a:pt x="28" y="355"/>
                  </a:lnTo>
                  <a:lnTo>
                    <a:pt x="19" y="340"/>
                  </a:lnTo>
                  <a:lnTo>
                    <a:pt x="28" y="319"/>
                  </a:lnTo>
                  <a:lnTo>
                    <a:pt x="77" y="319"/>
                  </a:lnTo>
                  <a:lnTo>
                    <a:pt x="86" y="192"/>
                  </a:lnTo>
                  <a:lnTo>
                    <a:pt x="67" y="177"/>
                  </a:lnTo>
                  <a:lnTo>
                    <a:pt x="58" y="149"/>
                  </a:lnTo>
                  <a:lnTo>
                    <a:pt x="86" y="113"/>
                  </a:lnTo>
                  <a:lnTo>
                    <a:pt x="307" y="0"/>
                  </a:lnTo>
                  <a:lnTo>
                    <a:pt x="316" y="36"/>
                  </a:lnTo>
                  <a:lnTo>
                    <a:pt x="385" y="50"/>
                  </a:lnTo>
                  <a:lnTo>
                    <a:pt x="394" y="71"/>
                  </a:lnTo>
                  <a:lnTo>
                    <a:pt x="423" y="64"/>
                  </a:lnTo>
                  <a:lnTo>
                    <a:pt x="432" y="71"/>
                  </a:lnTo>
                  <a:lnTo>
                    <a:pt x="423" y="92"/>
                  </a:lnTo>
                  <a:lnTo>
                    <a:pt x="442" y="99"/>
                  </a:lnTo>
                  <a:lnTo>
                    <a:pt x="480" y="120"/>
                  </a:lnTo>
                  <a:lnTo>
                    <a:pt x="490" y="149"/>
                  </a:lnTo>
                  <a:lnTo>
                    <a:pt x="518" y="156"/>
                  </a:lnTo>
                  <a:lnTo>
                    <a:pt x="509" y="170"/>
                  </a:lnTo>
                  <a:lnTo>
                    <a:pt x="509" y="177"/>
                  </a:lnTo>
                  <a:lnTo>
                    <a:pt x="576" y="199"/>
                  </a:lnTo>
                  <a:lnTo>
                    <a:pt x="576" y="220"/>
                  </a:lnTo>
                  <a:lnTo>
                    <a:pt x="606" y="220"/>
                  </a:lnTo>
                  <a:lnTo>
                    <a:pt x="606" y="199"/>
                  </a:lnTo>
                  <a:lnTo>
                    <a:pt x="634" y="206"/>
                  </a:lnTo>
                  <a:lnTo>
                    <a:pt x="673" y="241"/>
                  </a:lnTo>
                  <a:lnTo>
                    <a:pt x="692" y="234"/>
                  </a:lnTo>
                  <a:lnTo>
                    <a:pt x="692" y="220"/>
                  </a:lnTo>
                  <a:lnTo>
                    <a:pt x="692" y="206"/>
                  </a:lnTo>
                  <a:lnTo>
                    <a:pt x="720" y="213"/>
                  </a:lnTo>
                  <a:lnTo>
                    <a:pt x="730" y="220"/>
                  </a:lnTo>
                  <a:lnTo>
                    <a:pt x="720" y="255"/>
                  </a:lnTo>
                  <a:lnTo>
                    <a:pt x="730" y="255"/>
                  </a:lnTo>
                  <a:lnTo>
                    <a:pt x="740" y="248"/>
                  </a:lnTo>
                  <a:lnTo>
                    <a:pt x="759" y="248"/>
                  </a:lnTo>
                  <a:lnTo>
                    <a:pt x="750" y="241"/>
                  </a:lnTo>
                  <a:lnTo>
                    <a:pt x="769" y="227"/>
                  </a:lnTo>
                  <a:lnTo>
                    <a:pt x="740" y="192"/>
                  </a:lnTo>
                  <a:lnTo>
                    <a:pt x="759" y="170"/>
                  </a:lnTo>
                  <a:lnTo>
                    <a:pt x="778" y="177"/>
                  </a:lnTo>
                  <a:lnTo>
                    <a:pt x="797" y="199"/>
                  </a:lnTo>
                  <a:lnTo>
                    <a:pt x="787" y="213"/>
                  </a:lnTo>
                  <a:lnTo>
                    <a:pt x="797" y="241"/>
                  </a:lnTo>
                  <a:lnTo>
                    <a:pt x="817" y="241"/>
                  </a:lnTo>
                  <a:lnTo>
                    <a:pt x="836" y="248"/>
                  </a:lnTo>
                  <a:lnTo>
                    <a:pt x="826" y="262"/>
                  </a:lnTo>
                  <a:lnTo>
                    <a:pt x="836" y="276"/>
                  </a:lnTo>
                  <a:lnTo>
                    <a:pt x="875" y="255"/>
                  </a:lnTo>
                  <a:lnTo>
                    <a:pt x="875" y="234"/>
                  </a:lnTo>
                  <a:lnTo>
                    <a:pt x="903" y="241"/>
                  </a:lnTo>
                  <a:lnTo>
                    <a:pt x="913" y="283"/>
                  </a:lnTo>
                  <a:lnTo>
                    <a:pt x="894" y="312"/>
                  </a:lnTo>
                  <a:lnTo>
                    <a:pt x="855" y="305"/>
                  </a:lnTo>
                  <a:lnTo>
                    <a:pt x="836" y="319"/>
                  </a:lnTo>
                  <a:lnTo>
                    <a:pt x="797" y="319"/>
                  </a:lnTo>
                  <a:lnTo>
                    <a:pt x="817" y="333"/>
                  </a:lnTo>
                  <a:lnTo>
                    <a:pt x="797" y="355"/>
                  </a:lnTo>
                  <a:lnTo>
                    <a:pt x="787" y="355"/>
                  </a:lnTo>
                  <a:lnTo>
                    <a:pt x="778" y="362"/>
                  </a:lnTo>
                  <a:lnTo>
                    <a:pt x="759" y="362"/>
                  </a:lnTo>
                  <a:lnTo>
                    <a:pt x="759" y="376"/>
                  </a:lnTo>
                  <a:lnTo>
                    <a:pt x="692" y="411"/>
                  </a:lnTo>
                  <a:lnTo>
                    <a:pt x="662" y="447"/>
                  </a:lnTo>
                  <a:lnTo>
                    <a:pt x="701" y="475"/>
                  </a:lnTo>
                  <a:lnTo>
                    <a:pt x="701" y="511"/>
                  </a:lnTo>
                  <a:lnTo>
                    <a:pt x="769" y="532"/>
                  </a:lnTo>
                  <a:lnTo>
                    <a:pt x="826" y="574"/>
                  </a:lnTo>
                  <a:lnTo>
                    <a:pt x="884" y="581"/>
                  </a:lnTo>
                  <a:lnTo>
                    <a:pt x="864" y="602"/>
                  </a:lnTo>
                  <a:lnTo>
                    <a:pt x="894" y="610"/>
                  </a:lnTo>
                  <a:lnTo>
                    <a:pt x="884" y="631"/>
                  </a:lnTo>
                  <a:lnTo>
                    <a:pt x="922" y="667"/>
                  </a:lnTo>
                  <a:lnTo>
                    <a:pt x="951" y="667"/>
                  </a:lnTo>
                  <a:lnTo>
                    <a:pt x="951" y="631"/>
                  </a:lnTo>
                  <a:lnTo>
                    <a:pt x="922" y="610"/>
                  </a:lnTo>
                  <a:lnTo>
                    <a:pt x="931" y="588"/>
                  </a:lnTo>
                  <a:lnTo>
                    <a:pt x="970" y="560"/>
                  </a:lnTo>
                  <a:lnTo>
                    <a:pt x="961" y="511"/>
                  </a:lnTo>
                  <a:lnTo>
                    <a:pt x="941" y="504"/>
                  </a:lnTo>
                  <a:lnTo>
                    <a:pt x="941" y="489"/>
                  </a:lnTo>
                  <a:lnTo>
                    <a:pt x="961" y="468"/>
                  </a:lnTo>
                  <a:lnTo>
                    <a:pt x="961" y="454"/>
                  </a:lnTo>
                  <a:lnTo>
                    <a:pt x="951" y="411"/>
                  </a:lnTo>
                  <a:lnTo>
                    <a:pt x="1008" y="418"/>
                  </a:lnTo>
                  <a:lnTo>
                    <a:pt x="1038" y="411"/>
                  </a:lnTo>
                  <a:lnTo>
                    <a:pt x="1066" y="425"/>
                  </a:lnTo>
                  <a:lnTo>
                    <a:pt x="1066" y="439"/>
                  </a:lnTo>
                  <a:lnTo>
                    <a:pt x="1105" y="461"/>
                  </a:lnTo>
                  <a:lnTo>
                    <a:pt x="1114" y="496"/>
                  </a:lnTo>
                  <a:lnTo>
                    <a:pt x="1133" y="504"/>
                  </a:lnTo>
                  <a:lnTo>
                    <a:pt x="1152" y="504"/>
                  </a:lnTo>
                  <a:lnTo>
                    <a:pt x="1172" y="468"/>
                  </a:lnTo>
                  <a:lnTo>
                    <a:pt x="1210" y="511"/>
                  </a:lnTo>
                  <a:lnTo>
                    <a:pt x="1249" y="518"/>
                  </a:lnTo>
                  <a:lnTo>
                    <a:pt x="1249" y="538"/>
                  </a:lnTo>
                  <a:lnTo>
                    <a:pt x="1277" y="574"/>
                  </a:lnTo>
                  <a:lnTo>
                    <a:pt x="1345" y="574"/>
                  </a:lnTo>
                  <a:lnTo>
                    <a:pt x="1365" y="581"/>
                  </a:lnTo>
                  <a:lnTo>
                    <a:pt x="1365" y="610"/>
                  </a:lnTo>
                  <a:lnTo>
                    <a:pt x="1393" y="631"/>
                  </a:lnTo>
                  <a:lnTo>
                    <a:pt x="1393" y="645"/>
                  </a:lnTo>
                  <a:lnTo>
                    <a:pt x="1374" y="652"/>
                  </a:lnTo>
                  <a:lnTo>
                    <a:pt x="1335" y="687"/>
                  </a:lnTo>
                  <a:lnTo>
                    <a:pt x="1287" y="694"/>
                  </a:lnTo>
                  <a:lnTo>
                    <a:pt x="1220" y="701"/>
                  </a:lnTo>
                  <a:lnTo>
                    <a:pt x="1172" y="737"/>
                  </a:lnTo>
                  <a:lnTo>
                    <a:pt x="1133" y="751"/>
                  </a:lnTo>
                  <a:lnTo>
                    <a:pt x="1105" y="780"/>
                  </a:lnTo>
                  <a:lnTo>
                    <a:pt x="1152" y="773"/>
                  </a:lnTo>
                  <a:lnTo>
                    <a:pt x="1210" y="730"/>
                  </a:lnTo>
                  <a:lnTo>
                    <a:pt x="1220" y="730"/>
                  </a:lnTo>
                  <a:lnTo>
                    <a:pt x="1249" y="744"/>
                  </a:lnTo>
                  <a:lnTo>
                    <a:pt x="1258" y="758"/>
                  </a:lnTo>
                  <a:lnTo>
                    <a:pt x="1239" y="766"/>
                  </a:lnTo>
                  <a:lnTo>
                    <a:pt x="1249" y="773"/>
                  </a:lnTo>
                  <a:lnTo>
                    <a:pt x="1249" y="787"/>
                  </a:lnTo>
                  <a:lnTo>
                    <a:pt x="1326" y="808"/>
                  </a:lnTo>
                  <a:lnTo>
                    <a:pt x="1296" y="830"/>
                  </a:lnTo>
                  <a:lnTo>
                    <a:pt x="1249" y="864"/>
                  </a:lnTo>
                  <a:lnTo>
                    <a:pt x="1239" y="850"/>
                  </a:lnTo>
                  <a:lnTo>
                    <a:pt x="1258" y="823"/>
                  </a:lnTo>
                  <a:lnTo>
                    <a:pt x="1220" y="836"/>
                  </a:lnTo>
                  <a:lnTo>
                    <a:pt x="1210" y="83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87" descr="Blue tissue paper"/>
            <p:cNvSpPr>
              <a:spLocks/>
            </p:cNvSpPr>
            <p:nvPr/>
          </p:nvSpPr>
          <p:spPr bwMode="auto">
            <a:xfrm>
              <a:off x="116" y="1727"/>
              <a:ext cx="1391" cy="825"/>
            </a:xfrm>
            <a:custGeom>
              <a:avLst/>
              <a:gdLst>
                <a:gd name="T0" fmla="*/ 183 w 1391"/>
                <a:gd name="T1" fmla="*/ 14 h 825"/>
                <a:gd name="T2" fmla="*/ 153 w 1391"/>
                <a:gd name="T3" fmla="*/ 43 h 825"/>
                <a:gd name="T4" fmla="*/ 58 w 1391"/>
                <a:gd name="T5" fmla="*/ 99 h 825"/>
                <a:gd name="T6" fmla="*/ 19 w 1391"/>
                <a:gd name="T7" fmla="*/ 149 h 825"/>
                <a:gd name="T8" fmla="*/ 0 w 1391"/>
                <a:gd name="T9" fmla="*/ 312 h 825"/>
                <a:gd name="T10" fmla="*/ 48 w 1391"/>
                <a:gd name="T11" fmla="*/ 377 h 825"/>
                <a:gd name="T12" fmla="*/ 163 w 1391"/>
                <a:gd name="T13" fmla="*/ 476 h 825"/>
                <a:gd name="T14" fmla="*/ 258 w 1391"/>
                <a:gd name="T15" fmla="*/ 497 h 825"/>
                <a:gd name="T16" fmla="*/ 325 w 1391"/>
                <a:gd name="T17" fmla="*/ 540 h 825"/>
                <a:gd name="T18" fmla="*/ 355 w 1391"/>
                <a:gd name="T19" fmla="*/ 597 h 825"/>
                <a:gd name="T20" fmla="*/ 431 w 1391"/>
                <a:gd name="T21" fmla="*/ 668 h 825"/>
                <a:gd name="T22" fmla="*/ 489 w 1391"/>
                <a:gd name="T23" fmla="*/ 718 h 825"/>
                <a:gd name="T24" fmla="*/ 527 w 1391"/>
                <a:gd name="T25" fmla="*/ 646 h 825"/>
                <a:gd name="T26" fmla="*/ 652 w 1391"/>
                <a:gd name="T27" fmla="*/ 653 h 825"/>
                <a:gd name="T28" fmla="*/ 680 w 1391"/>
                <a:gd name="T29" fmla="*/ 661 h 825"/>
                <a:gd name="T30" fmla="*/ 710 w 1391"/>
                <a:gd name="T31" fmla="*/ 675 h 825"/>
                <a:gd name="T32" fmla="*/ 738 w 1391"/>
                <a:gd name="T33" fmla="*/ 675 h 825"/>
                <a:gd name="T34" fmla="*/ 766 w 1391"/>
                <a:gd name="T35" fmla="*/ 682 h 825"/>
                <a:gd name="T36" fmla="*/ 805 w 1391"/>
                <a:gd name="T37" fmla="*/ 675 h 825"/>
                <a:gd name="T38" fmla="*/ 854 w 1391"/>
                <a:gd name="T39" fmla="*/ 675 h 825"/>
                <a:gd name="T40" fmla="*/ 921 w 1391"/>
                <a:gd name="T41" fmla="*/ 696 h 825"/>
                <a:gd name="T42" fmla="*/ 940 w 1391"/>
                <a:gd name="T43" fmla="*/ 767 h 825"/>
                <a:gd name="T44" fmla="*/ 959 w 1391"/>
                <a:gd name="T45" fmla="*/ 795 h 825"/>
                <a:gd name="T46" fmla="*/ 968 w 1391"/>
                <a:gd name="T47" fmla="*/ 824 h 825"/>
                <a:gd name="T48" fmla="*/ 1016 w 1391"/>
                <a:gd name="T49" fmla="*/ 781 h 825"/>
                <a:gd name="T50" fmla="*/ 1007 w 1391"/>
                <a:gd name="T51" fmla="*/ 661 h 825"/>
                <a:gd name="T52" fmla="*/ 1151 w 1391"/>
                <a:gd name="T53" fmla="*/ 576 h 825"/>
                <a:gd name="T54" fmla="*/ 1151 w 1391"/>
                <a:gd name="T55" fmla="*/ 533 h 825"/>
                <a:gd name="T56" fmla="*/ 1170 w 1391"/>
                <a:gd name="T57" fmla="*/ 526 h 825"/>
                <a:gd name="T58" fmla="*/ 1179 w 1391"/>
                <a:gd name="T59" fmla="*/ 504 h 825"/>
                <a:gd name="T60" fmla="*/ 1237 w 1391"/>
                <a:gd name="T61" fmla="*/ 454 h 825"/>
                <a:gd name="T62" fmla="*/ 1332 w 1391"/>
                <a:gd name="T63" fmla="*/ 419 h 825"/>
                <a:gd name="T64" fmla="*/ 1313 w 1391"/>
                <a:gd name="T65" fmla="*/ 412 h 825"/>
                <a:gd name="T66" fmla="*/ 1381 w 1391"/>
                <a:gd name="T67" fmla="*/ 370 h 825"/>
                <a:gd name="T68" fmla="*/ 1371 w 1391"/>
                <a:gd name="T69" fmla="*/ 355 h 825"/>
                <a:gd name="T70" fmla="*/ 1371 w 1391"/>
                <a:gd name="T71" fmla="*/ 305 h 825"/>
                <a:gd name="T72" fmla="*/ 1294 w 1391"/>
                <a:gd name="T73" fmla="*/ 348 h 825"/>
                <a:gd name="T74" fmla="*/ 1170 w 1391"/>
                <a:gd name="T75" fmla="*/ 377 h 825"/>
                <a:gd name="T76" fmla="*/ 1140 w 1391"/>
                <a:gd name="T77" fmla="*/ 405 h 825"/>
                <a:gd name="T78" fmla="*/ 1074 w 1391"/>
                <a:gd name="T79" fmla="*/ 426 h 825"/>
                <a:gd name="T80" fmla="*/ 1016 w 1391"/>
                <a:gd name="T81" fmla="*/ 426 h 825"/>
                <a:gd name="T82" fmla="*/ 1016 w 1391"/>
                <a:gd name="T83" fmla="*/ 412 h 825"/>
                <a:gd name="T84" fmla="*/ 1007 w 1391"/>
                <a:gd name="T85" fmla="*/ 398 h 825"/>
                <a:gd name="T86" fmla="*/ 977 w 1391"/>
                <a:gd name="T87" fmla="*/ 384 h 825"/>
                <a:gd name="T88" fmla="*/ 996 w 1391"/>
                <a:gd name="T89" fmla="*/ 355 h 825"/>
                <a:gd name="T90" fmla="*/ 977 w 1391"/>
                <a:gd name="T91" fmla="*/ 327 h 825"/>
                <a:gd name="T92" fmla="*/ 930 w 1391"/>
                <a:gd name="T93" fmla="*/ 341 h 825"/>
                <a:gd name="T94" fmla="*/ 921 w 1391"/>
                <a:gd name="T95" fmla="*/ 398 h 825"/>
                <a:gd name="T96" fmla="*/ 882 w 1391"/>
                <a:gd name="T97" fmla="*/ 419 h 825"/>
                <a:gd name="T98" fmla="*/ 872 w 1391"/>
                <a:gd name="T99" fmla="*/ 355 h 825"/>
                <a:gd name="T100" fmla="*/ 882 w 1391"/>
                <a:gd name="T101" fmla="*/ 334 h 825"/>
                <a:gd name="T102" fmla="*/ 940 w 1391"/>
                <a:gd name="T103" fmla="*/ 305 h 825"/>
                <a:gd name="T104" fmla="*/ 949 w 1391"/>
                <a:gd name="T105" fmla="*/ 298 h 825"/>
                <a:gd name="T106" fmla="*/ 901 w 1391"/>
                <a:gd name="T107" fmla="*/ 284 h 825"/>
                <a:gd name="T108" fmla="*/ 901 w 1391"/>
                <a:gd name="T109" fmla="*/ 270 h 825"/>
                <a:gd name="T110" fmla="*/ 824 w 1391"/>
                <a:gd name="T111" fmla="*/ 284 h 825"/>
                <a:gd name="T112" fmla="*/ 796 w 1391"/>
                <a:gd name="T113" fmla="*/ 284 h 825"/>
                <a:gd name="T114" fmla="*/ 891 w 1391"/>
                <a:gd name="T115" fmla="*/ 249 h 825"/>
                <a:gd name="T116" fmla="*/ 374 w 1391"/>
                <a:gd name="T117" fmla="*/ 85 h 8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91"/>
                <a:gd name="T178" fmla="*/ 0 h 825"/>
                <a:gd name="T179" fmla="*/ 1391 w 1391"/>
                <a:gd name="T180" fmla="*/ 825 h 8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91" h="825">
                  <a:moveTo>
                    <a:pt x="211" y="21"/>
                  </a:moveTo>
                  <a:lnTo>
                    <a:pt x="183" y="14"/>
                  </a:lnTo>
                  <a:lnTo>
                    <a:pt x="153" y="0"/>
                  </a:lnTo>
                  <a:lnTo>
                    <a:pt x="153" y="43"/>
                  </a:lnTo>
                  <a:lnTo>
                    <a:pt x="105" y="85"/>
                  </a:lnTo>
                  <a:lnTo>
                    <a:pt x="58" y="99"/>
                  </a:lnTo>
                  <a:lnTo>
                    <a:pt x="58" y="128"/>
                  </a:lnTo>
                  <a:lnTo>
                    <a:pt x="19" y="149"/>
                  </a:lnTo>
                  <a:lnTo>
                    <a:pt x="0" y="221"/>
                  </a:lnTo>
                  <a:lnTo>
                    <a:pt x="0" y="312"/>
                  </a:lnTo>
                  <a:lnTo>
                    <a:pt x="39" y="362"/>
                  </a:lnTo>
                  <a:lnTo>
                    <a:pt x="48" y="377"/>
                  </a:lnTo>
                  <a:lnTo>
                    <a:pt x="114" y="412"/>
                  </a:lnTo>
                  <a:lnTo>
                    <a:pt x="163" y="476"/>
                  </a:lnTo>
                  <a:lnTo>
                    <a:pt x="258" y="504"/>
                  </a:lnTo>
                  <a:lnTo>
                    <a:pt x="258" y="497"/>
                  </a:lnTo>
                  <a:lnTo>
                    <a:pt x="307" y="504"/>
                  </a:lnTo>
                  <a:lnTo>
                    <a:pt x="325" y="540"/>
                  </a:lnTo>
                  <a:lnTo>
                    <a:pt x="336" y="576"/>
                  </a:lnTo>
                  <a:lnTo>
                    <a:pt x="355" y="597"/>
                  </a:lnTo>
                  <a:lnTo>
                    <a:pt x="413" y="597"/>
                  </a:lnTo>
                  <a:lnTo>
                    <a:pt x="431" y="668"/>
                  </a:lnTo>
                  <a:lnTo>
                    <a:pt x="460" y="704"/>
                  </a:lnTo>
                  <a:lnTo>
                    <a:pt x="489" y="718"/>
                  </a:lnTo>
                  <a:lnTo>
                    <a:pt x="508" y="661"/>
                  </a:lnTo>
                  <a:lnTo>
                    <a:pt x="527" y="646"/>
                  </a:lnTo>
                  <a:lnTo>
                    <a:pt x="633" y="646"/>
                  </a:lnTo>
                  <a:lnTo>
                    <a:pt x="652" y="653"/>
                  </a:lnTo>
                  <a:lnTo>
                    <a:pt x="661" y="661"/>
                  </a:lnTo>
                  <a:lnTo>
                    <a:pt x="680" y="661"/>
                  </a:lnTo>
                  <a:lnTo>
                    <a:pt x="690" y="675"/>
                  </a:lnTo>
                  <a:lnTo>
                    <a:pt x="710" y="675"/>
                  </a:lnTo>
                  <a:lnTo>
                    <a:pt x="719" y="689"/>
                  </a:lnTo>
                  <a:lnTo>
                    <a:pt x="738" y="675"/>
                  </a:lnTo>
                  <a:lnTo>
                    <a:pt x="748" y="689"/>
                  </a:lnTo>
                  <a:lnTo>
                    <a:pt x="766" y="682"/>
                  </a:lnTo>
                  <a:lnTo>
                    <a:pt x="757" y="661"/>
                  </a:lnTo>
                  <a:lnTo>
                    <a:pt x="805" y="675"/>
                  </a:lnTo>
                  <a:lnTo>
                    <a:pt x="824" y="668"/>
                  </a:lnTo>
                  <a:lnTo>
                    <a:pt x="854" y="675"/>
                  </a:lnTo>
                  <a:lnTo>
                    <a:pt x="863" y="682"/>
                  </a:lnTo>
                  <a:lnTo>
                    <a:pt x="921" y="696"/>
                  </a:lnTo>
                  <a:lnTo>
                    <a:pt x="949" y="718"/>
                  </a:lnTo>
                  <a:lnTo>
                    <a:pt x="940" y="767"/>
                  </a:lnTo>
                  <a:lnTo>
                    <a:pt x="959" y="767"/>
                  </a:lnTo>
                  <a:lnTo>
                    <a:pt x="959" y="795"/>
                  </a:lnTo>
                  <a:lnTo>
                    <a:pt x="977" y="817"/>
                  </a:lnTo>
                  <a:lnTo>
                    <a:pt x="968" y="824"/>
                  </a:lnTo>
                  <a:lnTo>
                    <a:pt x="996" y="810"/>
                  </a:lnTo>
                  <a:lnTo>
                    <a:pt x="1016" y="781"/>
                  </a:lnTo>
                  <a:lnTo>
                    <a:pt x="996" y="696"/>
                  </a:lnTo>
                  <a:lnTo>
                    <a:pt x="1007" y="661"/>
                  </a:lnTo>
                  <a:lnTo>
                    <a:pt x="1131" y="597"/>
                  </a:lnTo>
                  <a:lnTo>
                    <a:pt x="1151" y="576"/>
                  </a:lnTo>
                  <a:lnTo>
                    <a:pt x="1179" y="569"/>
                  </a:lnTo>
                  <a:lnTo>
                    <a:pt x="1151" y="533"/>
                  </a:lnTo>
                  <a:lnTo>
                    <a:pt x="1160" y="512"/>
                  </a:lnTo>
                  <a:lnTo>
                    <a:pt x="1170" y="526"/>
                  </a:lnTo>
                  <a:lnTo>
                    <a:pt x="1179" y="519"/>
                  </a:lnTo>
                  <a:lnTo>
                    <a:pt x="1179" y="504"/>
                  </a:lnTo>
                  <a:lnTo>
                    <a:pt x="1227" y="476"/>
                  </a:lnTo>
                  <a:lnTo>
                    <a:pt x="1237" y="454"/>
                  </a:lnTo>
                  <a:lnTo>
                    <a:pt x="1294" y="440"/>
                  </a:lnTo>
                  <a:lnTo>
                    <a:pt x="1332" y="419"/>
                  </a:lnTo>
                  <a:lnTo>
                    <a:pt x="1313" y="419"/>
                  </a:lnTo>
                  <a:lnTo>
                    <a:pt x="1313" y="412"/>
                  </a:lnTo>
                  <a:lnTo>
                    <a:pt x="1362" y="370"/>
                  </a:lnTo>
                  <a:lnTo>
                    <a:pt x="1381" y="370"/>
                  </a:lnTo>
                  <a:lnTo>
                    <a:pt x="1390" y="355"/>
                  </a:lnTo>
                  <a:lnTo>
                    <a:pt x="1371" y="355"/>
                  </a:lnTo>
                  <a:lnTo>
                    <a:pt x="1351" y="334"/>
                  </a:lnTo>
                  <a:lnTo>
                    <a:pt x="1371" y="305"/>
                  </a:lnTo>
                  <a:lnTo>
                    <a:pt x="1342" y="305"/>
                  </a:lnTo>
                  <a:lnTo>
                    <a:pt x="1294" y="348"/>
                  </a:lnTo>
                  <a:lnTo>
                    <a:pt x="1227" y="355"/>
                  </a:lnTo>
                  <a:lnTo>
                    <a:pt x="1170" y="377"/>
                  </a:lnTo>
                  <a:lnTo>
                    <a:pt x="1170" y="398"/>
                  </a:lnTo>
                  <a:lnTo>
                    <a:pt x="1140" y="405"/>
                  </a:lnTo>
                  <a:lnTo>
                    <a:pt x="1112" y="405"/>
                  </a:lnTo>
                  <a:lnTo>
                    <a:pt x="1074" y="426"/>
                  </a:lnTo>
                  <a:lnTo>
                    <a:pt x="1045" y="440"/>
                  </a:lnTo>
                  <a:lnTo>
                    <a:pt x="1016" y="426"/>
                  </a:lnTo>
                  <a:lnTo>
                    <a:pt x="1007" y="419"/>
                  </a:lnTo>
                  <a:lnTo>
                    <a:pt x="1016" y="412"/>
                  </a:lnTo>
                  <a:lnTo>
                    <a:pt x="1026" y="398"/>
                  </a:lnTo>
                  <a:lnTo>
                    <a:pt x="1007" y="398"/>
                  </a:lnTo>
                  <a:lnTo>
                    <a:pt x="1007" y="377"/>
                  </a:lnTo>
                  <a:lnTo>
                    <a:pt x="977" y="384"/>
                  </a:lnTo>
                  <a:lnTo>
                    <a:pt x="968" y="377"/>
                  </a:lnTo>
                  <a:lnTo>
                    <a:pt x="996" y="355"/>
                  </a:lnTo>
                  <a:lnTo>
                    <a:pt x="987" y="334"/>
                  </a:lnTo>
                  <a:lnTo>
                    <a:pt x="977" y="327"/>
                  </a:lnTo>
                  <a:lnTo>
                    <a:pt x="968" y="327"/>
                  </a:lnTo>
                  <a:lnTo>
                    <a:pt x="930" y="341"/>
                  </a:lnTo>
                  <a:lnTo>
                    <a:pt x="921" y="370"/>
                  </a:lnTo>
                  <a:lnTo>
                    <a:pt x="921" y="398"/>
                  </a:lnTo>
                  <a:lnTo>
                    <a:pt x="910" y="405"/>
                  </a:lnTo>
                  <a:lnTo>
                    <a:pt x="882" y="419"/>
                  </a:lnTo>
                  <a:lnTo>
                    <a:pt x="854" y="391"/>
                  </a:lnTo>
                  <a:lnTo>
                    <a:pt x="872" y="355"/>
                  </a:lnTo>
                  <a:lnTo>
                    <a:pt x="901" y="341"/>
                  </a:lnTo>
                  <a:lnTo>
                    <a:pt x="882" y="334"/>
                  </a:lnTo>
                  <a:lnTo>
                    <a:pt x="891" y="320"/>
                  </a:lnTo>
                  <a:lnTo>
                    <a:pt x="940" y="305"/>
                  </a:lnTo>
                  <a:lnTo>
                    <a:pt x="977" y="320"/>
                  </a:lnTo>
                  <a:lnTo>
                    <a:pt x="949" y="298"/>
                  </a:lnTo>
                  <a:lnTo>
                    <a:pt x="921" y="298"/>
                  </a:lnTo>
                  <a:lnTo>
                    <a:pt x="901" y="284"/>
                  </a:lnTo>
                  <a:lnTo>
                    <a:pt x="921" y="284"/>
                  </a:lnTo>
                  <a:lnTo>
                    <a:pt x="901" y="270"/>
                  </a:lnTo>
                  <a:lnTo>
                    <a:pt x="843" y="291"/>
                  </a:lnTo>
                  <a:lnTo>
                    <a:pt x="824" y="284"/>
                  </a:lnTo>
                  <a:lnTo>
                    <a:pt x="815" y="284"/>
                  </a:lnTo>
                  <a:lnTo>
                    <a:pt x="796" y="284"/>
                  </a:lnTo>
                  <a:lnTo>
                    <a:pt x="843" y="262"/>
                  </a:lnTo>
                  <a:lnTo>
                    <a:pt x="891" y="249"/>
                  </a:lnTo>
                  <a:lnTo>
                    <a:pt x="594" y="163"/>
                  </a:lnTo>
                  <a:lnTo>
                    <a:pt x="374" y="85"/>
                  </a:lnTo>
                  <a:lnTo>
                    <a:pt x="211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88" descr="Blue tissue paper"/>
            <p:cNvSpPr>
              <a:spLocks/>
            </p:cNvSpPr>
            <p:nvPr/>
          </p:nvSpPr>
          <p:spPr bwMode="auto">
            <a:xfrm>
              <a:off x="1257" y="2671"/>
              <a:ext cx="127" cy="51"/>
            </a:xfrm>
            <a:custGeom>
              <a:avLst/>
              <a:gdLst>
                <a:gd name="T0" fmla="*/ 96 w 127"/>
                <a:gd name="T1" fmla="*/ 0 h 51"/>
                <a:gd name="T2" fmla="*/ 126 w 127"/>
                <a:gd name="T3" fmla="*/ 14 h 51"/>
                <a:gd name="T4" fmla="*/ 116 w 127"/>
                <a:gd name="T5" fmla="*/ 21 h 51"/>
                <a:gd name="T6" fmla="*/ 116 w 127"/>
                <a:gd name="T7" fmla="*/ 50 h 51"/>
                <a:gd name="T8" fmla="*/ 96 w 127"/>
                <a:gd name="T9" fmla="*/ 50 h 51"/>
                <a:gd name="T10" fmla="*/ 58 w 127"/>
                <a:gd name="T11" fmla="*/ 43 h 51"/>
                <a:gd name="T12" fmla="*/ 29 w 127"/>
                <a:gd name="T13" fmla="*/ 50 h 51"/>
                <a:gd name="T14" fmla="*/ 0 w 127"/>
                <a:gd name="T15" fmla="*/ 36 h 51"/>
                <a:gd name="T16" fmla="*/ 29 w 127"/>
                <a:gd name="T17" fmla="*/ 21 h 51"/>
                <a:gd name="T18" fmla="*/ 68 w 127"/>
                <a:gd name="T19" fmla="*/ 21 h 51"/>
                <a:gd name="T20" fmla="*/ 49 w 127"/>
                <a:gd name="T21" fmla="*/ 0 h 51"/>
                <a:gd name="T22" fmla="*/ 87 w 127"/>
                <a:gd name="T23" fmla="*/ 7 h 51"/>
                <a:gd name="T24" fmla="*/ 96 w 127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51"/>
                <a:gd name="T41" fmla="*/ 127 w 127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51">
                  <a:moveTo>
                    <a:pt x="96" y="0"/>
                  </a:moveTo>
                  <a:lnTo>
                    <a:pt x="126" y="14"/>
                  </a:lnTo>
                  <a:lnTo>
                    <a:pt x="116" y="21"/>
                  </a:lnTo>
                  <a:lnTo>
                    <a:pt x="116" y="50"/>
                  </a:lnTo>
                  <a:lnTo>
                    <a:pt x="96" y="50"/>
                  </a:lnTo>
                  <a:lnTo>
                    <a:pt x="58" y="43"/>
                  </a:lnTo>
                  <a:lnTo>
                    <a:pt x="29" y="50"/>
                  </a:lnTo>
                  <a:lnTo>
                    <a:pt x="0" y="36"/>
                  </a:lnTo>
                  <a:lnTo>
                    <a:pt x="29" y="21"/>
                  </a:lnTo>
                  <a:lnTo>
                    <a:pt x="68" y="21"/>
                  </a:lnTo>
                  <a:lnTo>
                    <a:pt x="49" y="0"/>
                  </a:lnTo>
                  <a:lnTo>
                    <a:pt x="87" y="7"/>
                  </a:lnTo>
                  <a:lnTo>
                    <a:pt x="96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89" descr="Blue tissue paper"/>
            <p:cNvSpPr>
              <a:spLocks/>
            </p:cNvSpPr>
            <p:nvPr/>
          </p:nvSpPr>
          <p:spPr bwMode="auto">
            <a:xfrm>
              <a:off x="1353" y="2671"/>
              <a:ext cx="117" cy="57"/>
            </a:xfrm>
            <a:custGeom>
              <a:avLst/>
              <a:gdLst>
                <a:gd name="T0" fmla="*/ 0 w 117"/>
                <a:gd name="T1" fmla="*/ 0 h 57"/>
                <a:gd name="T2" fmla="*/ 19 w 117"/>
                <a:gd name="T3" fmla="*/ 0 h 57"/>
                <a:gd name="T4" fmla="*/ 68 w 117"/>
                <a:gd name="T5" fmla="*/ 7 h 57"/>
                <a:gd name="T6" fmla="*/ 77 w 117"/>
                <a:gd name="T7" fmla="*/ 21 h 57"/>
                <a:gd name="T8" fmla="*/ 107 w 117"/>
                <a:gd name="T9" fmla="*/ 28 h 57"/>
                <a:gd name="T10" fmla="*/ 116 w 117"/>
                <a:gd name="T11" fmla="*/ 49 h 57"/>
                <a:gd name="T12" fmla="*/ 107 w 117"/>
                <a:gd name="T13" fmla="*/ 49 h 57"/>
                <a:gd name="T14" fmla="*/ 77 w 117"/>
                <a:gd name="T15" fmla="*/ 42 h 57"/>
                <a:gd name="T16" fmla="*/ 49 w 117"/>
                <a:gd name="T17" fmla="*/ 56 h 57"/>
                <a:gd name="T18" fmla="*/ 39 w 117"/>
                <a:gd name="T19" fmla="*/ 49 h 57"/>
                <a:gd name="T20" fmla="*/ 30 w 117"/>
                <a:gd name="T21" fmla="*/ 49 h 57"/>
                <a:gd name="T22" fmla="*/ 19 w 117"/>
                <a:gd name="T23" fmla="*/ 21 h 57"/>
                <a:gd name="T24" fmla="*/ 30 w 117"/>
                <a:gd name="T25" fmla="*/ 21 h 57"/>
                <a:gd name="T26" fmla="*/ 0 w 117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57"/>
                <a:gd name="T44" fmla="*/ 117 w 11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57">
                  <a:moveTo>
                    <a:pt x="0" y="0"/>
                  </a:moveTo>
                  <a:lnTo>
                    <a:pt x="19" y="0"/>
                  </a:lnTo>
                  <a:lnTo>
                    <a:pt x="68" y="7"/>
                  </a:lnTo>
                  <a:lnTo>
                    <a:pt x="77" y="21"/>
                  </a:lnTo>
                  <a:lnTo>
                    <a:pt x="107" y="28"/>
                  </a:lnTo>
                  <a:lnTo>
                    <a:pt x="116" y="49"/>
                  </a:lnTo>
                  <a:lnTo>
                    <a:pt x="107" y="49"/>
                  </a:lnTo>
                  <a:lnTo>
                    <a:pt x="77" y="42"/>
                  </a:lnTo>
                  <a:lnTo>
                    <a:pt x="49" y="56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19" y="21"/>
                  </a:lnTo>
                  <a:lnTo>
                    <a:pt x="30" y="21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90" descr="Blue tissue paper"/>
            <p:cNvSpPr>
              <a:spLocks/>
            </p:cNvSpPr>
            <p:nvPr/>
          </p:nvSpPr>
          <p:spPr bwMode="auto">
            <a:xfrm>
              <a:off x="144" y="2103"/>
              <a:ext cx="731" cy="625"/>
            </a:xfrm>
            <a:custGeom>
              <a:avLst/>
              <a:gdLst>
                <a:gd name="T0" fmla="*/ 19 w 731"/>
                <a:gd name="T1" fmla="*/ 14 h 625"/>
                <a:gd name="T2" fmla="*/ 39 w 731"/>
                <a:gd name="T3" fmla="*/ 127 h 625"/>
                <a:gd name="T4" fmla="*/ 0 w 731"/>
                <a:gd name="T5" fmla="*/ 120 h 625"/>
                <a:gd name="T6" fmla="*/ 28 w 731"/>
                <a:gd name="T7" fmla="*/ 177 h 625"/>
                <a:gd name="T8" fmla="*/ 28 w 731"/>
                <a:gd name="T9" fmla="*/ 234 h 625"/>
                <a:gd name="T10" fmla="*/ 77 w 731"/>
                <a:gd name="T11" fmla="*/ 262 h 625"/>
                <a:gd name="T12" fmla="*/ 67 w 731"/>
                <a:gd name="T13" fmla="*/ 220 h 625"/>
                <a:gd name="T14" fmla="*/ 67 w 731"/>
                <a:gd name="T15" fmla="*/ 135 h 625"/>
                <a:gd name="T16" fmla="*/ 58 w 731"/>
                <a:gd name="T17" fmla="*/ 57 h 625"/>
                <a:gd name="T18" fmla="*/ 86 w 731"/>
                <a:gd name="T19" fmla="*/ 85 h 625"/>
                <a:gd name="T20" fmla="*/ 116 w 731"/>
                <a:gd name="T21" fmla="*/ 170 h 625"/>
                <a:gd name="T22" fmla="*/ 125 w 731"/>
                <a:gd name="T23" fmla="*/ 220 h 625"/>
                <a:gd name="T24" fmla="*/ 125 w 731"/>
                <a:gd name="T25" fmla="*/ 234 h 625"/>
                <a:gd name="T26" fmla="*/ 183 w 731"/>
                <a:gd name="T27" fmla="*/ 355 h 625"/>
                <a:gd name="T28" fmla="*/ 192 w 731"/>
                <a:gd name="T29" fmla="*/ 461 h 625"/>
                <a:gd name="T30" fmla="*/ 278 w 731"/>
                <a:gd name="T31" fmla="*/ 511 h 625"/>
                <a:gd name="T32" fmla="*/ 461 w 731"/>
                <a:gd name="T33" fmla="*/ 574 h 625"/>
                <a:gd name="T34" fmla="*/ 509 w 731"/>
                <a:gd name="T35" fmla="*/ 624 h 625"/>
                <a:gd name="T36" fmla="*/ 596 w 731"/>
                <a:gd name="T37" fmla="*/ 595 h 625"/>
                <a:gd name="T38" fmla="*/ 596 w 731"/>
                <a:gd name="T39" fmla="*/ 560 h 625"/>
                <a:gd name="T40" fmla="*/ 663 w 731"/>
                <a:gd name="T41" fmla="*/ 567 h 625"/>
                <a:gd name="T42" fmla="*/ 691 w 731"/>
                <a:gd name="T43" fmla="*/ 560 h 625"/>
                <a:gd name="T44" fmla="*/ 711 w 731"/>
                <a:gd name="T45" fmla="*/ 532 h 625"/>
                <a:gd name="T46" fmla="*/ 730 w 731"/>
                <a:gd name="T47" fmla="*/ 489 h 625"/>
                <a:gd name="T48" fmla="*/ 633 w 731"/>
                <a:gd name="T49" fmla="*/ 489 h 625"/>
                <a:gd name="T50" fmla="*/ 596 w 731"/>
                <a:gd name="T51" fmla="*/ 539 h 625"/>
                <a:gd name="T52" fmla="*/ 509 w 731"/>
                <a:gd name="T53" fmla="*/ 525 h 625"/>
                <a:gd name="T54" fmla="*/ 413 w 731"/>
                <a:gd name="T55" fmla="*/ 482 h 625"/>
                <a:gd name="T56" fmla="*/ 403 w 731"/>
                <a:gd name="T57" fmla="*/ 411 h 625"/>
                <a:gd name="T58" fmla="*/ 452 w 731"/>
                <a:gd name="T59" fmla="*/ 362 h 625"/>
                <a:gd name="T60" fmla="*/ 413 w 731"/>
                <a:gd name="T61" fmla="*/ 305 h 625"/>
                <a:gd name="T62" fmla="*/ 327 w 731"/>
                <a:gd name="T63" fmla="*/ 220 h 625"/>
                <a:gd name="T64" fmla="*/ 297 w 731"/>
                <a:gd name="T65" fmla="*/ 163 h 625"/>
                <a:gd name="T66" fmla="*/ 230 w 731"/>
                <a:gd name="T67" fmla="*/ 120 h 625"/>
                <a:gd name="T68" fmla="*/ 134 w 731"/>
                <a:gd name="T69" fmla="*/ 99 h 625"/>
                <a:gd name="T70" fmla="*/ 19 w 731"/>
                <a:gd name="T71" fmla="*/ 0 h 6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1"/>
                <a:gd name="T109" fmla="*/ 0 h 625"/>
                <a:gd name="T110" fmla="*/ 731 w 731"/>
                <a:gd name="T111" fmla="*/ 625 h 6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1" h="625">
                  <a:moveTo>
                    <a:pt x="19" y="0"/>
                  </a:moveTo>
                  <a:lnTo>
                    <a:pt x="19" y="14"/>
                  </a:lnTo>
                  <a:lnTo>
                    <a:pt x="0" y="36"/>
                  </a:lnTo>
                  <a:lnTo>
                    <a:pt x="39" y="127"/>
                  </a:lnTo>
                  <a:lnTo>
                    <a:pt x="19" y="135"/>
                  </a:lnTo>
                  <a:lnTo>
                    <a:pt x="0" y="120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48" y="199"/>
                  </a:lnTo>
                  <a:lnTo>
                    <a:pt x="28" y="234"/>
                  </a:lnTo>
                  <a:lnTo>
                    <a:pt x="67" y="291"/>
                  </a:lnTo>
                  <a:lnTo>
                    <a:pt x="77" y="262"/>
                  </a:lnTo>
                  <a:lnTo>
                    <a:pt x="67" y="248"/>
                  </a:lnTo>
                  <a:lnTo>
                    <a:pt x="67" y="220"/>
                  </a:lnTo>
                  <a:lnTo>
                    <a:pt x="48" y="163"/>
                  </a:lnTo>
                  <a:lnTo>
                    <a:pt x="67" y="135"/>
                  </a:lnTo>
                  <a:lnTo>
                    <a:pt x="39" y="99"/>
                  </a:lnTo>
                  <a:lnTo>
                    <a:pt x="58" y="57"/>
                  </a:lnTo>
                  <a:lnTo>
                    <a:pt x="67" y="64"/>
                  </a:lnTo>
                  <a:lnTo>
                    <a:pt x="86" y="85"/>
                  </a:lnTo>
                  <a:lnTo>
                    <a:pt x="106" y="163"/>
                  </a:lnTo>
                  <a:lnTo>
                    <a:pt x="116" y="170"/>
                  </a:lnTo>
                  <a:lnTo>
                    <a:pt x="106" y="192"/>
                  </a:lnTo>
                  <a:lnTo>
                    <a:pt x="125" y="220"/>
                  </a:lnTo>
                  <a:lnTo>
                    <a:pt x="134" y="220"/>
                  </a:lnTo>
                  <a:lnTo>
                    <a:pt x="125" y="234"/>
                  </a:lnTo>
                  <a:lnTo>
                    <a:pt x="144" y="255"/>
                  </a:lnTo>
                  <a:lnTo>
                    <a:pt x="183" y="355"/>
                  </a:lnTo>
                  <a:lnTo>
                    <a:pt x="144" y="391"/>
                  </a:lnTo>
                  <a:lnTo>
                    <a:pt x="192" y="461"/>
                  </a:lnTo>
                  <a:lnTo>
                    <a:pt x="230" y="475"/>
                  </a:lnTo>
                  <a:lnTo>
                    <a:pt x="278" y="511"/>
                  </a:lnTo>
                  <a:lnTo>
                    <a:pt x="394" y="567"/>
                  </a:lnTo>
                  <a:lnTo>
                    <a:pt x="461" y="574"/>
                  </a:lnTo>
                  <a:lnTo>
                    <a:pt x="499" y="588"/>
                  </a:lnTo>
                  <a:lnTo>
                    <a:pt x="509" y="624"/>
                  </a:lnTo>
                  <a:lnTo>
                    <a:pt x="519" y="610"/>
                  </a:lnTo>
                  <a:lnTo>
                    <a:pt x="596" y="595"/>
                  </a:lnTo>
                  <a:lnTo>
                    <a:pt x="577" y="574"/>
                  </a:lnTo>
                  <a:lnTo>
                    <a:pt x="596" y="560"/>
                  </a:lnTo>
                  <a:lnTo>
                    <a:pt x="633" y="567"/>
                  </a:lnTo>
                  <a:lnTo>
                    <a:pt x="663" y="567"/>
                  </a:lnTo>
                  <a:lnTo>
                    <a:pt x="682" y="574"/>
                  </a:lnTo>
                  <a:lnTo>
                    <a:pt x="691" y="560"/>
                  </a:lnTo>
                  <a:lnTo>
                    <a:pt x="711" y="554"/>
                  </a:lnTo>
                  <a:lnTo>
                    <a:pt x="711" y="532"/>
                  </a:lnTo>
                  <a:lnTo>
                    <a:pt x="730" y="511"/>
                  </a:lnTo>
                  <a:lnTo>
                    <a:pt x="730" y="489"/>
                  </a:lnTo>
                  <a:lnTo>
                    <a:pt x="701" y="482"/>
                  </a:lnTo>
                  <a:lnTo>
                    <a:pt x="633" y="489"/>
                  </a:lnTo>
                  <a:lnTo>
                    <a:pt x="614" y="525"/>
                  </a:lnTo>
                  <a:lnTo>
                    <a:pt x="596" y="539"/>
                  </a:lnTo>
                  <a:lnTo>
                    <a:pt x="547" y="525"/>
                  </a:lnTo>
                  <a:lnTo>
                    <a:pt x="509" y="525"/>
                  </a:lnTo>
                  <a:lnTo>
                    <a:pt x="432" y="497"/>
                  </a:lnTo>
                  <a:lnTo>
                    <a:pt x="413" y="482"/>
                  </a:lnTo>
                  <a:lnTo>
                    <a:pt x="432" y="439"/>
                  </a:lnTo>
                  <a:lnTo>
                    <a:pt x="403" y="411"/>
                  </a:lnTo>
                  <a:lnTo>
                    <a:pt x="422" y="376"/>
                  </a:lnTo>
                  <a:lnTo>
                    <a:pt x="452" y="362"/>
                  </a:lnTo>
                  <a:lnTo>
                    <a:pt x="461" y="333"/>
                  </a:lnTo>
                  <a:lnTo>
                    <a:pt x="413" y="305"/>
                  </a:lnTo>
                  <a:lnTo>
                    <a:pt x="375" y="220"/>
                  </a:lnTo>
                  <a:lnTo>
                    <a:pt x="327" y="220"/>
                  </a:lnTo>
                  <a:lnTo>
                    <a:pt x="308" y="199"/>
                  </a:lnTo>
                  <a:lnTo>
                    <a:pt x="297" y="163"/>
                  </a:lnTo>
                  <a:lnTo>
                    <a:pt x="278" y="127"/>
                  </a:lnTo>
                  <a:lnTo>
                    <a:pt x="230" y="120"/>
                  </a:lnTo>
                  <a:lnTo>
                    <a:pt x="230" y="127"/>
                  </a:lnTo>
                  <a:lnTo>
                    <a:pt x="134" y="99"/>
                  </a:lnTo>
                  <a:lnTo>
                    <a:pt x="86" y="36"/>
                  </a:lnTo>
                  <a:lnTo>
                    <a:pt x="1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91" descr="Blue tissue paper"/>
            <p:cNvSpPr>
              <a:spLocks/>
            </p:cNvSpPr>
            <p:nvPr/>
          </p:nvSpPr>
          <p:spPr bwMode="auto">
            <a:xfrm>
              <a:off x="778" y="2671"/>
              <a:ext cx="48" cy="51"/>
            </a:xfrm>
            <a:custGeom>
              <a:avLst/>
              <a:gdLst>
                <a:gd name="T0" fmla="*/ 47 w 48"/>
                <a:gd name="T1" fmla="*/ 7 h 51"/>
                <a:gd name="T2" fmla="*/ 38 w 48"/>
                <a:gd name="T3" fmla="*/ 36 h 51"/>
                <a:gd name="T4" fmla="*/ 18 w 48"/>
                <a:gd name="T5" fmla="*/ 50 h 51"/>
                <a:gd name="T6" fmla="*/ 0 w 48"/>
                <a:gd name="T7" fmla="*/ 43 h 51"/>
                <a:gd name="T8" fmla="*/ 9 w 48"/>
                <a:gd name="T9" fmla="*/ 29 h 51"/>
                <a:gd name="T10" fmla="*/ 18 w 48"/>
                <a:gd name="T11" fmla="*/ 0 h 51"/>
                <a:gd name="T12" fmla="*/ 29 w 48"/>
                <a:gd name="T13" fmla="*/ 0 h 51"/>
                <a:gd name="T14" fmla="*/ 47 w 48"/>
                <a:gd name="T15" fmla="*/ 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7" y="7"/>
                  </a:moveTo>
                  <a:lnTo>
                    <a:pt x="38" y="3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29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92" descr="Blue tissue paper"/>
            <p:cNvSpPr>
              <a:spLocks/>
            </p:cNvSpPr>
            <p:nvPr/>
          </p:nvSpPr>
          <p:spPr bwMode="auto">
            <a:xfrm>
              <a:off x="653" y="2663"/>
              <a:ext cx="155" cy="94"/>
            </a:xfrm>
            <a:custGeom>
              <a:avLst/>
              <a:gdLst>
                <a:gd name="T0" fmla="*/ 145 w 155"/>
                <a:gd name="T1" fmla="*/ 57 h 94"/>
                <a:gd name="T2" fmla="*/ 154 w 155"/>
                <a:gd name="T3" fmla="*/ 57 h 94"/>
                <a:gd name="T4" fmla="*/ 125 w 155"/>
                <a:gd name="T5" fmla="*/ 72 h 94"/>
                <a:gd name="T6" fmla="*/ 115 w 155"/>
                <a:gd name="T7" fmla="*/ 86 h 94"/>
                <a:gd name="T8" fmla="*/ 87 w 155"/>
                <a:gd name="T9" fmla="*/ 93 h 94"/>
                <a:gd name="T10" fmla="*/ 39 w 155"/>
                <a:gd name="T11" fmla="*/ 86 h 94"/>
                <a:gd name="T12" fmla="*/ 0 w 155"/>
                <a:gd name="T13" fmla="*/ 64 h 94"/>
                <a:gd name="T14" fmla="*/ 9 w 155"/>
                <a:gd name="T15" fmla="*/ 50 h 94"/>
                <a:gd name="T16" fmla="*/ 87 w 155"/>
                <a:gd name="T17" fmla="*/ 36 h 94"/>
                <a:gd name="T18" fmla="*/ 67 w 155"/>
                <a:gd name="T19" fmla="*/ 14 h 94"/>
                <a:gd name="T20" fmla="*/ 87 w 155"/>
                <a:gd name="T21" fmla="*/ 0 h 94"/>
                <a:gd name="T22" fmla="*/ 125 w 155"/>
                <a:gd name="T23" fmla="*/ 7 h 94"/>
                <a:gd name="T24" fmla="*/ 145 w 155"/>
                <a:gd name="T25" fmla="*/ 7 h 94"/>
                <a:gd name="T26" fmla="*/ 134 w 155"/>
                <a:gd name="T27" fmla="*/ 36 h 94"/>
                <a:gd name="T28" fmla="*/ 125 w 155"/>
                <a:gd name="T29" fmla="*/ 50 h 94"/>
                <a:gd name="T30" fmla="*/ 145 w 155"/>
                <a:gd name="T31" fmla="*/ 5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"/>
                <a:gd name="T49" fmla="*/ 0 h 94"/>
                <a:gd name="T50" fmla="*/ 155 w 15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" h="94">
                  <a:moveTo>
                    <a:pt x="145" y="57"/>
                  </a:moveTo>
                  <a:lnTo>
                    <a:pt x="154" y="57"/>
                  </a:lnTo>
                  <a:lnTo>
                    <a:pt x="125" y="72"/>
                  </a:lnTo>
                  <a:lnTo>
                    <a:pt x="115" y="86"/>
                  </a:lnTo>
                  <a:lnTo>
                    <a:pt x="87" y="93"/>
                  </a:lnTo>
                  <a:lnTo>
                    <a:pt x="39" y="86"/>
                  </a:lnTo>
                  <a:lnTo>
                    <a:pt x="0" y="64"/>
                  </a:lnTo>
                  <a:lnTo>
                    <a:pt x="9" y="50"/>
                  </a:lnTo>
                  <a:lnTo>
                    <a:pt x="87" y="36"/>
                  </a:lnTo>
                  <a:lnTo>
                    <a:pt x="67" y="14"/>
                  </a:lnTo>
                  <a:lnTo>
                    <a:pt x="87" y="0"/>
                  </a:lnTo>
                  <a:lnTo>
                    <a:pt x="125" y="7"/>
                  </a:lnTo>
                  <a:lnTo>
                    <a:pt x="145" y="7"/>
                  </a:lnTo>
                  <a:lnTo>
                    <a:pt x="134" y="36"/>
                  </a:lnTo>
                  <a:lnTo>
                    <a:pt x="125" y="50"/>
                  </a:lnTo>
                  <a:lnTo>
                    <a:pt x="145" y="5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93" descr="Blue tissue paper"/>
            <p:cNvSpPr>
              <a:spLocks/>
            </p:cNvSpPr>
            <p:nvPr/>
          </p:nvSpPr>
          <p:spPr bwMode="auto">
            <a:xfrm>
              <a:off x="768" y="2727"/>
              <a:ext cx="164" cy="65"/>
            </a:xfrm>
            <a:custGeom>
              <a:avLst/>
              <a:gdLst>
                <a:gd name="T0" fmla="*/ 38 w 164"/>
                <a:gd name="T1" fmla="*/ 0 h 65"/>
                <a:gd name="T2" fmla="*/ 9 w 164"/>
                <a:gd name="T3" fmla="*/ 7 h 65"/>
                <a:gd name="T4" fmla="*/ 0 w 164"/>
                <a:gd name="T5" fmla="*/ 22 h 65"/>
                <a:gd name="T6" fmla="*/ 38 w 164"/>
                <a:gd name="T7" fmla="*/ 29 h 65"/>
                <a:gd name="T8" fmla="*/ 38 w 164"/>
                <a:gd name="T9" fmla="*/ 64 h 65"/>
                <a:gd name="T10" fmla="*/ 48 w 164"/>
                <a:gd name="T11" fmla="*/ 64 h 65"/>
                <a:gd name="T12" fmla="*/ 86 w 164"/>
                <a:gd name="T13" fmla="*/ 57 h 65"/>
                <a:gd name="T14" fmla="*/ 105 w 164"/>
                <a:gd name="T15" fmla="*/ 57 h 65"/>
                <a:gd name="T16" fmla="*/ 163 w 164"/>
                <a:gd name="T17" fmla="*/ 29 h 65"/>
                <a:gd name="T18" fmla="*/ 163 w 164"/>
                <a:gd name="T19" fmla="*/ 22 h 65"/>
                <a:gd name="T20" fmla="*/ 48 w 164"/>
                <a:gd name="T21" fmla="*/ 7 h 65"/>
                <a:gd name="T22" fmla="*/ 38 w 164"/>
                <a:gd name="T23" fmla="*/ 0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65"/>
                <a:gd name="T38" fmla="*/ 164 w 164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65">
                  <a:moveTo>
                    <a:pt x="38" y="0"/>
                  </a:moveTo>
                  <a:lnTo>
                    <a:pt x="9" y="7"/>
                  </a:lnTo>
                  <a:lnTo>
                    <a:pt x="0" y="22"/>
                  </a:lnTo>
                  <a:lnTo>
                    <a:pt x="38" y="29"/>
                  </a:lnTo>
                  <a:lnTo>
                    <a:pt x="38" y="64"/>
                  </a:lnTo>
                  <a:lnTo>
                    <a:pt x="48" y="64"/>
                  </a:lnTo>
                  <a:lnTo>
                    <a:pt x="86" y="57"/>
                  </a:lnTo>
                  <a:lnTo>
                    <a:pt x="105" y="57"/>
                  </a:lnTo>
                  <a:lnTo>
                    <a:pt x="163" y="29"/>
                  </a:lnTo>
                  <a:lnTo>
                    <a:pt x="163" y="22"/>
                  </a:lnTo>
                  <a:lnTo>
                    <a:pt x="48" y="7"/>
                  </a:lnTo>
                  <a:lnTo>
                    <a:pt x="3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94" descr="Blue tissue paper"/>
            <p:cNvSpPr>
              <a:spLocks/>
            </p:cNvSpPr>
            <p:nvPr/>
          </p:nvSpPr>
          <p:spPr bwMode="auto">
            <a:xfrm>
              <a:off x="738" y="2749"/>
              <a:ext cx="70" cy="43"/>
            </a:xfrm>
            <a:custGeom>
              <a:avLst/>
              <a:gdLst>
                <a:gd name="T0" fmla="*/ 30 w 70"/>
                <a:gd name="T1" fmla="*/ 0 h 43"/>
                <a:gd name="T2" fmla="*/ 69 w 70"/>
                <a:gd name="T3" fmla="*/ 14 h 43"/>
                <a:gd name="T4" fmla="*/ 69 w 70"/>
                <a:gd name="T5" fmla="*/ 42 h 43"/>
                <a:gd name="T6" fmla="*/ 30 w 70"/>
                <a:gd name="T7" fmla="*/ 28 h 43"/>
                <a:gd name="T8" fmla="*/ 0 w 70"/>
                <a:gd name="T9" fmla="*/ 7 h 43"/>
                <a:gd name="T10" fmla="*/ 30 w 70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3"/>
                <a:gd name="T20" fmla="*/ 70 w 70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3">
                  <a:moveTo>
                    <a:pt x="30" y="0"/>
                  </a:moveTo>
                  <a:lnTo>
                    <a:pt x="69" y="14"/>
                  </a:lnTo>
                  <a:lnTo>
                    <a:pt x="69" y="42"/>
                  </a:lnTo>
                  <a:lnTo>
                    <a:pt x="30" y="28"/>
                  </a:lnTo>
                  <a:lnTo>
                    <a:pt x="0" y="7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95" descr="Blue tissue paper"/>
            <p:cNvSpPr>
              <a:spLocks/>
            </p:cNvSpPr>
            <p:nvPr/>
          </p:nvSpPr>
          <p:spPr bwMode="auto">
            <a:xfrm>
              <a:off x="816" y="2756"/>
              <a:ext cx="154" cy="108"/>
            </a:xfrm>
            <a:custGeom>
              <a:avLst/>
              <a:gdLst>
                <a:gd name="T0" fmla="*/ 38 w 154"/>
                <a:gd name="T1" fmla="*/ 100 h 108"/>
                <a:gd name="T2" fmla="*/ 77 w 154"/>
                <a:gd name="T3" fmla="*/ 107 h 108"/>
                <a:gd name="T4" fmla="*/ 86 w 154"/>
                <a:gd name="T5" fmla="*/ 100 h 108"/>
                <a:gd name="T6" fmla="*/ 95 w 154"/>
                <a:gd name="T7" fmla="*/ 100 h 108"/>
                <a:gd name="T8" fmla="*/ 105 w 154"/>
                <a:gd name="T9" fmla="*/ 78 h 108"/>
                <a:gd name="T10" fmla="*/ 153 w 154"/>
                <a:gd name="T11" fmla="*/ 36 h 108"/>
                <a:gd name="T12" fmla="*/ 153 w 154"/>
                <a:gd name="T13" fmla="*/ 14 h 108"/>
                <a:gd name="T14" fmla="*/ 114 w 154"/>
                <a:gd name="T15" fmla="*/ 0 h 108"/>
                <a:gd name="T16" fmla="*/ 58 w 154"/>
                <a:gd name="T17" fmla="*/ 29 h 108"/>
                <a:gd name="T18" fmla="*/ 38 w 154"/>
                <a:gd name="T19" fmla="*/ 29 h 108"/>
                <a:gd name="T20" fmla="*/ 0 w 154"/>
                <a:gd name="T21" fmla="*/ 36 h 108"/>
                <a:gd name="T22" fmla="*/ 28 w 154"/>
                <a:gd name="T23" fmla="*/ 78 h 108"/>
                <a:gd name="T24" fmla="*/ 38 w 154"/>
                <a:gd name="T25" fmla="*/ 93 h 108"/>
                <a:gd name="T26" fmla="*/ 38 w 154"/>
                <a:gd name="T27" fmla="*/ 100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4"/>
                <a:gd name="T43" fmla="*/ 0 h 108"/>
                <a:gd name="T44" fmla="*/ 154 w 154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4" h="108">
                  <a:moveTo>
                    <a:pt x="38" y="100"/>
                  </a:moveTo>
                  <a:lnTo>
                    <a:pt x="77" y="107"/>
                  </a:lnTo>
                  <a:lnTo>
                    <a:pt x="86" y="100"/>
                  </a:lnTo>
                  <a:lnTo>
                    <a:pt x="95" y="100"/>
                  </a:lnTo>
                  <a:lnTo>
                    <a:pt x="105" y="78"/>
                  </a:lnTo>
                  <a:lnTo>
                    <a:pt x="153" y="36"/>
                  </a:lnTo>
                  <a:lnTo>
                    <a:pt x="153" y="14"/>
                  </a:lnTo>
                  <a:lnTo>
                    <a:pt x="114" y="0"/>
                  </a:lnTo>
                  <a:lnTo>
                    <a:pt x="58" y="29"/>
                  </a:lnTo>
                  <a:lnTo>
                    <a:pt x="38" y="29"/>
                  </a:lnTo>
                  <a:lnTo>
                    <a:pt x="0" y="36"/>
                  </a:lnTo>
                  <a:lnTo>
                    <a:pt x="28" y="78"/>
                  </a:lnTo>
                  <a:lnTo>
                    <a:pt x="38" y="93"/>
                  </a:lnTo>
                  <a:lnTo>
                    <a:pt x="38" y="10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96" descr="Blue tissue paper"/>
            <p:cNvSpPr>
              <a:spLocks/>
            </p:cNvSpPr>
            <p:nvPr/>
          </p:nvSpPr>
          <p:spPr bwMode="auto">
            <a:xfrm>
              <a:off x="854" y="2855"/>
              <a:ext cx="89" cy="73"/>
            </a:xfrm>
            <a:custGeom>
              <a:avLst/>
              <a:gdLst>
                <a:gd name="T0" fmla="*/ 0 w 89"/>
                <a:gd name="T1" fmla="*/ 0 h 73"/>
                <a:gd name="T2" fmla="*/ 39 w 89"/>
                <a:gd name="T3" fmla="*/ 7 h 73"/>
                <a:gd name="T4" fmla="*/ 49 w 89"/>
                <a:gd name="T5" fmla="*/ 0 h 73"/>
                <a:gd name="T6" fmla="*/ 58 w 89"/>
                <a:gd name="T7" fmla="*/ 0 h 73"/>
                <a:gd name="T8" fmla="*/ 58 w 89"/>
                <a:gd name="T9" fmla="*/ 29 h 73"/>
                <a:gd name="T10" fmla="*/ 88 w 89"/>
                <a:gd name="T11" fmla="*/ 50 h 73"/>
                <a:gd name="T12" fmla="*/ 88 w 89"/>
                <a:gd name="T13" fmla="*/ 58 h 73"/>
                <a:gd name="T14" fmla="*/ 78 w 89"/>
                <a:gd name="T15" fmla="*/ 72 h 73"/>
                <a:gd name="T16" fmla="*/ 0 w 89"/>
                <a:gd name="T17" fmla="*/ 7 h 73"/>
                <a:gd name="T18" fmla="*/ 0 w 89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73"/>
                <a:gd name="T32" fmla="*/ 89 w 89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73">
                  <a:moveTo>
                    <a:pt x="0" y="0"/>
                  </a:moveTo>
                  <a:lnTo>
                    <a:pt x="39" y="7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58" y="29"/>
                  </a:lnTo>
                  <a:lnTo>
                    <a:pt x="88" y="50"/>
                  </a:lnTo>
                  <a:lnTo>
                    <a:pt x="88" y="58"/>
                  </a:lnTo>
                  <a:lnTo>
                    <a:pt x="78" y="7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97" descr="Blue tissue paper"/>
            <p:cNvSpPr>
              <a:spLocks/>
            </p:cNvSpPr>
            <p:nvPr/>
          </p:nvSpPr>
          <p:spPr bwMode="auto">
            <a:xfrm>
              <a:off x="931" y="2905"/>
              <a:ext cx="192" cy="71"/>
            </a:xfrm>
            <a:custGeom>
              <a:avLst/>
              <a:gdLst>
                <a:gd name="T0" fmla="*/ 9 w 192"/>
                <a:gd name="T1" fmla="*/ 0 h 71"/>
                <a:gd name="T2" fmla="*/ 48 w 192"/>
                <a:gd name="T3" fmla="*/ 14 h 71"/>
                <a:gd name="T4" fmla="*/ 124 w 192"/>
                <a:gd name="T5" fmla="*/ 0 h 71"/>
                <a:gd name="T6" fmla="*/ 182 w 192"/>
                <a:gd name="T7" fmla="*/ 21 h 71"/>
                <a:gd name="T8" fmla="*/ 191 w 192"/>
                <a:gd name="T9" fmla="*/ 63 h 71"/>
                <a:gd name="T10" fmla="*/ 172 w 192"/>
                <a:gd name="T11" fmla="*/ 70 h 71"/>
                <a:gd name="T12" fmla="*/ 134 w 192"/>
                <a:gd name="T13" fmla="*/ 49 h 71"/>
                <a:gd name="T14" fmla="*/ 143 w 192"/>
                <a:gd name="T15" fmla="*/ 42 h 71"/>
                <a:gd name="T16" fmla="*/ 152 w 192"/>
                <a:gd name="T17" fmla="*/ 42 h 71"/>
                <a:gd name="T18" fmla="*/ 115 w 192"/>
                <a:gd name="T19" fmla="*/ 21 h 71"/>
                <a:gd name="T20" fmla="*/ 105 w 192"/>
                <a:gd name="T21" fmla="*/ 28 h 71"/>
                <a:gd name="T22" fmla="*/ 67 w 192"/>
                <a:gd name="T23" fmla="*/ 28 h 71"/>
                <a:gd name="T24" fmla="*/ 95 w 192"/>
                <a:gd name="T25" fmla="*/ 42 h 71"/>
                <a:gd name="T26" fmla="*/ 76 w 192"/>
                <a:gd name="T27" fmla="*/ 49 h 71"/>
                <a:gd name="T28" fmla="*/ 0 w 192"/>
                <a:gd name="T29" fmla="*/ 21 h 71"/>
                <a:gd name="T30" fmla="*/ 9 w 192"/>
                <a:gd name="T31" fmla="*/ 7 h 71"/>
                <a:gd name="T32" fmla="*/ 9 w 192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71"/>
                <a:gd name="T53" fmla="*/ 192 w 192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71">
                  <a:moveTo>
                    <a:pt x="9" y="0"/>
                  </a:moveTo>
                  <a:lnTo>
                    <a:pt x="48" y="14"/>
                  </a:lnTo>
                  <a:lnTo>
                    <a:pt x="124" y="0"/>
                  </a:lnTo>
                  <a:lnTo>
                    <a:pt x="182" y="21"/>
                  </a:lnTo>
                  <a:lnTo>
                    <a:pt x="191" y="63"/>
                  </a:lnTo>
                  <a:lnTo>
                    <a:pt x="172" y="70"/>
                  </a:lnTo>
                  <a:lnTo>
                    <a:pt x="134" y="49"/>
                  </a:lnTo>
                  <a:lnTo>
                    <a:pt x="143" y="42"/>
                  </a:lnTo>
                  <a:lnTo>
                    <a:pt x="152" y="42"/>
                  </a:lnTo>
                  <a:lnTo>
                    <a:pt x="115" y="21"/>
                  </a:lnTo>
                  <a:lnTo>
                    <a:pt x="105" y="28"/>
                  </a:lnTo>
                  <a:lnTo>
                    <a:pt x="67" y="28"/>
                  </a:lnTo>
                  <a:lnTo>
                    <a:pt x="95" y="42"/>
                  </a:lnTo>
                  <a:lnTo>
                    <a:pt x="76" y="49"/>
                  </a:lnTo>
                  <a:lnTo>
                    <a:pt x="0" y="21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98" descr="Blue tissue paper"/>
            <p:cNvSpPr>
              <a:spLocks/>
            </p:cNvSpPr>
            <p:nvPr/>
          </p:nvSpPr>
          <p:spPr bwMode="auto">
            <a:xfrm>
              <a:off x="2207" y="2529"/>
              <a:ext cx="223" cy="114"/>
            </a:xfrm>
            <a:custGeom>
              <a:avLst/>
              <a:gdLst>
                <a:gd name="T0" fmla="*/ 125 w 223"/>
                <a:gd name="T1" fmla="*/ 0 h 114"/>
                <a:gd name="T2" fmla="*/ 222 w 223"/>
                <a:gd name="T3" fmla="*/ 0 h 114"/>
                <a:gd name="T4" fmla="*/ 213 w 223"/>
                <a:gd name="T5" fmla="*/ 21 h 114"/>
                <a:gd name="T6" fmla="*/ 144 w 223"/>
                <a:gd name="T7" fmla="*/ 21 h 114"/>
                <a:gd name="T8" fmla="*/ 125 w 223"/>
                <a:gd name="T9" fmla="*/ 70 h 114"/>
                <a:gd name="T10" fmla="*/ 97 w 223"/>
                <a:gd name="T11" fmla="*/ 70 h 114"/>
                <a:gd name="T12" fmla="*/ 86 w 223"/>
                <a:gd name="T13" fmla="*/ 106 h 114"/>
                <a:gd name="T14" fmla="*/ 0 w 223"/>
                <a:gd name="T15" fmla="*/ 113 h 114"/>
                <a:gd name="T16" fmla="*/ 0 w 223"/>
                <a:gd name="T17" fmla="*/ 106 h 114"/>
                <a:gd name="T18" fmla="*/ 86 w 223"/>
                <a:gd name="T19" fmla="*/ 29 h 114"/>
                <a:gd name="T20" fmla="*/ 125 w 223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"/>
                <a:gd name="T34" fmla="*/ 0 h 114"/>
                <a:gd name="T35" fmla="*/ 223 w 223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" h="114">
                  <a:moveTo>
                    <a:pt x="125" y="0"/>
                  </a:moveTo>
                  <a:lnTo>
                    <a:pt x="222" y="0"/>
                  </a:lnTo>
                  <a:lnTo>
                    <a:pt x="213" y="21"/>
                  </a:lnTo>
                  <a:lnTo>
                    <a:pt x="144" y="21"/>
                  </a:lnTo>
                  <a:lnTo>
                    <a:pt x="125" y="70"/>
                  </a:lnTo>
                  <a:lnTo>
                    <a:pt x="97" y="70"/>
                  </a:lnTo>
                  <a:lnTo>
                    <a:pt x="86" y="106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86" y="29"/>
                  </a:lnTo>
                  <a:lnTo>
                    <a:pt x="125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99" descr="Blue tissue paper"/>
            <p:cNvSpPr>
              <a:spLocks/>
            </p:cNvSpPr>
            <p:nvPr/>
          </p:nvSpPr>
          <p:spPr bwMode="auto">
            <a:xfrm>
              <a:off x="2332" y="2365"/>
              <a:ext cx="298" cy="165"/>
            </a:xfrm>
            <a:custGeom>
              <a:avLst/>
              <a:gdLst>
                <a:gd name="T0" fmla="*/ 0 w 298"/>
                <a:gd name="T1" fmla="*/ 164 h 165"/>
                <a:gd name="T2" fmla="*/ 96 w 298"/>
                <a:gd name="T3" fmla="*/ 114 h 165"/>
                <a:gd name="T4" fmla="*/ 96 w 298"/>
                <a:gd name="T5" fmla="*/ 93 h 165"/>
                <a:gd name="T6" fmla="*/ 134 w 298"/>
                <a:gd name="T7" fmla="*/ 50 h 165"/>
                <a:gd name="T8" fmla="*/ 191 w 298"/>
                <a:gd name="T9" fmla="*/ 29 h 165"/>
                <a:gd name="T10" fmla="*/ 211 w 298"/>
                <a:gd name="T11" fmla="*/ 0 h 165"/>
                <a:gd name="T12" fmla="*/ 258 w 298"/>
                <a:gd name="T13" fmla="*/ 14 h 165"/>
                <a:gd name="T14" fmla="*/ 297 w 298"/>
                <a:gd name="T15" fmla="*/ 14 h 165"/>
                <a:gd name="T16" fmla="*/ 297 w 298"/>
                <a:gd name="T17" fmla="*/ 65 h 165"/>
                <a:gd name="T18" fmla="*/ 258 w 298"/>
                <a:gd name="T19" fmla="*/ 72 h 165"/>
                <a:gd name="T20" fmla="*/ 191 w 298"/>
                <a:gd name="T21" fmla="*/ 114 h 165"/>
                <a:gd name="T22" fmla="*/ 125 w 298"/>
                <a:gd name="T23" fmla="*/ 128 h 165"/>
                <a:gd name="T24" fmla="*/ 96 w 298"/>
                <a:gd name="T25" fmla="*/ 164 h 165"/>
                <a:gd name="T26" fmla="*/ 0 w 298"/>
                <a:gd name="T27" fmla="*/ 16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8"/>
                <a:gd name="T43" fmla="*/ 0 h 165"/>
                <a:gd name="T44" fmla="*/ 298 w 298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8" h="165">
                  <a:moveTo>
                    <a:pt x="0" y="164"/>
                  </a:moveTo>
                  <a:lnTo>
                    <a:pt x="96" y="114"/>
                  </a:lnTo>
                  <a:lnTo>
                    <a:pt x="96" y="93"/>
                  </a:lnTo>
                  <a:lnTo>
                    <a:pt x="134" y="50"/>
                  </a:lnTo>
                  <a:lnTo>
                    <a:pt x="191" y="29"/>
                  </a:lnTo>
                  <a:lnTo>
                    <a:pt x="211" y="0"/>
                  </a:lnTo>
                  <a:lnTo>
                    <a:pt x="258" y="14"/>
                  </a:lnTo>
                  <a:lnTo>
                    <a:pt x="297" y="14"/>
                  </a:lnTo>
                  <a:lnTo>
                    <a:pt x="297" y="65"/>
                  </a:lnTo>
                  <a:lnTo>
                    <a:pt x="258" y="72"/>
                  </a:lnTo>
                  <a:lnTo>
                    <a:pt x="191" y="114"/>
                  </a:lnTo>
                  <a:lnTo>
                    <a:pt x="125" y="128"/>
                  </a:lnTo>
                  <a:lnTo>
                    <a:pt x="96" y="164"/>
                  </a:lnTo>
                  <a:lnTo>
                    <a:pt x="0" y="16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100" descr="Blue tissue paper"/>
            <p:cNvSpPr>
              <a:spLocks/>
            </p:cNvSpPr>
            <p:nvPr/>
          </p:nvSpPr>
          <p:spPr bwMode="auto">
            <a:xfrm>
              <a:off x="2198" y="2529"/>
              <a:ext cx="309" cy="235"/>
            </a:xfrm>
            <a:custGeom>
              <a:avLst/>
              <a:gdLst>
                <a:gd name="T0" fmla="*/ 231 w 309"/>
                <a:gd name="T1" fmla="*/ 0 h 235"/>
                <a:gd name="T2" fmla="*/ 308 w 309"/>
                <a:gd name="T3" fmla="*/ 43 h 235"/>
                <a:gd name="T4" fmla="*/ 269 w 309"/>
                <a:gd name="T5" fmla="*/ 36 h 235"/>
                <a:gd name="T6" fmla="*/ 250 w 309"/>
                <a:gd name="T7" fmla="*/ 191 h 235"/>
                <a:gd name="T8" fmla="*/ 279 w 309"/>
                <a:gd name="T9" fmla="*/ 191 h 235"/>
                <a:gd name="T10" fmla="*/ 279 w 309"/>
                <a:gd name="T11" fmla="*/ 213 h 235"/>
                <a:gd name="T12" fmla="*/ 183 w 309"/>
                <a:gd name="T13" fmla="*/ 220 h 235"/>
                <a:gd name="T14" fmla="*/ 183 w 309"/>
                <a:gd name="T15" fmla="*/ 206 h 235"/>
                <a:gd name="T16" fmla="*/ 164 w 309"/>
                <a:gd name="T17" fmla="*/ 227 h 235"/>
                <a:gd name="T18" fmla="*/ 135 w 309"/>
                <a:gd name="T19" fmla="*/ 227 h 235"/>
                <a:gd name="T20" fmla="*/ 125 w 309"/>
                <a:gd name="T21" fmla="*/ 213 h 235"/>
                <a:gd name="T22" fmla="*/ 116 w 309"/>
                <a:gd name="T23" fmla="*/ 234 h 235"/>
                <a:gd name="T24" fmla="*/ 106 w 309"/>
                <a:gd name="T25" fmla="*/ 234 h 235"/>
                <a:gd name="T26" fmla="*/ 48 w 309"/>
                <a:gd name="T27" fmla="*/ 198 h 235"/>
                <a:gd name="T28" fmla="*/ 28 w 309"/>
                <a:gd name="T29" fmla="*/ 213 h 235"/>
                <a:gd name="T30" fmla="*/ 0 w 309"/>
                <a:gd name="T31" fmla="*/ 213 h 235"/>
                <a:gd name="T32" fmla="*/ 19 w 309"/>
                <a:gd name="T33" fmla="*/ 191 h 235"/>
                <a:gd name="T34" fmla="*/ 9 w 309"/>
                <a:gd name="T35" fmla="*/ 142 h 235"/>
                <a:gd name="T36" fmla="*/ 19 w 309"/>
                <a:gd name="T37" fmla="*/ 135 h 235"/>
                <a:gd name="T38" fmla="*/ 9 w 309"/>
                <a:gd name="T39" fmla="*/ 114 h 235"/>
                <a:gd name="T40" fmla="*/ 97 w 309"/>
                <a:gd name="T41" fmla="*/ 107 h 235"/>
                <a:gd name="T42" fmla="*/ 106 w 309"/>
                <a:gd name="T43" fmla="*/ 71 h 235"/>
                <a:gd name="T44" fmla="*/ 135 w 309"/>
                <a:gd name="T45" fmla="*/ 71 h 235"/>
                <a:gd name="T46" fmla="*/ 154 w 309"/>
                <a:gd name="T47" fmla="*/ 21 h 235"/>
                <a:gd name="T48" fmla="*/ 222 w 309"/>
                <a:gd name="T49" fmla="*/ 21 h 235"/>
                <a:gd name="T50" fmla="*/ 231 w 309"/>
                <a:gd name="T51" fmla="*/ 0 h 2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9"/>
                <a:gd name="T79" fmla="*/ 0 h 235"/>
                <a:gd name="T80" fmla="*/ 309 w 309"/>
                <a:gd name="T81" fmla="*/ 235 h 2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9" h="235">
                  <a:moveTo>
                    <a:pt x="231" y="0"/>
                  </a:moveTo>
                  <a:lnTo>
                    <a:pt x="308" y="43"/>
                  </a:lnTo>
                  <a:lnTo>
                    <a:pt x="269" y="36"/>
                  </a:lnTo>
                  <a:lnTo>
                    <a:pt x="250" y="191"/>
                  </a:lnTo>
                  <a:lnTo>
                    <a:pt x="279" y="191"/>
                  </a:lnTo>
                  <a:lnTo>
                    <a:pt x="279" y="213"/>
                  </a:lnTo>
                  <a:lnTo>
                    <a:pt x="183" y="220"/>
                  </a:lnTo>
                  <a:lnTo>
                    <a:pt x="183" y="206"/>
                  </a:lnTo>
                  <a:lnTo>
                    <a:pt x="164" y="227"/>
                  </a:lnTo>
                  <a:lnTo>
                    <a:pt x="135" y="227"/>
                  </a:lnTo>
                  <a:lnTo>
                    <a:pt x="125" y="213"/>
                  </a:lnTo>
                  <a:lnTo>
                    <a:pt x="116" y="234"/>
                  </a:lnTo>
                  <a:lnTo>
                    <a:pt x="106" y="234"/>
                  </a:lnTo>
                  <a:lnTo>
                    <a:pt x="48" y="198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19" y="191"/>
                  </a:lnTo>
                  <a:lnTo>
                    <a:pt x="9" y="142"/>
                  </a:lnTo>
                  <a:lnTo>
                    <a:pt x="19" y="135"/>
                  </a:lnTo>
                  <a:lnTo>
                    <a:pt x="9" y="114"/>
                  </a:lnTo>
                  <a:lnTo>
                    <a:pt x="97" y="107"/>
                  </a:lnTo>
                  <a:lnTo>
                    <a:pt x="106" y="71"/>
                  </a:lnTo>
                  <a:lnTo>
                    <a:pt x="135" y="71"/>
                  </a:lnTo>
                  <a:lnTo>
                    <a:pt x="154" y="21"/>
                  </a:lnTo>
                  <a:lnTo>
                    <a:pt x="222" y="21"/>
                  </a:lnTo>
                  <a:lnTo>
                    <a:pt x="231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101" descr="Blue tissue paper"/>
            <p:cNvSpPr>
              <a:spLocks/>
            </p:cNvSpPr>
            <p:nvPr/>
          </p:nvSpPr>
          <p:spPr bwMode="auto">
            <a:xfrm>
              <a:off x="2428" y="2337"/>
              <a:ext cx="452" cy="341"/>
            </a:xfrm>
            <a:custGeom>
              <a:avLst/>
              <a:gdLst>
                <a:gd name="T0" fmla="*/ 0 w 452"/>
                <a:gd name="T1" fmla="*/ 191 h 341"/>
                <a:gd name="T2" fmla="*/ 231 w 452"/>
                <a:gd name="T3" fmla="*/ 319 h 341"/>
                <a:gd name="T4" fmla="*/ 240 w 452"/>
                <a:gd name="T5" fmla="*/ 319 h 341"/>
                <a:gd name="T6" fmla="*/ 250 w 452"/>
                <a:gd name="T7" fmla="*/ 333 h 341"/>
                <a:gd name="T8" fmla="*/ 259 w 452"/>
                <a:gd name="T9" fmla="*/ 340 h 341"/>
                <a:gd name="T10" fmla="*/ 451 w 452"/>
                <a:gd name="T11" fmla="*/ 263 h 341"/>
                <a:gd name="T12" fmla="*/ 422 w 452"/>
                <a:gd name="T13" fmla="*/ 248 h 341"/>
                <a:gd name="T14" fmla="*/ 393 w 452"/>
                <a:gd name="T15" fmla="*/ 206 h 341"/>
                <a:gd name="T16" fmla="*/ 412 w 452"/>
                <a:gd name="T17" fmla="*/ 177 h 341"/>
                <a:gd name="T18" fmla="*/ 412 w 452"/>
                <a:gd name="T19" fmla="*/ 134 h 341"/>
                <a:gd name="T20" fmla="*/ 422 w 452"/>
                <a:gd name="T21" fmla="*/ 127 h 341"/>
                <a:gd name="T22" fmla="*/ 374 w 452"/>
                <a:gd name="T23" fmla="*/ 57 h 341"/>
                <a:gd name="T24" fmla="*/ 393 w 452"/>
                <a:gd name="T25" fmla="*/ 43 h 341"/>
                <a:gd name="T26" fmla="*/ 403 w 452"/>
                <a:gd name="T27" fmla="*/ 0 h 341"/>
                <a:gd name="T28" fmla="*/ 345 w 452"/>
                <a:gd name="T29" fmla="*/ 7 h 341"/>
                <a:gd name="T30" fmla="*/ 298 w 452"/>
                <a:gd name="T31" fmla="*/ 7 h 341"/>
                <a:gd name="T32" fmla="*/ 201 w 452"/>
                <a:gd name="T33" fmla="*/ 43 h 341"/>
                <a:gd name="T34" fmla="*/ 201 w 452"/>
                <a:gd name="T35" fmla="*/ 92 h 341"/>
                <a:gd name="T36" fmla="*/ 164 w 452"/>
                <a:gd name="T37" fmla="*/ 99 h 341"/>
                <a:gd name="T38" fmla="*/ 95 w 452"/>
                <a:gd name="T39" fmla="*/ 142 h 341"/>
                <a:gd name="T40" fmla="*/ 28 w 452"/>
                <a:gd name="T41" fmla="*/ 156 h 341"/>
                <a:gd name="T42" fmla="*/ 0 w 452"/>
                <a:gd name="T43" fmla="*/ 191 h 3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2"/>
                <a:gd name="T67" fmla="*/ 0 h 341"/>
                <a:gd name="T68" fmla="*/ 452 w 452"/>
                <a:gd name="T69" fmla="*/ 341 h 3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2" h="341">
                  <a:moveTo>
                    <a:pt x="0" y="191"/>
                  </a:moveTo>
                  <a:lnTo>
                    <a:pt x="231" y="319"/>
                  </a:lnTo>
                  <a:lnTo>
                    <a:pt x="240" y="319"/>
                  </a:lnTo>
                  <a:lnTo>
                    <a:pt x="250" y="333"/>
                  </a:lnTo>
                  <a:lnTo>
                    <a:pt x="259" y="340"/>
                  </a:lnTo>
                  <a:lnTo>
                    <a:pt x="451" y="263"/>
                  </a:lnTo>
                  <a:lnTo>
                    <a:pt x="422" y="248"/>
                  </a:lnTo>
                  <a:lnTo>
                    <a:pt x="393" y="206"/>
                  </a:lnTo>
                  <a:lnTo>
                    <a:pt x="412" y="177"/>
                  </a:lnTo>
                  <a:lnTo>
                    <a:pt x="412" y="134"/>
                  </a:lnTo>
                  <a:lnTo>
                    <a:pt x="422" y="127"/>
                  </a:lnTo>
                  <a:lnTo>
                    <a:pt x="374" y="57"/>
                  </a:lnTo>
                  <a:lnTo>
                    <a:pt x="393" y="43"/>
                  </a:lnTo>
                  <a:lnTo>
                    <a:pt x="403" y="0"/>
                  </a:lnTo>
                  <a:lnTo>
                    <a:pt x="345" y="7"/>
                  </a:lnTo>
                  <a:lnTo>
                    <a:pt x="298" y="7"/>
                  </a:lnTo>
                  <a:lnTo>
                    <a:pt x="201" y="43"/>
                  </a:lnTo>
                  <a:lnTo>
                    <a:pt x="201" y="92"/>
                  </a:lnTo>
                  <a:lnTo>
                    <a:pt x="164" y="99"/>
                  </a:lnTo>
                  <a:lnTo>
                    <a:pt x="95" y="142"/>
                  </a:lnTo>
                  <a:lnTo>
                    <a:pt x="28" y="156"/>
                  </a:lnTo>
                  <a:lnTo>
                    <a:pt x="0" y="19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102" descr="Blue tissue paper"/>
            <p:cNvSpPr>
              <a:spLocks/>
            </p:cNvSpPr>
            <p:nvPr/>
          </p:nvSpPr>
          <p:spPr bwMode="auto">
            <a:xfrm>
              <a:off x="2179" y="2805"/>
              <a:ext cx="78" cy="37"/>
            </a:xfrm>
            <a:custGeom>
              <a:avLst/>
              <a:gdLst>
                <a:gd name="T0" fmla="*/ 77 w 78"/>
                <a:gd name="T1" fmla="*/ 0 h 37"/>
                <a:gd name="T2" fmla="*/ 77 w 78"/>
                <a:gd name="T3" fmla="*/ 14 h 37"/>
                <a:gd name="T4" fmla="*/ 49 w 78"/>
                <a:gd name="T5" fmla="*/ 14 h 37"/>
                <a:gd name="T6" fmla="*/ 38 w 78"/>
                <a:gd name="T7" fmla="*/ 36 h 37"/>
                <a:gd name="T8" fmla="*/ 0 w 78"/>
                <a:gd name="T9" fmla="*/ 7 h 37"/>
                <a:gd name="T10" fmla="*/ 77 w 78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37"/>
                <a:gd name="T20" fmla="*/ 78 w 78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37">
                  <a:moveTo>
                    <a:pt x="77" y="0"/>
                  </a:moveTo>
                  <a:lnTo>
                    <a:pt x="77" y="14"/>
                  </a:lnTo>
                  <a:lnTo>
                    <a:pt x="49" y="14"/>
                  </a:lnTo>
                  <a:lnTo>
                    <a:pt x="38" y="36"/>
                  </a:lnTo>
                  <a:lnTo>
                    <a:pt x="0" y="7"/>
                  </a:lnTo>
                  <a:lnTo>
                    <a:pt x="7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103" descr="Blue tissue paper"/>
            <p:cNvSpPr>
              <a:spLocks/>
            </p:cNvSpPr>
            <p:nvPr/>
          </p:nvSpPr>
          <p:spPr bwMode="auto">
            <a:xfrm>
              <a:off x="2169" y="2727"/>
              <a:ext cx="136" cy="86"/>
            </a:xfrm>
            <a:custGeom>
              <a:avLst/>
              <a:gdLst>
                <a:gd name="T0" fmla="*/ 0 w 136"/>
                <a:gd name="T1" fmla="*/ 50 h 86"/>
                <a:gd name="T2" fmla="*/ 0 w 136"/>
                <a:gd name="T3" fmla="*/ 36 h 86"/>
                <a:gd name="T4" fmla="*/ 29 w 136"/>
                <a:gd name="T5" fmla="*/ 7 h 86"/>
                <a:gd name="T6" fmla="*/ 49 w 136"/>
                <a:gd name="T7" fmla="*/ 14 h 86"/>
                <a:gd name="T8" fmla="*/ 77 w 136"/>
                <a:gd name="T9" fmla="*/ 0 h 86"/>
                <a:gd name="T10" fmla="*/ 135 w 136"/>
                <a:gd name="T11" fmla="*/ 36 h 86"/>
                <a:gd name="T12" fmla="*/ 126 w 136"/>
                <a:gd name="T13" fmla="*/ 78 h 86"/>
                <a:gd name="T14" fmla="*/ 10 w 136"/>
                <a:gd name="T15" fmla="*/ 85 h 86"/>
                <a:gd name="T16" fmla="*/ 10 w 136"/>
                <a:gd name="T17" fmla="*/ 71 h 86"/>
                <a:gd name="T18" fmla="*/ 96 w 136"/>
                <a:gd name="T19" fmla="*/ 50 h 86"/>
                <a:gd name="T20" fmla="*/ 0 w 136"/>
                <a:gd name="T21" fmla="*/ 5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86"/>
                <a:gd name="T35" fmla="*/ 136 w 136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86">
                  <a:moveTo>
                    <a:pt x="0" y="50"/>
                  </a:moveTo>
                  <a:lnTo>
                    <a:pt x="0" y="36"/>
                  </a:lnTo>
                  <a:lnTo>
                    <a:pt x="29" y="7"/>
                  </a:lnTo>
                  <a:lnTo>
                    <a:pt x="49" y="14"/>
                  </a:lnTo>
                  <a:lnTo>
                    <a:pt x="77" y="0"/>
                  </a:lnTo>
                  <a:lnTo>
                    <a:pt x="135" y="36"/>
                  </a:lnTo>
                  <a:lnTo>
                    <a:pt x="126" y="78"/>
                  </a:lnTo>
                  <a:lnTo>
                    <a:pt x="10" y="85"/>
                  </a:lnTo>
                  <a:lnTo>
                    <a:pt x="10" y="71"/>
                  </a:lnTo>
                  <a:lnTo>
                    <a:pt x="96" y="50"/>
                  </a:lnTo>
                  <a:lnTo>
                    <a:pt x="0" y="5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104" descr="Blue tissue paper"/>
            <p:cNvSpPr>
              <a:spLocks/>
            </p:cNvSpPr>
            <p:nvPr/>
          </p:nvSpPr>
          <p:spPr bwMode="auto">
            <a:xfrm>
              <a:off x="2169" y="2778"/>
              <a:ext cx="98" cy="21"/>
            </a:xfrm>
            <a:custGeom>
              <a:avLst/>
              <a:gdLst>
                <a:gd name="T0" fmla="*/ 0 w 98"/>
                <a:gd name="T1" fmla="*/ 0 h 21"/>
                <a:gd name="T2" fmla="*/ 97 w 98"/>
                <a:gd name="T3" fmla="*/ 0 h 21"/>
                <a:gd name="T4" fmla="*/ 0 w 98"/>
                <a:gd name="T5" fmla="*/ 20 h 21"/>
                <a:gd name="T6" fmla="*/ 0 w 98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1"/>
                <a:gd name="T14" fmla="*/ 98 w 9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1">
                  <a:moveTo>
                    <a:pt x="0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105" descr="Blue tissue paper"/>
            <p:cNvSpPr>
              <a:spLocks/>
            </p:cNvSpPr>
            <p:nvPr/>
          </p:nvSpPr>
          <p:spPr bwMode="auto">
            <a:xfrm>
              <a:off x="2284" y="2565"/>
              <a:ext cx="414" cy="277"/>
            </a:xfrm>
            <a:custGeom>
              <a:avLst/>
              <a:gdLst>
                <a:gd name="T0" fmla="*/ 0 w 414"/>
                <a:gd name="T1" fmla="*/ 240 h 277"/>
                <a:gd name="T2" fmla="*/ 9 w 414"/>
                <a:gd name="T3" fmla="*/ 247 h 277"/>
                <a:gd name="T4" fmla="*/ 77 w 414"/>
                <a:gd name="T5" fmla="*/ 255 h 277"/>
                <a:gd name="T6" fmla="*/ 96 w 414"/>
                <a:gd name="T7" fmla="*/ 269 h 277"/>
                <a:gd name="T8" fmla="*/ 105 w 414"/>
                <a:gd name="T9" fmla="*/ 269 h 277"/>
                <a:gd name="T10" fmla="*/ 116 w 414"/>
                <a:gd name="T11" fmla="*/ 276 h 277"/>
                <a:gd name="T12" fmla="*/ 153 w 414"/>
                <a:gd name="T13" fmla="*/ 276 h 277"/>
                <a:gd name="T14" fmla="*/ 202 w 414"/>
                <a:gd name="T15" fmla="*/ 233 h 277"/>
                <a:gd name="T16" fmla="*/ 230 w 414"/>
                <a:gd name="T17" fmla="*/ 226 h 277"/>
                <a:gd name="T18" fmla="*/ 240 w 414"/>
                <a:gd name="T19" fmla="*/ 213 h 277"/>
                <a:gd name="T20" fmla="*/ 316 w 414"/>
                <a:gd name="T21" fmla="*/ 191 h 277"/>
                <a:gd name="T22" fmla="*/ 385 w 414"/>
                <a:gd name="T23" fmla="*/ 170 h 277"/>
                <a:gd name="T24" fmla="*/ 413 w 414"/>
                <a:gd name="T25" fmla="*/ 113 h 277"/>
                <a:gd name="T26" fmla="*/ 385 w 414"/>
                <a:gd name="T27" fmla="*/ 106 h 277"/>
                <a:gd name="T28" fmla="*/ 385 w 414"/>
                <a:gd name="T29" fmla="*/ 92 h 277"/>
                <a:gd name="T30" fmla="*/ 221 w 414"/>
                <a:gd name="T31" fmla="*/ 7 h 277"/>
                <a:gd name="T32" fmla="*/ 183 w 414"/>
                <a:gd name="T33" fmla="*/ 0 h 277"/>
                <a:gd name="T34" fmla="*/ 163 w 414"/>
                <a:gd name="T35" fmla="*/ 156 h 277"/>
                <a:gd name="T36" fmla="*/ 192 w 414"/>
                <a:gd name="T37" fmla="*/ 156 h 277"/>
                <a:gd name="T38" fmla="*/ 192 w 414"/>
                <a:gd name="T39" fmla="*/ 177 h 277"/>
                <a:gd name="T40" fmla="*/ 96 w 414"/>
                <a:gd name="T41" fmla="*/ 184 h 277"/>
                <a:gd name="T42" fmla="*/ 96 w 414"/>
                <a:gd name="T43" fmla="*/ 170 h 277"/>
                <a:gd name="T44" fmla="*/ 86 w 414"/>
                <a:gd name="T45" fmla="*/ 184 h 277"/>
                <a:gd name="T46" fmla="*/ 48 w 414"/>
                <a:gd name="T47" fmla="*/ 191 h 277"/>
                <a:gd name="T48" fmla="*/ 39 w 414"/>
                <a:gd name="T49" fmla="*/ 177 h 277"/>
                <a:gd name="T50" fmla="*/ 28 w 414"/>
                <a:gd name="T51" fmla="*/ 199 h 277"/>
                <a:gd name="T52" fmla="*/ 19 w 414"/>
                <a:gd name="T53" fmla="*/ 199 h 277"/>
                <a:gd name="T54" fmla="*/ 0 w 414"/>
                <a:gd name="T55" fmla="*/ 240 h 2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4"/>
                <a:gd name="T85" fmla="*/ 0 h 277"/>
                <a:gd name="T86" fmla="*/ 414 w 414"/>
                <a:gd name="T87" fmla="*/ 277 h 2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4" h="277">
                  <a:moveTo>
                    <a:pt x="0" y="240"/>
                  </a:moveTo>
                  <a:lnTo>
                    <a:pt x="9" y="247"/>
                  </a:lnTo>
                  <a:lnTo>
                    <a:pt x="77" y="255"/>
                  </a:lnTo>
                  <a:lnTo>
                    <a:pt x="96" y="269"/>
                  </a:lnTo>
                  <a:lnTo>
                    <a:pt x="105" y="269"/>
                  </a:lnTo>
                  <a:lnTo>
                    <a:pt x="116" y="276"/>
                  </a:lnTo>
                  <a:lnTo>
                    <a:pt x="153" y="276"/>
                  </a:lnTo>
                  <a:lnTo>
                    <a:pt x="202" y="233"/>
                  </a:lnTo>
                  <a:lnTo>
                    <a:pt x="230" y="226"/>
                  </a:lnTo>
                  <a:lnTo>
                    <a:pt x="240" y="213"/>
                  </a:lnTo>
                  <a:lnTo>
                    <a:pt x="316" y="191"/>
                  </a:lnTo>
                  <a:lnTo>
                    <a:pt x="385" y="170"/>
                  </a:lnTo>
                  <a:lnTo>
                    <a:pt x="413" y="113"/>
                  </a:lnTo>
                  <a:lnTo>
                    <a:pt x="385" y="106"/>
                  </a:lnTo>
                  <a:lnTo>
                    <a:pt x="385" y="92"/>
                  </a:lnTo>
                  <a:lnTo>
                    <a:pt x="221" y="7"/>
                  </a:lnTo>
                  <a:lnTo>
                    <a:pt x="183" y="0"/>
                  </a:lnTo>
                  <a:lnTo>
                    <a:pt x="163" y="156"/>
                  </a:lnTo>
                  <a:lnTo>
                    <a:pt x="192" y="156"/>
                  </a:lnTo>
                  <a:lnTo>
                    <a:pt x="192" y="177"/>
                  </a:lnTo>
                  <a:lnTo>
                    <a:pt x="96" y="184"/>
                  </a:lnTo>
                  <a:lnTo>
                    <a:pt x="96" y="170"/>
                  </a:lnTo>
                  <a:lnTo>
                    <a:pt x="86" y="184"/>
                  </a:lnTo>
                  <a:lnTo>
                    <a:pt x="48" y="191"/>
                  </a:lnTo>
                  <a:lnTo>
                    <a:pt x="39" y="177"/>
                  </a:lnTo>
                  <a:lnTo>
                    <a:pt x="28" y="199"/>
                  </a:lnTo>
                  <a:lnTo>
                    <a:pt x="19" y="199"/>
                  </a:lnTo>
                  <a:lnTo>
                    <a:pt x="0" y="24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106" descr="Blue tissue paper"/>
            <p:cNvSpPr>
              <a:spLocks/>
            </p:cNvSpPr>
            <p:nvPr/>
          </p:nvSpPr>
          <p:spPr bwMode="auto">
            <a:xfrm>
              <a:off x="2803" y="2330"/>
              <a:ext cx="96" cy="135"/>
            </a:xfrm>
            <a:custGeom>
              <a:avLst/>
              <a:gdLst>
                <a:gd name="T0" fmla="*/ 28 w 96"/>
                <a:gd name="T1" fmla="*/ 7 h 135"/>
                <a:gd name="T2" fmla="*/ 19 w 96"/>
                <a:gd name="T3" fmla="*/ 50 h 135"/>
                <a:gd name="T4" fmla="*/ 0 w 96"/>
                <a:gd name="T5" fmla="*/ 64 h 135"/>
                <a:gd name="T6" fmla="*/ 47 w 96"/>
                <a:gd name="T7" fmla="*/ 134 h 135"/>
                <a:gd name="T8" fmla="*/ 95 w 96"/>
                <a:gd name="T9" fmla="*/ 78 h 135"/>
                <a:gd name="T10" fmla="*/ 67 w 96"/>
                <a:gd name="T11" fmla="*/ 64 h 135"/>
                <a:gd name="T12" fmla="*/ 95 w 96"/>
                <a:gd name="T13" fmla="*/ 36 h 135"/>
                <a:gd name="T14" fmla="*/ 76 w 96"/>
                <a:gd name="T15" fmla="*/ 0 h 135"/>
                <a:gd name="T16" fmla="*/ 28 w 96"/>
                <a:gd name="T17" fmla="*/ 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135"/>
                <a:gd name="T29" fmla="*/ 96 w 96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135">
                  <a:moveTo>
                    <a:pt x="28" y="7"/>
                  </a:moveTo>
                  <a:lnTo>
                    <a:pt x="19" y="50"/>
                  </a:lnTo>
                  <a:lnTo>
                    <a:pt x="0" y="64"/>
                  </a:lnTo>
                  <a:lnTo>
                    <a:pt x="47" y="134"/>
                  </a:lnTo>
                  <a:lnTo>
                    <a:pt x="95" y="78"/>
                  </a:lnTo>
                  <a:lnTo>
                    <a:pt x="67" y="64"/>
                  </a:lnTo>
                  <a:lnTo>
                    <a:pt x="95" y="36"/>
                  </a:lnTo>
                  <a:lnTo>
                    <a:pt x="76" y="0"/>
                  </a:lnTo>
                  <a:lnTo>
                    <a:pt x="2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Freeform 107" descr="Blue tissue paper"/>
            <p:cNvSpPr>
              <a:spLocks/>
            </p:cNvSpPr>
            <p:nvPr/>
          </p:nvSpPr>
          <p:spPr bwMode="auto">
            <a:xfrm>
              <a:off x="2216" y="2805"/>
              <a:ext cx="185" cy="87"/>
            </a:xfrm>
            <a:custGeom>
              <a:avLst/>
              <a:gdLst>
                <a:gd name="T0" fmla="*/ 0 w 185"/>
                <a:gd name="T1" fmla="*/ 36 h 87"/>
                <a:gd name="T2" fmla="*/ 10 w 185"/>
                <a:gd name="T3" fmla="*/ 14 h 87"/>
                <a:gd name="T4" fmla="*/ 39 w 185"/>
                <a:gd name="T5" fmla="*/ 14 h 87"/>
                <a:gd name="T6" fmla="*/ 39 w 185"/>
                <a:gd name="T7" fmla="*/ 0 h 87"/>
                <a:gd name="T8" fmla="*/ 68 w 185"/>
                <a:gd name="T9" fmla="*/ 0 h 87"/>
                <a:gd name="T10" fmla="*/ 77 w 185"/>
                <a:gd name="T11" fmla="*/ 7 h 87"/>
                <a:gd name="T12" fmla="*/ 145 w 185"/>
                <a:gd name="T13" fmla="*/ 14 h 87"/>
                <a:gd name="T14" fmla="*/ 165 w 185"/>
                <a:gd name="T15" fmla="*/ 29 h 87"/>
                <a:gd name="T16" fmla="*/ 174 w 185"/>
                <a:gd name="T17" fmla="*/ 29 h 87"/>
                <a:gd name="T18" fmla="*/ 184 w 185"/>
                <a:gd name="T19" fmla="*/ 43 h 87"/>
                <a:gd name="T20" fmla="*/ 165 w 185"/>
                <a:gd name="T21" fmla="*/ 43 h 87"/>
                <a:gd name="T22" fmla="*/ 174 w 185"/>
                <a:gd name="T23" fmla="*/ 79 h 87"/>
                <a:gd name="T24" fmla="*/ 145 w 185"/>
                <a:gd name="T25" fmla="*/ 79 h 87"/>
                <a:gd name="T26" fmla="*/ 145 w 185"/>
                <a:gd name="T27" fmla="*/ 86 h 87"/>
                <a:gd name="T28" fmla="*/ 135 w 185"/>
                <a:gd name="T29" fmla="*/ 86 h 87"/>
                <a:gd name="T30" fmla="*/ 126 w 185"/>
                <a:gd name="T31" fmla="*/ 72 h 87"/>
                <a:gd name="T32" fmla="*/ 116 w 185"/>
                <a:gd name="T33" fmla="*/ 79 h 87"/>
                <a:gd name="T34" fmla="*/ 77 w 185"/>
                <a:gd name="T35" fmla="*/ 36 h 87"/>
                <a:gd name="T36" fmla="*/ 39 w 185"/>
                <a:gd name="T37" fmla="*/ 65 h 87"/>
                <a:gd name="T38" fmla="*/ 30 w 185"/>
                <a:gd name="T39" fmla="*/ 57 h 87"/>
                <a:gd name="T40" fmla="*/ 0 w 185"/>
                <a:gd name="T41" fmla="*/ 3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5"/>
                <a:gd name="T64" fmla="*/ 0 h 87"/>
                <a:gd name="T65" fmla="*/ 185 w 1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5" h="87">
                  <a:moveTo>
                    <a:pt x="0" y="36"/>
                  </a:moveTo>
                  <a:lnTo>
                    <a:pt x="10" y="14"/>
                  </a:lnTo>
                  <a:lnTo>
                    <a:pt x="39" y="14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77" y="7"/>
                  </a:lnTo>
                  <a:lnTo>
                    <a:pt x="145" y="14"/>
                  </a:lnTo>
                  <a:lnTo>
                    <a:pt x="165" y="29"/>
                  </a:lnTo>
                  <a:lnTo>
                    <a:pt x="174" y="29"/>
                  </a:lnTo>
                  <a:lnTo>
                    <a:pt x="184" y="43"/>
                  </a:lnTo>
                  <a:lnTo>
                    <a:pt x="165" y="43"/>
                  </a:lnTo>
                  <a:lnTo>
                    <a:pt x="174" y="79"/>
                  </a:lnTo>
                  <a:lnTo>
                    <a:pt x="145" y="79"/>
                  </a:lnTo>
                  <a:lnTo>
                    <a:pt x="145" y="86"/>
                  </a:lnTo>
                  <a:lnTo>
                    <a:pt x="135" y="86"/>
                  </a:lnTo>
                  <a:lnTo>
                    <a:pt x="126" y="72"/>
                  </a:lnTo>
                  <a:lnTo>
                    <a:pt x="116" y="79"/>
                  </a:lnTo>
                  <a:lnTo>
                    <a:pt x="77" y="36"/>
                  </a:lnTo>
                  <a:lnTo>
                    <a:pt x="39" y="65"/>
                  </a:lnTo>
                  <a:lnTo>
                    <a:pt x="30" y="57"/>
                  </a:lnTo>
                  <a:lnTo>
                    <a:pt x="0" y="3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108" descr="Blue tissue paper"/>
            <p:cNvSpPr>
              <a:spLocks/>
            </p:cNvSpPr>
            <p:nvPr/>
          </p:nvSpPr>
          <p:spPr bwMode="auto">
            <a:xfrm>
              <a:off x="2256" y="2841"/>
              <a:ext cx="77" cy="72"/>
            </a:xfrm>
            <a:custGeom>
              <a:avLst/>
              <a:gdLst>
                <a:gd name="T0" fmla="*/ 0 w 77"/>
                <a:gd name="T1" fmla="*/ 28 h 72"/>
                <a:gd name="T2" fmla="*/ 19 w 77"/>
                <a:gd name="T3" fmla="*/ 64 h 72"/>
                <a:gd name="T4" fmla="*/ 38 w 77"/>
                <a:gd name="T5" fmla="*/ 71 h 72"/>
                <a:gd name="T6" fmla="*/ 76 w 77"/>
                <a:gd name="T7" fmla="*/ 43 h 72"/>
                <a:gd name="T8" fmla="*/ 38 w 77"/>
                <a:gd name="T9" fmla="*/ 0 h 72"/>
                <a:gd name="T10" fmla="*/ 0 w 77"/>
                <a:gd name="T11" fmla="*/ 28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2"/>
                <a:gd name="T20" fmla="*/ 77 w 77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2">
                  <a:moveTo>
                    <a:pt x="0" y="28"/>
                  </a:moveTo>
                  <a:lnTo>
                    <a:pt x="19" y="64"/>
                  </a:lnTo>
                  <a:lnTo>
                    <a:pt x="38" y="71"/>
                  </a:lnTo>
                  <a:lnTo>
                    <a:pt x="76" y="43"/>
                  </a:lnTo>
                  <a:lnTo>
                    <a:pt x="38" y="0"/>
                  </a:lnTo>
                  <a:lnTo>
                    <a:pt x="0" y="2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109" descr="Blue tissue paper"/>
            <p:cNvSpPr>
              <a:spLocks/>
            </p:cNvSpPr>
            <p:nvPr/>
          </p:nvSpPr>
          <p:spPr bwMode="auto">
            <a:xfrm>
              <a:off x="2293" y="2877"/>
              <a:ext cx="98" cy="78"/>
            </a:xfrm>
            <a:custGeom>
              <a:avLst/>
              <a:gdLst>
                <a:gd name="T0" fmla="*/ 0 w 98"/>
                <a:gd name="T1" fmla="*/ 35 h 78"/>
                <a:gd name="T2" fmla="*/ 97 w 98"/>
                <a:gd name="T3" fmla="*/ 77 h 78"/>
                <a:gd name="T4" fmla="*/ 97 w 98"/>
                <a:gd name="T5" fmla="*/ 56 h 78"/>
                <a:gd name="T6" fmla="*/ 77 w 98"/>
                <a:gd name="T7" fmla="*/ 42 h 78"/>
                <a:gd name="T8" fmla="*/ 88 w 98"/>
                <a:gd name="T9" fmla="*/ 28 h 78"/>
                <a:gd name="T10" fmla="*/ 68 w 98"/>
                <a:gd name="T11" fmla="*/ 14 h 78"/>
                <a:gd name="T12" fmla="*/ 58 w 98"/>
                <a:gd name="T13" fmla="*/ 14 h 78"/>
                <a:gd name="T14" fmla="*/ 49 w 98"/>
                <a:gd name="T15" fmla="*/ 0 h 78"/>
                <a:gd name="T16" fmla="*/ 39 w 98"/>
                <a:gd name="T17" fmla="*/ 7 h 78"/>
                <a:gd name="T18" fmla="*/ 0 w 98"/>
                <a:gd name="T19" fmla="*/ 35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78"/>
                <a:gd name="T32" fmla="*/ 98 w 9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78">
                  <a:moveTo>
                    <a:pt x="0" y="35"/>
                  </a:moveTo>
                  <a:lnTo>
                    <a:pt x="97" y="77"/>
                  </a:lnTo>
                  <a:lnTo>
                    <a:pt x="97" y="56"/>
                  </a:lnTo>
                  <a:lnTo>
                    <a:pt x="77" y="42"/>
                  </a:lnTo>
                  <a:lnTo>
                    <a:pt x="88" y="28"/>
                  </a:lnTo>
                  <a:lnTo>
                    <a:pt x="68" y="14"/>
                  </a:lnTo>
                  <a:lnTo>
                    <a:pt x="58" y="14"/>
                  </a:lnTo>
                  <a:lnTo>
                    <a:pt x="49" y="0"/>
                  </a:lnTo>
                  <a:lnTo>
                    <a:pt x="39" y="7"/>
                  </a:lnTo>
                  <a:lnTo>
                    <a:pt x="0" y="3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110" descr="Blue tissue paper"/>
            <p:cNvSpPr>
              <a:spLocks/>
            </p:cNvSpPr>
            <p:nvPr/>
          </p:nvSpPr>
          <p:spPr bwMode="auto">
            <a:xfrm>
              <a:off x="2360" y="2841"/>
              <a:ext cx="166" cy="114"/>
            </a:xfrm>
            <a:custGeom>
              <a:avLst/>
              <a:gdLst>
                <a:gd name="T0" fmla="*/ 30 w 166"/>
                <a:gd name="T1" fmla="*/ 113 h 114"/>
                <a:gd name="T2" fmla="*/ 97 w 166"/>
                <a:gd name="T3" fmla="*/ 99 h 114"/>
                <a:gd name="T4" fmla="*/ 165 w 166"/>
                <a:gd name="T5" fmla="*/ 106 h 114"/>
                <a:gd name="T6" fmla="*/ 146 w 166"/>
                <a:gd name="T7" fmla="*/ 57 h 114"/>
                <a:gd name="T8" fmla="*/ 165 w 166"/>
                <a:gd name="T9" fmla="*/ 43 h 114"/>
                <a:gd name="T10" fmla="*/ 165 w 166"/>
                <a:gd name="T11" fmla="*/ 29 h 114"/>
                <a:gd name="T12" fmla="*/ 146 w 166"/>
                <a:gd name="T13" fmla="*/ 14 h 114"/>
                <a:gd name="T14" fmla="*/ 97 w 166"/>
                <a:gd name="T15" fmla="*/ 14 h 114"/>
                <a:gd name="T16" fmla="*/ 77 w 166"/>
                <a:gd name="T17" fmla="*/ 0 h 114"/>
                <a:gd name="T18" fmla="*/ 39 w 166"/>
                <a:gd name="T19" fmla="*/ 0 h 114"/>
                <a:gd name="T20" fmla="*/ 39 w 166"/>
                <a:gd name="T21" fmla="*/ 7 h 114"/>
                <a:gd name="T22" fmla="*/ 19 w 166"/>
                <a:gd name="T23" fmla="*/ 7 h 114"/>
                <a:gd name="T24" fmla="*/ 30 w 166"/>
                <a:gd name="T25" fmla="*/ 43 h 114"/>
                <a:gd name="T26" fmla="*/ 0 w 166"/>
                <a:gd name="T27" fmla="*/ 36 h 114"/>
                <a:gd name="T28" fmla="*/ 0 w 166"/>
                <a:gd name="T29" fmla="*/ 50 h 114"/>
                <a:gd name="T30" fmla="*/ 19 w 166"/>
                <a:gd name="T31" fmla="*/ 64 h 114"/>
                <a:gd name="T32" fmla="*/ 10 w 166"/>
                <a:gd name="T33" fmla="*/ 77 h 114"/>
                <a:gd name="T34" fmla="*/ 30 w 166"/>
                <a:gd name="T35" fmla="*/ 92 h 114"/>
                <a:gd name="T36" fmla="*/ 30 w 166"/>
                <a:gd name="T37" fmla="*/ 106 h 114"/>
                <a:gd name="T38" fmla="*/ 30 w 166"/>
                <a:gd name="T39" fmla="*/ 11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6"/>
                <a:gd name="T61" fmla="*/ 0 h 114"/>
                <a:gd name="T62" fmla="*/ 166 w 166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6" h="114">
                  <a:moveTo>
                    <a:pt x="30" y="113"/>
                  </a:moveTo>
                  <a:lnTo>
                    <a:pt x="97" y="99"/>
                  </a:lnTo>
                  <a:lnTo>
                    <a:pt x="165" y="106"/>
                  </a:lnTo>
                  <a:lnTo>
                    <a:pt x="146" y="57"/>
                  </a:lnTo>
                  <a:lnTo>
                    <a:pt x="165" y="43"/>
                  </a:lnTo>
                  <a:lnTo>
                    <a:pt x="165" y="29"/>
                  </a:lnTo>
                  <a:lnTo>
                    <a:pt x="146" y="14"/>
                  </a:lnTo>
                  <a:lnTo>
                    <a:pt x="97" y="14"/>
                  </a:lnTo>
                  <a:lnTo>
                    <a:pt x="77" y="0"/>
                  </a:lnTo>
                  <a:lnTo>
                    <a:pt x="39" y="0"/>
                  </a:lnTo>
                  <a:lnTo>
                    <a:pt x="39" y="7"/>
                  </a:lnTo>
                  <a:lnTo>
                    <a:pt x="19" y="7"/>
                  </a:lnTo>
                  <a:lnTo>
                    <a:pt x="30" y="43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19" y="64"/>
                  </a:lnTo>
                  <a:lnTo>
                    <a:pt x="10" y="77"/>
                  </a:lnTo>
                  <a:lnTo>
                    <a:pt x="30" y="92"/>
                  </a:lnTo>
                  <a:lnTo>
                    <a:pt x="30" y="106"/>
                  </a:lnTo>
                  <a:lnTo>
                    <a:pt x="30" y="11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11" descr="Blue tissue paper"/>
            <p:cNvSpPr>
              <a:spLocks/>
            </p:cNvSpPr>
            <p:nvPr/>
          </p:nvSpPr>
          <p:spPr bwMode="auto">
            <a:xfrm>
              <a:off x="2438" y="2756"/>
              <a:ext cx="213" cy="122"/>
            </a:xfrm>
            <a:custGeom>
              <a:avLst/>
              <a:gdLst>
                <a:gd name="T0" fmla="*/ 164 w 213"/>
                <a:gd name="T1" fmla="*/ 0 h 122"/>
                <a:gd name="T2" fmla="*/ 212 w 213"/>
                <a:gd name="T3" fmla="*/ 50 h 122"/>
                <a:gd name="T4" fmla="*/ 203 w 213"/>
                <a:gd name="T5" fmla="*/ 71 h 122"/>
                <a:gd name="T6" fmla="*/ 116 w 213"/>
                <a:gd name="T7" fmla="*/ 78 h 122"/>
                <a:gd name="T8" fmla="*/ 87 w 213"/>
                <a:gd name="T9" fmla="*/ 71 h 122"/>
                <a:gd name="T10" fmla="*/ 87 w 213"/>
                <a:gd name="T11" fmla="*/ 121 h 122"/>
                <a:gd name="T12" fmla="*/ 77 w 213"/>
                <a:gd name="T13" fmla="*/ 107 h 122"/>
                <a:gd name="T14" fmla="*/ 68 w 213"/>
                <a:gd name="T15" fmla="*/ 99 h 122"/>
                <a:gd name="T16" fmla="*/ 19 w 213"/>
                <a:gd name="T17" fmla="*/ 99 h 122"/>
                <a:gd name="T18" fmla="*/ 0 w 213"/>
                <a:gd name="T19" fmla="*/ 85 h 122"/>
                <a:gd name="T20" fmla="*/ 49 w 213"/>
                <a:gd name="T21" fmla="*/ 43 h 122"/>
                <a:gd name="T22" fmla="*/ 77 w 213"/>
                <a:gd name="T23" fmla="*/ 36 h 122"/>
                <a:gd name="T24" fmla="*/ 87 w 213"/>
                <a:gd name="T25" fmla="*/ 22 h 122"/>
                <a:gd name="T26" fmla="*/ 164 w 213"/>
                <a:gd name="T27" fmla="*/ 0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122"/>
                <a:gd name="T44" fmla="*/ 213 w 213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122">
                  <a:moveTo>
                    <a:pt x="164" y="0"/>
                  </a:moveTo>
                  <a:lnTo>
                    <a:pt x="212" y="50"/>
                  </a:lnTo>
                  <a:lnTo>
                    <a:pt x="203" y="71"/>
                  </a:lnTo>
                  <a:lnTo>
                    <a:pt x="116" y="78"/>
                  </a:lnTo>
                  <a:lnTo>
                    <a:pt x="87" y="71"/>
                  </a:lnTo>
                  <a:lnTo>
                    <a:pt x="87" y="121"/>
                  </a:lnTo>
                  <a:lnTo>
                    <a:pt x="77" y="107"/>
                  </a:lnTo>
                  <a:lnTo>
                    <a:pt x="68" y="99"/>
                  </a:lnTo>
                  <a:lnTo>
                    <a:pt x="19" y="99"/>
                  </a:lnTo>
                  <a:lnTo>
                    <a:pt x="0" y="85"/>
                  </a:lnTo>
                  <a:lnTo>
                    <a:pt x="49" y="43"/>
                  </a:lnTo>
                  <a:lnTo>
                    <a:pt x="77" y="36"/>
                  </a:lnTo>
                  <a:lnTo>
                    <a:pt x="87" y="22"/>
                  </a:lnTo>
                  <a:lnTo>
                    <a:pt x="164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12" descr="Blue tissue paper"/>
            <p:cNvSpPr>
              <a:spLocks/>
            </p:cNvSpPr>
            <p:nvPr/>
          </p:nvSpPr>
          <p:spPr bwMode="auto">
            <a:xfrm>
              <a:off x="2506" y="2827"/>
              <a:ext cx="77" cy="121"/>
            </a:xfrm>
            <a:custGeom>
              <a:avLst/>
              <a:gdLst>
                <a:gd name="T0" fmla="*/ 67 w 77"/>
                <a:gd name="T1" fmla="*/ 7 h 121"/>
                <a:gd name="T2" fmla="*/ 76 w 77"/>
                <a:gd name="T3" fmla="*/ 106 h 121"/>
                <a:gd name="T4" fmla="*/ 19 w 77"/>
                <a:gd name="T5" fmla="*/ 120 h 121"/>
                <a:gd name="T6" fmla="*/ 0 w 77"/>
                <a:gd name="T7" fmla="*/ 71 h 121"/>
                <a:gd name="T8" fmla="*/ 19 w 77"/>
                <a:gd name="T9" fmla="*/ 57 h 121"/>
                <a:gd name="T10" fmla="*/ 19 w 77"/>
                <a:gd name="T11" fmla="*/ 0 h 121"/>
                <a:gd name="T12" fmla="*/ 48 w 77"/>
                <a:gd name="T13" fmla="*/ 7 h 121"/>
                <a:gd name="T14" fmla="*/ 67 w 77"/>
                <a:gd name="T15" fmla="*/ 7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121"/>
                <a:gd name="T26" fmla="*/ 77 w 77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121">
                  <a:moveTo>
                    <a:pt x="67" y="7"/>
                  </a:moveTo>
                  <a:lnTo>
                    <a:pt x="76" y="106"/>
                  </a:lnTo>
                  <a:lnTo>
                    <a:pt x="19" y="120"/>
                  </a:lnTo>
                  <a:lnTo>
                    <a:pt x="0" y="71"/>
                  </a:lnTo>
                  <a:lnTo>
                    <a:pt x="19" y="57"/>
                  </a:lnTo>
                  <a:lnTo>
                    <a:pt x="19" y="0"/>
                  </a:lnTo>
                  <a:lnTo>
                    <a:pt x="48" y="7"/>
                  </a:lnTo>
                  <a:lnTo>
                    <a:pt x="6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113" descr="Blue tissue paper"/>
            <p:cNvSpPr>
              <a:spLocks/>
            </p:cNvSpPr>
            <p:nvPr/>
          </p:nvSpPr>
          <p:spPr bwMode="auto">
            <a:xfrm>
              <a:off x="2572" y="2827"/>
              <a:ext cx="49" cy="108"/>
            </a:xfrm>
            <a:custGeom>
              <a:avLst/>
              <a:gdLst>
                <a:gd name="T0" fmla="*/ 0 w 49"/>
                <a:gd name="T1" fmla="*/ 7 h 108"/>
                <a:gd name="T2" fmla="*/ 9 w 49"/>
                <a:gd name="T3" fmla="*/ 107 h 108"/>
                <a:gd name="T4" fmla="*/ 39 w 49"/>
                <a:gd name="T5" fmla="*/ 100 h 108"/>
                <a:gd name="T6" fmla="*/ 39 w 49"/>
                <a:gd name="T7" fmla="*/ 43 h 108"/>
                <a:gd name="T8" fmla="*/ 48 w 49"/>
                <a:gd name="T9" fmla="*/ 29 h 108"/>
                <a:gd name="T10" fmla="*/ 39 w 49"/>
                <a:gd name="T11" fmla="*/ 0 h 108"/>
                <a:gd name="T12" fmla="*/ 0 w 49"/>
                <a:gd name="T13" fmla="*/ 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08"/>
                <a:gd name="T23" fmla="*/ 49 w 49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08">
                  <a:moveTo>
                    <a:pt x="0" y="7"/>
                  </a:moveTo>
                  <a:lnTo>
                    <a:pt x="9" y="107"/>
                  </a:lnTo>
                  <a:lnTo>
                    <a:pt x="39" y="100"/>
                  </a:lnTo>
                  <a:lnTo>
                    <a:pt x="39" y="43"/>
                  </a:lnTo>
                  <a:lnTo>
                    <a:pt x="48" y="29"/>
                  </a:lnTo>
                  <a:lnTo>
                    <a:pt x="39" y="0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114" descr="Blue tissue paper"/>
            <p:cNvSpPr>
              <a:spLocks/>
            </p:cNvSpPr>
            <p:nvPr/>
          </p:nvSpPr>
          <p:spPr bwMode="auto">
            <a:xfrm>
              <a:off x="2610" y="2805"/>
              <a:ext cx="79" cy="123"/>
            </a:xfrm>
            <a:custGeom>
              <a:avLst/>
              <a:gdLst>
                <a:gd name="T0" fmla="*/ 0 w 79"/>
                <a:gd name="T1" fmla="*/ 22 h 123"/>
                <a:gd name="T2" fmla="*/ 10 w 79"/>
                <a:gd name="T3" fmla="*/ 50 h 123"/>
                <a:gd name="T4" fmla="*/ 0 w 79"/>
                <a:gd name="T5" fmla="*/ 65 h 123"/>
                <a:gd name="T6" fmla="*/ 0 w 79"/>
                <a:gd name="T7" fmla="*/ 122 h 123"/>
                <a:gd name="T8" fmla="*/ 49 w 79"/>
                <a:gd name="T9" fmla="*/ 108 h 123"/>
                <a:gd name="T10" fmla="*/ 39 w 79"/>
                <a:gd name="T11" fmla="*/ 57 h 123"/>
                <a:gd name="T12" fmla="*/ 68 w 79"/>
                <a:gd name="T13" fmla="*/ 43 h 123"/>
                <a:gd name="T14" fmla="*/ 78 w 79"/>
                <a:gd name="T15" fmla="*/ 29 h 123"/>
                <a:gd name="T16" fmla="*/ 68 w 79"/>
                <a:gd name="T17" fmla="*/ 0 h 123"/>
                <a:gd name="T18" fmla="*/ 39 w 79"/>
                <a:gd name="T19" fmla="*/ 0 h 123"/>
                <a:gd name="T20" fmla="*/ 29 w 79"/>
                <a:gd name="T21" fmla="*/ 14 h 123"/>
                <a:gd name="T22" fmla="*/ 0 w 79"/>
                <a:gd name="T23" fmla="*/ 22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123"/>
                <a:gd name="T38" fmla="*/ 79 w 79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123">
                  <a:moveTo>
                    <a:pt x="0" y="22"/>
                  </a:moveTo>
                  <a:lnTo>
                    <a:pt x="10" y="50"/>
                  </a:lnTo>
                  <a:lnTo>
                    <a:pt x="0" y="65"/>
                  </a:lnTo>
                  <a:lnTo>
                    <a:pt x="0" y="122"/>
                  </a:lnTo>
                  <a:lnTo>
                    <a:pt x="49" y="108"/>
                  </a:lnTo>
                  <a:lnTo>
                    <a:pt x="39" y="57"/>
                  </a:lnTo>
                  <a:lnTo>
                    <a:pt x="68" y="43"/>
                  </a:lnTo>
                  <a:lnTo>
                    <a:pt x="78" y="29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29" y="14"/>
                  </a:lnTo>
                  <a:lnTo>
                    <a:pt x="0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115" descr="Blue tissue paper"/>
            <p:cNvSpPr>
              <a:spLocks/>
            </p:cNvSpPr>
            <p:nvPr/>
          </p:nvSpPr>
          <p:spPr bwMode="auto">
            <a:xfrm>
              <a:off x="2601" y="2593"/>
              <a:ext cx="385" cy="213"/>
            </a:xfrm>
            <a:custGeom>
              <a:avLst/>
              <a:gdLst>
                <a:gd name="T0" fmla="*/ 0 w 385"/>
                <a:gd name="T1" fmla="*/ 163 h 213"/>
                <a:gd name="T2" fmla="*/ 48 w 385"/>
                <a:gd name="T3" fmla="*/ 212 h 213"/>
                <a:gd name="T4" fmla="*/ 77 w 385"/>
                <a:gd name="T5" fmla="*/ 212 h 213"/>
                <a:gd name="T6" fmla="*/ 96 w 385"/>
                <a:gd name="T7" fmla="*/ 183 h 213"/>
                <a:gd name="T8" fmla="*/ 144 w 385"/>
                <a:gd name="T9" fmla="*/ 170 h 213"/>
                <a:gd name="T10" fmla="*/ 163 w 385"/>
                <a:gd name="T11" fmla="*/ 191 h 213"/>
                <a:gd name="T12" fmla="*/ 182 w 385"/>
                <a:gd name="T13" fmla="*/ 191 h 213"/>
                <a:gd name="T14" fmla="*/ 211 w 385"/>
                <a:gd name="T15" fmla="*/ 198 h 213"/>
                <a:gd name="T16" fmla="*/ 249 w 385"/>
                <a:gd name="T17" fmla="*/ 183 h 213"/>
                <a:gd name="T18" fmla="*/ 279 w 385"/>
                <a:gd name="T19" fmla="*/ 191 h 213"/>
                <a:gd name="T20" fmla="*/ 326 w 385"/>
                <a:gd name="T21" fmla="*/ 176 h 213"/>
                <a:gd name="T22" fmla="*/ 317 w 385"/>
                <a:gd name="T23" fmla="*/ 163 h 213"/>
                <a:gd name="T24" fmla="*/ 384 w 385"/>
                <a:gd name="T25" fmla="*/ 106 h 213"/>
                <a:gd name="T26" fmla="*/ 384 w 385"/>
                <a:gd name="T27" fmla="*/ 63 h 213"/>
                <a:gd name="T28" fmla="*/ 365 w 385"/>
                <a:gd name="T29" fmla="*/ 50 h 213"/>
                <a:gd name="T30" fmla="*/ 375 w 385"/>
                <a:gd name="T31" fmla="*/ 0 h 213"/>
                <a:gd name="T32" fmla="*/ 345 w 385"/>
                <a:gd name="T33" fmla="*/ 14 h 213"/>
                <a:gd name="T34" fmla="*/ 279 w 385"/>
                <a:gd name="T35" fmla="*/ 7 h 213"/>
                <a:gd name="T36" fmla="*/ 96 w 385"/>
                <a:gd name="T37" fmla="*/ 85 h 213"/>
                <a:gd name="T38" fmla="*/ 67 w 385"/>
                <a:gd name="T39" fmla="*/ 142 h 213"/>
                <a:gd name="T40" fmla="*/ 0 w 385"/>
                <a:gd name="T41" fmla="*/ 163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5"/>
                <a:gd name="T64" fmla="*/ 0 h 213"/>
                <a:gd name="T65" fmla="*/ 385 w 385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5" h="213">
                  <a:moveTo>
                    <a:pt x="0" y="163"/>
                  </a:moveTo>
                  <a:lnTo>
                    <a:pt x="48" y="212"/>
                  </a:lnTo>
                  <a:lnTo>
                    <a:pt x="77" y="212"/>
                  </a:lnTo>
                  <a:lnTo>
                    <a:pt x="96" y="183"/>
                  </a:lnTo>
                  <a:lnTo>
                    <a:pt x="144" y="170"/>
                  </a:lnTo>
                  <a:lnTo>
                    <a:pt x="163" y="191"/>
                  </a:lnTo>
                  <a:lnTo>
                    <a:pt x="182" y="191"/>
                  </a:lnTo>
                  <a:lnTo>
                    <a:pt x="211" y="198"/>
                  </a:lnTo>
                  <a:lnTo>
                    <a:pt x="249" y="183"/>
                  </a:lnTo>
                  <a:lnTo>
                    <a:pt x="279" y="191"/>
                  </a:lnTo>
                  <a:lnTo>
                    <a:pt x="326" y="176"/>
                  </a:lnTo>
                  <a:lnTo>
                    <a:pt x="317" y="163"/>
                  </a:lnTo>
                  <a:lnTo>
                    <a:pt x="384" y="106"/>
                  </a:lnTo>
                  <a:lnTo>
                    <a:pt x="384" y="63"/>
                  </a:lnTo>
                  <a:lnTo>
                    <a:pt x="365" y="50"/>
                  </a:lnTo>
                  <a:lnTo>
                    <a:pt x="375" y="0"/>
                  </a:lnTo>
                  <a:lnTo>
                    <a:pt x="345" y="14"/>
                  </a:lnTo>
                  <a:lnTo>
                    <a:pt x="279" y="7"/>
                  </a:lnTo>
                  <a:lnTo>
                    <a:pt x="96" y="85"/>
                  </a:lnTo>
                  <a:lnTo>
                    <a:pt x="67" y="142"/>
                  </a:lnTo>
                  <a:lnTo>
                    <a:pt x="0" y="16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116" descr="Blue tissue paper"/>
            <p:cNvSpPr>
              <a:spLocks/>
            </p:cNvSpPr>
            <p:nvPr/>
          </p:nvSpPr>
          <p:spPr bwMode="auto">
            <a:xfrm>
              <a:off x="2822" y="2409"/>
              <a:ext cx="366" cy="263"/>
            </a:xfrm>
            <a:custGeom>
              <a:avLst/>
              <a:gdLst>
                <a:gd name="T0" fmla="*/ 77 w 366"/>
                <a:gd name="T1" fmla="*/ 0 h 263"/>
                <a:gd name="T2" fmla="*/ 19 w 366"/>
                <a:gd name="T3" fmla="*/ 64 h 263"/>
                <a:gd name="T4" fmla="*/ 19 w 366"/>
                <a:gd name="T5" fmla="*/ 106 h 263"/>
                <a:gd name="T6" fmla="*/ 0 w 366"/>
                <a:gd name="T7" fmla="*/ 135 h 263"/>
                <a:gd name="T8" fmla="*/ 28 w 366"/>
                <a:gd name="T9" fmla="*/ 177 h 263"/>
                <a:gd name="T10" fmla="*/ 58 w 366"/>
                <a:gd name="T11" fmla="*/ 192 h 263"/>
                <a:gd name="T12" fmla="*/ 125 w 366"/>
                <a:gd name="T13" fmla="*/ 199 h 263"/>
                <a:gd name="T14" fmla="*/ 154 w 366"/>
                <a:gd name="T15" fmla="*/ 185 h 263"/>
                <a:gd name="T16" fmla="*/ 337 w 366"/>
                <a:gd name="T17" fmla="*/ 262 h 263"/>
                <a:gd name="T18" fmla="*/ 337 w 366"/>
                <a:gd name="T19" fmla="*/ 241 h 263"/>
                <a:gd name="T20" fmla="*/ 365 w 366"/>
                <a:gd name="T21" fmla="*/ 248 h 263"/>
                <a:gd name="T22" fmla="*/ 346 w 366"/>
                <a:gd name="T23" fmla="*/ 64 h 263"/>
                <a:gd name="T24" fmla="*/ 365 w 366"/>
                <a:gd name="T25" fmla="*/ 57 h 263"/>
                <a:gd name="T26" fmla="*/ 356 w 366"/>
                <a:gd name="T27" fmla="*/ 29 h 263"/>
                <a:gd name="T28" fmla="*/ 298 w 366"/>
                <a:gd name="T29" fmla="*/ 7 h 263"/>
                <a:gd name="T30" fmla="*/ 259 w 366"/>
                <a:gd name="T31" fmla="*/ 14 h 263"/>
                <a:gd name="T32" fmla="*/ 249 w 366"/>
                <a:gd name="T33" fmla="*/ 50 h 263"/>
                <a:gd name="T34" fmla="*/ 230 w 366"/>
                <a:gd name="T35" fmla="*/ 57 h 263"/>
                <a:gd name="T36" fmla="*/ 163 w 366"/>
                <a:gd name="T37" fmla="*/ 36 h 263"/>
                <a:gd name="T38" fmla="*/ 144 w 366"/>
                <a:gd name="T39" fmla="*/ 7 h 263"/>
                <a:gd name="T40" fmla="*/ 77 w 366"/>
                <a:gd name="T41" fmla="*/ 0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6"/>
                <a:gd name="T64" fmla="*/ 0 h 263"/>
                <a:gd name="T65" fmla="*/ 366 w 366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6" h="263">
                  <a:moveTo>
                    <a:pt x="77" y="0"/>
                  </a:moveTo>
                  <a:lnTo>
                    <a:pt x="19" y="64"/>
                  </a:lnTo>
                  <a:lnTo>
                    <a:pt x="19" y="106"/>
                  </a:lnTo>
                  <a:lnTo>
                    <a:pt x="0" y="135"/>
                  </a:lnTo>
                  <a:lnTo>
                    <a:pt x="28" y="177"/>
                  </a:lnTo>
                  <a:lnTo>
                    <a:pt x="58" y="192"/>
                  </a:lnTo>
                  <a:lnTo>
                    <a:pt x="125" y="199"/>
                  </a:lnTo>
                  <a:lnTo>
                    <a:pt x="154" y="185"/>
                  </a:lnTo>
                  <a:lnTo>
                    <a:pt x="337" y="262"/>
                  </a:lnTo>
                  <a:lnTo>
                    <a:pt x="337" y="241"/>
                  </a:lnTo>
                  <a:lnTo>
                    <a:pt x="365" y="248"/>
                  </a:lnTo>
                  <a:lnTo>
                    <a:pt x="346" y="64"/>
                  </a:lnTo>
                  <a:lnTo>
                    <a:pt x="365" y="57"/>
                  </a:lnTo>
                  <a:lnTo>
                    <a:pt x="356" y="29"/>
                  </a:lnTo>
                  <a:lnTo>
                    <a:pt x="298" y="7"/>
                  </a:lnTo>
                  <a:lnTo>
                    <a:pt x="259" y="14"/>
                  </a:lnTo>
                  <a:lnTo>
                    <a:pt x="249" y="50"/>
                  </a:lnTo>
                  <a:lnTo>
                    <a:pt x="230" y="57"/>
                  </a:lnTo>
                  <a:lnTo>
                    <a:pt x="163" y="36"/>
                  </a:lnTo>
                  <a:lnTo>
                    <a:pt x="144" y="7"/>
                  </a:lnTo>
                  <a:lnTo>
                    <a:pt x="7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117" descr="Blue tissue paper"/>
            <p:cNvSpPr>
              <a:spLocks/>
            </p:cNvSpPr>
            <p:nvPr/>
          </p:nvSpPr>
          <p:spPr bwMode="auto">
            <a:xfrm>
              <a:off x="2650" y="2763"/>
              <a:ext cx="298" cy="192"/>
            </a:xfrm>
            <a:custGeom>
              <a:avLst/>
              <a:gdLst>
                <a:gd name="T0" fmla="*/ 278 w 298"/>
                <a:gd name="T1" fmla="*/ 7 h 192"/>
                <a:gd name="T2" fmla="*/ 297 w 298"/>
                <a:gd name="T3" fmla="*/ 43 h 192"/>
                <a:gd name="T4" fmla="*/ 269 w 298"/>
                <a:gd name="T5" fmla="*/ 70 h 192"/>
                <a:gd name="T6" fmla="*/ 269 w 298"/>
                <a:gd name="T7" fmla="*/ 85 h 192"/>
                <a:gd name="T8" fmla="*/ 239 w 298"/>
                <a:gd name="T9" fmla="*/ 99 h 192"/>
                <a:gd name="T10" fmla="*/ 230 w 298"/>
                <a:gd name="T11" fmla="*/ 128 h 192"/>
                <a:gd name="T12" fmla="*/ 211 w 298"/>
                <a:gd name="T13" fmla="*/ 142 h 192"/>
                <a:gd name="T14" fmla="*/ 201 w 298"/>
                <a:gd name="T15" fmla="*/ 135 h 192"/>
                <a:gd name="T16" fmla="*/ 172 w 298"/>
                <a:gd name="T17" fmla="*/ 135 h 192"/>
                <a:gd name="T18" fmla="*/ 144 w 298"/>
                <a:gd name="T19" fmla="*/ 177 h 192"/>
                <a:gd name="T20" fmla="*/ 114 w 298"/>
                <a:gd name="T21" fmla="*/ 191 h 192"/>
                <a:gd name="T22" fmla="*/ 77 w 298"/>
                <a:gd name="T23" fmla="*/ 191 h 192"/>
                <a:gd name="T24" fmla="*/ 48 w 298"/>
                <a:gd name="T25" fmla="*/ 156 h 192"/>
                <a:gd name="T26" fmla="*/ 9 w 298"/>
                <a:gd name="T27" fmla="*/ 149 h 192"/>
                <a:gd name="T28" fmla="*/ 0 w 298"/>
                <a:gd name="T29" fmla="*/ 99 h 192"/>
                <a:gd name="T30" fmla="*/ 28 w 298"/>
                <a:gd name="T31" fmla="*/ 85 h 192"/>
                <a:gd name="T32" fmla="*/ 39 w 298"/>
                <a:gd name="T33" fmla="*/ 70 h 192"/>
                <a:gd name="T34" fmla="*/ 39 w 298"/>
                <a:gd name="T35" fmla="*/ 56 h 192"/>
                <a:gd name="T36" fmla="*/ 28 w 298"/>
                <a:gd name="T37" fmla="*/ 43 h 192"/>
                <a:gd name="T38" fmla="*/ 48 w 298"/>
                <a:gd name="T39" fmla="*/ 14 h 192"/>
                <a:gd name="T40" fmla="*/ 96 w 298"/>
                <a:gd name="T41" fmla="*/ 0 h 192"/>
                <a:gd name="T42" fmla="*/ 114 w 298"/>
                <a:gd name="T43" fmla="*/ 21 h 192"/>
                <a:gd name="T44" fmla="*/ 144 w 298"/>
                <a:gd name="T45" fmla="*/ 21 h 192"/>
                <a:gd name="T46" fmla="*/ 163 w 298"/>
                <a:gd name="T47" fmla="*/ 29 h 192"/>
                <a:gd name="T48" fmla="*/ 201 w 298"/>
                <a:gd name="T49" fmla="*/ 14 h 192"/>
                <a:gd name="T50" fmla="*/ 230 w 298"/>
                <a:gd name="T51" fmla="*/ 21 h 192"/>
                <a:gd name="T52" fmla="*/ 278 w 298"/>
                <a:gd name="T53" fmla="*/ 7 h 1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8"/>
                <a:gd name="T82" fmla="*/ 0 h 192"/>
                <a:gd name="T83" fmla="*/ 298 w 298"/>
                <a:gd name="T84" fmla="*/ 192 h 1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8" h="192">
                  <a:moveTo>
                    <a:pt x="278" y="7"/>
                  </a:moveTo>
                  <a:lnTo>
                    <a:pt x="297" y="43"/>
                  </a:lnTo>
                  <a:lnTo>
                    <a:pt x="269" y="70"/>
                  </a:lnTo>
                  <a:lnTo>
                    <a:pt x="269" y="85"/>
                  </a:lnTo>
                  <a:lnTo>
                    <a:pt x="239" y="99"/>
                  </a:lnTo>
                  <a:lnTo>
                    <a:pt x="230" y="128"/>
                  </a:lnTo>
                  <a:lnTo>
                    <a:pt x="211" y="142"/>
                  </a:lnTo>
                  <a:lnTo>
                    <a:pt x="201" y="135"/>
                  </a:lnTo>
                  <a:lnTo>
                    <a:pt x="172" y="135"/>
                  </a:lnTo>
                  <a:lnTo>
                    <a:pt x="144" y="177"/>
                  </a:lnTo>
                  <a:lnTo>
                    <a:pt x="114" y="191"/>
                  </a:lnTo>
                  <a:lnTo>
                    <a:pt x="77" y="191"/>
                  </a:lnTo>
                  <a:lnTo>
                    <a:pt x="48" y="156"/>
                  </a:lnTo>
                  <a:lnTo>
                    <a:pt x="9" y="149"/>
                  </a:lnTo>
                  <a:lnTo>
                    <a:pt x="0" y="99"/>
                  </a:lnTo>
                  <a:lnTo>
                    <a:pt x="28" y="85"/>
                  </a:lnTo>
                  <a:lnTo>
                    <a:pt x="39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48" y="14"/>
                  </a:lnTo>
                  <a:lnTo>
                    <a:pt x="96" y="0"/>
                  </a:lnTo>
                  <a:lnTo>
                    <a:pt x="114" y="21"/>
                  </a:lnTo>
                  <a:lnTo>
                    <a:pt x="144" y="21"/>
                  </a:lnTo>
                  <a:lnTo>
                    <a:pt x="163" y="29"/>
                  </a:lnTo>
                  <a:lnTo>
                    <a:pt x="201" y="14"/>
                  </a:lnTo>
                  <a:lnTo>
                    <a:pt x="230" y="21"/>
                  </a:lnTo>
                  <a:lnTo>
                    <a:pt x="27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118" descr="Blue tissue paper"/>
            <p:cNvSpPr>
              <a:spLocks/>
            </p:cNvSpPr>
            <p:nvPr/>
          </p:nvSpPr>
          <p:spPr bwMode="auto">
            <a:xfrm>
              <a:off x="2918" y="2593"/>
              <a:ext cx="250" cy="313"/>
            </a:xfrm>
            <a:custGeom>
              <a:avLst/>
              <a:gdLst>
                <a:gd name="T0" fmla="*/ 9 w 250"/>
                <a:gd name="T1" fmla="*/ 177 h 313"/>
                <a:gd name="T2" fmla="*/ 39 w 250"/>
                <a:gd name="T3" fmla="*/ 199 h 313"/>
                <a:gd name="T4" fmla="*/ 48 w 250"/>
                <a:gd name="T5" fmla="*/ 248 h 313"/>
                <a:gd name="T6" fmla="*/ 19 w 250"/>
                <a:gd name="T7" fmla="*/ 248 h 313"/>
                <a:gd name="T8" fmla="*/ 48 w 250"/>
                <a:gd name="T9" fmla="*/ 291 h 313"/>
                <a:gd name="T10" fmla="*/ 28 w 250"/>
                <a:gd name="T11" fmla="*/ 312 h 313"/>
                <a:gd name="T12" fmla="*/ 125 w 250"/>
                <a:gd name="T13" fmla="*/ 291 h 313"/>
                <a:gd name="T14" fmla="*/ 153 w 250"/>
                <a:gd name="T15" fmla="*/ 269 h 313"/>
                <a:gd name="T16" fmla="*/ 191 w 250"/>
                <a:gd name="T17" fmla="*/ 269 h 313"/>
                <a:gd name="T18" fmla="*/ 220 w 250"/>
                <a:gd name="T19" fmla="*/ 235 h 313"/>
                <a:gd name="T20" fmla="*/ 240 w 250"/>
                <a:gd name="T21" fmla="*/ 235 h 313"/>
                <a:gd name="T22" fmla="*/ 210 w 250"/>
                <a:gd name="T23" fmla="*/ 192 h 313"/>
                <a:gd name="T24" fmla="*/ 220 w 250"/>
                <a:gd name="T25" fmla="*/ 142 h 313"/>
                <a:gd name="T26" fmla="*/ 249 w 250"/>
                <a:gd name="T27" fmla="*/ 142 h 313"/>
                <a:gd name="T28" fmla="*/ 240 w 250"/>
                <a:gd name="T29" fmla="*/ 78 h 313"/>
                <a:gd name="T30" fmla="*/ 58 w 250"/>
                <a:gd name="T31" fmla="*/ 0 h 313"/>
                <a:gd name="T32" fmla="*/ 48 w 250"/>
                <a:gd name="T33" fmla="*/ 50 h 313"/>
                <a:gd name="T34" fmla="*/ 67 w 250"/>
                <a:gd name="T35" fmla="*/ 64 h 313"/>
                <a:gd name="T36" fmla="*/ 67 w 250"/>
                <a:gd name="T37" fmla="*/ 106 h 313"/>
                <a:gd name="T38" fmla="*/ 0 w 250"/>
                <a:gd name="T39" fmla="*/ 163 h 313"/>
                <a:gd name="T40" fmla="*/ 9 w 250"/>
                <a:gd name="T41" fmla="*/ 170 h 313"/>
                <a:gd name="T42" fmla="*/ 9 w 250"/>
                <a:gd name="T43" fmla="*/ 177 h 3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0"/>
                <a:gd name="T67" fmla="*/ 0 h 313"/>
                <a:gd name="T68" fmla="*/ 250 w 250"/>
                <a:gd name="T69" fmla="*/ 313 h 3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0" h="313">
                  <a:moveTo>
                    <a:pt x="9" y="177"/>
                  </a:moveTo>
                  <a:lnTo>
                    <a:pt x="39" y="199"/>
                  </a:lnTo>
                  <a:lnTo>
                    <a:pt x="48" y="248"/>
                  </a:lnTo>
                  <a:lnTo>
                    <a:pt x="19" y="248"/>
                  </a:lnTo>
                  <a:lnTo>
                    <a:pt x="48" y="291"/>
                  </a:lnTo>
                  <a:lnTo>
                    <a:pt x="28" y="312"/>
                  </a:lnTo>
                  <a:lnTo>
                    <a:pt x="125" y="291"/>
                  </a:lnTo>
                  <a:lnTo>
                    <a:pt x="153" y="269"/>
                  </a:lnTo>
                  <a:lnTo>
                    <a:pt x="191" y="269"/>
                  </a:lnTo>
                  <a:lnTo>
                    <a:pt x="220" y="235"/>
                  </a:lnTo>
                  <a:lnTo>
                    <a:pt x="240" y="235"/>
                  </a:lnTo>
                  <a:lnTo>
                    <a:pt x="210" y="192"/>
                  </a:lnTo>
                  <a:lnTo>
                    <a:pt x="220" y="142"/>
                  </a:lnTo>
                  <a:lnTo>
                    <a:pt x="249" y="142"/>
                  </a:lnTo>
                  <a:lnTo>
                    <a:pt x="240" y="78"/>
                  </a:lnTo>
                  <a:lnTo>
                    <a:pt x="58" y="0"/>
                  </a:lnTo>
                  <a:lnTo>
                    <a:pt x="48" y="50"/>
                  </a:lnTo>
                  <a:lnTo>
                    <a:pt x="67" y="64"/>
                  </a:lnTo>
                  <a:lnTo>
                    <a:pt x="67" y="106"/>
                  </a:lnTo>
                  <a:lnTo>
                    <a:pt x="0" y="163"/>
                  </a:lnTo>
                  <a:lnTo>
                    <a:pt x="9" y="170"/>
                  </a:lnTo>
                  <a:lnTo>
                    <a:pt x="9" y="17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119" descr="Blue tissue paper"/>
            <p:cNvSpPr>
              <a:spLocks/>
            </p:cNvSpPr>
            <p:nvPr/>
          </p:nvSpPr>
          <p:spPr bwMode="auto">
            <a:xfrm>
              <a:off x="3167" y="2437"/>
              <a:ext cx="281" cy="178"/>
            </a:xfrm>
            <a:custGeom>
              <a:avLst/>
              <a:gdLst>
                <a:gd name="T0" fmla="*/ 10 w 281"/>
                <a:gd name="T1" fmla="*/ 0 h 178"/>
                <a:gd name="T2" fmla="*/ 96 w 281"/>
                <a:gd name="T3" fmla="*/ 21 h 178"/>
                <a:gd name="T4" fmla="*/ 135 w 281"/>
                <a:gd name="T5" fmla="*/ 0 h 178"/>
                <a:gd name="T6" fmla="*/ 212 w 281"/>
                <a:gd name="T7" fmla="*/ 7 h 178"/>
                <a:gd name="T8" fmla="*/ 222 w 281"/>
                <a:gd name="T9" fmla="*/ 28 h 178"/>
                <a:gd name="T10" fmla="*/ 231 w 281"/>
                <a:gd name="T11" fmla="*/ 43 h 178"/>
                <a:gd name="T12" fmla="*/ 222 w 281"/>
                <a:gd name="T13" fmla="*/ 71 h 178"/>
                <a:gd name="T14" fmla="*/ 184 w 281"/>
                <a:gd name="T15" fmla="*/ 43 h 178"/>
                <a:gd name="T16" fmla="*/ 164 w 281"/>
                <a:gd name="T17" fmla="*/ 28 h 178"/>
                <a:gd name="T18" fmla="*/ 173 w 281"/>
                <a:gd name="T19" fmla="*/ 64 h 178"/>
                <a:gd name="T20" fmla="*/ 280 w 281"/>
                <a:gd name="T21" fmla="*/ 163 h 178"/>
                <a:gd name="T22" fmla="*/ 19 w 281"/>
                <a:gd name="T23" fmla="*/ 177 h 178"/>
                <a:gd name="T24" fmla="*/ 0 w 281"/>
                <a:gd name="T25" fmla="*/ 36 h 178"/>
                <a:gd name="T26" fmla="*/ 19 w 281"/>
                <a:gd name="T27" fmla="*/ 28 h 178"/>
                <a:gd name="T28" fmla="*/ 10 w 281"/>
                <a:gd name="T29" fmla="*/ 0 h 1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"/>
                <a:gd name="T46" fmla="*/ 0 h 178"/>
                <a:gd name="T47" fmla="*/ 281 w 281"/>
                <a:gd name="T48" fmla="*/ 178 h 1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" h="178">
                  <a:moveTo>
                    <a:pt x="10" y="0"/>
                  </a:moveTo>
                  <a:lnTo>
                    <a:pt x="96" y="21"/>
                  </a:lnTo>
                  <a:lnTo>
                    <a:pt x="135" y="0"/>
                  </a:lnTo>
                  <a:lnTo>
                    <a:pt x="212" y="7"/>
                  </a:lnTo>
                  <a:lnTo>
                    <a:pt x="222" y="28"/>
                  </a:lnTo>
                  <a:lnTo>
                    <a:pt x="231" y="43"/>
                  </a:lnTo>
                  <a:lnTo>
                    <a:pt x="222" y="71"/>
                  </a:lnTo>
                  <a:lnTo>
                    <a:pt x="184" y="43"/>
                  </a:lnTo>
                  <a:lnTo>
                    <a:pt x="164" y="28"/>
                  </a:lnTo>
                  <a:lnTo>
                    <a:pt x="173" y="64"/>
                  </a:lnTo>
                  <a:lnTo>
                    <a:pt x="280" y="163"/>
                  </a:lnTo>
                  <a:lnTo>
                    <a:pt x="19" y="177"/>
                  </a:lnTo>
                  <a:lnTo>
                    <a:pt x="0" y="36"/>
                  </a:lnTo>
                  <a:lnTo>
                    <a:pt x="19" y="28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120" descr="Blue tissue paper"/>
            <p:cNvSpPr>
              <a:spLocks/>
            </p:cNvSpPr>
            <p:nvPr/>
          </p:nvSpPr>
          <p:spPr bwMode="auto">
            <a:xfrm>
              <a:off x="2794" y="2771"/>
              <a:ext cx="182" cy="220"/>
            </a:xfrm>
            <a:custGeom>
              <a:avLst/>
              <a:gdLst>
                <a:gd name="T0" fmla="*/ 0 w 182"/>
                <a:gd name="T1" fmla="*/ 170 h 220"/>
                <a:gd name="T2" fmla="*/ 28 w 182"/>
                <a:gd name="T3" fmla="*/ 183 h 220"/>
                <a:gd name="T4" fmla="*/ 28 w 182"/>
                <a:gd name="T5" fmla="*/ 219 h 220"/>
                <a:gd name="T6" fmla="*/ 181 w 182"/>
                <a:gd name="T7" fmla="*/ 219 h 220"/>
                <a:gd name="T8" fmla="*/ 181 w 182"/>
                <a:gd name="T9" fmla="*/ 198 h 220"/>
                <a:gd name="T10" fmla="*/ 153 w 182"/>
                <a:gd name="T11" fmla="*/ 156 h 220"/>
                <a:gd name="T12" fmla="*/ 181 w 182"/>
                <a:gd name="T13" fmla="*/ 113 h 220"/>
                <a:gd name="T14" fmla="*/ 142 w 182"/>
                <a:gd name="T15" fmla="*/ 70 h 220"/>
                <a:gd name="T16" fmla="*/ 172 w 182"/>
                <a:gd name="T17" fmla="*/ 70 h 220"/>
                <a:gd name="T18" fmla="*/ 162 w 182"/>
                <a:gd name="T19" fmla="*/ 21 h 220"/>
                <a:gd name="T20" fmla="*/ 133 w 182"/>
                <a:gd name="T21" fmla="*/ 0 h 220"/>
                <a:gd name="T22" fmla="*/ 153 w 182"/>
                <a:gd name="T23" fmla="*/ 36 h 220"/>
                <a:gd name="T24" fmla="*/ 114 w 182"/>
                <a:gd name="T25" fmla="*/ 63 h 220"/>
                <a:gd name="T26" fmla="*/ 123 w 182"/>
                <a:gd name="T27" fmla="*/ 77 h 220"/>
                <a:gd name="T28" fmla="*/ 95 w 182"/>
                <a:gd name="T29" fmla="*/ 92 h 220"/>
                <a:gd name="T30" fmla="*/ 86 w 182"/>
                <a:gd name="T31" fmla="*/ 120 h 220"/>
                <a:gd name="T32" fmla="*/ 67 w 182"/>
                <a:gd name="T33" fmla="*/ 134 h 220"/>
                <a:gd name="T34" fmla="*/ 58 w 182"/>
                <a:gd name="T35" fmla="*/ 127 h 220"/>
                <a:gd name="T36" fmla="*/ 28 w 182"/>
                <a:gd name="T37" fmla="*/ 127 h 220"/>
                <a:gd name="T38" fmla="*/ 0 w 182"/>
                <a:gd name="T39" fmla="*/ 170 h 2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220"/>
                <a:gd name="T62" fmla="*/ 182 w 182"/>
                <a:gd name="T63" fmla="*/ 220 h 2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220">
                  <a:moveTo>
                    <a:pt x="0" y="170"/>
                  </a:moveTo>
                  <a:lnTo>
                    <a:pt x="28" y="183"/>
                  </a:lnTo>
                  <a:lnTo>
                    <a:pt x="28" y="219"/>
                  </a:lnTo>
                  <a:lnTo>
                    <a:pt x="181" y="219"/>
                  </a:lnTo>
                  <a:lnTo>
                    <a:pt x="181" y="198"/>
                  </a:lnTo>
                  <a:lnTo>
                    <a:pt x="153" y="156"/>
                  </a:lnTo>
                  <a:lnTo>
                    <a:pt x="181" y="113"/>
                  </a:lnTo>
                  <a:lnTo>
                    <a:pt x="142" y="70"/>
                  </a:lnTo>
                  <a:lnTo>
                    <a:pt x="172" y="70"/>
                  </a:lnTo>
                  <a:lnTo>
                    <a:pt x="162" y="21"/>
                  </a:lnTo>
                  <a:lnTo>
                    <a:pt x="133" y="0"/>
                  </a:lnTo>
                  <a:lnTo>
                    <a:pt x="153" y="36"/>
                  </a:lnTo>
                  <a:lnTo>
                    <a:pt x="114" y="63"/>
                  </a:lnTo>
                  <a:lnTo>
                    <a:pt x="123" y="77"/>
                  </a:lnTo>
                  <a:lnTo>
                    <a:pt x="95" y="92"/>
                  </a:lnTo>
                  <a:lnTo>
                    <a:pt x="86" y="120"/>
                  </a:lnTo>
                  <a:lnTo>
                    <a:pt x="67" y="134"/>
                  </a:lnTo>
                  <a:lnTo>
                    <a:pt x="58" y="127"/>
                  </a:lnTo>
                  <a:lnTo>
                    <a:pt x="28" y="127"/>
                  </a:lnTo>
                  <a:lnTo>
                    <a:pt x="0" y="17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121" descr="Blue tissue paper"/>
            <p:cNvSpPr>
              <a:spLocks/>
            </p:cNvSpPr>
            <p:nvPr/>
          </p:nvSpPr>
          <p:spPr bwMode="auto">
            <a:xfrm>
              <a:off x="3129" y="2600"/>
              <a:ext cx="385" cy="355"/>
            </a:xfrm>
            <a:custGeom>
              <a:avLst/>
              <a:gdLst>
                <a:gd name="T0" fmla="*/ 317 w 385"/>
                <a:gd name="T1" fmla="*/ 0 h 355"/>
                <a:gd name="T2" fmla="*/ 58 w 385"/>
                <a:gd name="T3" fmla="*/ 14 h 355"/>
                <a:gd name="T4" fmla="*/ 58 w 385"/>
                <a:gd name="T5" fmla="*/ 57 h 355"/>
                <a:gd name="T6" fmla="*/ 28 w 385"/>
                <a:gd name="T7" fmla="*/ 50 h 355"/>
                <a:gd name="T8" fmla="*/ 39 w 385"/>
                <a:gd name="T9" fmla="*/ 135 h 355"/>
                <a:gd name="T10" fmla="*/ 9 w 385"/>
                <a:gd name="T11" fmla="*/ 135 h 355"/>
                <a:gd name="T12" fmla="*/ 0 w 385"/>
                <a:gd name="T13" fmla="*/ 184 h 355"/>
                <a:gd name="T14" fmla="*/ 39 w 385"/>
                <a:gd name="T15" fmla="*/ 255 h 355"/>
                <a:gd name="T16" fmla="*/ 77 w 385"/>
                <a:gd name="T17" fmla="*/ 276 h 355"/>
                <a:gd name="T18" fmla="*/ 86 w 385"/>
                <a:gd name="T19" fmla="*/ 291 h 355"/>
                <a:gd name="T20" fmla="*/ 115 w 385"/>
                <a:gd name="T21" fmla="*/ 298 h 355"/>
                <a:gd name="T22" fmla="*/ 134 w 385"/>
                <a:gd name="T23" fmla="*/ 325 h 355"/>
                <a:gd name="T24" fmla="*/ 153 w 385"/>
                <a:gd name="T25" fmla="*/ 340 h 355"/>
                <a:gd name="T26" fmla="*/ 173 w 385"/>
                <a:gd name="T27" fmla="*/ 340 h 355"/>
                <a:gd name="T28" fmla="*/ 183 w 385"/>
                <a:gd name="T29" fmla="*/ 347 h 355"/>
                <a:gd name="T30" fmla="*/ 192 w 385"/>
                <a:gd name="T31" fmla="*/ 340 h 355"/>
                <a:gd name="T32" fmla="*/ 220 w 385"/>
                <a:gd name="T33" fmla="*/ 354 h 355"/>
                <a:gd name="T34" fmla="*/ 269 w 385"/>
                <a:gd name="T35" fmla="*/ 354 h 355"/>
                <a:gd name="T36" fmla="*/ 317 w 385"/>
                <a:gd name="T37" fmla="*/ 333 h 355"/>
                <a:gd name="T38" fmla="*/ 345 w 385"/>
                <a:gd name="T39" fmla="*/ 333 h 355"/>
                <a:gd name="T40" fmla="*/ 336 w 385"/>
                <a:gd name="T41" fmla="*/ 311 h 355"/>
                <a:gd name="T42" fmla="*/ 307 w 385"/>
                <a:gd name="T43" fmla="*/ 305 h 355"/>
                <a:gd name="T44" fmla="*/ 298 w 385"/>
                <a:gd name="T45" fmla="*/ 269 h 355"/>
                <a:gd name="T46" fmla="*/ 278 w 385"/>
                <a:gd name="T47" fmla="*/ 276 h 355"/>
                <a:gd name="T48" fmla="*/ 278 w 385"/>
                <a:gd name="T49" fmla="*/ 262 h 355"/>
                <a:gd name="T50" fmla="*/ 307 w 385"/>
                <a:gd name="T51" fmla="*/ 248 h 355"/>
                <a:gd name="T52" fmla="*/ 307 w 385"/>
                <a:gd name="T53" fmla="*/ 212 h 355"/>
                <a:gd name="T54" fmla="*/ 345 w 385"/>
                <a:gd name="T55" fmla="*/ 170 h 355"/>
                <a:gd name="T56" fmla="*/ 345 w 385"/>
                <a:gd name="T57" fmla="*/ 135 h 355"/>
                <a:gd name="T58" fmla="*/ 345 w 385"/>
                <a:gd name="T59" fmla="*/ 106 h 355"/>
                <a:gd name="T60" fmla="*/ 384 w 385"/>
                <a:gd name="T61" fmla="*/ 85 h 355"/>
                <a:gd name="T62" fmla="*/ 345 w 385"/>
                <a:gd name="T63" fmla="*/ 70 h 355"/>
                <a:gd name="T64" fmla="*/ 345 w 385"/>
                <a:gd name="T65" fmla="*/ 36 h 355"/>
                <a:gd name="T66" fmla="*/ 317 w 385"/>
                <a:gd name="T67" fmla="*/ 0 h 3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355"/>
                <a:gd name="T104" fmla="*/ 385 w 385"/>
                <a:gd name="T105" fmla="*/ 355 h 3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355">
                  <a:moveTo>
                    <a:pt x="317" y="0"/>
                  </a:moveTo>
                  <a:lnTo>
                    <a:pt x="58" y="14"/>
                  </a:lnTo>
                  <a:lnTo>
                    <a:pt x="58" y="57"/>
                  </a:lnTo>
                  <a:lnTo>
                    <a:pt x="28" y="50"/>
                  </a:lnTo>
                  <a:lnTo>
                    <a:pt x="39" y="135"/>
                  </a:lnTo>
                  <a:lnTo>
                    <a:pt x="9" y="135"/>
                  </a:lnTo>
                  <a:lnTo>
                    <a:pt x="0" y="184"/>
                  </a:lnTo>
                  <a:lnTo>
                    <a:pt x="39" y="255"/>
                  </a:lnTo>
                  <a:lnTo>
                    <a:pt x="77" y="276"/>
                  </a:lnTo>
                  <a:lnTo>
                    <a:pt x="86" y="291"/>
                  </a:lnTo>
                  <a:lnTo>
                    <a:pt x="115" y="298"/>
                  </a:lnTo>
                  <a:lnTo>
                    <a:pt x="134" y="325"/>
                  </a:lnTo>
                  <a:lnTo>
                    <a:pt x="153" y="340"/>
                  </a:lnTo>
                  <a:lnTo>
                    <a:pt x="173" y="340"/>
                  </a:lnTo>
                  <a:lnTo>
                    <a:pt x="183" y="347"/>
                  </a:lnTo>
                  <a:lnTo>
                    <a:pt x="192" y="340"/>
                  </a:lnTo>
                  <a:lnTo>
                    <a:pt x="220" y="354"/>
                  </a:lnTo>
                  <a:lnTo>
                    <a:pt x="269" y="354"/>
                  </a:lnTo>
                  <a:lnTo>
                    <a:pt x="317" y="333"/>
                  </a:lnTo>
                  <a:lnTo>
                    <a:pt x="345" y="333"/>
                  </a:lnTo>
                  <a:lnTo>
                    <a:pt x="336" y="311"/>
                  </a:lnTo>
                  <a:lnTo>
                    <a:pt x="307" y="305"/>
                  </a:lnTo>
                  <a:lnTo>
                    <a:pt x="298" y="269"/>
                  </a:lnTo>
                  <a:lnTo>
                    <a:pt x="278" y="276"/>
                  </a:lnTo>
                  <a:lnTo>
                    <a:pt x="278" y="262"/>
                  </a:lnTo>
                  <a:lnTo>
                    <a:pt x="307" y="248"/>
                  </a:lnTo>
                  <a:lnTo>
                    <a:pt x="307" y="212"/>
                  </a:lnTo>
                  <a:lnTo>
                    <a:pt x="345" y="170"/>
                  </a:lnTo>
                  <a:lnTo>
                    <a:pt x="345" y="135"/>
                  </a:lnTo>
                  <a:lnTo>
                    <a:pt x="345" y="106"/>
                  </a:lnTo>
                  <a:lnTo>
                    <a:pt x="384" y="85"/>
                  </a:lnTo>
                  <a:lnTo>
                    <a:pt x="345" y="70"/>
                  </a:lnTo>
                  <a:lnTo>
                    <a:pt x="345" y="36"/>
                  </a:lnTo>
                  <a:lnTo>
                    <a:pt x="31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122" descr="Blue tissue paper"/>
            <p:cNvSpPr>
              <a:spLocks/>
            </p:cNvSpPr>
            <p:nvPr/>
          </p:nvSpPr>
          <p:spPr bwMode="auto">
            <a:xfrm>
              <a:off x="2947" y="2827"/>
              <a:ext cx="317" cy="142"/>
            </a:xfrm>
            <a:custGeom>
              <a:avLst/>
              <a:gdLst>
                <a:gd name="T0" fmla="*/ 9 w 317"/>
                <a:gd name="T1" fmla="*/ 78 h 142"/>
                <a:gd name="T2" fmla="*/ 0 w 317"/>
                <a:gd name="T3" fmla="*/ 98 h 142"/>
                <a:gd name="T4" fmla="*/ 28 w 317"/>
                <a:gd name="T5" fmla="*/ 141 h 142"/>
                <a:gd name="T6" fmla="*/ 48 w 317"/>
                <a:gd name="T7" fmla="*/ 127 h 142"/>
                <a:gd name="T8" fmla="*/ 96 w 317"/>
                <a:gd name="T9" fmla="*/ 141 h 142"/>
                <a:gd name="T10" fmla="*/ 105 w 317"/>
                <a:gd name="T11" fmla="*/ 113 h 142"/>
                <a:gd name="T12" fmla="*/ 134 w 317"/>
                <a:gd name="T13" fmla="*/ 106 h 142"/>
                <a:gd name="T14" fmla="*/ 191 w 317"/>
                <a:gd name="T15" fmla="*/ 120 h 142"/>
                <a:gd name="T16" fmla="*/ 230 w 317"/>
                <a:gd name="T17" fmla="*/ 98 h 142"/>
                <a:gd name="T18" fmla="*/ 258 w 317"/>
                <a:gd name="T19" fmla="*/ 106 h 142"/>
                <a:gd name="T20" fmla="*/ 277 w 317"/>
                <a:gd name="T21" fmla="*/ 98 h 142"/>
                <a:gd name="T22" fmla="*/ 316 w 317"/>
                <a:gd name="T23" fmla="*/ 98 h 142"/>
                <a:gd name="T24" fmla="*/ 297 w 317"/>
                <a:gd name="T25" fmla="*/ 71 h 142"/>
                <a:gd name="T26" fmla="*/ 268 w 317"/>
                <a:gd name="T27" fmla="*/ 64 h 142"/>
                <a:gd name="T28" fmla="*/ 258 w 317"/>
                <a:gd name="T29" fmla="*/ 50 h 142"/>
                <a:gd name="T30" fmla="*/ 230 w 317"/>
                <a:gd name="T31" fmla="*/ 36 h 142"/>
                <a:gd name="T32" fmla="*/ 211 w 317"/>
                <a:gd name="T33" fmla="*/ 0 h 142"/>
                <a:gd name="T34" fmla="*/ 191 w 317"/>
                <a:gd name="T35" fmla="*/ 0 h 142"/>
                <a:gd name="T36" fmla="*/ 163 w 317"/>
                <a:gd name="T37" fmla="*/ 36 h 142"/>
                <a:gd name="T38" fmla="*/ 125 w 317"/>
                <a:gd name="T39" fmla="*/ 36 h 142"/>
                <a:gd name="T40" fmla="*/ 96 w 317"/>
                <a:gd name="T41" fmla="*/ 57 h 142"/>
                <a:gd name="T42" fmla="*/ 9 w 317"/>
                <a:gd name="T43" fmla="*/ 78 h 1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142"/>
                <a:gd name="T68" fmla="*/ 317 w 317"/>
                <a:gd name="T69" fmla="*/ 142 h 1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142">
                  <a:moveTo>
                    <a:pt x="9" y="78"/>
                  </a:moveTo>
                  <a:lnTo>
                    <a:pt x="0" y="98"/>
                  </a:lnTo>
                  <a:lnTo>
                    <a:pt x="28" y="141"/>
                  </a:lnTo>
                  <a:lnTo>
                    <a:pt x="48" y="127"/>
                  </a:lnTo>
                  <a:lnTo>
                    <a:pt x="96" y="141"/>
                  </a:lnTo>
                  <a:lnTo>
                    <a:pt x="105" y="113"/>
                  </a:lnTo>
                  <a:lnTo>
                    <a:pt x="134" y="106"/>
                  </a:lnTo>
                  <a:lnTo>
                    <a:pt x="191" y="120"/>
                  </a:lnTo>
                  <a:lnTo>
                    <a:pt x="230" y="98"/>
                  </a:lnTo>
                  <a:lnTo>
                    <a:pt x="258" y="106"/>
                  </a:lnTo>
                  <a:lnTo>
                    <a:pt x="277" y="98"/>
                  </a:lnTo>
                  <a:lnTo>
                    <a:pt x="316" y="98"/>
                  </a:lnTo>
                  <a:lnTo>
                    <a:pt x="297" y="71"/>
                  </a:lnTo>
                  <a:lnTo>
                    <a:pt x="268" y="64"/>
                  </a:lnTo>
                  <a:lnTo>
                    <a:pt x="258" y="50"/>
                  </a:lnTo>
                  <a:lnTo>
                    <a:pt x="230" y="36"/>
                  </a:lnTo>
                  <a:lnTo>
                    <a:pt x="211" y="0"/>
                  </a:lnTo>
                  <a:lnTo>
                    <a:pt x="191" y="0"/>
                  </a:lnTo>
                  <a:lnTo>
                    <a:pt x="163" y="36"/>
                  </a:lnTo>
                  <a:lnTo>
                    <a:pt x="125" y="36"/>
                  </a:lnTo>
                  <a:lnTo>
                    <a:pt x="96" y="57"/>
                  </a:lnTo>
                  <a:lnTo>
                    <a:pt x="9" y="7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123" descr="Blue tissue paper"/>
            <p:cNvSpPr>
              <a:spLocks/>
            </p:cNvSpPr>
            <p:nvPr/>
          </p:nvSpPr>
          <p:spPr bwMode="auto">
            <a:xfrm>
              <a:off x="3407" y="2685"/>
              <a:ext cx="347" cy="270"/>
            </a:xfrm>
            <a:custGeom>
              <a:avLst/>
              <a:gdLst>
                <a:gd name="T0" fmla="*/ 96 w 347"/>
                <a:gd name="T1" fmla="*/ 0 h 270"/>
                <a:gd name="T2" fmla="*/ 135 w 347"/>
                <a:gd name="T3" fmla="*/ 50 h 270"/>
                <a:gd name="T4" fmla="*/ 211 w 347"/>
                <a:gd name="T5" fmla="*/ 92 h 270"/>
                <a:gd name="T6" fmla="*/ 192 w 347"/>
                <a:gd name="T7" fmla="*/ 113 h 270"/>
                <a:gd name="T8" fmla="*/ 183 w 347"/>
                <a:gd name="T9" fmla="*/ 127 h 270"/>
                <a:gd name="T10" fmla="*/ 230 w 347"/>
                <a:gd name="T11" fmla="*/ 120 h 270"/>
                <a:gd name="T12" fmla="*/ 221 w 347"/>
                <a:gd name="T13" fmla="*/ 135 h 270"/>
                <a:gd name="T14" fmla="*/ 240 w 347"/>
                <a:gd name="T15" fmla="*/ 163 h 270"/>
                <a:gd name="T16" fmla="*/ 279 w 347"/>
                <a:gd name="T17" fmla="*/ 177 h 270"/>
                <a:gd name="T18" fmla="*/ 346 w 347"/>
                <a:gd name="T19" fmla="*/ 177 h 270"/>
                <a:gd name="T20" fmla="*/ 298 w 347"/>
                <a:gd name="T21" fmla="*/ 226 h 270"/>
                <a:gd name="T22" fmla="*/ 192 w 347"/>
                <a:gd name="T23" fmla="*/ 262 h 270"/>
                <a:gd name="T24" fmla="*/ 163 w 347"/>
                <a:gd name="T25" fmla="*/ 255 h 270"/>
                <a:gd name="T26" fmla="*/ 144 w 347"/>
                <a:gd name="T27" fmla="*/ 269 h 270"/>
                <a:gd name="T28" fmla="*/ 116 w 347"/>
                <a:gd name="T29" fmla="*/ 269 h 270"/>
                <a:gd name="T30" fmla="*/ 86 w 347"/>
                <a:gd name="T31" fmla="*/ 248 h 270"/>
                <a:gd name="T32" fmla="*/ 67 w 347"/>
                <a:gd name="T33" fmla="*/ 248 h 270"/>
                <a:gd name="T34" fmla="*/ 58 w 347"/>
                <a:gd name="T35" fmla="*/ 226 h 270"/>
                <a:gd name="T36" fmla="*/ 28 w 347"/>
                <a:gd name="T37" fmla="*/ 219 h 270"/>
                <a:gd name="T38" fmla="*/ 19 w 347"/>
                <a:gd name="T39" fmla="*/ 184 h 270"/>
                <a:gd name="T40" fmla="*/ 0 w 347"/>
                <a:gd name="T41" fmla="*/ 192 h 270"/>
                <a:gd name="T42" fmla="*/ 0 w 347"/>
                <a:gd name="T43" fmla="*/ 177 h 270"/>
                <a:gd name="T44" fmla="*/ 28 w 347"/>
                <a:gd name="T45" fmla="*/ 163 h 270"/>
                <a:gd name="T46" fmla="*/ 28 w 347"/>
                <a:gd name="T47" fmla="*/ 127 h 270"/>
                <a:gd name="T48" fmla="*/ 67 w 347"/>
                <a:gd name="T49" fmla="*/ 85 h 270"/>
                <a:gd name="T50" fmla="*/ 67 w 347"/>
                <a:gd name="T51" fmla="*/ 50 h 270"/>
                <a:gd name="T52" fmla="*/ 67 w 347"/>
                <a:gd name="T53" fmla="*/ 21 h 270"/>
                <a:gd name="T54" fmla="*/ 96 w 347"/>
                <a:gd name="T55" fmla="*/ 0 h 2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7"/>
                <a:gd name="T85" fmla="*/ 0 h 270"/>
                <a:gd name="T86" fmla="*/ 347 w 347"/>
                <a:gd name="T87" fmla="*/ 270 h 2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7" h="270">
                  <a:moveTo>
                    <a:pt x="96" y="0"/>
                  </a:moveTo>
                  <a:lnTo>
                    <a:pt x="135" y="50"/>
                  </a:lnTo>
                  <a:lnTo>
                    <a:pt x="211" y="92"/>
                  </a:lnTo>
                  <a:lnTo>
                    <a:pt x="192" y="113"/>
                  </a:lnTo>
                  <a:lnTo>
                    <a:pt x="183" y="127"/>
                  </a:lnTo>
                  <a:lnTo>
                    <a:pt x="230" y="120"/>
                  </a:lnTo>
                  <a:lnTo>
                    <a:pt x="221" y="135"/>
                  </a:lnTo>
                  <a:lnTo>
                    <a:pt x="240" y="163"/>
                  </a:lnTo>
                  <a:lnTo>
                    <a:pt x="279" y="177"/>
                  </a:lnTo>
                  <a:lnTo>
                    <a:pt x="346" y="177"/>
                  </a:lnTo>
                  <a:lnTo>
                    <a:pt x="298" y="226"/>
                  </a:lnTo>
                  <a:lnTo>
                    <a:pt x="192" y="262"/>
                  </a:lnTo>
                  <a:lnTo>
                    <a:pt x="163" y="255"/>
                  </a:lnTo>
                  <a:lnTo>
                    <a:pt x="144" y="269"/>
                  </a:lnTo>
                  <a:lnTo>
                    <a:pt x="116" y="269"/>
                  </a:lnTo>
                  <a:lnTo>
                    <a:pt x="86" y="248"/>
                  </a:lnTo>
                  <a:lnTo>
                    <a:pt x="67" y="248"/>
                  </a:lnTo>
                  <a:lnTo>
                    <a:pt x="58" y="226"/>
                  </a:lnTo>
                  <a:lnTo>
                    <a:pt x="28" y="219"/>
                  </a:lnTo>
                  <a:lnTo>
                    <a:pt x="19" y="184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28" y="163"/>
                  </a:lnTo>
                  <a:lnTo>
                    <a:pt x="28" y="127"/>
                  </a:lnTo>
                  <a:lnTo>
                    <a:pt x="67" y="85"/>
                  </a:lnTo>
                  <a:lnTo>
                    <a:pt x="67" y="50"/>
                  </a:lnTo>
                  <a:lnTo>
                    <a:pt x="67" y="21"/>
                  </a:lnTo>
                  <a:lnTo>
                    <a:pt x="96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124" descr="Blue tissue paper"/>
            <p:cNvSpPr>
              <a:spLocks/>
            </p:cNvSpPr>
            <p:nvPr/>
          </p:nvSpPr>
          <p:spPr bwMode="auto">
            <a:xfrm>
              <a:off x="3591" y="2778"/>
              <a:ext cx="48" cy="35"/>
            </a:xfrm>
            <a:custGeom>
              <a:avLst/>
              <a:gdLst>
                <a:gd name="T0" fmla="*/ 29 w 48"/>
                <a:gd name="T1" fmla="*/ 0 h 35"/>
                <a:gd name="T2" fmla="*/ 9 w 48"/>
                <a:gd name="T3" fmla="*/ 20 h 35"/>
                <a:gd name="T4" fmla="*/ 0 w 48"/>
                <a:gd name="T5" fmla="*/ 34 h 35"/>
                <a:gd name="T6" fmla="*/ 47 w 48"/>
                <a:gd name="T7" fmla="*/ 27 h 35"/>
                <a:gd name="T8" fmla="*/ 29 w 48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5"/>
                <a:gd name="T17" fmla="*/ 48 w 4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5">
                  <a:moveTo>
                    <a:pt x="29" y="0"/>
                  </a:moveTo>
                  <a:lnTo>
                    <a:pt x="9" y="20"/>
                  </a:lnTo>
                  <a:lnTo>
                    <a:pt x="0" y="34"/>
                  </a:lnTo>
                  <a:lnTo>
                    <a:pt x="47" y="27"/>
                  </a:lnTo>
                  <a:lnTo>
                    <a:pt x="2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125" descr="Blue tissue paper"/>
            <p:cNvSpPr>
              <a:spLocks/>
            </p:cNvSpPr>
            <p:nvPr/>
          </p:nvSpPr>
          <p:spPr bwMode="auto">
            <a:xfrm>
              <a:off x="3591" y="2785"/>
              <a:ext cx="239" cy="255"/>
            </a:xfrm>
            <a:custGeom>
              <a:avLst/>
              <a:gdLst>
                <a:gd name="T0" fmla="*/ 48 w 239"/>
                <a:gd name="T1" fmla="*/ 21 h 255"/>
                <a:gd name="T2" fmla="*/ 57 w 239"/>
                <a:gd name="T3" fmla="*/ 36 h 255"/>
                <a:gd name="T4" fmla="*/ 104 w 239"/>
                <a:gd name="T5" fmla="*/ 36 h 255"/>
                <a:gd name="T6" fmla="*/ 162 w 239"/>
                <a:gd name="T7" fmla="*/ 28 h 255"/>
                <a:gd name="T8" fmla="*/ 190 w 239"/>
                <a:gd name="T9" fmla="*/ 21 h 255"/>
                <a:gd name="T10" fmla="*/ 219 w 239"/>
                <a:gd name="T11" fmla="*/ 0 h 255"/>
                <a:gd name="T12" fmla="*/ 238 w 239"/>
                <a:gd name="T13" fmla="*/ 28 h 255"/>
                <a:gd name="T14" fmla="*/ 162 w 239"/>
                <a:gd name="T15" fmla="*/ 155 h 255"/>
                <a:gd name="T16" fmla="*/ 9 w 239"/>
                <a:gd name="T17" fmla="*/ 254 h 255"/>
                <a:gd name="T18" fmla="*/ 0 w 239"/>
                <a:gd name="T19" fmla="*/ 233 h 255"/>
                <a:gd name="T20" fmla="*/ 9 w 239"/>
                <a:gd name="T21" fmla="*/ 163 h 255"/>
                <a:gd name="T22" fmla="*/ 114 w 239"/>
                <a:gd name="T23" fmla="*/ 127 h 255"/>
                <a:gd name="T24" fmla="*/ 162 w 239"/>
                <a:gd name="T25" fmla="*/ 77 h 255"/>
                <a:gd name="T26" fmla="*/ 95 w 239"/>
                <a:gd name="T27" fmla="*/ 77 h 255"/>
                <a:gd name="T28" fmla="*/ 57 w 239"/>
                <a:gd name="T29" fmla="*/ 64 h 255"/>
                <a:gd name="T30" fmla="*/ 39 w 239"/>
                <a:gd name="T31" fmla="*/ 36 h 255"/>
                <a:gd name="T32" fmla="*/ 48 w 239"/>
                <a:gd name="T33" fmla="*/ 21 h 2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9"/>
                <a:gd name="T52" fmla="*/ 0 h 255"/>
                <a:gd name="T53" fmla="*/ 239 w 239"/>
                <a:gd name="T54" fmla="*/ 255 h 2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9" h="255">
                  <a:moveTo>
                    <a:pt x="48" y="21"/>
                  </a:moveTo>
                  <a:lnTo>
                    <a:pt x="57" y="36"/>
                  </a:lnTo>
                  <a:lnTo>
                    <a:pt x="104" y="36"/>
                  </a:lnTo>
                  <a:lnTo>
                    <a:pt x="162" y="28"/>
                  </a:lnTo>
                  <a:lnTo>
                    <a:pt x="190" y="21"/>
                  </a:lnTo>
                  <a:lnTo>
                    <a:pt x="219" y="0"/>
                  </a:lnTo>
                  <a:lnTo>
                    <a:pt x="238" y="28"/>
                  </a:lnTo>
                  <a:lnTo>
                    <a:pt x="162" y="155"/>
                  </a:lnTo>
                  <a:lnTo>
                    <a:pt x="9" y="254"/>
                  </a:lnTo>
                  <a:lnTo>
                    <a:pt x="0" y="233"/>
                  </a:lnTo>
                  <a:lnTo>
                    <a:pt x="9" y="163"/>
                  </a:lnTo>
                  <a:lnTo>
                    <a:pt x="114" y="127"/>
                  </a:lnTo>
                  <a:lnTo>
                    <a:pt x="162" y="77"/>
                  </a:lnTo>
                  <a:lnTo>
                    <a:pt x="95" y="77"/>
                  </a:lnTo>
                  <a:lnTo>
                    <a:pt x="57" y="64"/>
                  </a:lnTo>
                  <a:lnTo>
                    <a:pt x="39" y="36"/>
                  </a:lnTo>
                  <a:lnTo>
                    <a:pt x="48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126" descr="Blue tissue paper"/>
            <p:cNvSpPr>
              <a:spLocks/>
            </p:cNvSpPr>
            <p:nvPr/>
          </p:nvSpPr>
          <p:spPr bwMode="auto">
            <a:xfrm>
              <a:off x="2812" y="2990"/>
              <a:ext cx="50" cy="22"/>
            </a:xfrm>
            <a:custGeom>
              <a:avLst/>
              <a:gdLst>
                <a:gd name="T0" fmla="*/ 10 w 50"/>
                <a:gd name="T1" fmla="*/ 0 h 22"/>
                <a:gd name="T2" fmla="*/ 49 w 50"/>
                <a:gd name="T3" fmla="*/ 0 h 22"/>
                <a:gd name="T4" fmla="*/ 49 w 50"/>
                <a:gd name="T5" fmla="*/ 21 h 22"/>
                <a:gd name="T6" fmla="*/ 0 w 50"/>
                <a:gd name="T7" fmla="*/ 21 h 22"/>
                <a:gd name="T8" fmla="*/ 1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2"/>
                <a:gd name="T17" fmla="*/ 50 w 5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2">
                  <a:moveTo>
                    <a:pt x="10" y="0"/>
                  </a:moveTo>
                  <a:lnTo>
                    <a:pt x="49" y="0"/>
                  </a:lnTo>
                  <a:lnTo>
                    <a:pt x="49" y="21"/>
                  </a:lnTo>
                  <a:lnTo>
                    <a:pt x="0" y="21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127" descr="Blue tissue paper"/>
            <p:cNvSpPr>
              <a:spLocks/>
            </p:cNvSpPr>
            <p:nvPr/>
          </p:nvSpPr>
          <p:spPr bwMode="auto">
            <a:xfrm>
              <a:off x="2803" y="2990"/>
              <a:ext cx="145" cy="128"/>
            </a:xfrm>
            <a:custGeom>
              <a:avLst/>
              <a:gdLst>
                <a:gd name="T0" fmla="*/ 58 w 145"/>
                <a:gd name="T1" fmla="*/ 0 h 128"/>
                <a:gd name="T2" fmla="*/ 116 w 145"/>
                <a:gd name="T3" fmla="*/ 0 h 128"/>
                <a:gd name="T4" fmla="*/ 116 w 145"/>
                <a:gd name="T5" fmla="*/ 14 h 128"/>
                <a:gd name="T6" fmla="*/ 135 w 145"/>
                <a:gd name="T7" fmla="*/ 14 h 128"/>
                <a:gd name="T8" fmla="*/ 144 w 145"/>
                <a:gd name="T9" fmla="*/ 84 h 128"/>
                <a:gd name="T10" fmla="*/ 67 w 145"/>
                <a:gd name="T11" fmla="*/ 84 h 128"/>
                <a:gd name="T12" fmla="*/ 77 w 145"/>
                <a:gd name="T13" fmla="*/ 127 h 128"/>
                <a:gd name="T14" fmla="*/ 58 w 145"/>
                <a:gd name="T15" fmla="*/ 106 h 128"/>
                <a:gd name="T16" fmla="*/ 19 w 145"/>
                <a:gd name="T17" fmla="*/ 77 h 128"/>
                <a:gd name="T18" fmla="*/ 0 w 145"/>
                <a:gd name="T19" fmla="*/ 57 h 128"/>
                <a:gd name="T20" fmla="*/ 9 w 145"/>
                <a:gd name="T21" fmla="*/ 21 h 128"/>
                <a:gd name="T22" fmla="*/ 58 w 145"/>
                <a:gd name="T23" fmla="*/ 21 h 128"/>
                <a:gd name="T24" fmla="*/ 58 w 145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128"/>
                <a:gd name="T41" fmla="*/ 145 w 145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128">
                  <a:moveTo>
                    <a:pt x="58" y="0"/>
                  </a:moveTo>
                  <a:lnTo>
                    <a:pt x="116" y="0"/>
                  </a:lnTo>
                  <a:lnTo>
                    <a:pt x="116" y="14"/>
                  </a:lnTo>
                  <a:lnTo>
                    <a:pt x="135" y="14"/>
                  </a:lnTo>
                  <a:lnTo>
                    <a:pt x="144" y="84"/>
                  </a:lnTo>
                  <a:lnTo>
                    <a:pt x="67" y="84"/>
                  </a:lnTo>
                  <a:lnTo>
                    <a:pt x="77" y="127"/>
                  </a:lnTo>
                  <a:lnTo>
                    <a:pt x="58" y="106"/>
                  </a:lnTo>
                  <a:lnTo>
                    <a:pt x="19" y="77"/>
                  </a:lnTo>
                  <a:lnTo>
                    <a:pt x="0" y="57"/>
                  </a:lnTo>
                  <a:lnTo>
                    <a:pt x="9" y="21"/>
                  </a:lnTo>
                  <a:lnTo>
                    <a:pt x="58" y="21"/>
                  </a:lnTo>
                  <a:lnTo>
                    <a:pt x="5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128" descr="Blue tissue paper"/>
            <p:cNvSpPr>
              <a:spLocks/>
            </p:cNvSpPr>
            <p:nvPr/>
          </p:nvSpPr>
          <p:spPr bwMode="auto">
            <a:xfrm>
              <a:off x="2870" y="2955"/>
              <a:ext cx="174" cy="163"/>
            </a:xfrm>
            <a:custGeom>
              <a:avLst/>
              <a:gdLst>
                <a:gd name="T0" fmla="*/ 0 w 174"/>
                <a:gd name="T1" fmla="*/ 120 h 163"/>
                <a:gd name="T2" fmla="*/ 10 w 174"/>
                <a:gd name="T3" fmla="*/ 162 h 163"/>
                <a:gd name="T4" fmla="*/ 29 w 174"/>
                <a:gd name="T5" fmla="*/ 162 h 163"/>
                <a:gd name="T6" fmla="*/ 49 w 174"/>
                <a:gd name="T7" fmla="*/ 148 h 163"/>
                <a:gd name="T8" fmla="*/ 77 w 174"/>
                <a:gd name="T9" fmla="*/ 155 h 163"/>
                <a:gd name="T10" fmla="*/ 106 w 174"/>
                <a:gd name="T11" fmla="*/ 141 h 163"/>
                <a:gd name="T12" fmla="*/ 115 w 174"/>
                <a:gd name="T13" fmla="*/ 106 h 163"/>
                <a:gd name="T14" fmla="*/ 154 w 174"/>
                <a:gd name="T15" fmla="*/ 77 h 163"/>
                <a:gd name="T16" fmla="*/ 173 w 174"/>
                <a:gd name="T17" fmla="*/ 14 h 163"/>
                <a:gd name="T18" fmla="*/ 125 w 174"/>
                <a:gd name="T19" fmla="*/ 0 h 163"/>
                <a:gd name="T20" fmla="*/ 106 w 174"/>
                <a:gd name="T21" fmla="*/ 14 h 163"/>
                <a:gd name="T22" fmla="*/ 106 w 174"/>
                <a:gd name="T23" fmla="*/ 36 h 163"/>
                <a:gd name="T24" fmla="*/ 49 w 174"/>
                <a:gd name="T25" fmla="*/ 36 h 163"/>
                <a:gd name="T26" fmla="*/ 49 w 174"/>
                <a:gd name="T27" fmla="*/ 49 h 163"/>
                <a:gd name="T28" fmla="*/ 68 w 174"/>
                <a:gd name="T29" fmla="*/ 49 h 163"/>
                <a:gd name="T30" fmla="*/ 77 w 174"/>
                <a:gd name="T31" fmla="*/ 120 h 163"/>
                <a:gd name="T32" fmla="*/ 0 w 174"/>
                <a:gd name="T33" fmla="*/ 12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4"/>
                <a:gd name="T52" fmla="*/ 0 h 163"/>
                <a:gd name="T53" fmla="*/ 174 w 174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4" h="163">
                  <a:moveTo>
                    <a:pt x="0" y="120"/>
                  </a:moveTo>
                  <a:lnTo>
                    <a:pt x="10" y="162"/>
                  </a:lnTo>
                  <a:lnTo>
                    <a:pt x="29" y="162"/>
                  </a:lnTo>
                  <a:lnTo>
                    <a:pt x="49" y="148"/>
                  </a:lnTo>
                  <a:lnTo>
                    <a:pt x="77" y="155"/>
                  </a:lnTo>
                  <a:lnTo>
                    <a:pt x="106" y="141"/>
                  </a:lnTo>
                  <a:lnTo>
                    <a:pt x="115" y="106"/>
                  </a:lnTo>
                  <a:lnTo>
                    <a:pt x="154" y="77"/>
                  </a:lnTo>
                  <a:lnTo>
                    <a:pt x="173" y="14"/>
                  </a:lnTo>
                  <a:lnTo>
                    <a:pt x="125" y="0"/>
                  </a:lnTo>
                  <a:lnTo>
                    <a:pt x="106" y="14"/>
                  </a:lnTo>
                  <a:lnTo>
                    <a:pt x="106" y="36"/>
                  </a:lnTo>
                  <a:lnTo>
                    <a:pt x="49" y="36"/>
                  </a:lnTo>
                  <a:lnTo>
                    <a:pt x="49" y="49"/>
                  </a:lnTo>
                  <a:lnTo>
                    <a:pt x="68" y="49"/>
                  </a:lnTo>
                  <a:lnTo>
                    <a:pt x="77" y="120"/>
                  </a:lnTo>
                  <a:lnTo>
                    <a:pt x="0" y="12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Freeform 129" descr="Blue tissue paper"/>
            <p:cNvSpPr>
              <a:spLocks/>
            </p:cNvSpPr>
            <p:nvPr/>
          </p:nvSpPr>
          <p:spPr bwMode="auto">
            <a:xfrm>
              <a:off x="2879" y="3118"/>
              <a:ext cx="31" cy="22"/>
            </a:xfrm>
            <a:custGeom>
              <a:avLst/>
              <a:gdLst>
                <a:gd name="T0" fmla="*/ 30 w 31"/>
                <a:gd name="T1" fmla="*/ 0 h 22"/>
                <a:gd name="T2" fmla="*/ 0 w 31"/>
                <a:gd name="T3" fmla="*/ 0 h 22"/>
                <a:gd name="T4" fmla="*/ 10 w 31"/>
                <a:gd name="T5" fmla="*/ 21 h 22"/>
                <a:gd name="T6" fmla="*/ 30 w 3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30" y="0"/>
                  </a:moveTo>
                  <a:lnTo>
                    <a:pt x="0" y="0"/>
                  </a:lnTo>
                  <a:lnTo>
                    <a:pt x="10" y="21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130" descr="Blue tissue paper"/>
            <p:cNvSpPr>
              <a:spLocks/>
            </p:cNvSpPr>
            <p:nvPr/>
          </p:nvSpPr>
          <p:spPr bwMode="auto">
            <a:xfrm>
              <a:off x="2888" y="2927"/>
              <a:ext cx="473" cy="348"/>
            </a:xfrm>
            <a:custGeom>
              <a:avLst/>
              <a:gdLst>
                <a:gd name="T0" fmla="*/ 0 w 473"/>
                <a:gd name="T1" fmla="*/ 213 h 348"/>
                <a:gd name="T2" fmla="*/ 19 w 473"/>
                <a:gd name="T3" fmla="*/ 191 h 348"/>
                <a:gd name="T4" fmla="*/ 28 w 473"/>
                <a:gd name="T5" fmla="*/ 177 h 348"/>
                <a:gd name="T6" fmla="*/ 48 w 473"/>
                <a:gd name="T7" fmla="*/ 177 h 348"/>
                <a:gd name="T8" fmla="*/ 67 w 473"/>
                <a:gd name="T9" fmla="*/ 177 h 348"/>
                <a:gd name="T10" fmla="*/ 86 w 473"/>
                <a:gd name="T11" fmla="*/ 170 h 348"/>
                <a:gd name="T12" fmla="*/ 96 w 473"/>
                <a:gd name="T13" fmla="*/ 134 h 348"/>
                <a:gd name="T14" fmla="*/ 135 w 473"/>
                <a:gd name="T15" fmla="*/ 106 h 348"/>
                <a:gd name="T16" fmla="*/ 163 w 473"/>
                <a:gd name="T17" fmla="*/ 14 h 348"/>
                <a:gd name="T18" fmla="*/ 193 w 473"/>
                <a:gd name="T19" fmla="*/ 7 h 348"/>
                <a:gd name="T20" fmla="*/ 251 w 473"/>
                <a:gd name="T21" fmla="*/ 21 h 348"/>
                <a:gd name="T22" fmla="*/ 289 w 473"/>
                <a:gd name="T23" fmla="*/ 0 h 348"/>
                <a:gd name="T24" fmla="*/ 318 w 473"/>
                <a:gd name="T25" fmla="*/ 7 h 348"/>
                <a:gd name="T26" fmla="*/ 337 w 473"/>
                <a:gd name="T27" fmla="*/ 0 h 348"/>
                <a:gd name="T28" fmla="*/ 366 w 473"/>
                <a:gd name="T29" fmla="*/ 0 h 348"/>
                <a:gd name="T30" fmla="*/ 395 w 473"/>
                <a:gd name="T31" fmla="*/ 14 h 348"/>
                <a:gd name="T32" fmla="*/ 414 w 473"/>
                <a:gd name="T33" fmla="*/ 14 h 348"/>
                <a:gd name="T34" fmla="*/ 424 w 473"/>
                <a:gd name="T35" fmla="*/ 21 h 348"/>
                <a:gd name="T36" fmla="*/ 433 w 473"/>
                <a:gd name="T37" fmla="*/ 14 h 348"/>
                <a:gd name="T38" fmla="*/ 463 w 473"/>
                <a:gd name="T39" fmla="*/ 28 h 348"/>
                <a:gd name="T40" fmla="*/ 463 w 473"/>
                <a:gd name="T41" fmla="*/ 50 h 348"/>
                <a:gd name="T42" fmla="*/ 472 w 473"/>
                <a:gd name="T43" fmla="*/ 57 h 348"/>
                <a:gd name="T44" fmla="*/ 444 w 473"/>
                <a:gd name="T45" fmla="*/ 78 h 348"/>
                <a:gd name="T46" fmla="*/ 433 w 473"/>
                <a:gd name="T47" fmla="*/ 120 h 348"/>
                <a:gd name="T48" fmla="*/ 424 w 473"/>
                <a:gd name="T49" fmla="*/ 134 h 348"/>
                <a:gd name="T50" fmla="*/ 424 w 473"/>
                <a:gd name="T51" fmla="*/ 206 h 348"/>
                <a:gd name="T52" fmla="*/ 453 w 473"/>
                <a:gd name="T53" fmla="*/ 227 h 348"/>
                <a:gd name="T54" fmla="*/ 453 w 473"/>
                <a:gd name="T55" fmla="*/ 241 h 348"/>
                <a:gd name="T56" fmla="*/ 405 w 473"/>
                <a:gd name="T57" fmla="*/ 241 h 348"/>
                <a:gd name="T58" fmla="*/ 395 w 473"/>
                <a:gd name="T59" fmla="*/ 276 h 348"/>
                <a:gd name="T60" fmla="*/ 414 w 473"/>
                <a:gd name="T61" fmla="*/ 276 h 348"/>
                <a:gd name="T62" fmla="*/ 405 w 473"/>
                <a:gd name="T63" fmla="*/ 311 h 348"/>
                <a:gd name="T64" fmla="*/ 424 w 473"/>
                <a:gd name="T65" fmla="*/ 319 h 348"/>
                <a:gd name="T66" fmla="*/ 433 w 473"/>
                <a:gd name="T67" fmla="*/ 311 h 348"/>
                <a:gd name="T68" fmla="*/ 444 w 473"/>
                <a:gd name="T69" fmla="*/ 340 h 348"/>
                <a:gd name="T70" fmla="*/ 414 w 473"/>
                <a:gd name="T71" fmla="*/ 347 h 348"/>
                <a:gd name="T72" fmla="*/ 366 w 473"/>
                <a:gd name="T73" fmla="*/ 311 h 348"/>
                <a:gd name="T74" fmla="*/ 366 w 473"/>
                <a:gd name="T75" fmla="*/ 319 h 348"/>
                <a:gd name="T76" fmla="*/ 347 w 473"/>
                <a:gd name="T77" fmla="*/ 319 h 348"/>
                <a:gd name="T78" fmla="*/ 318 w 473"/>
                <a:gd name="T79" fmla="*/ 304 h 348"/>
                <a:gd name="T80" fmla="*/ 298 w 473"/>
                <a:gd name="T81" fmla="*/ 304 h 348"/>
                <a:gd name="T82" fmla="*/ 289 w 473"/>
                <a:gd name="T83" fmla="*/ 297 h 348"/>
                <a:gd name="T84" fmla="*/ 251 w 473"/>
                <a:gd name="T85" fmla="*/ 297 h 348"/>
                <a:gd name="T86" fmla="*/ 221 w 473"/>
                <a:gd name="T87" fmla="*/ 234 h 348"/>
                <a:gd name="T88" fmla="*/ 212 w 473"/>
                <a:gd name="T89" fmla="*/ 234 h 348"/>
                <a:gd name="T90" fmla="*/ 212 w 473"/>
                <a:gd name="T91" fmla="*/ 220 h 348"/>
                <a:gd name="T92" fmla="*/ 183 w 473"/>
                <a:gd name="T93" fmla="*/ 220 h 348"/>
                <a:gd name="T94" fmla="*/ 183 w 473"/>
                <a:gd name="T95" fmla="*/ 241 h 348"/>
                <a:gd name="T96" fmla="*/ 125 w 473"/>
                <a:gd name="T97" fmla="*/ 241 h 348"/>
                <a:gd name="T98" fmla="*/ 125 w 473"/>
                <a:gd name="T99" fmla="*/ 234 h 348"/>
                <a:gd name="T100" fmla="*/ 116 w 473"/>
                <a:gd name="T101" fmla="*/ 234 h 348"/>
                <a:gd name="T102" fmla="*/ 105 w 473"/>
                <a:gd name="T103" fmla="*/ 198 h 348"/>
                <a:gd name="T104" fmla="*/ 0 w 473"/>
                <a:gd name="T105" fmla="*/ 213 h 3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3"/>
                <a:gd name="T160" fmla="*/ 0 h 348"/>
                <a:gd name="T161" fmla="*/ 473 w 473"/>
                <a:gd name="T162" fmla="*/ 348 h 3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3" h="348">
                  <a:moveTo>
                    <a:pt x="0" y="213"/>
                  </a:moveTo>
                  <a:lnTo>
                    <a:pt x="19" y="191"/>
                  </a:lnTo>
                  <a:lnTo>
                    <a:pt x="28" y="177"/>
                  </a:lnTo>
                  <a:lnTo>
                    <a:pt x="48" y="177"/>
                  </a:lnTo>
                  <a:lnTo>
                    <a:pt x="67" y="177"/>
                  </a:lnTo>
                  <a:lnTo>
                    <a:pt x="86" y="170"/>
                  </a:lnTo>
                  <a:lnTo>
                    <a:pt x="96" y="134"/>
                  </a:lnTo>
                  <a:lnTo>
                    <a:pt x="135" y="106"/>
                  </a:lnTo>
                  <a:lnTo>
                    <a:pt x="163" y="14"/>
                  </a:lnTo>
                  <a:lnTo>
                    <a:pt x="193" y="7"/>
                  </a:lnTo>
                  <a:lnTo>
                    <a:pt x="251" y="21"/>
                  </a:lnTo>
                  <a:lnTo>
                    <a:pt x="289" y="0"/>
                  </a:lnTo>
                  <a:lnTo>
                    <a:pt x="318" y="7"/>
                  </a:lnTo>
                  <a:lnTo>
                    <a:pt x="337" y="0"/>
                  </a:lnTo>
                  <a:lnTo>
                    <a:pt x="366" y="0"/>
                  </a:lnTo>
                  <a:lnTo>
                    <a:pt x="395" y="14"/>
                  </a:lnTo>
                  <a:lnTo>
                    <a:pt x="414" y="14"/>
                  </a:lnTo>
                  <a:lnTo>
                    <a:pt x="424" y="21"/>
                  </a:lnTo>
                  <a:lnTo>
                    <a:pt x="433" y="14"/>
                  </a:lnTo>
                  <a:lnTo>
                    <a:pt x="463" y="28"/>
                  </a:lnTo>
                  <a:lnTo>
                    <a:pt x="463" y="50"/>
                  </a:lnTo>
                  <a:lnTo>
                    <a:pt x="472" y="57"/>
                  </a:lnTo>
                  <a:lnTo>
                    <a:pt x="444" y="78"/>
                  </a:lnTo>
                  <a:lnTo>
                    <a:pt x="433" y="120"/>
                  </a:lnTo>
                  <a:lnTo>
                    <a:pt x="424" y="134"/>
                  </a:lnTo>
                  <a:lnTo>
                    <a:pt x="424" y="206"/>
                  </a:lnTo>
                  <a:lnTo>
                    <a:pt x="453" y="227"/>
                  </a:lnTo>
                  <a:lnTo>
                    <a:pt x="453" y="241"/>
                  </a:lnTo>
                  <a:lnTo>
                    <a:pt x="405" y="241"/>
                  </a:lnTo>
                  <a:lnTo>
                    <a:pt x="395" y="276"/>
                  </a:lnTo>
                  <a:lnTo>
                    <a:pt x="414" y="276"/>
                  </a:lnTo>
                  <a:lnTo>
                    <a:pt x="405" y="311"/>
                  </a:lnTo>
                  <a:lnTo>
                    <a:pt x="424" y="319"/>
                  </a:lnTo>
                  <a:lnTo>
                    <a:pt x="433" y="311"/>
                  </a:lnTo>
                  <a:lnTo>
                    <a:pt x="444" y="340"/>
                  </a:lnTo>
                  <a:lnTo>
                    <a:pt x="414" y="347"/>
                  </a:lnTo>
                  <a:lnTo>
                    <a:pt x="366" y="311"/>
                  </a:lnTo>
                  <a:lnTo>
                    <a:pt x="366" y="319"/>
                  </a:lnTo>
                  <a:lnTo>
                    <a:pt x="347" y="319"/>
                  </a:lnTo>
                  <a:lnTo>
                    <a:pt x="318" y="304"/>
                  </a:lnTo>
                  <a:lnTo>
                    <a:pt x="298" y="304"/>
                  </a:lnTo>
                  <a:lnTo>
                    <a:pt x="289" y="297"/>
                  </a:lnTo>
                  <a:lnTo>
                    <a:pt x="251" y="297"/>
                  </a:lnTo>
                  <a:lnTo>
                    <a:pt x="221" y="234"/>
                  </a:lnTo>
                  <a:lnTo>
                    <a:pt x="212" y="234"/>
                  </a:lnTo>
                  <a:lnTo>
                    <a:pt x="212" y="220"/>
                  </a:lnTo>
                  <a:lnTo>
                    <a:pt x="183" y="220"/>
                  </a:lnTo>
                  <a:lnTo>
                    <a:pt x="183" y="241"/>
                  </a:lnTo>
                  <a:lnTo>
                    <a:pt x="125" y="241"/>
                  </a:lnTo>
                  <a:lnTo>
                    <a:pt x="125" y="234"/>
                  </a:lnTo>
                  <a:lnTo>
                    <a:pt x="116" y="234"/>
                  </a:lnTo>
                  <a:lnTo>
                    <a:pt x="105" y="198"/>
                  </a:lnTo>
                  <a:lnTo>
                    <a:pt x="0" y="21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131" descr="Blue tissue paper"/>
            <p:cNvSpPr>
              <a:spLocks/>
            </p:cNvSpPr>
            <p:nvPr/>
          </p:nvSpPr>
          <p:spPr bwMode="auto">
            <a:xfrm>
              <a:off x="3321" y="2941"/>
              <a:ext cx="127" cy="107"/>
            </a:xfrm>
            <a:custGeom>
              <a:avLst/>
              <a:gdLst>
                <a:gd name="T0" fmla="*/ 107 w 127"/>
                <a:gd name="T1" fmla="*/ 0 h 107"/>
                <a:gd name="T2" fmla="*/ 126 w 127"/>
                <a:gd name="T3" fmla="*/ 43 h 107"/>
                <a:gd name="T4" fmla="*/ 107 w 127"/>
                <a:gd name="T5" fmla="*/ 64 h 107"/>
                <a:gd name="T6" fmla="*/ 96 w 127"/>
                <a:gd name="T7" fmla="*/ 70 h 107"/>
                <a:gd name="T8" fmla="*/ 96 w 127"/>
                <a:gd name="T9" fmla="*/ 92 h 107"/>
                <a:gd name="T10" fmla="*/ 0 w 127"/>
                <a:gd name="T11" fmla="*/ 106 h 107"/>
                <a:gd name="T12" fmla="*/ 10 w 127"/>
                <a:gd name="T13" fmla="*/ 64 h 107"/>
                <a:gd name="T14" fmla="*/ 39 w 127"/>
                <a:gd name="T15" fmla="*/ 43 h 107"/>
                <a:gd name="T16" fmla="*/ 29 w 127"/>
                <a:gd name="T17" fmla="*/ 36 h 107"/>
                <a:gd name="T18" fmla="*/ 29 w 127"/>
                <a:gd name="T19" fmla="*/ 14 h 107"/>
                <a:gd name="T20" fmla="*/ 77 w 127"/>
                <a:gd name="T21" fmla="*/ 14 h 107"/>
                <a:gd name="T22" fmla="*/ 107 w 127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107"/>
                <a:gd name="T38" fmla="*/ 127 w 127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107">
                  <a:moveTo>
                    <a:pt x="107" y="0"/>
                  </a:moveTo>
                  <a:lnTo>
                    <a:pt x="126" y="43"/>
                  </a:lnTo>
                  <a:lnTo>
                    <a:pt x="107" y="64"/>
                  </a:lnTo>
                  <a:lnTo>
                    <a:pt x="96" y="70"/>
                  </a:lnTo>
                  <a:lnTo>
                    <a:pt x="96" y="92"/>
                  </a:lnTo>
                  <a:lnTo>
                    <a:pt x="0" y="106"/>
                  </a:lnTo>
                  <a:lnTo>
                    <a:pt x="10" y="64"/>
                  </a:lnTo>
                  <a:lnTo>
                    <a:pt x="39" y="43"/>
                  </a:lnTo>
                  <a:lnTo>
                    <a:pt x="29" y="36"/>
                  </a:lnTo>
                  <a:lnTo>
                    <a:pt x="29" y="14"/>
                  </a:lnTo>
                  <a:lnTo>
                    <a:pt x="77" y="14"/>
                  </a:lnTo>
                  <a:lnTo>
                    <a:pt x="10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132" descr="Blue tissue paper"/>
            <p:cNvSpPr>
              <a:spLocks/>
            </p:cNvSpPr>
            <p:nvPr/>
          </p:nvSpPr>
          <p:spPr bwMode="auto">
            <a:xfrm>
              <a:off x="3416" y="2934"/>
              <a:ext cx="185" cy="171"/>
            </a:xfrm>
            <a:custGeom>
              <a:avLst/>
              <a:gdLst>
                <a:gd name="T0" fmla="*/ 0 w 185"/>
                <a:gd name="T1" fmla="*/ 99 h 171"/>
                <a:gd name="T2" fmla="*/ 49 w 185"/>
                <a:gd name="T3" fmla="*/ 113 h 171"/>
                <a:gd name="T4" fmla="*/ 87 w 185"/>
                <a:gd name="T5" fmla="*/ 142 h 171"/>
                <a:gd name="T6" fmla="*/ 107 w 185"/>
                <a:gd name="T7" fmla="*/ 149 h 171"/>
                <a:gd name="T8" fmla="*/ 126 w 185"/>
                <a:gd name="T9" fmla="*/ 170 h 171"/>
                <a:gd name="T10" fmla="*/ 145 w 185"/>
                <a:gd name="T11" fmla="*/ 170 h 171"/>
                <a:gd name="T12" fmla="*/ 184 w 185"/>
                <a:gd name="T13" fmla="*/ 106 h 171"/>
                <a:gd name="T14" fmla="*/ 174 w 185"/>
                <a:gd name="T15" fmla="*/ 85 h 171"/>
                <a:gd name="T16" fmla="*/ 184 w 185"/>
                <a:gd name="T17" fmla="*/ 14 h 171"/>
                <a:gd name="T18" fmla="*/ 154 w 185"/>
                <a:gd name="T19" fmla="*/ 7 h 171"/>
                <a:gd name="T20" fmla="*/ 135 w 185"/>
                <a:gd name="T21" fmla="*/ 21 h 171"/>
                <a:gd name="T22" fmla="*/ 107 w 185"/>
                <a:gd name="T23" fmla="*/ 21 h 171"/>
                <a:gd name="T24" fmla="*/ 77 w 185"/>
                <a:gd name="T25" fmla="*/ 0 h 171"/>
                <a:gd name="T26" fmla="*/ 30 w 185"/>
                <a:gd name="T27" fmla="*/ 0 h 171"/>
                <a:gd name="T28" fmla="*/ 10 w 185"/>
                <a:gd name="T29" fmla="*/ 7 h 171"/>
                <a:gd name="T30" fmla="*/ 30 w 185"/>
                <a:gd name="T31" fmla="*/ 50 h 171"/>
                <a:gd name="T32" fmla="*/ 10 w 185"/>
                <a:gd name="T33" fmla="*/ 71 h 171"/>
                <a:gd name="T34" fmla="*/ 0 w 185"/>
                <a:gd name="T35" fmla="*/ 78 h 171"/>
                <a:gd name="T36" fmla="*/ 0 w 185"/>
                <a:gd name="T37" fmla="*/ 99 h 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171"/>
                <a:gd name="T59" fmla="*/ 185 w 185"/>
                <a:gd name="T60" fmla="*/ 171 h 1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171">
                  <a:moveTo>
                    <a:pt x="0" y="99"/>
                  </a:moveTo>
                  <a:lnTo>
                    <a:pt x="49" y="113"/>
                  </a:lnTo>
                  <a:lnTo>
                    <a:pt x="87" y="142"/>
                  </a:lnTo>
                  <a:lnTo>
                    <a:pt x="107" y="149"/>
                  </a:lnTo>
                  <a:lnTo>
                    <a:pt x="126" y="170"/>
                  </a:lnTo>
                  <a:lnTo>
                    <a:pt x="145" y="170"/>
                  </a:lnTo>
                  <a:lnTo>
                    <a:pt x="184" y="106"/>
                  </a:lnTo>
                  <a:lnTo>
                    <a:pt x="174" y="85"/>
                  </a:lnTo>
                  <a:lnTo>
                    <a:pt x="184" y="14"/>
                  </a:lnTo>
                  <a:lnTo>
                    <a:pt x="154" y="7"/>
                  </a:lnTo>
                  <a:lnTo>
                    <a:pt x="135" y="21"/>
                  </a:lnTo>
                  <a:lnTo>
                    <a:pt x="107" y="21"/>
                  </a:lnTo>
                  <a:lnTo>
                    <a:pt x="77" y="0"/>
                  </a:lnTo>
                  <a:lnTo>
                    <a:pt x="30" y="0"/>
                  </a:lnTo>
                  <a:lnTo>
                    <a:pt x="10" y="7"/>
                  </a:lnTo>
                  <a:lnTo>
                    <a:pt x="30" y="50"/>
                  </a:lnTo>
                  <a:lnTo>
                    <a:pt x="10" y="71"/>
                  </a:lnTo>
                  <a:lnTo>
                    <a:pt x="0" y="78"/>
                  </a:lnTo>
                  <a:lnTo>
                    <a:pt x="0" y="9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133" descr="Blue tissue paper"/>
            <p:cNvSpPr>
              <a:spLocks/>
            </p:cNvSpPr>
            <p:nvPr/>
          </p:nvSpPr>
          <p:spPr bwMode="auto">
            <a:xfrm>
              <a:off x="3312" y="3033"/>
              <a:ext cx="270" cy="207"/>
            </a:xfrm>
            <a:custGeom>
              <a:avLst/>
              <a:gdLst>
                <a:gd name="T0" fmla="*/ 39 w 270"/>
                <a:gd name="T1" fmla="*/ 7 h 207"/>
                <a:gd name="T2" fmla="*/ 28 w 270"/>
                <a:gd name="T3" fmla="*/ 29 h 207"/>
                <a:gd name="T4" fmla="*/ 48 w 270"/>
                <a:gd name="T5" fmla="*/ 50 h 207"/>
                <a:gd name="T6" fmla="*/ 0 w 270"/>
                <a:gd name="T7" fmla="*/ 86 h 207"/>
                <a:gd name="T8" fmla="*/ 0 w 270"/>
                <a:gd name="T9" fmla="*/ 100 h 207"/>
                <a:gd name="T10" fmla="*/ 28 w 270"/>
                <a:gd name="T11" fmla="*/ 121 h 207"/>
                <a:gd name="T12" fmla="*/ 28 w 270"/>
                <a:gd name="T13" fmla="*/ 135 h 207"/>
                <a:gd name="T14" fmla="*/ 96 w 270"/>
                <a:gd name="T15" fmla="*/ 156 h 207"/>
                <a:gd name="T16" fmla="*/ 116 w 270"/>
                <a:gd name="T17" fmla="*/ 206 h 207"/>
                <a:gd name="T18" fmla="*/ 135 w 270"/>
                <a:gd name="T19" fmla="*/ 199 h 207"/>
                <a:gd name="T20" fmla="*/ 192 w 270"/>
                <a:gd name="T21" fmla="*/ 199 h 207"/>
                <a:gd name="T22" fmla="*/ 202 w 270"/>
                <a:gd name="T23" fmla="*/ 192 h 207"/>
                <a:gd name="T24" fmla="*/ 269 w 270"/>
                <a:gd name="T25" fmla="*/ 185 h 207"/>
                <a:gd name="T26" fmla="*/ 260 w 270"/>
                <a:gd name="T27" fmla="*/ 163 h 207"/>
                <a:gd name="T28" fmla="*/ 250 w 270"/>
                <a:gd name="T29" fmla="*/ 107 h 207"/>
                <a:gd name="T30" fmla="*/ 241 w 270"/>
                <a:gd name="T31" fmla="*/ 100 h 207"/>
                <a:gd name="T32" fmla="*/ 250 w 270"/>
                <a:gd name="T33" fmla="*/ 71 h 207"/>
                <a:gd name="T34" fmla="*/ 230 w 270"/>
                <a:gd name="T35" fmla="*/ 71 h 207"/>
                <a:gd name="T36" fmla="*/ 211 w 270"/>
                <a:gd name="T37" fmla="*/ 50 h 207"/>
                <a:gd name="T38" fmla="*/ 192 w 270"/>
                <a:gd name="T39" fmla="*/ 43 h 207"/>
                <a:gd name="T40" fmla="*/ 153 w 270"/>
                <a:gd name="T41" fmla="*/ 14 h 207"/>
                <a:gd name="T42" fmla="*/ 106 w 270"/>
                <a:gd name="T43" fmla="*/ 0 h 207"/>
                <a:gd name="T44" fmla="*/ 39 w 270"/>
                <a:gd name="T45" fmla="*/ 7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0"/>
                <a:gd name="T70" fmla="*/ 0 h 207"/>
                <a:gd name="T71" fmla="*/ 270 w 270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0" h="207">
                  <a:moveTo>
                    <a:pt x="39" y="7"/>
                  </a:moveTo>
                  <a:lnTo>
                    <a:pt x="28" y="29"/>
                  </a:lnTo>
                  <a:lnTo>
                    <a:pt x="48" y="50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28" y="121"/>
                  </a:lnTo>
                  <a:lnTo>
                    <a:pt x="28" y="135"/>
                  </a:lnTo>
                  <a:lnTo>
                    <a:pt x="96" y="156"/>
                  </a:lnTo>
                  <a:lnTo>
                    <a:pt x="116" y="206"/>
                  </a:lnTo>
                  <a:lnTo>
                    <a:pt x="135" y="199"/>
                  </a:lnTo>
                  <a:lnTo>
                    <a:pt x="192" y="199"/>
                  </a:lnTo>
                  <a:lnTo>
                    <a:pt x="202" y="192"/>
                  </a:lnTo>
                  <a:lnTo>
                    <a:pt x="269" y="185"/>
                  </a:lnTo>
                  <a:lnTo>
                    <a:pt x="260" y="163"/>
                  </a:lnTo>
                  <a:lnTo>
                    <a:pt x="250" y="107"/>
                  </a:lnTo>
                  <a:lnTo>
                    <a:pt x="241" y="100"/>
                  </a:lnTo>
                  <a:lnTo>
                    <a:pt x="250" y="71"/>
                  </a:lnTo>
                  <a:lnTo>
                    <a:pt x="230" y="71"/>
                  </a:lnTo>
                  <a:lnTo>
                    <a:pt x="211" y="50"/>
                  </a:lnTo>
                  <a:lnTo>
                    <a:pt x="192" y="43"/>
                  </a:lnTo>
                  <a:lnTo>
                    <a:pt x="153" y="14"/>
                  </a:lnTo>
                  <a:lnTo>
                    <a:pt x="106" y="0"/>
                  </a:lnTo>
                  <a:lnTo>
                    <a:pt x="39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134" descr="Blue tissue paper"/>
            <p:cNvSpPr>
              <a:spLocks/>
            </p:cNvSpPr>
            <p:nvPr/>
          </p:nvSpPr>
          <p:spPr bwMode="auto">
            <a:xfrm>
              <a:off x="3312" y="3069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48 w 49"/>
                <a:gd name="T3" fmla="*/ 14 h 49"/>
                <a:gd name="T4" fmla="*/ 39 w 49"/>
                <a:gd name="T5" fmla="*/ 7 h 49"/>
                <a:gd name="T6" fmla="*/ 19 w 49"/>
                <a:gd name="T7" fmla="*/ 0 h 49"/>
                <a:gd name="T8" fmla="*/ 0 w 49"/>
                <a:gd name="T9" fmla="*/ 7 h 49"/>
                <a:gd name="T10" fmla="*/ 0 w 49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9"/>
                <a:gd name="T20" fmla="*/ 49 w 49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9">
                  <a:moveTo>
                    <a:pt x="0" y="48"/>
                  </a:moveTo>
                  <a:lnTo>
                    <a:pt x="48" y="14"/>
                  </a:lnTo>
                  <a:lnTo>
                    <a:pt x="39" y="7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4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135" descr="Blue tissue paper"/>
            <p:cNvSpPr>
              <a:spLocks/>
            </p:cNvSpPr>
            <p:nvPr/>
          </p:nvSpPr>
          <p:spPr bwMode="auto">
            <a:xfrm>
              <a:off x="3312" y="3039"/>
              <a:ext cx="39" cy="37"/>
            </a:xfrm>
            <a:custGeom>
              <a:avLst/>
              <a:gdLst>
                <a:gd name="T0" fmla="*/ 0 w 39"/>
                <a:gd name="T1" fmla="*/ 22 h 37"/>
                <a:gd name="T2" fmla="*/ 0 w 39"/>
                <a:gd name="T3" fmla="*/ 36 h 37"/>
                <a:gd name="T4" fmla="*/ 19 w 39"/>
                <a:gd name="T5" fmla="*/ 29 h 37"/>
                <a:gd name="T6" fmla="*/ 38 w 39"/>
                <a:gd name="T7" fmla="*/ 36 h 37"/>
                <a:gd name="T8" fmla="*/ 29 w 39"/>
                <a:gd name="T9" fmla="*/ 22 h 37"/>
                <a:gd name="T10" fmla="*/ 38 w 39"/>
                <a:gd name="T11" fmla="*/ 0 h 37"/>
                <a:gd name="T12" fmla="*/ 9 w 39"/>
                <a:gd name="T13" fmla="*/ 7 h 37"/>
                <a:gd name="T14" fmla="*/ 0 w 39"/>
                <a:gd name="T15" fmla="*/ 22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7"/>
                <a:gd name="T26" fmla="*/ 39 w 3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7">
                  <a:moveTo>
                    <a:pt x="0" y="22"/>
                  </a:moveTo>
                  <a:lnTo>
                    <a:pt x="0" y="36"/>
                  </a:lnTo>
                  <a:lnTo>
                    <a:pt x="19" y="29"/>
                  </a:lnTo>
                  <a:lnTo>
                    <a:pt x="38" y="36"/>
                  </a:lnTo>
                  <a:lnTo>
                    <a:pt x="29" y="22"/>
                  </a:lnTo>
                  <a:lnTo>
                    <a:pt x="38" y="0"/>
                  </a:lnTo>
                  <a:lnTo>
                    <a:pt x="9" y="7"/>
                  </a:lnTo>
                  <a:lnTo>
                    <a:pt x="0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136" descr="Blue tissue paper"/>
            <p:cNvSpPr>
              <a:spLocks/>
            </p:cNvSpPr>
            <p:nvPr/>
          </p:nvSpPr>
          <p:spPr bwMode="auto">
            <a:xfrm>
              <a:off x="2888" y="3125"/>
              <a:ext cx="300" cy="243"/>
            </a:xfrm>
            <a:custGeom>
              <a:avLst/>
              <a:gdLst>
                <a:gd name="T0" fmla="*/ 0 w 300"/>
                <a:gd name="T1" fmla="*/ 14 h 243"/>
                <a:gd name="T2" fmla="*/ 29 w 300"/>
                <a:gd name="T3" fmla="*/ 50 h 243"/>
                <a:gd name="T4" fmla="*/ 19 w 300"/>
                <a:gd name="T5" fmla="*/ 71 h 243"/>
                <a:gd name="T6" fmla="*/ 29 w 300"/>
                <a:gd name="T7" fmla="*/ 92 h 243"/>
                <a:gd name="T8" fmla="*/ 38 w 300"/>
                <a:gd name="T9" fmla="*/ 99 h 243"/>
                <a:gd name="T10" fmla="*/ 38 w 300"/>
                <a:gd name="T11" fmla="*/ 128 h 243"/>
                <a:gd name="T12" fmla="*/ 0 w 300"/>
                <a:gd name="T13" fmla="*/ 164 h 243"/>
                <a:gd name="T14" fmla="*/ 0 w 300"/>
                <a:gd name="T15" fmla="*/ 192 h 243"/>
                <a:gd name="T16" fmla="*/ 0 w 300"/>
                <a:gd name="T17" fmla="*/ 235 h 243"/>
                <a:gd name="T18" fmla="*/ 29 w 300"/>
                <a:gd name="T19" fmla="*/ 213 h 243"/>
                <a:gd name="T20" fmla="*/ 58 w 300"/>
                <a:gd name="T21" fmla="*/ 235 h 243"/>
                <a:gd name="T22" fmla="*/ 154 w 300"/>
                <a:gd name="T23" fmla="*/ 220 h 243"/>
                <a:gd name="T24" fmla="*/ 222 w 300"/>
                <a:gd name="T25" fmla="*/ 242 h 243"/>
                <a:gd name="T26" fmla="*/ 269 w 300"/>
                <a:gd name="T27" fmla="*/ 228 h 243"/>
                <a:gd name="T28" fmla="*/ 241 w 300"/>
                <a:gd name="T29" fmla="*/ 213 h 243"/>
                <a:gd name="T30" fmla="*/ 241 w 300"/>
                <a:gd name="T31" fmla="*/ 143 h 243"/>
                <a:gd name="T32" fmla="*/ 280 w 300"/>
                <a:gd name="T33" fmla="*/ 143 h 243"/>
                <a:gd name="T34" fmla="*/ 280 w 300"/>
                <a:gd name="T35" fmla="*/ 121 h 243"/>
                <a:gd name="T36" fmla="*/ 299 w 300"/>
                <a:gd name="T37" fmla="*/ 121 h 243"/>
                <a:gd name="T38" fmla="*/ 289 w 300"/>
                <a:gd name="T39" fmla="*/ 99 h 243"/>
                <a:gd name="T40" fmla="*/ 250 w 300"/>
                <a:gd name="T41" fmla="*/ 99 h 243"/>
                <a:gd name="T42" fmla="*/ 222 w 300"/>
                <a:gd name="T43" fmla="*/ 36 h 243"/>
                <a:gd name="T44" fmla="*/ 212 w 300"/>
                <a:gd name="T45" fmla="*/ 36 h 243"/>
                <a:gd name="T46" fmla="*/ 212 w 300"/>
                <a:gd name="T47" fmla="*/ 22 h 243"/>
                <a:gd name="T48" fmla="*/ 183 w 300"/>
                <a:gd name="T49" fmla="*/ 22 h 243"/>
                <a:gd name="T50" fmla="*/ 183 w 300"/>
                <a:gd name="T51" fmla="*/ 43 h 243"/>
                <a:gd name="T52" fmla="*/ 126 w 300"/>
                <a:gd name="T53" fmla="*/ 43 h 243"/>
                <a:gd name="T54" fmla="*/ 126 w 300"/>
                <a:gd name="T55" fmla="*/ 36 h 243"/>
                <a:gd name="T56" fmla="*/ 115 w 300"/>
                <a:gd name="T57" fmla="*/ 36 h 243"/>
                <a:gd name="T58" fmla="*/ 106 w 300"/>
                <a:gd name="T59" fmla="*/ 0 h 243"/>
                <a:gd name="T60" fmla="*/ 0 w 300"/>
                <a:gd name="T61" fmla="*/ 14 h 2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243"/>
                <a:gd name="T95" fmla="*/ 300 w 300"/>
                <a:gd name="T96" fmla="*/ 243 h 2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243">
                  <a:moveTo>
                    <a:pt x="0" y="14"/>
                  </a:moveTo>
                  <a:lnTo>
                    <a:pt x="29" y="50"/>
                  </a:lnTo>
                  <a:lnTo>
                    <a:pt x="19" y="71"/>
                  </a:lnTo>
                  <a:lnTo>
                    <a:pt x="29" y="92"/>
                  </a:lnTo>
                  <a:lnTo>
                    <a:pt x="38" y="99"/>
                  </a:lnTo>
                  <a:lnTo>
                    <a:pt x="38" y="128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0" y="235"/>
                  </a:lnTo>
                  <a:lnTo>
                    <a:pt x="29" y="213"/>
                  </a:lnTo>
                  <a:lnTo>
                    <a:pt x="58" y="235"/>
                  </a:lnTo>
                  <a:lnTo>
                    <a:pt x="154" y="220"/>
                  </a:lnTo>
                  <a:lnTo>
                    <a:pt x="222" y="242"/>
                  </a:lnTo>
                  <a:lnTo>
                    <a:pt x="269" y="228"/>
                  </a:lnTo>
                  <a:lnTo>
                    <a:pt x="241" y="213"/>
                  </a:lnTo>
                  <a:lnTo>
                    <a:pt x="241" y="143"/>
                  </a:lnTo>
                  <a:lnTo>
                    <a:pt x="280" y="143"/>
                  </a:lnTo>
                  <a:lnTo>
                    <a:pt x="280" y="121"/>
                  </a:lnTo>
                  <a:lnTo>
                    <a:pt x="299" y="121"/>
                  </a:lnTo>
                  <a:lnTo>
                    <a:pt x="289" y="99"/>
                  </a:lnTo>
                  <a:lnTo>
                    <a:pt x="250" y="99"/>
                  </a:lnTo>
                  <a:lnTo>
                    <a:pt x="222" y="36"/>
                  </a:lnTo>
                  <a:lnTo>
                    <a:pt x="212" y="36"/>
                  </a:lnTo>
                  <a:lnTo>
                    <a:pt x="212" y="22"/>
                  </a:lnTo>
                  <a:lnTo>
                    <a:pt x="183" y="22"/>
                  </a:lnTo>
                  <a:lnTo>
                    <a:pt x="183" y="43"/>
                  </a:lnTo>
                  <a:lnTo>
                    <a:pt x="126" y="43"/>
                  </a:lnTo>
                  <a:lnTo>
                    <a:pt x="126" y="36"/>
                  </a:lnTo>
                  <a:lnTo>
                    <a:pt x="115" y="36"/>
                  </a:lnTo>
                  <a:lnTo>
                    <a:pt x="106" y="0"/>
                  </a:lnTo>
                  <a:lnTo>
                    <a:pt x="0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137" descr="Blue tissue paper"/>
            <p:cNvSpPr>
              <a:spLocks/>
            </p:cNvSpPr>
            <p:nvPr/>
          </p:nvSpPr>
          <p:spPr bwMode="auto">
            <a:xfrm>
              <a:off x="3129" y="3167"/>
              <a:ext cx="289" cy="193"/>
            </a:xfrm>
            <a:custGeom>
              <a:avLst/>
              <a:gdLst>
                <a:gd name="T0" fmla="*/ 288 w 289"/>
                <a:gd name="T1" fmla="*/ 57 h 193"/>
                <a:gd name="T2" fmla="*/ 269 w 289"/>
                <a:gd name="T3" fmla="*/ 79 h 193"/>
                <a:gd name="T4" fmla="*/ 259 w 289"/>
                <a:gd name="T5" fmla="*/ 86 h 193"/>
                <a:gd name="T6" fmla="*/ 259 w 289"/>
                <a:gd name="T7" fmla="*/ 114 h 193"/>
                <a:gd name="T8" fmla="*/ 192 w 289"/>
                <a:gd name="T9" fmla="*/ 128 h 193"/>
                <a:gd name="T10" fmla="*/ 212 w 289"/>
                <a:gd name="T11" fmla="*/ 142 h 193"/>
                <a:gd name="T12" fmla="*/ 182 w 289"/>
                <a:gd name="T13" fmla="*/ 149 h 193"/>
                <a:gd name="T14" fmla="*/ 125 w 289"/>
                <a:gd name="T15" fmla="*/ 192 h 193"/>
                <a:gd name="T16" fmla="*/ 86 w 289"/>
                <a:gd name="T17" fmla="*/ 192 h 193"/>
                <a:gd name="T18" fmla="*/ 58 w 289"/>
                <a:gd name="T19" fmla="*/ 178 h 193"/>
                <a:gd name="T20" fmla="*/ 28 w 289"/>
                <a:gd name="T21" fmla="*/ 185 h 193"/>
                <a:gd name="T22" fmla="*/ 0 w 289"/>
                <a:gd name="T23" fmla="*/ 171 h 193"/>
                <a:gd name="T24" fmla="*/ 0 w 289"/>
                <a:gd name="T25" fmla="*/ 100 h 193"/>
                <a:gd name="T26" fmla="*/ 39 w 289"/>
                <a:gd name="T27" fmla="*/ 93 h 193"/>
                <a:gd name="T28" fmla="*/ 39 w 289"/>
                <a:gd name="T29" fmla="*/ 79 h 193"/>
                <a:gd name="T30" fmla="*/ 58 w 289"/>
                <a:gd name="T31" fmla="*/ 79 h 193"/>
                <a:gd name="T32" fmla="*/ 58 w 289"/>
                <a:gd name="T33" fmla="*/ 64 h 193"/>
                <a:gd name="T34" fmla="*/ 76 w 289"/>
                <a:gd name="T35" fmla="*/ 64 h 193"/>
                <a:gd name="T36" fmla="*/ 106 w 289"/>
                <a:gd name="T37" fmla="*/ 79 h 193"/>
                <a:gd name="T38" fmla="*/ 125 w 289"/>
                <a:gd name="T39" fmla="*/ 79 h 193"/>
                <a:gd name="T40" fmla="*/ 125 w 289"/>
                <a:gd name="T41" fmla="*/ 71 h 193"/>
                <a:gd name="T42" fmla="*/ 182 w 289"/>
                <a:gd name="T43" fmla="*/ 107 h 193"/>
                <a:gd name="T44" fmla="*/ 201 w 289"/>
                <a:gd name="T45" fmla="*/ 100 h 193"/>
                <a:gd name="T46" fmla="*/ 192 w 289"/>
                <a:gd name="T47" fmla="*/ 71 h 193"/>
                <a:gd name="T48" fmla="*/ 182 w 289"/>
                <a:gd name="T49" fmla="*/ 79 h 193"/>
                <a:gd name="T50" fmla="*/ 163 w 289"/>
                <a:gd name="T51" fmla="*/ 71 h 193"/>
                <a:gd name="T52" fmla="*/ 173 w 289"/>
                <a:gd name="T53" fmla="*/ 36 h 193"/>
                <a:gd name="T54" fmla="*/ 154 w 289"/>
                <a:gd name="T55" fmla="*/ 36 h 193"/>
                <a:gd name="T56" fmla="*/ 163 w 289"/>
                <a:gd name="T57" fmla="*/ 0 h 193"/>
                <a:gd name="T58" fmla="*/ 212 w 289"/>
                <a:gd name="T59" fmla="*/ 0 h 193"/>
                <a:gd name="T60" fmla="*/ 279 w 289"/>
                <a:gd name="T61" fmla="*/ 21 h 193"/>
                <a:gd name="T62" fmla="*/ 288 w 289"/>
                <a:gd name="T63" fmla="*/ 57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9"/>
                <a:gd name="T97" fmla="*/ 0 h 193"/>
                <a:gd name="T98" fmla="*/ 289 w 289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9" h="193">
                  <a:moveTo>
                    <a:pt x="288" y="57"/>
                  </a:moveTo>
                  <a:lnTo>
                    <a:pt x="269" y="79"/>
                  </a:lnTo>
                  <a:lnTo>
                    <a:pt x="259" y="86"/>
                  </a:lnTo>
                  <a:lnTo>
                    <a:pt x="259" y="114"/>
                  </a:lnTo>
                  <a:lnTo>
                    <a:pt x="192" y="128"/>
                  </a:lnTo>
                  <a:lnTo>
                    <a:pt x="212" y="142"/>
                  </a:lnTo>
                  <a:lnTo>
                    <a:pt x="182" y="149"/>
                  </a:lnTo>
                  <a:lnTo>
                    <a:pt x="125" y="192"/>
                  </a:lnTo>
                  <a:lnTo>
                    <a:pt x="86" y="192"/>
                  </a:lnTo>
                  <a:lnTo>
                    <a:pt x="58" y="178"/>
                  </a:lnTo>
                  <a:lnTo>
                    <a:pt x="28" y="185"/>
                  </a:lnTo>
                  <a:lnTo>
                    <a:pt x="0" y="171"/>
                  </a:lnTo>
                  <a:lnTo>
                    <a:pt x="0" y="100"/>
                  </a:lnTo>
                  <a:lnTo>
                    <a:pt x="39" y="93"/>
                  </a:lnTo>
                  <a:lnTo>
                    <a:pt x="39" y="79"/>
                  </a:lnTo>
                  <a:lnTo>
                    <a:pt x="58" y="79"/>
                  </a:lnTo>
                  <a:lnTo>
                    <a:pt x="58" y="64"/>
                  </a:lnTo>
                  <a:lnTo>
                    <a:pt x="76" y="64"/>
                  </a:lnTo>
                  <a:lnTo>
                    <a:pt x="106" y="79"/>
                  </a:lnTo>
                  <a:lnTo>
                    <a:pt x="125" y="79"/>
                  </a:lnTo>
                  <a:lnTo>
                    <a:pt x="125" y="71"/>
                  </a:lnTo>
                  <a:lnTo>
                    <a:pt x="182" y="107"/>
                  </a:lnTo>
                  <a:lnTo>
                    <a:pt x="201" y="100"/>
                  </a:lnTo>
                  <a:lnTo>
                    <a:pt x="192" y="71"/>
                  </a:lnTo>
                  <a:lnTo>
                    <a:pt x="182" y="79"/>
                  </a:lnTo>
                  <a:lnTo>
                    <a:pt x="163" y="71"/>
                  </a:lnTo>
                  <a:lnTo>
                    <a:pt x="173" y="36"/>
                  </a:lnTo>
                  <a:lnTo>
                    <a:pt x="154" y="36"/>
                  </a:lnTo>
                  <a:lnTo>
                    <a:pt x="163" y="0"/>
                  </a:lnTo>
                  <a:lnTo>
                    <a:pt x="212" y="0"/>
                  </a:lnTo>
                  <a:lnTo>
                    <a:pt x="279" y="21"/>
                  </a:lnTo>
                  <a:lnTo>
                    <a:pt x="288" y="5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138" descr="Blue tissue paper"/>
            <p:cNvSpPr>
              <a:spLocks/>
            </p:cNvSpPr>
            <p:nvPr/>
          </p:nvSpPr>
          <p:spPr bwMode="auto">
            <a:xfrm>
              <a:off x="3388" y="3217"/>
              <a:ext cx="69" cy="129"/>
            </a:xfrm>
            <a:custGeom>
              <a:avLst/>
              <a:gdLst>
                <a:gd name="T0" fmla="*/ 0 w 69"/>
                <a:gd name="T1" fmla="*/ 64 h 129"/>
                <a:gd name="T2" fmla="*/ 38 w 69"/>
                <a:gd name="T3" fmla="*/ 71 h 129"/>
                <a:gd name="T4" fmla="*/ 49 w 69"/>
                <a:gd name="T5" fmla="*/ 128 h 129"/>
                <a:gd name="T6" fmla="*/ 68 w 69"/>
                <a:gd name="T7" fmla="*/ 107 h 129"/>
                <a:gd name="T8" fmla="*/ 68 w 69"/>
                <a:gd name="T9" fmla="*/ 64 h 129"/>
                <a:gd name="T10" fmla="*/ 29 w 69"/>
                <a:gd name="T11" fmla="*/ 0 h 129"/>
                <a:gd name="T12" fmla="*/ 10 w 69"/>
                <a:gd name="T13" fmla="*/ 29 h 129"/>
                <a:gd name="T14" fmla="*/ 0 w 69"/>
                <a:gd name="T15" fmla="*/ 36 h 129"/>
                <a:gd name="T16" fmla="*/ 0 w 69"/>
                <a:gd name="T17" fmla="*/ 64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29"/>
                <a:gd name="T29" fmla="*/ 69 w 69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29">
                  <a:moveTo>
                    <a:pt x="0" y="64"/>
                  </a:moveTo>
                  <a:lnTo>
                    <a:pt x="38" y="71"/>
                  </a:lnTo>
                  <a:lnTo>
                    <a:pt x="49" y="128"/>
                  </a:lnTo>
                  <a:lnTo>
                    <a:pt x="68" y="107"/>
                  </a:lnTo>
                  <a:lnTo>
                    <a:pt x="68" y="64"/>
                  </a:lnTo>
                  <a:lnTo>
                    <a:pt x="29" y="0"/>
                  </a:lnTo>
                  <a:lnTo>
                    <a:pt x="10" y="29"/>
                  </a:lnTo>
                  <a:lnTo>
                    <a:pt x="0" y="36"/>
                  </a:lnTo>
                  <a:lnTo>
                    <a:pt x="0" y="6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139" descr="Blue tissue paper"/>
            <p:cNvSpPr>
              <a:spLocks/>
            </p:cNvSpPr>
            <p:nvPr/>
          </p:nvSpPr>
          <p:spPr bwMode="auto">
            <a:xfrm>
              <a:off x="2888" y="3337"/>
              <a:ext cx="222" cy="243"/>
            </a:xfrm>
            <a:custGeom>
              <a:avLst/>
              <a:gdLst>
                <a:gd name="T0" fmla="*/ 221 w 222"/>
                <a:gd name="T1" fmla="*/ 29 h 243"/>
                <a:gd name="T2" fmla="*/ 221 w 222"/>
                <a:gd name="T3" fmla="*/ 93 h 243"/>
                <a:gd name="T4" fmla="*/ 193 w 222"/>
                <a:gd name="T5" fmla="*/ 100 h 243"/>
                <a:gd name="T6" fmla="*/ 193 w 222"/>
                <a:gd name="T7" fmla="*/ 221 h 243"/>
                <a:gd name="T8" fmla="*/ 163 w 222"/>
                <a:gd name="T9" fmla="*/ 242 h 243"/>
                <a:gd name="T10" fmla="*/ 144 w 222"/>
                <a:gd name="T11" fmla="*/ 235 h 243"/>
                <a:gd name="T12" fmla="*/ 135 w 222"/>
                <a:gd name="T13" fmla="*/ 213 h 243"/>
                <a:gd name="T14" fmla="*/ 125 w 222"/>
                <a:gd name="T15" fmla="*/ 235 h 243"/>
                <a:gd name="T16" fmla="*/ 86 w 222"/>
                <a:gd name="T17" fmla="*/ 199 h 243"/>
                <a:gd name="T18" fmla="*/ 58 w 222"/>
                <a:gd name="T19" fmla="*/ 100 h 243"/>
                <a:gd name="T20" fmla="*/ 39 w 222"/>
                <a:gd name="T21" fmla="*/ 86 h 243"/>
                <a:gd name="T22" fmla="*/ 0 w 222"/>
                <a:gd name="T23" fmla="*/ 21 h 243"/>
                <a:gd name="T24" fmla="*/ 28 w 222"/>
                <a:gd name="T25" fmla="*/ 0 h 243"/>
                <a:gd name="T26" fmla="*/ 58 w 222"/>
                <a:gd name="T27" fmla="*/ 21 h 243"/>
                <a:gd name="T28" fmla="*/ 154 w 222"/>
                <a:gd name="T29" fmla="*/ 7 h 243"/>
                <a:gd name="T30" fmla="*/ 221 w 222"/>
                <a:gd name="T31" fmla="*/ 29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2"/>
                <a:gd name="T49" fmla="*/ 0 h 243"/>
                <a:gd name="T50" fmla="*/ 222 w 222"/>
                <a:gd name="T51" fmla="*/ 243 h 2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2" h="243">
                  <a:moveTo>
                    <a:pt x="221" y="29"/>
                  </a:moveTo>
                  <a:lnTo>
                    <a:pt x="221" y="93"/>
                  </a:lnTo>
                  <a:lnTo>
                    <a:pt x="193" y="100"/>
                  </a:lnTo>
                  <a:lnTo>
                    <a:pt x="193" y="221"/>
                  </a:lnTo>
                  <a:lnTo>
                    <a:pt x="163" y="242"/>
                  </a:lnTo>
                  <a:lnTo>
                    <a:pt x="144" y="235"/>
                  </a:lnTo>
                  <a:lnTo>
                    <a:pt x="135" y="213"/>
                  </a:lnTo>
                  <a:lnTo>
                    <a:pt x="125" y="235"/>
                  </a:lnTo>
                  <a:lnTo>
                    <a:pt x="86" y="199"/>
                  </a:lnTo>
                  <a:lnTo>
                    <a:pt x="58" y="100"/>
                  </a:lnTo>
                  <a:lnTo>
                    <a:pt x="39" y="86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58" y="21"/>
                  </a:lnTo>
                  <a:lnTo>
                    <a:pt x="154" y="7"/>
                  </a:lnTo>
                  <a:lnTo>
                    <a:pt x="221" y="2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140" descr="Blue tissue paper"/>
            <p:cNvSpPr>
              <a:spLocks/>
            </p:cNvSpPr>
            <p:nvPr/>
          </p:nvSpPr>
          <p:spPr bwMode="auto">
            <a:xfrm>
              <a:off x="3321" y="3217"/>
              <a:ext cx="261" cy="313"/>
            </a:xfrm>
            <a:custGeom>
              <a:avLst/>
              <a:gdLst>
                <a:gd name="T0" fmla="*/ 19 w 261"/>
                <a:gd name="T1" fmla="*/ 92 h 313"/>
                <a:gd name="T2" fmla="*/ 67 w 261"/>
                <a:gd name="T3" fmla="*/ 120 h 313"/>
                <a:gd name="T4" fmla="*/ 77 w 261"/>
                <a:gd name="T5" fmla="*/ 156 h 313"/>
                <a:gd name="T6" fmla="*/ 48 w 261"/>
                <a:gd name="T7" fmla="*/ 156 h 313"/>
                <a:gd name="T8" fmla="*/ 67 w 261"/>
                <a:gd name="T9" fmla="*/ 177 h 313"/>
                <a:gd name="T10" fmla="*/ 19 w 261"/>
                <a:gd name="T11" fmla="*/ 227 h 313"/>
                <a:gd name="T12" fmla="*/ 39 w 261"/>
                <a:gd name="T13" fmla="*/ 312 h 313"/>
                <a:gd name="T14" fmla="*/ 58 w 261"/>
                <a:gd name="T15" fmla="*/ 312 h 313"/>
                <a:gd name="T16" fmla="*/ 67 w 261"/>
                <a:gd name="T17" fmla="*/ 283 h 313"/>
                <a:gd name="T18" fmla="*/ 125 w 261"/>
                <a:gd name="T19" fmla="*/ 248 h 313"/>
                <a:gd name="T20" fmla="*/ 116 w 261"/>
                <a:gd name="T21" fmla="*/ 192 h 313"/>
                <a:gd name="T22" fmla="*/ 106 w 261"/>
                <a:gd name="T23" fmla="*/ 185 h 313"/>
                <a:gd name="T24" fmla="*/ 116 w 261"/>
                <a:gd name="T25" fmla="*/ 170 h 313"/>
                <a:gd name="T26" fmla="*/ 144 w 261"/>
                <a:gd name="T27" fmla="*/ 156 h 313"/>
                <a:gd name="T28" fmla="*/ 154 w 261"/>
                <a:gd name="T29" fmla="*/ 142 h 313"/>
                <a:gd name="T30" fmla="*/ 241 w 261"/>
                <a:gd name="T31" fmla="*/ 92 h 313"/>
                <a:gd name="T32" fmla="*/ 260 w 261"/>
                <a:gd name="T33" fmla="*/ 0 h 313"/>
                <a:gd name="T34" fmla="*/ 193 w 261"/>
                <a:gd name="T35" fmla="*/ 7 h 313"/>
                <a:gd name="T36" fmla="*/ 183 w 261"/>
                <a:gd name="T37" fmla="*/ 14 h 313"/>
                <a:gd name="T38" fmla="*/ 125 w 261"/>
                <a:gd name="T39" fmla="*/ 14 h 313"/>
                <a:gd name="T40" fmla="*/ 106 w 261"/>
                <a:gd name="T41" fmla="*/ 21 h 313"/>
                <a:gd name="T42" fmla="*/ 135 w 261"/>
                <a:gd name="T43" fmla="*/ 64 h 313"/>
                <a:gd name="T44" fmla="*/ 135 w 261"/>
                <a:gd name="T45" fmla="*/ 106 h 313"/>
                <a:gd name="T46" fmla="*/ 116 w 261"/>
                <a:gd name="T47" fmla="*/ 127 h 313"/>
                <a:gd name="T48" fmla="*/ 106 w 261"/>
                <a:gd name="T49" fmla="*/ 71 h 313"/>
                <a:gd name="T50" fmla="*/ 67 w 261"/>
                <a:gd name="T51" fmla="*/ 64 h 313"/>
                <a:gd name="T52" fmla="*/ 0 w 261"/>
                <a:gd name="T53" fmla="*/ 78 h 313"/>
                <a:gd name="T54" fmla="*/ 19 w 261"/>
                <a:gd name="T55" fmla="*/ 92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1"/>
                <a:gd name="T85" fmla="*/ 0 h 313"/>
                <a:gd name="T86" fmla="*/ 261 w 261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1" h="313">
                  <a:moveTo>
                    <a:pt x="19" y="92"/>
                  </a:moveTo>
                  <a:lnTo>
                    <a:pt x="67" y="120"/>
                  </a:lnTo>
                  <a:lnTo>
                    <a:pt x="77" y="156"/>
                  </a:lnTo>
                  <a:lnTo>
                    <a:pt x="48" y="156"/>
                  </a:lnTo>
                  <a:lnTo>
                    <a:pt x="67" y="177"/>
                  </a:lnTo>
                  <a:lnTo>
                    <a:pt x="19" y="227"/>
                  </a:lnTo>
                  <a:lnTo>
                    <a:pt x="39" y="312"/>
                  </a:lnTo>
                  <a:lnTo>
                    <a:pt x="58" y="312"/>
                  </a:lnTo>
                  <a:lnTo>
                    <a:pt x="67" y="283"/>
                  </a:lnTo>
                  <a:lnTo>
                    <a:pt x="125" y="248"/>
                  </a:lnTo>
                  <a:lnTo>
                    <a:pt x="116" y="192"/>
                  </a:lnTo>
                  <a:lnTo>
                    <a:pt x="106" y="185"/>
                  </a:lnTo>
                  <a:lnTo>
                    <a:pt x="116" y="170"/>
                  </a:lnTo>
                  <a:lnTo>
                    <a:pt x="144" y="156"/>
                  </a:lnTo>
                  <a:lnTo>
                    <a:pt x="154" y="142"/>
                  </a:lnTo>
                  <a:lnTo>
                    <a:pt x="241" y="92"/>
                  </a:lnTo>
                  <a:lnTo>
                    <a:pt x="260" y="0"/>
                  </a:lnTo>
                  <a:lnTo>
                    <a:pt x="193" y="7"/>
                  </a:lnTo>
                  <a:lnTo>
                    <a:pt x="183" y="14"/>
                  </a:lnTo>
                  <a:lnTo>
                    <a:pt x="125" y="14"/>
                  </a:lnTo>
                  <a:lnTo>
                    <a:pt x="106" y="21"/>
                  </a:lnTo>
                  <a:lnTo>
                    <a:pt x="135" y="64"/>
                  </a:lnTo>
                  <a:lnTo>
                    <a:pt x="135" y="106"/>
                  </a:lnTo>
                  <a:lnTo>
                    <a:pt x="116" y="127"/>
                  </a:lnTo>
                  <a:lnTo>
                    <a:pt x="106" y="71"/>
                  </a:lnTo>
                  <a:lnTo>
                    <a:pt x="67" y="64"/>
                  </a:lnTo>
                  <a:lnTo>
                    <a:pt x="0" y="78"/>
                  </a:lnTo>
                  <a:lnTo>
                    <a:pt x="19" y="9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141" descr="Blue tissue paper"/>
            <p:cNvSpPr>
              <a:spLocks/>
            </p:cNvSpPr>
            <p:nvPr/>
          </p:nvSpPr>
          <p:spPr bwMode="auto">
            <a:xfrm>
              <a:off x="3216" y="3309"/>
              <a:ext cx="182" cy="136"/>
            </a:xfrm>
            <a:custGeom>
              <a:avLst/>
              <a:gdLst>
                <a:gd name="T0" fmla="*/ 0 w 182"/>
                <a:gd name="T1" fmla="*/ 50 h 136"/>
                <a:gd name="T2" fmla="*/ 19 w 182"/>
                <a:gd name="T3" fmla="*/ 92 h 136"/>
                <a:gd name="T4" fmla="*/ 38 w 182"/>
                <a:gd name="T5" fmla="*/ 92 h 136"/>
                <a:gd name="T6" fmla="*/ 47 w 182"/>
                <a:gd name="T7" fmla="*/ 106 h 136"/>
                <a:gd name="T8" fmla="*/ 123 w 182"/>
                <a:gd name="T9" fmla="*/ 135 h 136"/>
                <a:gd name="T10" fmla="*/ 172 w 182"/>
                <a:gd name="T11" fmla="*/ 85 h 136"/>
                <a:gd name="T12" fmla="*/ 153 w 182"/>
                <a:gd name="T13" fmla="*/ 64 h 136"/>
                <a:gd name="T14" fmla="*/ 181 w 182"/>
                <a:gd name="T15" fmla="*/ 64 h 136"/>
                <a:gd name="T16" fmla="*/ 172 w 182"/>
                <a:gd name="T17" fmla="*/ 29 h 136"/>
                <a:gd name="T18" fmla="*/ 123 w 182"/>
                <a:gd name="T19" fmla="*/ 0 h 136"/>
                <a:gd name="T20" fmla="*/ 95 w 182"/>
                <a:gd name="T21" fmla="*/ 7 h 136"/>
                <a:gd name="T22" fmla="*/ 38 w 182"/>
                <a:gd name="T23" fmla="*/ 50 h 136"/>
                <a:gd name="T24" fmla="*/ 0 w 182"/>
                <a:gd name="T25" fmla="*/ 5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"/>
                <a:gd name="T40" fmla="*/ 0 h 136"/>
                <a:gd name="T41" fmla="*/ 182 w 182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" h="136">
                  <a:moveTo>
                    <a:pt x="0" y="50"/>
                  </a:moveTo>
                  <a:lnTo>
                    <a:pt x="19" y="92"/>
                  </a:lnTo>
                  <a:lnTo>
                    <a:pt x="38" y="92"/>
                  </a:lnTo>
                  <a:lnTo>
                    <a:pt x="47" y="106"/>
                  </a:lnTo>
                  <a:lnTo>
                    <a:pt x="123" y="135"/>
                  </a:lnTo>
                  <a:lnTo>
                    <a:pt x="172" y="85"/>
                  </a:lnTo>
                  <a:lnTo>
                    <a:pt x="153" y="64"/>
                  </a:lnTo>
                  <a:lnTo>
                    <a:pt x="181" y="64"/>
                  </a:lnTo>
                  <a:lnTo>
                    <a:pt x="172" y="29"/>
                  </a:lnTo>
                  <a:lnTo>
                    <a:pt x="123" y="0"/>
                  </a:lnTo>
                  <a:lnTo>
                    <a:pt x="95" y="7"/>
                  </a:lnTo>
                  <a:lnTo>
                    <a:pt x="38" y="50"/>
                  </a:lnTo>
                  <a:lnTo>
                    <a:pt x="0" y="5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142" descr="Blue tissue paper"/>
            <p:cNvSpPr>
              <a:spLocks/>
            </p:cNvSpPr>
            <p:nvPr/>
          </p:nvSpPr>
          <p:spPr bwMode="auto">
            <a:xfrm>
              <a:off x="3082" y="3345"/>
              <a:ext cx="221" cy="185"/>
            </a:xfrm>
            <a:custGeom>
              <a:avLst/>
              <a:gdLst>
                <a:gd name="T0" fmla="*/ 0 w 221"/>
                <a:gd name="T1" fmla="*/ 170 h 185"/>
                <a:gd name="T2" fmla="*/ 19 w 221"/>
                <a:gd name="T3" fmla="*/ 184 h 185"/>
                <a:gd name="T4" fmla="*/ 48 w 221"/>
                <a:gd name="T5" fmla="*/ 177 h 185"/>
                <a:gd name="T6" fmla="*/ 76 w 221"/>
                <a:gd name="T7" fmla="*/ 156 h 185"/>
                <a:gd name="T8" fmla="*/ 125 w 221"/>
                <a:gd name="T9" fmla="*/ 163 h 185"/>
                <a:gd name="T10" fmla="*/ 134 w 221"/>
                <a:gd name="T11" fmla="*/ 156 h 185"/>
                <a:gd name="T12" fmla="*/ 134 w 221"/>
                <a:gd name="T13" fmla="*/ 134 h 185"/>
                <a:gd name="T14" fmla="*/ 220 w 221"/>
                <a:gd name="T15" fmla="*/ 85 h 185"/>
                <a:gd name="T16" fmla="*/ 181 w 221"/>
                <a:gd name="T17" fmla="*/ 71 h 185"/>
                <a:gd name="T18" fmla="*/ 172 w 221"/>
                <a:gd name="T19" fmla="*/ 57 h 185"/>
                <a:gd name="T20" fmla="*/ 153 w 221"/>
                <a:gd name="T21" fmla="*/ 57 h 185"/>
                <a:gd name="T22" fmla="*/ 134 w 221"/>
                <a:gd name="T23" fmla="*/ 14 h 185"/>
                <a:gd name="T24" fmla="*/ 105 w 221"/>
                <a:gd name="T25" fmla="*/ 0 h 185"/>
                <a:gd name="T26" fmla="*/ 28 w 221"/>
                <a:gd name="T27" fmla="*/ 21 h 185"/>
                <a:gd name="T28" fmla="*/ 28 w 221"/>
                <a:gd name="T29" fmla="*/ 85 h 185"/>
                <a:gd name="T30" fmla="*/ 0 w 221"/>
                <a:gd name="T31" fmla="*/ 92 h 185"/>
                <a:gd name="T32" fmla="*/ 0 w 221"/>
                <a:gd name="T33" fmla="*/ 170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1"/>
                <a:gd name="T52" fmla="*/ 0 h 185"/>
                <a:gd name="T53" fmla="*/ 221 w 221"/>
                <a:gd name="T54" fmla="*/ 185 h 1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1" h="185">
                  <a:moveTo>
                    <a:pt x="0" y="170"/>
                  </a:moveTo>
                  <a:lnTo>
                    <a:pt x="19" y="184"/>
                  </a:lnTo>
                  <a:lnTo>
                    <a:pt x="48" y="177"/>
                  </a:lnTo>
                  <a:lnTo>
                    <a:pt x="76" y="156"/>
                  </a:lnTo>
                  <a:lnTo>
                    <a:pt x="125" y="163"/>
                  </a:lnTo>
                  <a:lnTo>
                    <a:pt x="134" y="156"/>
                  </a:lnTo>
                  <a:lnTo>
                    <a:pt x="134" y="134"/>
                  </a:lnTo>
                  <a:lnTo>
                    <a:pt x="220" y="85"/>
                  </a:lnTo>
                  <a:lnTo>
                    <a:pt x="181" y="71"/>
                  </a:lnTo>
                  <a:lnTo>
                    <a:pt x="172" y="57"/>
                  </a:lnTo>
                  <a:lnTo>
                    <a:pt x="153" y="57"/>
                  </a:lnTo>
                  <a:lnTo>
                    <a:pt x="134" y="14"/>
                  </a:lnTo>
                  <a:lnTo>
                    <a:pt x="105" y="0"/>
                  </a:lnTo>
                  <a:lnTo>
                    <a:pt x="28" y="21"/>
                  </a:lnTo>
                  <a:lnTo>
                    <a:pt x="28" y="85"/>
                  </a:lnTo>
                  <a:lnTo>
                    <a:pt x="0" y="92"/>
                  </a:lnTo>
                  <a:lnTo>
                    <a:pt x="0" y="17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143" descr="Blue tissue paper"/>
            <p:cNvSpPr>
              <a:spLocks/>
            </p:cNvSpPr>
            <p:nvPr/>
          </p:nvSpPr>
          <p:spPr bwMode="auto">
            <a:xfrm>
              <a:off x="3014" y="3430"/>
              <a:ext cx="366" cy="264"/>
            </a:xfrm>
            <a:custGeom>
              <a:avLst/>
              <a:gdLst>
                <a:gd name="T0" fmla="*/ 0 w 366"/>
                <a:gd name="T1" fmla="*/ 135 h 264"/>
                <a:gd name="T2" fmla="*/ 39 w 366"/>
                <a:gd name="T3" fmla="*/ 192 h 264"/>
                <a:gd name="T4" fmla="*/ 28 w 366"/>
                <a:gd name="T5" fmla="*/ 227 h 264"/>
                <a:gd name="T6" fmla="*/ 48 w 366"/>
                <a:gd name="T7" fmla="*/ 256 h 264"/>
                <a:gd name="T8" fmla="*/ 77 w 366"/>
                <a:gd name="T9" fmla="*/ 263 h 264"/>
                <a:gd name="T10" fmla="*/ 105 w 366"/>
                <a:gd name="T11" fmla="*/ 249 h 264"/>
                <a:gd name="T12" fmla="*/ 154 w 366"/>
                <a:gd name="T13" fmla="*/ 242 h 264"/>
                <a:gd name="T14" fmla="*/ 221 w 366"/>
                <a:gd name="T15" fmla="*/ 220 h 264"/>
                <a:gd name="T16" fmla="*/ 279 w 366"/>
                <a:gd name="T17" fmla="*/ 200 h 264"/>
                <a:gd name="T18" fmla="*/ 356 w 366"/>
                <a:gd name="T19" fmla="*/ 121 h 264"/>
                <a:gd name="T20" fmla="*/ 365 w 366"/>
                <a:gd name="T21" fmla="*/ 99 h 264"/>
                <a:gd name="T22" fmla="*/ 346 w 366"/>
                <a:gd name="T23" fmla="*/ 99 h 264"/>
                <a:gd name="T24" fmla="*/ 317 w 366"/>
                <a:gd name="T25" fmla="*/ 114 h 264"/>
                <a:gd name="T26" fmla="*/ 307 w 366"/>
                <a:gd name="T27" fmla="*/ 114 h 264"/>
                <a:gd name="T28" fmla="*/ 307 w 366"/>
                <a:gd name="T29" fmla="*/ 92 h 264"/>
                <a:gd name="T30" fmla="*/ 317 w 366"/>
                <a:gd name="T31" fmla="*/ 85 h 264"/>
                <a:gd name="T32" fmla="*/ 346 w 366"/>
                <a:gd name="T33" fmla="*/ 78 h 264"/>
                <a:gd name="T34" fmla="*/ 326 w 366"/>
                <a:gd name="T35" fmla="*/ 14 h 264"/>
                <a:gd name="T36" fmla="*/ 279 w 366"/>
                <a:gd name="T37" fmla="*/ 0 h 264"/>
                <a:gd name="T38" fmla="*/ 202 w 366"/>
                <a:gd name="T39" fmla="*/ 50 h 264"/>
                <a:gd name="T40" fmla="*/ 202 w 366"/>
                <a:gd name="T41" fmla="*/ 71 h 264"/>
                <a:gd name="T42" fmla="*/ 191 w 366"/>
                <a:gd name="T43" fmla="*/ 78 h 264"/>
                <a:gd name="T44" fmla="*/ 144 w 366"/>
                <a:gd name="T45" fmla="*/ 71 h 264"/>
                <a:gd name="T46" fmla="*/ 116 w 366"/>
                <a:gd name="T47" fmla="*/ 92 h 264"/>
                <a:gd name="T48" fmla="*/ 86 w 366"/>
                <a:gd name="T49" fmla="*/ 99 h 264"/>
                <a:gd name="T50" fmla="*/ 67 w 366"/>
                <a:gd name="T51" fmla="*/ 85 h 264"/>
                <a:gd name="T52" fmla="*/ 67 w 366"/>
                <a:gd name="T53" fmla="*/ 128 h 264"/>
                <a:gd name="T54" fmla="*/ 39 w 366"/>
                <a:gd name="T55" fmla="*/ 149 h 264"/>
                <a:gd name="T56" fmla="*/ 19 w 366"/>
                <a:gd name="T57" fmla="*/ 142 h 264"/>
                <a:gd name="T58" fmla="*/ 9 w 366"/>
                <a:gd name="T59" fmla="*/ 121 h 264"/>
                <a:gd name="T60" fmla="*/ 0 w 366"/>
                <a:gd name="T61" fmla="*/ 135 h 2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6"/>
                <a:gd name="T94" fmla="*/ 0 h 264"/>
                <a:gd name="T95" fmla="*/ 366 w 366"/>
                <a:gd name="T96" fmla="*/ 264 h 2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6" h="264">
                  <a:moveTo>
                    <a:pt x="0" y="135"/>
                  </a:moveTo>
                  <a:lnTo>
                    <a:pt x="39" y="192"/>
                  </a:lnTo>
                  <a:lnTo>
                    <a:pt x="28" y="227"/>
                  </a:lnTo>
                  <a:lnTo>
                    <a:pt x="48" y="256"/>
                  </a:lnTo>
                  <a:lnTo>
                    <a:pt x="77" y="263"/>
                  </a:lnTo>
                  <a:lnTo>
                    <a:pt x="105" y="249"/>
                  </a:lnTo>
                  <a:lnTo>
                    <a:pt x="154" y="242"/>
                  </a:lnTo>
                  <a:lnTo>
                    <a:pt x="221" y="220"/>
                  </a:lnTo>
                  <a:lnTo>
                    <a:pt x="279" y="200"/>
                  </a:lnTo>
                  <a:lnTo>
                    <a:pt x="356" y="121"/>
                  </a:lnTo>
                  <a:lnTo>
                    <a:pt x="365" y="99"/>
                  </a:lnTo>
                  <a:lnTo>
                    <a:pt x="346" y="99"/>
                  </a:lnTo>
                  <a:lnTo>
                    <a:pt x="317" y="114"/>
                  </a:lnTo>
                  <a:lnTo>
                    <a:pt x="307" y="114"/>
                  </a:lnTo>
                  <a:lnTo>
                    <a:pt x="307" y="92"/>
                  </a:lnTo>
                  <a:lnTo>
                    <a:pt x="317" y="85"/>
                  </a:lnTo>
                  <a:lnTo>
                    <a:pt x="346" y="78"/>
                  </a:lnTo>
                  <a:lnTo>
                    <a:pt x="326" y="14"/>
                  </a:lnTo>
                  <a:lnTo>
                    <a:pt x="279" y="0"/>
                  </a:lnTo>
                  <a:lnTo>
                    <a:pt x="202" y="50"/>
                  </a:lnTo>
                  <a:lnTo>
                    <a:pt x="202" y="71"/>
                  </a:lnTo>
                  <a:lnTo>
                    <a:pt x="191" y="78"/>
                  </a:lnTo>
                  <a:lnTo>
                    <a:pt x="144" y="71"/>
                  </a:lnTo>
                  <a:lnTo>
                    <a:pt x="116" y="92"/>
                  </a:lnTo>
                  <a:lnTo>
                    <a:pt x="86" y="99"/>
                  </a:lnTo>
                  <a:lnTo>
                    <a:pt x="67" y="85"/>
                  </a:lnTo>
                  <a:lnTo>
                    <a:pt x="67" y="128"/>
                  </a:lnTo>
                  <a:lnTo>
                    <a:pt x="39" y="149"/>
                  </a:lnTo>
                  <a:lnTo>
                    <a:pt x="19" y="142"/>
                  </a:lnTo>
                  <a:lnTo>
                    <a:pt x="9" y="121"/>
                  </a:lnTo>
                  <a:lnTo>
                    <a:pt x="0" y="13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144" descr="Blue tissue paper"/>
            <p:cNvSpPr>
              <a:spLocks/>
            </p:cNvSpPr>
            <p:nvPr/>
          </p:nvSpPr>
          <p:spPr bwMode="auto">
            <a:xfrm>
              <a:off x="3312" y="3508"/>
              <a:ext cx="49" cy="36"/>
            </a:xfrm>
            <a:custGeom>
              <a:avLst/>
              <a:gdLst>
                <a:gd name="T0" fmla="*/ 39 w 49"/>
                <a:gd name="T1" fmla="*/ 0 h 36"/>
                <a:gd name="T2" fmla="*/ 19 w 49"/>
                <a:gd name="T3" fmla="*/ 7 h 36"/>
                <a:gd name="T4" fmla="*/ 0 w 49"/>
                <a:gd name="T5" fmla="*/ 28 h 36"/>
                <a:gd name="T6" fmla="*/ 19 w 49"/>
                <a:gd name="T7" fmla="*/ 35 h 36"/>
                <a:gd name="T8" fmla="*/ 48 w 49"/>
                <a:gd name="T9" fmla="*/ 21 h 36"/>
                <a:gd name="T10" fmla="*/ 39 w 49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39" y="0"/>
                  </a:moveTo>
                  <a:lnTo>
                    <a:pt x="19" y="7"/>
                  </a:lnTo>
                  <a:lnTo>
                    <a:pt x="0" y="28"/>
                  </a:lnTo>
                  <a:lnTo>
                    <a:pt x="19" y="35"/>
                  </a:lnTo>
                  <a:lnTo>
                    <a:pt x="48" y="21"/>
                  </a:lnTo>
                  <a:lnTo>
                    <a:pt x="3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145" descr="Blue tissue paper"/>
            <p:cNvSpPr>
              <a:spLocks/>
            </p:cNvSpPr>
            <p:nvPr/>
          </p:nvSpPr>
          <p:spPr bwMode="auto">
            <a:xfrm>
              <a:off x="3235" y="3565"/>
              <a:ext cx="58" cy="36"/>
            </a:xfrm>
            <a:custGeom>
              <a:avLst/>
              <a:gdLst>
                <a:gd name="T0" fmla="*/ 38 w 58"/>
                <a:gd name="T1" fmla="*/ 0 h 36"/>
                <a:gd name="T2" fmla="*/ 9 w 58"/>
                <a:gd name="T3" fmla="*/ 0 h 36"/>
                <a:gd name="T4" fmla="*/ 0 w 58"/>
                <a:gd name="T5" fmla="*/ 21 h 36"/>
                <a:gd name="T6" fmla="*/ 19 w 58"/>
                <a:gd name="T7" fmla="*/ 35 h 36"/>
                <a:gd name="T8" fmla="*/ 38 w 58"/>
                <a:gd name="T9" fmla="*/ 35 h 36"/>
                <a:gd name="T10" fmla="*/ 57 w 58"/>
                <a:gd name="T11" fmla="*/ 14 h 36"/>
                <a:gd name="T12" fmla="*/ 57 w 58"/>
                <a:gd name="T13" fmla="*/ 7 h 36"/>
                <a:gd name="T14" fmla="*/ 57 w 58"/>
                <a:gd name="T15" fmla="*/ 0 h 36"/>
                <a:gd name="T16" fmla="*/ 38 w 58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6"/>
                <a:gd name="T29" fmla="*/ 58 w 5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6">
                  <a:moveTo>
                    <a:pt x="38" y="0"/>
                  </a:moveTo>
                  <a:lnTo>
                    <a:pt x="9" y="0"/>
                  </a:lnTo>
                  <a:lnTo>
                    <a:pt x="0" y="21"/>
                  </a:lnTo>
                  <a:lnTo>
                    <a:pt x="19" y="35"/>
                  </a:lnTo>
                  <a:lnTo>
                    <a:pt x="38" y="35"/>
                  </a:lnTo>
                  <a:lnTo>
                    <a:pt x="57" y="14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146" descr="Blue tissue paper"/>
            <p:cNvSpPr>
              <a:spLocks/>
            </p:cNvSpPr>
            <p:nvPr/>
          </p:nvSpPr>
          <p:spPr bwMode="auto">
            <a:xfrm>
              <a:off x="3618" y="3231"/>
              <a:ext cx="194" cy="263"/>
            </a:xfrm>
            <a:custGeom>
              <a:avLst/>
              <a:gdLst>
                <a:gd name="T0" fmla="*/ 39 w 194"/>
                <a:gd name="T1" fmla="*/ 106 h 263"/>
                <a:gd name="T2" fmla="*/ 39 w 194"/>
                <a:gd name="T3" fmla="*/ 149 h 263"/>
                <a:gd name="T4" fmla="*/ 0 w 194"/>
                <a:gd name="T5" fmla="*/ 192 h 263"/>
                <a:gd name="T6" fmla="*/ 10 w 194"/>
                <a:gd name="T7" fmla="*/ 199 h 263"/>
                <a:gd name="T8" fmla="*/ 10 w 194"/>
                <a:gd name="T9" fmla="*/ 248 h 263"/>
                <a:gd name="T10" fmla="*/ 39 w 194"/>
                <a:gd name="T11" fmla="*/ 262 h 263"/>
                <a:gd name="T12" fmla="*/ 58 w 194"/>
                <a:gd name="T13" fmla="*/ 248 h 263"/>
                <a:gd name="T14" fmla="*/ 87 w 194"/>
                <a:gd name="T15" fmla="*/ 255 h 263"/>
                <a:gd name="T16" fmla="*/ 116 w 194"/>
                <a:gd name="T17" fmla="*/ 226 h 263"/>
                <a:gd name="T18" fmla="*/ 116 w 194"/>
                <a:gd name="T19" fmla="*/ 206 h 263"/>
                <a:gd name="T20" fmla="*/ 165 w 194"/>
                <a:gd name="T21" fmla="*/ 120 h 263"/>
                <a:gd name="T22" fmla="*/ 165 w 194"/>
                <a:gd name="T23" fmla="*/ 99 h 263"/>
                <a:gd name="T24" fmla="*/ 174 w 194"/>
                <a:gd name="T25" fmla="*/ 99 h 263"/>
                <a:gd name="T26" fmla="*/ 174 w 194"/>
                <a:gd name="T27" fmla="*/ 57 h 263"/>
                <a:gd name="T28" fmla="*/ 184 w 194"/>
                <a:gd name="T29" fmla="*/ 71 h 263"/>
                <a:gd name="T30" fmla="*/ 184 w 194"/>
                <a:gd name="T31" fmla="*/ 92 h 263"/>
                <a:gd name="T32" fmla="*/ 193 w 194"/>
                <a:gd name="T33" fmla="*/ 85 h 263"/>
                <a:gd name="T34" fmla="*/ 193 w 194"/>
                <a:gd name="T35" fmla="*/ 57 h 263"/>
                <a:gd name="T36" fmla="*/ 184 w 194"/>
                <a:gd name="T37" fmla="*/ 36 h 263"/>
                <a:gd name="T38" fmla="*/ 174 w 194"/>
                <a:gd name="T39" fmla="*/ 14 h 263"/>
                <a:gd name="T40" fmla="*/ 165 w 194"/>
                <a:gd name="T41" fmla="*/ 0 h 263"/>
                <a:gd name="T42" fmla="*/ 116 w 194"/>
                <a:gd name="T43" fmla="*/ 71 h 263"/>
                <a:gd name="T44" fmla="*/ 96 w 194"/>
                <a:gd name="T45" fmla="*/ 64 h 263"/>
                <a:gd name="T46" fmla="*/ 96 w 194"/>
                <a:gd name="T47" fmla="*/ 85 h 263"/>
                <a:gd name="T48" fmla="*/ 77 w 194"/>
                <a:gd name="T49" fmla="*/ 78 h 263"/>
                <a:gd name="T50" fmla="*/ 49 w 194"/>
                <a:gd name="T51" fmla="*/ 99 h 263"/>
                <a:gd name="T52" fmla="*/ 39 w 194"/>
                <a:gd name="T53" fmla="*/ 106 h 2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263"/>
                <a:gd name="T83" fmla="*/ 194 w 194"/>
                <a:gd name="T84" fmla="*/ 263 h 2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263">
                  <a:moveTo>
                    <a:pt x="39" y="106"/>
                  </a:moveTo>
                  <a:lnTo>
                    <a:pt x="39" y="149"/>
                  </a:lnTo>
                  <a:lnTo>
                    <a:pt x="0" y="192"/>
                  </a:lnTo>
                  <a:lnTo>
                    <a:pt x="10" y="199"/>
                  </a:lnTo>
                  <a:lnTo>
                    <a:pt x="10" y="248"/>
                  </a:lnTo>
                  <a:lnTo>
                    <a:pt x="39" y="262"/>
                  </a:lnTo>
                  <a:lnTo>
                    <a:pt x="58" y="248"/>
                  </a:lnTo>
                  <a:lnTo>
                    <a:pt x="87" y="255"/>
                  </a:lnTo>
                  <a:lnTo>
                    <a:pt x="116" y="226"/>
                  </a:lnTo>
                  <a:lnTo>
                    <a:pt x="116" y="206"/>
                  </a:lnTo>
                  <a:lnTo>
                    <a:pt x="165" y="120"/>
                  </a:lnTo>
                  <a:lnTo>
                    <a:pt x="165" y="99"/>
                  </a:lnTo>
                  <a:lnTo>
                    <a:pt x="174" y="99"/>
                  </a:lnTo>
                  <a:lnTo>
                    <a:pt x="174" y="57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93" y="85"/>
                  </a:lnTo>
                  <a:lnTo>
                    <a:pt x="193" y="57"/>
                  </a:lnTo>
                  <a:lnTo>
                    <a:pt x="184" y="36"/>
                  </a:lnTo>
                  <a:lnTo>
                    <a:pt x="174" y="14"/>
                  </a:lnTo>
                  <a:lnTo>
                    <a:pt x="165" y="0"/>
                  </a:lnTo>
                  <a:lnTo>
                    <a:pt x="116" y="71"/>
                  </a:lnTo>
                  <a:lnTo>
                    <a:pt x="96" y="64"/>
                  </a:lnTo>
                  <a:lnTo>
                    <a:pt x="96" y="85"/>
                  </a:lnTo>
                  <a:lnTo>
                    <a:pt x="77" y="78"/>
                  </a:lnTo>
                  <a:lnTo>
                    <a:pt x="49" y="99"/>
                  </a:lnTo>
                  <a:lnTo>
                    <a:pt x="39" y="10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147" descr="Blue tissue paper"/>
            <p:cNvSpPr>
              <a:spLocks/>
            </p:cNvSpPr>
            <p:nvPr/>
          </p:nvSpPr>
          <p:spPr bwMode="auto">
            <a:xfrm>
              <a:off x="2629" y="1805"/>
              <a:ext cx="13" cy="15"/>
            </a:xfrm>
            <a:custGeom>
              <a:avLst/>
              <a:gdLst>
                <a:gd name="T0" fmla="*/ 0 w 13"/>
                <a:gd name="T1" fmla="*/ 0 h 15"/>
                <a:gd name="T2" fmla="*/ 12 w 13"/>
                <a:gd name="T3" fmla="*/ 7 h 15"/>
                <a:gd name="T4" fmla="*/ 0 w 13"/>
                <a:gd name="T5" fmla="*/ 14 h 15"/>
                <a:gd name="T6" fmla="*/ 0 w 13"/>
                <a:gd name="T7" fmla="*/ 7 h 15"/>
                <a:gd name="T8" fmla="*/ 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0"/>
                  </a:moveTo>
                  <a:lnTo>
                    <a:pt x="12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148" descr="Blue tissue paper"/>
            <p:cNvSpPr>
              <a:spLocks/>
            </p:cNvSpPr>
            <p:nvPr/>
          </p:nvSpPr>
          <p:spPr bwMode="auto">
            <a:xfrm>
              <a:off x="2620" y="1805"/>
              <a:ext cx="1" cy="15"/>
            </a:xfrm>
            <a:custGeom>
              <a:avLst/>
              <a:gdLst>
                <a:gd name="T0" fmla="*/ 0 w 1"/>
                <a:gd name="T1" fmla="*/ 0 h 15"/>
                <a:gd name="T2" fmla="*/ 0 w 1"/>
                <a:gd name="T3" fmla="*/ 7 h 15"/>
                <a:gd name="T4" fmla="*/ 0 w 1"/>
                <a:gd name="T5" fmla="*/ 14 h 15"/>
                <a:gd name="T6" fmla="*/ 0 w 1"/>
                <a:gd name="T7" fmla="*/ 7 h 15"/>
                <a:gd name="T8" fmla="*/ 0 w 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5"/>
                <a:gd name="T17" fmla="*/ 1 w 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5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149" descr="Blue tissue paper"/>
            <p:cNvSpPr>
              <a:spLocks/>
            </p:cNvSpPr>
            <p:nvPr/>
          </p:nvSpPr>
          <p:spPr bwMode="auto">
            <a:xfrm>
              <a:off x="2620" y="1784"/>
              <a:ext cx="22" cy="15"/>
            </a:xfrm>
            <a:custGeom>
              <a:avLst/>
              <a:gdLst>
                <a:gd name="T0" fmla="*/ 0 w 22"/>
                <a:gd name="T1" fmla="*/ 7 h 15"/>
                <a:gd name="T2" fmla="*/ 0 w 22"/>
                <a:gd name="T3" fmla="*/ 14 h 15"/>
                <a:gd name="T4" fmla="*/ 10 w 22"/>
                <a:gd name="T5" fmla="*/ 14 h 15"/>
                <a:gd name="T6" fmla="*/ 21 w 22"/>
                <a:gd name="T7" fmla="*/ 14 h 15"/>
                <a:gd name="T8" fmla="*/ 21 w 22"/>
                <a:gd name="T9" fmla="*/ 7 h 15"/>
                <a:gd name="T10" fmla="*/ 10 w 22"/>
                <a:gd name="T11" fmla="*/ 0 h 15"/>
                <a:gd name="T12" fmla="*/ 0 w 22"/>
                <a:gd name="T13" fmla="*/ 0 h 15"/>
                <a:gd name="T14" fmla="*/ 0 w 22"/>
                <a:gd name="T15" fmla="*/ 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5"/>
                <a:gd name="T26" fmla="*/ 22 w 22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5">
                  <a:moveTo>
                    <a:pt x="0" y="7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150" descr="Blue tissue paper"/>
            <p:cNvSpPr>
              <a:spLocks/>
            </p:cNvSpPr>
            <p:nvPr/>
          </p:nvSpPr>
          <p:spPr bwMode="auto">
            <a:xfrm>
              <a:off x="2688" y="1784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9 w 10"/>
                <a:gd name="T5" fmla="*/ 7 h 8"/>
                <a:gd name="T6" fmla="*/ 9 w 10"/>
                <a:gd name="T7" fmla="*/ 0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Freeform 151" descr="Blue tissue paper"/>
            <p:cNvSpPr>
              <a:spLocks/>
            </p:cNvSpPr>
            <p:nvPr/>
          </p:nvSpPr>
          <p:spPr bwMode="auto">
            <a:xfrm>
              <a:off x="2601" y="1861"/>
              <a:ext cx="50" cy="37"/>
            </a:xfrm>
            <a:custGeom>
              <a:avLst/>
              <a:gdLst>
                <a:gd name="T0" fmla="*/ 19 w 50"/>
                <a:gd name="T1" fmla="*/ 0 h 37"/>
                <a:gd name="T2" fmla="*/ 0 w 50"/>
                <a:gd name="T3" fmla="*/ 7 h 37"/>
                <a:gd name="T4" fmla="*/ 0 w 50"/>
                <a:gd name="T5" fmla="*/ 22 h 37"/>
                <a:gd name="T6" fmla="*/ 0 w 50"/>
                <a:gd name="T7" fmla="*/ 29 h 37"/>
                <a:gd name="T8" fmla="*/ 10 w 50"/>
                <a:gd name="T9" fmla="*/ 29 h 37"/>
                <a:gd name="T10" fmla="*/ 30 w 50"/>
                <a:gd name="T11" fmla="*/ 36 h 37"/>
                <a:gd name="T12" fmla="*/ 49 w 50"/>
                <a:gd name="T13" fmla="*/ 22 h 37"/>
                <a:gd name="T14" fmla="*/ 39 w 50"/>
                <a:gd name="T15" fmla="*/ 7 h 37"/>
                <a:gd name="T16" fmla="*/ 30 w 50"/>
                <a:gd name="T17" fmla="*/ 0 h 37"/>
                <a:gd name="T18" fmla="*/ 19 w 50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7"/>
                <a:gd name="T32" fmla="*/ 50 w 50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7">
                  <a:moveTo>
                    <a:pt x="19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39" y="7"/>
                  </a:lnTo>
                  <a:lnTo>
                    <a:pt x="30" y="0"/>
                  </a:lnTo>
                  <a:lnTo>
                    <a:pt x="1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152" descr="Blue tissue paper"/>
            <p:cNvSpPr>
              <a:spLocks/>
            </p:cNvSpPr>
            <p:nvPr/>
          </p:nvSpPr>
          <p:spPr bwMode="auto">
            <a:xfrm>
              <a:off x="2544" y="1855"/>
              <a:ext cx="86" cy="86"/>
            </a:xfrm>
            <a:custGeom>
              <a:avLst/>
              <a:gdLst>
                <a:gd name="T0" fmla="*/ 76 w 86"/>
                <a:gd name="T1" fmla="*/ 7 h 86"/>
                <a:gd name="T2" fmla="*/ 76 w 86"/>
                <a:gd name="T3" fmla="*/ 0 h 86"/>
                <a:gd name="T4" fmla="*/ 57 w 86"/>
                <a:gd name="T5" fmla="*/ 7 h 86"/>
                <a:gd name="T6" fmla="*/ 48 w 86"/>
                <a:gd name="T7" fmla="*/ 14 h 86"/>
                <a:gd name="T8" fmla="*/ 37 w 86"/>
                <a:gd name="T9" fmla="*/ 14 h 86"/>
                <a:gd name="T10" fmla="*/ 48 w 86"/>
                <a:gd name="T11" fmla="*/ 21 h 86"/>
                <a:gd name="T12" fmla="*/ 28 w 86"/>
                <a:gd name="T13" fmla="*/ 21 h 86"/>
                <a:gd name="T14" fmla="*/ 19 w 86"/>
                <a:gd name="T15" fmla="*/ 28 h 86"/>
                <a:gd name="T16" fmla="*/ 28 w 86"/>
                <a:gd name="T17" fmla="*/ 35 h 86"/>
                <a:gd name="T18" fmla="*/ 19 w 86"/>
                <a:gd name="T19" fmla="*/ 43 h 86"/>
                <a:gd name="T20" fmla="*/ 28 w 86"/>
                <a:gd name="T21" fmla="*/ 50 h 86"/>
                <a:gd name="T22" fmla="*/ 0 w 86"/>
                <a:gd name="T23" fmla="*/ 71 h 86"/>
                <a:gd name="T24" fmla="*/ 19 w 86"/>
                <a:gd name="T25" fmla="*/ 85 h 86"/>
                <a:gd name="T26" fmla="*/ 48 w 86"/>
                <a:gd name="T27" fmla="*/ 85 h 86"/>
                <a:gd name="T28" fmla="*/ 57 w 86"/>
                <a:gd name="T29" fmla="*/ 71 h 86"/>
                <a:gd name="T30" fmla="*/ 76 w 86"/>
                <a:gd name="T31" fmla="*/ 85 h 86"/>
                <a:gd name="T32" fmla="*/ 85 w 86"/>
                <a:gd name="T33" fmla="*/ 78 h 86"/>
                <a:gd name="T34" fmla="*/ 76 w 86"/>
                <a:gd name="T35" fmla="*/ 57 h 86"/>
                <a:gd name="T36" fmla="*/ 85 w 86"/>
                <a:gd name="T37" fmla="*/ 57 h 86"/>
                <a:gd name="T38" fmla="*/ 85 w 86"/>
                <a:gd name="T39" fmla="*/ 43 h 86"/>
                <a:gd name="T40" fmla="*/ 66 w 86"/>
                <a:gd name="T41" fmla="*/ 35 h 86"/>
                <a:gd name="T42" fmla="*/ 57 w 86"/>
                <a:gd name="T43" fmla="*/ 35 h 86"/>
                <a:gd name="T44" fmla="*/ 57 w 86"/>
                <a:gd name="T45" fmla="*/ 28 h 86"/>
                <a:gd name="T46" fmla="*/ 57 w 86"/>
                <a:gd name="T47" fmla="*/ 14 h 86"/>
                <a:gd name="T48" fmla="*/ 76 w 86"/>
                <a:gd name="T49" fmla="*/ 7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86"/>
                <a:gd name="T77" fmla="*/ 86 w 86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86">
                  <a:moveTo>
                    <a:pt x="76" y="7"/>
                  </a:moveTo>
                  <a:lnTo>
                    <a:pt x="76" y="0"/>
                  </a:lnTo>
                  <a:lnTo>
                    <a:pt x="57" y="7"/>
                  </a:lnTo>
                  <a:lnTo>
                    <a:pt x="48" y="14"/>
                  </a:lnTo>
                  <a:lnTo>
                    <a:pt x="37" y="14"/>
                  </a:lnTo>
                  <a:lnTo>
                    <a:pt x="48" y="21"/>
                  </a:lnTo>
                  <a:lnTo>
                    <a:pt x="28" y="21"/>
                  </a:lnTo>
                  <a:lnTo>
                    <a:pt x="19" y="28"/>
                  </a:lnTo>
                  <a:lnTo>
                    <a:pt x="28" y="35"/>
                  </a:lnTo>
                  <a:lnTo>
                    <a:pt x="19" y="43"/>
                  </a:lnTo>
                  <a:lnTo>
                    <a:pt x="28" y="50"/>
                  </a:lnTo>
                  <a:lnTo>
                    <a:pt x="0" y="71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7" y="71"/>
                  </a:lnTo>
                  <a:lnTo>
                    <a:pt x="76" y="85"/>
                  </a:lnTo>
                  <a:lnTo>
                    <a:pt x="85" y="78"/>
                  </a:lnTo>
                  <a:lnTo>
                    <a:pt x="76" y="57"/>
                  </a:lnTo>
                  <a:lnTo>
                    <a:pt x="85" y="57"/>
                  </a:lnTo>
                  <a:lnTo>
                    <a:pt x="85" y="43"/>
                  </a:lnTo>
                  <a:lnTo>
                    <a:pt x="66" y="35"/>
                  </a:lnTo>
                  <a:lnTo>
                    <a:pt x="57" y="35"/>
                  </a:lnTo>
                  <a:lnTo>
                    <a:pt x="57" y="28"/>
                  </a:lnTo>
                  <a:lnTo>
                    <a:pt x="57" y="14"/>
                  </a:lnTo>
                  <a:lnTo>
                    <a:pt x="76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153" descr="Blue tissue paper"/>
            <p:cNvSpPr>
              <a:spLocks/>
            </p:cNvSpPr>
            <p:nvPr/>
          </p:nvSpPr>
          <p:spPr bwMode="auto">
            <a:xfrm>
              <a:off x="2641" y="1911"/>
              <a:ext cx="48" cy="44"/>
            </a:xfrm>
            <a:custGeom>
              <a:avLst/>
              <a:gdLst>
                <a:gd name="T0" fmla="*/ 38 w 48"/>
                <a:gd name="T1" fmla="*/ 0 h 44"/>
                <a:gd name="T2" fmla="*/ 47 w 48"/>
                <a:gd name="T3" fmla="*/ 7 h 44"/>
                <a:gd name="T4" fmla="*/ 38 w 48"/>
                <a:gd name="T5" fmla="*/ 15 h 44"/>
                <a:gd name="T6" fmla="*/ 47 w 48"/>
                <a:gd name="T7" fmla="*/ 15 h 44"/>
                <a:gd name="T8" fmla="*/ 38 w 48"/>
                <a:gd name="T9" fmla="*/ 28 h 44"/>
                <a:gd name="T10" fmla="*/ 28 w 48"/>
                <a:gd name="T11" fmla="*/ 43 h 44"/>
                <a:gd name="T12" fmla="*/ 0 w 48"/>
                <a:gd name="T13" fmla="*/ 36 h 44"/>
                <a:gd name="T14" fmla="*/ 0 w 48"/>
                <a:gd name="T15" fmla="*/ 28 h 44"/>
                <a:gd name="T16" fmla="*/ 19 w 48"/>
                <a:gd name="T17" fmla="*/ 22 h 44"/>
                <a:gd name="T18" fmla="*/ 19 w 48"/>
                <a:gd name="T19" fmla="*/ 7 h 44"/>
                <a:gd name="T20" fmla="*/ 19 w 48"/>
                <a:gd name="T21" fmla="*/ 0 h 44"/>
                <a:gd name="T22" fmla="*/ 28 w 48"/>
                <a:gd name="T23" fmla="*/ 0 h 44"/>
                <a:gd name="T24" fmla="*/ 38 w 48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44"/>
                <a:gd name="T41" fmla="*/ 48 w 48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44">
                  <a:moveTo>
                    <a:pt x="38" y="0"/>
                  </a:moveTo>
                  <a:lnTo>
                    <a:pt x="47" y="7"/>
                  </a:lnTo>
                  <a:lnTo>
                    <a:pt x="38" y="15"/>
                  </a:lnTo>
                  <a:lnTo>
                    <a:pt x="47" y="15"/>
                  </a:lnTo>
                  <a:lnTo>
                    <a:pt x="38" y="28"/>
                  </a:lnTo>
                  <a:lnTo>
                    <a:pt x="28" y="43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19" y="22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154" descr="Blue tissue paper"/>
            <p:cNvSpPr>
              <a:spLocks/>
            </p:cNvSpPr>
            <p:nvPr/>
          </p:nvSpPr>
          <p:spPr bwMode="auto">
            <a:xfrm>
              <a:off x="2629" y="1861"/>
              <a:ext cx="136" cy="115"/>
            </a:xfrm>
            <a:custGeom>
              <a:avLst/>
              <a:gdLst>
                <a:gd name="T0" fmla="*/ 49 w 136"/>
                <a:gd name="T1" fmla="*/ 36 h 115"/>
                <a:gd name="T2" fmla="*/ 58 w 136"/>
                <a:gd name="T3" fmla="*/ 29 h 115"/>
                <a:gd name="T4" fmla="*/ 58 w 136"/>
                <a:gd name="T5" fmla="*/ 22 h 115"/>
                <a:gd name="T6" fmla="*/ 77 w 136"/>
                <a:gd name="T7" fmla="*/ 14 h 115"/>
                <a:gd name="T8" fmla="*/ 77 w 136"/>
                <a:gd name="T9" fmla="*/ 7 h 115"/>
                <a:gd name="T10" fmla="*/ 77 w 136"/>
                <a:gd name="T11" fmla="*/ 0 h 115"/>
                <a:gd name="T12" fmla="*/ 87 w 136"/>
                <a:gd name="T13" fmla="*/ 7 h 115"/>
                <a:gd name="T14" fmla="*/ 77 w 136"/>
                <a:gd name="T15" fmla="*/ 22 h 115"/>
                <a:gd name="T16" fmla="*/ 96 w 136"/>
                <a:gd name="T17" fmla="*/ 22 h 115"/>
                <a:gd name="T18" fmla="*/ 96 w 136"/>
                <a:gd name="T19" fmla="*/ 29 h 115"/>
                <a:gd name="T20" fmla="*/ 96 w 136"/>
                <a:gd name="T21" fmla="*/ 43 h 115"/>
                <a:gd name="T22" fmla="*/ 107 w 136"/>
                <a:gd name="T23" fmla="*/ 57 h 115"/>
                <a:gd name="T24" fmla="*/ 116 w 136"/>
                <a:gd name="T25" fmla="*/ 57 h 115"/>
                <a:gd name="T26" fmla="*/ 135 w 136"/>
                <a:gd name="T27" fmla="*/ 71 h 115"/>
                <a:gd name="T28" fmla="*/ 135 w 136"/>
                <a:gd name="T29" fmla="*/ 85 h 115"/>
                <a:gd name="T30" fmla="*/ 116 w 136"/>
                <a:gd name="T31" fmla="*/ 92 h 115"/>
                <a:gd name="T32" fmla="*/ 126 w 136"/>
                <a:gd name="T33" fmla="*/ 107 h 115"/>
                <a:gd name="T34" fmla="*/ 116 w 136"/>
                <a:gd name="T35" fmla="*/ 107 h 115"/>
                <a:gd name="T36" fmla="*/ 96 w 136"/>
                <a:gd name="T37" fmla="*/ 114 h 115"/>
                <a:gd name="T38" fmla="*/ 96 w 136"/>
                <a:gd name="T39" fmla="*/ 107 h 115"/>
                <a:gd name="T40" fmla="*/ 87 w 136"/>
                <a:gd name="T41" fmla="*/ 114 h 115"/>
                <a:gd name="T42" fmla="*/ 58 w 136"/>
                <a:gd name="T43" fmla="*/ 114 h 115"/>
                <a:gd name="T44" fmla="*/ 49 w 136"/>
                <a:gd name="T45" fmla="*/ 107 h 115"/>
                <a:gd name="T46" fmla="*/ 19 w 136"/>
                <a:gd name="T47" fmla="*/ 114 h 115"/>
                <a:gd name="T48" fmla="*/ 0 w 136"/>
                <a:gd name="T49" fmla="*/ 114 h 115"/>
                <a:gd name="T50" fmla="*/ 0 w 136"/>
                <a:gd name="T51" fmla="*/ 107 h 115"/>
                <a:gd name="T52" fmla="*/ 10 w 136"/>
                <a:gd name="T53" fmla="*/ 107 h 115"/>
                <a:gd name="T54" fmla="*/ 19 w 136"/>
                <a:gd name="T55" fmla="*/ 92 h 115"/>
                <a:gd name="T56" fmla="*/ 39 w 136"/>
                <a:gd name="T57" fmla="*/ 92 h 115"/>
                <a:gd name="T58" fmla="*/ 49 w 136"/>
                <a:gd name="T59" fmla="*/ 78 h 115"/>
                <a:gd name="T60" fmla="*/ 58 w 136"/>
                <a:gd name="T61" fmla="*/ 64 h 115"/>
                <a:gd name="T62" fmla="*/ 49 w 136"/>
                <a:gd name="T63" fmla="*/ 57 h 115"/>
                <a:gd name="T64" fmla="*/ 58 w 136"/>
                <a:gd name="T65" fmla="*/ 57 h 115"/>
                <a:gd name="T66" fmla="*/ 49 w 136"/>
                <a:gd name="T67" fmla="*/ 50 h 115"/>
                <a:gd name="T68" fmla="*/ 49 w 136"/>
                <a:gd name="T69" fmla="*/ 36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15"/>
                <a:gd name="T107" fmla="*/ 136 w 13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15">
                  <a:moveTo>
                    <a:pt x="49" y="36"/>
                  </a:moveTo>
                  <a:lnTo>
                    <a:pt x="58" y="29"/>
                  </a:lnTo>
                  <a:lnTo>
                    <a:pt x="58" y="22"/>
                  </a:lnTo>
                  <a:lnTo>
                    <a:pt x="77" y="14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77" y="22"/>
                  </a:lnTo>
                  <a:lnTo>
                    <a:pt x="96" y="22"/>
                  </a:lnTo>
                  <a:lnTo>
                    <a:pt x="96" y="29"/>
                  </a:lnTo>
                  <a:lnTo>
                    <a:pt x="96" y="43"/>
                  </a:lnTo>
                  <a:lnTo>
                    <a:pt x="107" y="57"/>
                  </a:lnTo>
                  <a:lnTo>
                    <a:pt x="116" y="57"/>
                  </a:lnTo>
                  <a:lnTo>
                    <a:pt x="135" y="71"/>
                  </a:lnTo>
                  <a:lnTo>
                    <a:pt x="135" y="85"/>
                  </a:lnTo>
                  <a:lnTo>
                    <a:pt x="116" y="92"/>
                  </a:lnTo>
                  <a:lnTo>
                    <a:pt x="126" y="107"/>
                  </a:lnTo>
                  <a:lnTo>
                    <a:pt x="116" y="107"/>
                  </a:lnTo>
                  <a:lnTo>
                    <a:pt x="96" y="114"/>
                  </a:lnTo>
                  <a:lnTo>
                    <a:pt x="96" y="107"/>
                  </a:lnTo>
                  <a:lnTo>
                    <a:pt x="87" y="114"/>
                  </a:lnTo>
                  <a:lnTo>
                    <a:pt x="58" y="114"/>
                  </a:lnTo>
                  <a:lnTo>
                    <a:pt x="49" y="107"/>
                  </a:lnTo>
                  <a:lnTo>
                    <a:pt x="19" y="114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10" y="107"/>
                  </a:lnTo>
                  <a:lnTo>
                    <a:pt x="19" y="92"/>
                  </a:lnTo>
                  <a:lnTo>
                    <a:pt x="39" y="92"/>
                  </a:lnTo>
                  <a:lnTo>
                    <a:pt x="49" y="78"/>
                  </a:lnTo>
                  <a:lnTo>
                    <a:pt x="58" y="64"/>
                  </a:lnTo>
                  <a:lnTo>
                    <a:pt x="49" y="57"/>
                  </a:lnTo>
                  <a:lnTo>
                    <a:pt x="58" y="57"/>
                  </a:lnTo>
                  <a:lnTo>
                    <a:pt x="49" y="50"/>
                  </a:lnTo>
                  <a:lnTo>
                    <a:pt x="49" y="3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155" descr="Blue tissue paper"/>
            <p:cNvSpPr>
              <a:spLocks/>
            </p:cNvSpPr>
            <p:nvPr/>
          </p:nvSpPr>
          <p:spPr bwMode="auto">
            <a:xfrm>
              <a:off x="2641" y="1784"/>
              <a:ext cx="68" cy="114"/>
            </a:xfrm>
            <a:custGeom>
              <a:avLst/>
              <a:gdLst>
                <a:gd name="T0" fmla="*/ 39 w 68"/>
                <a:gd name="T1" fmla="*/ 113 h 114"/>
                <a:gd name="T2" fmla="*/ 39 w 68"/>
                <a:gd name="T3" fmla="*/ 99 h 114"/>
                <a:gd name="T4" fmla="*/ 39 w 68"/>
                <a:gd name="T5" fmla="*/ 92 h 114"/>
                <a:gd name="T6" fmla="*/ 19 w 68"/>
                <a:gd name="T7" fmla="*/ 92 h 114"/>
                <a:gd name="T8" fmla="*/ 9 w 68"/>
                <a:gd name="T9" fmla="*/ 85 h 114"/>
                <a:gd name="T10" fmla="*/ 9 w 68"/>
                <a:gd name="T11" fmla="*/ 70 h 114"/>
                <a:gd name="T12" fmla="*/ 0 w 68"/>
                <a:gd name="T13" fmla="*/ 57 h 114"/>
                <a:gd name="T14" fmla="*/ 0 w 68"/>
                <a:gd name="T15" fmla="*/ 64 h 114"/>
                <a:gd name="T16" fmla="*/ 0 w 68"/>
                <a:gd name="T17" fmla="*/ 50 h 114"/>
                <a:gd name="T18" fmla="*/ 9 w 68"/>
                <a:gd name="T19" fmla="*/ 43 h 114"/>
                <a:gd name="T20" fmla="*/ 0 w 68"/>
                <a:gd name="T21" fmla="*/ 36 h 114"/>
                <a:gd name="T22" fmla="*/ 9 w 68"/>
                <a:gd name="T23" fmla="*/ 21 h 114"/>
                <a:gd name="T24" fmla="*/ 9 w 68"/>
                <a:gd name="T25" fmla="*/ 14 h 114"/>
                <a:gd name="T26" fmla="*/ 9 w 68"/>
                <a:gd name="T27" fmla="*/ 7 h 114"/>
                <a:gd name="T28" fmla="*/ 19 w 68"/>
                <a:gd name="T29" fmla="*/ 0 h 114"/>
                <a:gd name="T30" fmla="*/ 48 w 68"/>
                <a:gd name="T31" fmla="*/ 7 h 114"/>
                <a:gd name="T32" fmla="*/ 48 w 68"/>
                <a:gd name="T33" fmla="*/ 14 h 114"/>
                <a:gd name="T34" fmla="*/ 39 w 68"/>
                <a:gd name="T35" fmla="*/ 14 h 114"/>
                <a:gd name="T36" fmla="*/ 28 w 68"/>
                <a:gd name="T37" fmla="*/ 29 h 114"/>
                <a:gd name="T38" fmla="*/ 39 w 68"/>
                <a:gd name="T39" fmla="*/ 29 h 114"/>
                <a:gd name="T40" fmla="*/ 48 w 68"/>
                <a:gd name="T41" fmla="*/ 29 h 114"/>
                <a:gd name="T42" fmla="*/ 67 w 68"/>
                <a:gd name="T43" fmla="*/ 36 h 114"/>
                <a:gd name="T44" fmla="*/ 48 w 68"/>
                <a:gd name="T45" fmla="*/ 70 h 114"/>
                <a:gd name="T46" fmla="*/ 67 w 68"/>
                <a:gd name="T47" fmla="*/ 70 h 114"/>
                <a:gd name="T48" fmla="*/ 67 w 68"/>
                <a:gd name="T49" fmla="*/ 77 h 114"/>
                <a:gd name="T50" fmla="*/ 67 w 68"/>
                <a:gd name="T51" fmla="*/ 85 h 114"/>
                <a:gd name="T52" fmla="*/ 67 w 68"/>
                <a:gd name="T53" fmla="*/ 92 h 114"/>
                <a:gd name="T54" fmla="*/ 48 w 68"/>
                <a:gd name="T55" fmla="*/ 99 h 114"/>
                <a:gd name="T56" fmla="*/ 48 w 68"/>
                <a:gd name="T57" fmla="*/ 106 h 114"/>
                <a:gd name="T58" fmla="*/ 39 w 68"/>
                <a:gd name="T59" fmla="*/ 113 h 1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"/>
                <a:gd name="T91" fmla="*/ 0 h 114"/>
                <a:gd name="T92" fmla="*/ 68 w 68"/>
                <a:gd name="T93" fmla="*/ 114 h 1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" h="114">
                  <a:moveTo>
                    <a:pt x="39" y="113"/>
                  </a:moveTo>
                  <a:lnTo>
                    <a:pt x="39" y="99"/>
                  </a:lnTo>
                  <a:lnTo>
                    <a:pt x="39" y="92"/>
                  </a:lnTo>
                  <a:lnTo>
                    <a:pt x="19" y="92"/>
                  </a:lnTo>
                  <a:lnTo>
                    <a:pt x="9" y="85"/>
                  </a:lnTo>
                  <a:lnTo>
                    <a:pt x="9" y="70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9" y="7"/>
                  </a:lnTo>
                  <a:lnTo>
                    <a:pt x="19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39" y="14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48" y="29"/>
                  </a:lnTo>
                  <a:lnTo>
                    <a:pt x="67" y="36"/>
                  </a:lnTo>
                  <a:lnTo>
                    <a:pt x="48" y="70"/>
                  </a:lnTo>
                  <a:lnTo>
                    <a:pt x="67" y="70"/>
                  </a:lnTo>
                  <a:lnTo>
                    <a:pt x="67" y="77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48" y="99"/>
                  </a:lnTo>
                  <a:lnTo>
                    <a:pt x="48" y="106"/>
                  </a:lnTo>
                  <a:lnTo>
                    <a:pt x="39" y="11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156" descr="Blue tissue paper"/>
            <p:cNvSpPr>
              <a:spLocks/>
            </p:cNvSpPr>
            <p:nvPr/>
          </p:nvSpPr>
          <p:spPr bwMode="auto">
            <a:xfrm>
              <a:off x="4213" y="1911"/>
              <a:ext cx="1202" cy="732"/>
            </a:xfrm>
            <a:custGeom>
              <a:avLst/>
              <a:gdLst>
                <a:gd name="T0" fmla="*/ 96 w 1202"/>
                <a:gd name="T1" fmla="*/ 440 h 732"/>
                <a:gd name="T2" fmla="*/ 105 w 1202"/>
                <a:gd name="T3" fmla="*/ 490 h 732"/>
                <a:gd name="T4" fmla="*/ 125 w 1202"/>
                <a:gd name="T5" fmla="*/ 539 h 732"/>
                <a:gd name="T6" fmla="*/ 240 w 1202"/>
                <a:gd name="T7" fmla="*/ 582 h 732"/>
                <a:gd name="T8" fmla="*/ 337 w 1202"/>
                <a:gd name="T9" fmla="*/ 596 h 732"/>
                <a:gd name="T10" fmla="*/ 451 w 1202"/>
                <a:gd name="T11" fmla="*/ 568 h 732"/>
                <a:gd name="T12" fmla="*/ 548 w 1202"/>
                <a:gd name="T13" fmla="*/ 596 h 732"/>
                <a:gd name="T14" fmla="*/ 586 w 1202"/>
                <a:gd name="T15" fmla="*/ 668 h 732"/>
                <a:gd name="T16" fmla="*/ 653 w 1202"/>
                <a:gd name="T17" fmla="*/ 702 h 732"/>
                <a:gd name="T18" fmla="*/ 720 w 1202"/>
                <a:gd name="T19" fmla="*/ 702 h 732"/>
                <a:gd name="T20" fmla="*/ 778 w 1202"/>
                <a:gd name="T21" fmla="*/ 731 h 732"/>
                <a:gd name="T22" fmla="*/ 846 w 1202"/>
                <a:gd name="T23" fmla="*/ 702 h 732"/>
                <a:gd name="T24" fmla="*/ 932 w 1202"/>
                <a:gd name="T25" fmla="*/ 674 h 732"/>
                <a:gd name="T26" fmla="*/ 999 w 1202"/>
                <a:gd name="T27" fmla="*/ 611 h 732"/>
                <a:gd name="T28" fmla="*/ 1029 w 1202"/>
                <a:gd name="T29" fmla="*/ 546 h 732"/>
                <a:gd name="T30" fmla="*/ 990 w 1202"/>
                <a:gd name="T31" fmla="*/ 525 h 732"/>
                <a:gd name="T32" fmla="*/ 999 w 1202"/>
                <a:gd name="T33" fmla="*/ 490 h 732"/>
                <a:gd name="T34" fmla="*/ 951 w 1202"/>
                <a:gd name="T35" fmla="*/ 433 h 732"/>
                <a:gd name="T36" fmla="*/ 960 w 1202"/>
                <a:gd name="T37" fmla="*/ 383 h 732"/>
                <a:gd name="T38" fmla="*/ 903 w 1202"/>
                <a:gd name="T39" fmla="*/ 376 h 732"/>
                <a:gd name="T40" fmla="*/ 971 w 1202"/>
                <a:gd name="T41" fmla="*/ 312 h 732"/>
                <a:gd name="T42" fmla="*/ 971 w 1202"/>
                <a:gd name="T43" fmla="*/ 355 h 732"/>
                <a:gd name="T44" fmla="*/ 1057 w 1202"/>
                <a:gd name="T45" fmla="*/ 305 h 732"/>
                <a:gd name="T46" fmla="*/ 1104 w 1202"/>
                <a:gd name="T47" fmla="*/ 262 h 732"/>
                <a:gd name="T48" fmla="*/ 1143 w 1202"/>
                <a:gd name="T49" fmla="*/ 220 h 732"/>
                <a:gd name="T50" fmla="*/ 1201 w 1202"/>
                <a:gd name="T51" fmla="*/ 156 h 732"/>
                <a:gd name="T52" fmla="*/ 1104 w 1202"/>
                <a:gd name="T53" fmla="*/ 128 h 732"/>
                <a:gd name="T54" fmla="*/ 1038 w 1202"/>
                <a:gd name="T55" fmla="*/ 106 h 732"/>
                <a:gd name="T56" fmla="*/ 941 w 1202"/>
                <a:gd name="T57" fmla="*/ 0 h 732"/>
                <a:gd name="T58" fmla="*/ 864 w 1202"/>
                <a:gd name="T59" fmla="*/ 50 h 732"/>
                <a:gd name="T60" fmla="*/ 807 w 1202"/>
                <a:gd name="T61" fmla="*/ 120 h 732"/>
                <a:gd name="T62" fmla="*/ 864 w 1202"/>
                <a:gd name="T63" fmla="*/ 149 h 732"/>
                <a:gd name="T64" fmla="*/ 883 w 1202"/>
                <a:gd name="T65" fmla="*/ 192 h 732"/>
                <a:gd name="T66" fmla="*/ 750 w 1202"/>
                <a:gd name="T67" fmla="*/ 241 h 732"/>
                <a:gd name="T68" fmla="*/ 625 w 1202"/>
                <a:gd name="T69" fmla="*/ 305 h 732"/>
                <a:gd name="T70" fmla="*/ 509 w 1202"/>
                <a:gd name="T71" fmla="*/ 291 h 732"/>
                <a:gd name="T72" fmla="*/ 355 w 1202"/>
                <a:gd name="T73" fmla="*/ 255 h 732"/>
                <a:gd name="T74" fmla="*/ 298 w 1202"/>
                <a:gd name="T75" fmla="*/ 185 h 732"/>
                <a:gd name="T76" fmla="*/ 221 w 1202"/>
                <a:gd name="T77" fmla="*/ 192 h 732"/>
                <a:gd name="T78" fmla="*/ 163 w 1202"/>
                <a:gd name="T79" fmla="*/ 248 h 732"/>
                <a:gd name="T80" fmla="*/ 135 w 1202"/>
                <a:gd name="T81" fmla="*/ 298 h 732"/>
                <a:gd name="T82" fmla="*/ 39 w 1202"/>
                <a:gd name="T83" fmla="*/ 341 h 7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2"/>
                <a:gd name="T127" fmla="*/ 0 h 732"/>
                <a:gd name="T128" fmla="*/ 1202 w 1202"/>
                <a:gd name="T129" fmla="*/ 732 h 7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2" h="732">
                  <a:moveTo>
                    <a:pt x="28" y="404"/>
                  </a:moveTo>
                  <a:lnTo>
                    <a:pt x="48" y="440"/>
                  </a:lnTo>
                  <a:lnTo>
                    <a:pt x="96" y="440"/>
                  </a:lnTo>
                  <a:lnTo>
                    <a:pt x="125" y="426"/>
                  </a:lnTo>
                  <a:lnTo>
                    <a:pt x="125" y="454"/>
                  </a:lnTo>
                  <a:lnTo>
                    <a:pt x="105" y="490"/>
                  </a:lnTo>
                  <a:lnTo>
                    <a:pt x="96" y="504"/>
                  </a:lnTo>
                  <a:lnTo>
                    <a:pt x="116" y="532"/>
                  </a:lnTo>
                  <a:lnTo>
                    <a:pt x="125" y="539"/>
                  </a:lnTo>
                  <a:lnTo>
                    <a:pt x="154" y="539"/>
                  </a:lnTo>
                  <a:lnTo>
                    <a:pt x="202" y="553"/>
                  </a:lnTo>
                  <a:lnTo>
                    <a:pt x="240" y="582"/>
                  </a:lnTo>
                  <a:lnTo>
                    <a:pt x="288" y="575"/>
                  </a:lnTo>
                  <a:lnTo>
                    <a:pt x="298" y="596"/>
                  </a:lnTo>
                  <a:lnTo>
                    <a:pt x="337" y="596"/>
                  </a:lnTo>
                  <a:lnTo>
                    <a:pt x="374" y="596"/>
                  </a:lnTo>
                  <a:lnTo>
                    <a:pt x="423" y="589"/>
                  </a:lnTo>
                  <a:lnTo>
                    <a:pt x="451" y="568"/>
                  </a:lnTo>
                  <a:lnTo>
                    <a:pt x="490" y="568"/>
                  </a:lnTo>
                  <a:lnTo>
                    <a:pt x="490" y="582"/>
                  </a:lnTo>
                  <a:lnTo>
                    <a:pt x="548" y="596"/>
                  </a:lnTo>
                  <a:lnTo>
                    <a:pt x="567" y="625"/>
                  </a:lnTo>
                  <a:lnTo>
                    <a:pt x="567" y="646"/>
                  </a:lnTo>
                  <a:lnTo>
                    <a:pt x="586" y="668"/>
                  </a:lnTo>
                  <a:lnTo>
                    <a:pt x="625" y="668"/>
                  </a:lnTo>
                  <a:lnTo>
                    <a:pt x="625" y="702"/>
                  </a:lnTo>
                  <a:lnTo>
                    <a:pt x="653" y="702"/>
                  </a:lnTo>
                  <a:lnTo>
                    <a:pt x="692" y="688"/>
                  </a:lnTo>
                  <a:lnTo>
                    <a:pt x="720" y="688"/>
                  </a:lnTo>
                  <a:lnTo>
                    <a:pt x="720" y="702"/>
                  </a:lnTo>
                  <a:lnTo>
                    <a:pt x="739" y="710"/>
                  </a:lnTo>
                  <a:lnTo>
                    <a:pt x="778" y="702"/>
                  </a:lnTo>
                  <a:lnTo>
                    <a:pt x="778" y="731"/>
                  </a:lnTo>
                  <a:lnTo>
                    <a:pt x="807" y="731"/>
                  </a:lnTo>
                  <a:lnTo>
                    <a:pt x="807" y="710"/>
                  </a:lnTo>
                  <a:lnTo>
                    <a:pt x="846" y="702"/>
                  </a:lnTo>
                  <a:lnTo>
                    <a:pt x="864" y="688"/>
                  </a:lnTo>
                  <a:lnTo>
                    <a:pt x="894" y="695"/>
                  </a:lnTo>
                  <a:lnTo>
                    <a:pt x="932" y="674"/>
                  </a:lnTo>
                  <a:lnTo>
                    <a:pt x="980" y="632"/>
                  </a:lnTo>
                  <a:lnTo>
                    <a:pt x="980" y="618"/>
                  </a:lnTo>
                  <a:lnTo>
                    <a:pt x="999" y="611"/>
                  </a:lnTo>
                  <a:lnTo>
                    <a:pt x="1009" y="589"/>
                  </a:lnTo>
                  <a:lnTo>
                    <a:pt x="1029" y="553"/>
                  </a:lnTo>
                  <a:lnTo>
                    <a:pt x="1029" y="546"/>
                  </a:lnTo>
                  <a:lnTo>
                    <a:pt x="999" y="553"/>
                  </a:lnTo>
                  <a:lnTo>
                    <a:pt x="980" y="539"/>
                  </a:lnTo>
                  <a:lnTo>
                    <a:pt x="990" y="525"/>
                  </a:lnTo>
                  <a:lnTo>
                    <a:pt x="971" y="504"/>
                  </a:lnTo>
                  <a:lnTo>
                    <a:pt x="1009" y="504"/>
                  </a:lnTo>
                  <a:lnTo>
                    <a:pt x="999" y="490"/>
                  </a:lnTo>
                  <a:lnTo>
                    <a:pt x="971" y="454"/>
                  </a:lnTo>
                  <a:lnTo>
                    <a:pt x="951" y="447"/>
                  </a:lnTo>
                  <a:lnTo>
                    <a:pt x="951" y="433"/>
                  </a:lnTo>
                  <a:lnTo>
                    <a:pt x="990" y="404"/>
                  </a:lnTo>
                  <a:lnTo>
                    <a:pt x="971" y="390"/>
                  </a:lnTo>
                  <a:lnTo>
                    <a:pt x="960" y="383"/>
                  </a:lnTo>
                  <a:lnTo>
                    <a:pt x="941" y="404"/>
                  </a:lnTo>
                  <a:lnTo>
                    <a:pt x="913" y="390"/>
                  </a:lnTo>
                  <a:lnTo>
                    <a:pt x="903" y="376"/>
                  </a:lnTo>
                  <a:lnTo>
                    <a:pt x="903" y="355"/>
                  </a:lnTo>
                  <a:lnTo>
                    <a:pt x="941" y="341"/>
                  </a:lnTo>
                  <a:lnTo>
                    <a:pt x="971" y="312"/>
                  </a:lnTo>
                  <a:lnTo>
                    <a:pt x="971" y="320"/>
                  </a:lnTo>
                  <a:lnTo>
                    <a:pt x="971" y="341"/>
                  </a:lnTo>
                  <a:lnTo>
                    <a:pt x="971" y="355"/>
                  </a:lnTo>
                  <a:lnTo>
                    <a:pt x="1009" y="341"/>
                  </a:lnTo>
                  <a:lnTo>
                    <a:pt x="1038" y="334"/>
                  </a:lnTo>
                  <a:lnTo>
                    <a:pt x="1057" y="305"/>
                  </a:lnTo>
                  <a:lnTo>
                    <a:pt x="1076" y="298"/>
                  </a:lnTo>
                  <a:lnTo>
                    <a:pt x="1104" y="284"/>
                  </a:lnTo>
                  <a:lnTo>
                    <a:pt x="1104" y="262"/>
                  </a:lnTo>
                  <a:lnTo>
                    <a:pt x="1134" y="248"/>
                  </a:lnTo>
                  <a:lnTo>
                    <a:pt x="1134" y="234"/>
                  </a:lnTo>
                  <a:lnTo>
                    <a:pt x="1143" y="220"/>
                  </a:lnTo>
                  <a:lnTo>
                    <a:pt x="1153" y="199"/>
                  </a:lnTo>
                  <a:lnTo>
                    <a:pt x="1173" y="206"/>
                  </a:lnTo>
                  <a:lnTo>
                    <a:pt x="1201" y="156"/>
                  </a:lnTo>
                  <a:lnTo>
                    <a:pt x="1182" y="120"/>
                  </a:lnTo>
                  <a:lnTo>
                    <a:pt x="1143" y="142"/>
                  </a:lnTo>
                  <a:lnTo>
                    <a:pt x="1104" y="128"/>
                  </a:lnTo>
                  <a:lnTo>
                    <a:pt x="1104" y="113"/>
                  </a:lnTo>
                  <a:lnTo>
                    <a:pt x="1076" y="106"/>
                  </a:lnTo>
                  <a:lnTo>
                    <a:pt x="1038" y="106"/>
                  </a:lnTo>
                  <a:lnTo>
                    <a:pt x="980" y="57"/>
                  </a:lnTo>
                  <a:lnTo>
                    <a:pt x="971" y="21"/>
                  </a:lnTo>
                  <a:lnTo>
                    <a:pt x="941" y="0"/>
                  </a:lnTo>
                  <a:lnTo>
                    <a:pt x="846" y="29"/>
                  </a:lnTo>
                  <a:lnTo>
                    <a:pt x="874" y="36"/>
                  </a:lnTo>
                  <a:lnTo>
                    <a:pt x="864" y="50"/>
                  </a:lnTo>
                  <a:lnTo>
                    <a:pt x="864" y="92"/>
                  </a:lnTo>
                  <a:lnTo>
                    <a:pt x="827" y="113"/>
                  </a:lnTo>
                  <a:lnTo>
                    <a:pt x="807" y="120"/>
                  </a:lnTo>
                  <a:lnTo>
                    <a:pt x="807" y="156"/>
                  </a:lnTo>
                  <a:lnTo>
                    <a:pt x="846" y="156"/>
                  </a:lnTo>
                  <a:lnTo>
                    <a:pt x="864" y="149"/>
                  </a:lnTo>
                  <a:lnTo>
                    <a:pt x="883" y="163"/>
                  </a:lnTo>
                  <a:lnTo>
                    <a:pt x="883" y="178"/>
                  </a:lnTo>
                  <a:lnTo>
                    <a:pt x="883" y="192"/>
                  </a:lnTo>
                  <a:lnTo>
                    <a:pt x="855" y="192"/>
                  </a:lnTo>
                  <a:lnTo>
                    <a:pt x="807" y="227"/>
                  </a:lnTo>
                  <a:lnTo>
                    <a:pt x="750" y="241"/>
                  </a:lnTo>
                  <a:lnTo>
                    <a:pt x="750" y="262"/>
                  </a:lnTo>
                  <a:lnTo>
                    <a:pt x="701" y="291"/>
                  </a:lnTo>
                  <a:lnTo>
                    <a:pt x="625" y="305"/>
                  </a:lnTo>
                  <a:lnTo>
                    <a:pt x="606" y="312"/>
                  </a:lnTo>
                  <a:lnTo>
                    <a:pt x="528" y="298"/>
                  </a:lnTo>
                  <a:lnTo>
                    <a:pt x="509" y="291"/>
                  </a:lnTo>
                  <a:lnTo>
                    <a:pt x="451" y="291"/>
                  </a:lnTo>
                  <a:lnTo>
                    <a:pt x="393" y="255"/>
                  </a:lnTo>
                  <a:lnTo>
                    <a:pt x="355" y="255"/>
                  </a:lnTo>
                  <a:lnTo>
                    <a:pt x="307" y="241"/>
                  </a:lnTo>
                  <a:lnTo>
                    <a:pt x="307" y="206"/>
                  </a:lnTo>
                  <a:lnTo>
                    <a:pt x="298" y="185"/>
                  </a:lnTo>
                  <a:lnTo>
                    <a:pt x="249" y="178"/>
                  </a:lnTo>
                  <a:lnTo>
                    <a:pt x="240" y="163"/>
                  </a:lnTo>
                  <a:lnTo>
                    <a:pt x="221" y="192"/>
                  </a:lnTo>
                  <a:lnTo>
                    <a:pt x="172" y="206"/>
                  </a:lnTo>
                  <a:lnTo>
                    <a:pt x="144" y="227"/>
                  </a:lnTo>
                  <a:lnTo>
                    <a:pt x="163" y="248"/>
                  </a:lnTo>
                  <a:lnTo>
                    <a:pt x="105" y="255"/>
                  </a:lnTo>
                  <a:lnTo>
                    <a:pt x="135" y="277"/>
                  </a:lnTo>
                  <a:lnTo>
                    <a:pt x="135" y="298"/>
                  </a:lnTo>
                  <a:lnTo>
                    <a:pt x="105" y="320"/>
                  </a:lnTo>
                  <a:lnTo>
                    <a:pt x="77" y="341"/>
                  </a:lnTo>
                  <a:lnTo>
                    <a:pt x="39" y="341"/>
                  </a:lnTo>
                  <a:lnTo>
                    <a:pt x="0" y="362"/>
                  </a:lnTo>
                  <a:lnTo>
                    <a:pt x="28" y="40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157" descr="Blue tissue paper"/>
            <p:cNvSpPr>
              <a:spLocks/>
            </p:cNvSpPr>
            <p:nvPr/>
          </p:nvSpPr>
          <p:spPr bwMode="auto">
            <a:xfrm>
              <a:off x="4444" y="1996"/>
              <a:ext cx="653" cy="228"/>
            </a:xfrm>
            <a:custGeom>
              <a:avLst/>
              <a:gdLst>
                <a:gd name="T0" fmla="*/ 0 w 653"/>
                <a:gd name="T1" fmla="*/ 71 h 228"/>
                <a:gd name="T2" fmla="*/ 39 w 653"/>
                <a:gd name="T3" fmla="*/ 57 h 228"/>
                <a:gd name="T4" fmla="*/ 105 w 653"/>
                <a:gd name="T5" fmla="*/ 29 h 228"/>
                <a:gd name="T6" fmla="*/ 125 w 653"/>
                <a:gd name="T7" fmla="*/ 29 h 228"/>
                <a:gd name="T8" fmla="*/ 172 w 653"/>
                <a:gd name="T9" fmla="*/ 50 h 228"/>
                <a:gd name="T10" fmla="*/ 202 w 653"/>
                <a:gd name="T11" fmla="*/ 43 h 228"/>
                <a:gd name="T12" fmla="*/ 230 w 653"/>
                <a:gd name="T13" fmla="*/ 0 h 228"/>
                <a:gd name="T14" fmla="*/ 269 w 653"/>
                <a:gd name="T15" fmla="*/ 0 h 228"/>
                <a:gd name="T16" fmla="*/ 297 w 653"/>
                <a:gd name="T17" fmla="*/ 36 h 228"/>
                <a:gd name="T18" fmla="*/ 326 w 653"/>
                <a:gd name="T19" fmla="*/ 36 h 228"/>
                <a:gd name="T20" fmla="*/ 374 w 653"/>
                <a:gd name="T21" fmla="*/ 21 h 228"/>
                <a:gd name="T22" fmla="*/ 413 w 653"/>
                <a:gd name="T23" fmla="*/ 43 h 228"/>
                <a:gd name="T24" fmla="*/ 499 w 653"/>
                <a:gd name="T25" fmla="*/ 36 h 228"/>
                <a:gd name="T26" fmla="*/ 527 w 653"/>
                <a:gd name="T27" fmla="*/ 14 h 228"/>
                <a:gd name="T28" fmla="*/ 556 w 653"/>
                <a:gd name="T29" fmla="*/ 21 h 228"/>
                <a:gd name="T30" fmla="*/ 594 w 653"/>
                <a:gd name="T31" fmla="*/ 21 h 228"/>
                <a:gd name="T32" fmla="*/ 575 w 653"/>
                <a:gd name="T33" fmla="*/ 36 h 228"/>
                <a:gd name="T34" fmla="*/ 575 w 653"/>
                <a:gd name="T35" fmla="*/ 71 h 228"/>
                <a:gd name="T36" fmla="*/ 613 w 653"/>
                <a:gd name="T37" fmla="*/ 64 h 228"/>
                <a:gd name="T38" fmla="*/ 633 w 653"/>
                <a:gd name="T39" fmla="*/ 64 h 228"/>
                <a:gd name="T40" fmla="*/ 652 w 653"/>
                <a:gd name="T41" fmla="*/ 86 h 228"/>
                <a:gd name="T42" fmla="*/ 652 w 653"/>
                <a:gd name="T43" fmla="*/ 107 h 228"/>
                <a:gd name="T44" fmla="*/ 624 w 653"/>
                <a:gd name="T45" fmla="*/ 107 h 228"/>
                <a:gd name="T46" fmla="*/ 575 w 653"/>
                <a:gd name="T47" fmla="*/ 142 h 228"/>
                <a:gd name="T48" fmla="*/ 518 w 653"/>
                <a:gd name="T49" fmla="*/ 156 h 228"/>
                <a:gd name="T50" fmla="*/ 518 w 653"/>
                <a:gd name="T51" fmla="*/ 177 h 228"/>
                <a:gd name="T52" fmla="*/ 469 w 653"/>
                <a:gd name="T53" fmla="*/ 206 h 228"/>
                <a:gd name="T54" fmla="*/ 374 w 653"/>
                <a:gd name="T55" fmla="*/ 227 h 228"/>
                <a:gd name="T56" fmla="*/ 297 w 653"/>
                <a:gd name="T57" fmla="*/ 213 h 228"/>
                <a:gd name="T58" fmla="*/ 278 w 653"/>
                <a:gd name="T59" fmla="*/ 206 h 228"/>
                <a:gd name="T60" fmla="*/ 220 w 653"/>
                <a:gd name="T61" fmla="*/ 206 h 228"/>
                <a:gd name="T62" fmla="*/ 163 w 653"/>
                <a:gd name="T63" fmla="*/ 170 h 228"/>
                <a:gd name="T64" fmla="*/ 115 w 653"/>
                <a:gd name="T65" fmla="*/ 170 h 228"/>
                <a:gd name="T66" fmla="*/ 77 w 653"/>
                <a:gd name="T67" fmla="*/ 156 h 228"/>
                <a:gd name="T68" fmla="*/ 77 w 653"/>
                <a:gd name="T69" fmla="*/ 121 h 228"/>
                <a:gd name="T70" fmla="*/ 58 w 653"/>
                <a:gd name="T71" fmla="*/ 100 h 228"/>
                <a:gd name="T72" fmla="*/ 28 w 653"/>
                <a:gd name="T73" fmla="*/ 93 h 228"/>
                <a:gd name="T74" fmla="*/ 0 w 653"/>
                <a:gd name="T75" fmla="*/ 86 h 228"/>
                <a:gd name="T76" fmla="*/ 0 w 653"/>
                <a:gd name="T77" fmla="*/ 7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3"/>
                <a:gd name="T118" fmla="*/ 0 h 228"/>
                <a:gd name="T119" fmla="*/ 653 w 653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3" h="228">
                  <a:moveTo>
                    <a:pt x="0" y="71"/>
                  </a:moveTo>
                  <a:lnTo>
                    <a:pt x="39" y="57"/>
                  </a:lnTo>
                  <a:lnTo>
                    <a:pt x="105" y="29"/>
                  </a:lnTo>
                  <a:lnTo>
                    <a:pt x="125" y="29"/>
                  </a:lnTo>
                  <a:lnTo>
                    <a:pt x="172" y="50"/>
                  </a:lnTo>
                  <a:lnTo>
                    <a:pt x="202" y="43"/>
                  </a:lnTo>
                  <a:lnTo>
                    <a:pt x="230" y="0"/>
                  </a:lnTo>
                  <a:lnTo>
                    <a:pt x="269" y="0"/>
                  </a:lnTo>
                  <a:lnTo>
                    <a:pt x="297" y="36"/>
                  </a:lnTo>
                  <a:lnTo>
                    <a:pt x="326" y="36"/>
                  </a:lnTo>
                  <a:lnTo>
                    <a:pt x="374" y="21"/>
                  </a:lnTo>
                  <a:lnTo>
                    <a:pt x="413" y="43"/>
                  </a:lnTo>
                  <a:lnTo>
                    <a:pt x="499" y="36"/>
                  </a:lnTo>
                  <a:lnTo>
                    <a:pt x="527" y="14"/>
                  </a:lnTo>
                  <a:lnTo>
                    <a:pt x="556" y="21"/>
                  </a:lnTo>
                  <a:lnTo>
                    <a:pt x="594" y="21"/>
                  </a:lnTo>
                  <a:lnTo>
                    <a:pt x="575" y="36"/>
                  </a:lnTo>
                  <a:lnTo>
                    <a:pt x="575" y="71"/>
                  </a:lnTo>
                  <a:lnTo>
                    <a:pt x="613" y="64"/>
                  </a:lnTo>
                  <a:lnTo>
                    <a:pt x="633" y="64"/>
                  </a:lnTo>
                  <a:lnTo>
                    <a:pt x="652" y="86"/>
                  </a:lnTo>
                  <a:lnTo>
                    <a:pt x="652" y="107"/>
                  </a:lnTo>
                  <a:lnTo>
                    <a:pt x="624" y="107"/>
                  </a:lnTo>
                  <a:lnTo>
                    <a:pt x="575" y="142"/>
                  </a:lnTo>
                  <a:lnTo>
                    <a:pt x="518" y="156"/>
                  </a:lnTo>
                  <a:lnTo>
                    <a:pt x="518" y="177"/>
                  </a:lnTo>
                  <a:lnTo>
                    <a:pt x="469" y="206"/>
                  </a:lnTo>
                  <a:lnTo>
                    <a:pt x="374" y="227"/>
                  </a:lnTo>
                  <a:lnTo>
                    <a:pt x="297" y="213"/>
                  </a:lnTo>
                  <a:lnTo>
                    <a:pt x="278" y="206"/>
                  </a:lnTo>
                  <a:lnTo>
                    <a:pt x="220" y="206"/>
                  </a:lnTo>
                  <a:lnTo>
                    <a:pt x="163" y="170"/>
                  </a:lnTo>
                  <a:lnTo>
                    <a:pt x="115" y="170"/>
                  </a:lnTo>
                  <a:lnTo>
                    <a:pt x="77" y="156"/>
                  </a:lnTo>
                  <a:lnTo>
                    <a:pt x="77" y="121"/>
                  </a:lnTo>
                  <a:lnTo>
                    <a:pt x="58" y="100"/>
                  </a:lnTo>
                  <a:lnTo>
                    <a:pt x="28" y="93"/>
                  </a:lnTo>
                  <a:lnTo>
                    <a:pt x="0" y="86"/>
                  </a:lnTo>
                  <a:lnTo>
                    <a:pt x="0" y="7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158" descr="Blue tissue paper"/>
            <p:cNvSpPr>
              <a:spLocks/>
            </p:cNvSpPr>
            <p:nvPr/>
          </p:nvSpPr>
          <p:spPr bwMode="auto">
            <a:xfrm>
              <a:off x="5250" y="2132"/>
              <a:ext cx="135" cy="156"/>
            </a:xfrm>
            <a:custGeom>
              <a:avLst/>
              <a:gdLst>
                <a:gd name="T0" fmla="*/ 106 w 135"/>
                <a:gd name="T1" fmla="*/ 0 h 156"/>
                <a:gd name="T2" fmla="*/ 134 w 135"/>
                <a:gd name="T3" fmla="*/ 21 h 156"/>
                <a:gd name="T4" fmla="*/ 115 w 135"/>
                <a:gd name="T5" fmla="*/ 36 h 156"/>
                <a:gd name="T6" fmla="*/ 106 w 135"/>
                <a:gd name="T7" fmla="*/ 63 h 156"/>
                <a:gd name="T8" fmla="*/ 106 w 135"/>
                <a:gd name="T9" fmla="*/ 85 h 156"/>
                <a:gd name="T10" fmla="*/ 67 w 135"/>
                <a:gd name="T11" fmla="*/ 106 h 156"/>
                <a:gd name="T12" fmla="*/ 67 w 135"/>
                <a:gd name="T13" fmla="*/ 127 h 156"/>
                <a:gd name="T14" fmla="*/ 86 w 135"/>
                <a:gd name="T15" fmla="*/ 141 h 156"/>
                <a:gd name="T16" fmla="*/ 76 w 135"/>
                <a:gd name="T17" fmla="*/ 148 h 156"/>
                <a:gd name="T18" fmla="*/ 58 w 135"/>
                <a:gd name="T19" fmla="*/ 155 h 156"/>
                <a:gd name="T20" fmla="*/ 28 w 135"/>
                <a:gd name="T21" fmla="*/ 155 h 156"/>
                <a:gd name="T22" fmla="*/ 28 w 135"/>
                <a:gd name="T23" fmla="*/ 134 h 156"/>
                <a:gd name="T24" fmla="*/ 19 w 135"/>
                <a:gd name="T25" fmla="*/ 120 h 156"/>
                <a:gd name="T26" fmla="*/ 0 w 135"/>
                <a:gd name="T27" fmla="*/ 106 h 156"/>
                <a:gd name="T28" fmla="*/ 39 w 135"/>
                <a:gd name="T29" fmla="*/ 78 h 156"/>
                <a:gd name="T30" fmla="*/ 58 w 135"/>
                <a:gd name="T31" fmla="*/ 70 h 156"/>
                <a:gd name="T32" fmla="*/ 67 w 135"/>
                <a:gd name="T33" fmla="*/ 42 h 156"/>
                <a:gd name="T34" fmla="*/ 95 w 135"/>
                <a:gd name="T35" fmla="*/ 29 h 156"/>
                <a:gd name="T36" fmla="*/ 95 w 135"/>
                <a:gd name="T37" fmla="*/ 7 h 156"/>
                <a:gd name="T38" fmla="*/ 106 w 135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156"/>
                <a:gd name="T62" fmla="*/ 135 w 135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156">
                  <a:moveTo>
                    <a:pt x="106" y="0"/>
                  </a:moveTo>
                  <a:lnTo>
                    <a:pt x="134" y="21"/>
                  </a:lnTo>
                  <a:lnTo>
                    <a:pt x="115" y="36"/>
                  </a:lnTo>
                  <a:lnTo>
                    <a:pt x="106" y="63"/>
                  </a:lnTo>
                  <a:lnTo>
                    <a:pt x="106" y="85"/>
                  </a:lnTo>
                  <a:lnTo>
                    <a:pt x="67" y="106"/>
                  </a:lnTo>
                  <a:lnTo>
                    <a:pt x="67" y="127"/>
                  </a:lnTo>
                  <a:lnTo>
                    <a:pt x="86" y="141"/>
                  </a:lnTo>
                  <a:lnTo>
                    <a:pt x="76" y="148"/>
                  </a:lnTo>
                  <a:lnTo>
                    <a:pt x="58" y="155"/>
                  </a:lnTo>
                  <a:lnTo>
                    <a:pt x="28" y="155"/>
                  </a:lnTo>
                  <a:lnTo>
                    <a:pt x="28" y="134"/>
                  </a:lnTo>
                  <a:lnTo>
                    <a:pt x="19" y="120"/>
                  </a:lnTo>
                  <a:lnTo>
                    <a:pt x="0" y="106"/>
                  </a:lnTo>
                  <a:lnTo>
                    <a:pt x="39" y="78"/>
                  </a:lnTo>
                  <a:lnTo>
                    <a:pt x="58" y="70"/>
                  </a:lnTo>
                  <a:lnTo>
                    <a:pt x="67" y="42"/>
                  </a:lnTo>
                  <a:lnTo>
                    <a:pt x="95" y="29"/>
                  </a:lnTo>
                  <a:lnTo>
                    <a:pt x="95" y="7"/>
                  </a:lnTo>
                  <a:lnTo>
                    <a:pt x="106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159" descr="Blue tissue paper"/>
            <p:cNvSpPr>
              <a:spLocks/>
            </p:cNvSpPr>
            <p:nvPr/>
          </p:nvSpPr>
          <p:spPr bwMode="auto">
            <a:xfrm>
              <a:off x="5298" y="2274"/>
              <a:ext cx="78" cy="78"/>
            </a:xfrm>
            <a:custGeom>
              <a:avLst/>
              <a:gdLst>
                <a:gd name="T0" fmla="*/ 0 w 78"/>
                <a:gd name="T1" fmla="*/ 14 h 78"/>
                <a:gd name="T2" fmla="*/ 19 w 78"/>
                <a:gd name="T3" fmla="*/ 28 h 78"/>
                <a:gd name="T4" fmla="*/ 19 w 78"/>
                <a:gd name="T5" fmla="*/ 49 h 78"/>
                <a:gd name="T6" fmla="*/ 19 w 78"/>
                <a:gd name="T7" fmla="*/ 77 h 78"/>
                <a:gd name="T8" fmla="*/ 38 w 78"/>
                <a:gd name="T9" fmla="*/ 77 h 78"/>
                <a:gd name="T10" fmla="*/ 77 w 78"/>
                <a:gd name="T11" fmla="*/ 70 h 78"/>
                <a:gd name="T12" fmla="*/ 77 w 78"/>
                <a:gd name="T13" fmla="*/ 49 h 78"/>
                <a:gd name="T14" fmla="*/ 58 w 78"/>
                <a:gd name="T15" fmla="*/ 28 h 78"/>
                <a:gd name="T16" fmla="*/ 38 w 78"/>
                <a:gd name="T17" fmla="*/ 0 h 78"/>
                <a:gd name="T18" fmla="*/ 19 w 78"/>
                <a:gd name="T19" fmla="*/ 7 h 78"/>
                <a:gd name="T20" fmla="*/ 0 w 78"/>
                <a:gd name="T21" fmla="*/ 14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78"/>
                <a:gd name="T35" fmla="*/ 78 w 78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78">
                  <a:moveTo>
                    <a:pt x="0" y="14"/>
                  </a:moveTo>
                  <a:lnTo>
                    <a:pt x="19" y="28"/>
                  </a:lnTo>
                  <a:lnTo>
                    <a:pt x="19" y="49"/>
                  </a:lnTo>
                  <a:lnTo>
                    <a:pt x="19" y="77"/>
                  </a:lnTo>
                  <a:lnTo>
                    <a:pt x="38" y="77"/>
                  </a:lnTo>
                  <a:lnTo>
                    <a:pt x="77" y="70"/>
                  </a:lnTo>
                  <a:lnTo>
                    <a:pt x="77" y="49"/>
                  </a:lnTo>
                  <a:lnTo>
                    <a:pt x="58" y="28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0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Freeform 160" descr="Blue tissue paper"/>
            <p:cNvSpPr>
              <a:spLocks/>
            </p:cNvSpPr>
            <p:nvPr/>
          </p:nvSpPr>
          <p:spPr bwMode="auto">
            <a:xfrm>
              <a:off x="5491" y="1861"/>
              <a:ext cx="96" cy="215"/>
            </a:xfrm>
            <a:custGeom>
              <a:avLst/>
              <a:gdLst>
                <a:gd name="T0" fmla="*/ 0 w 96"/>
                <a:gd name="T1" fmla="*/ 0 h 215"/>
                <a:gd name="T2" fmla="*/ 19 w 96"/>
                <a:gd name="T3" fmla="*/ 22 h 215"/>
                <a:gd name="T4" fmla="*/ 28 w 96"/>
                <a:gd name="T5" fmla="*/ 65 h 215"/>
                <a:gd name="T6" fmla="*/ 38 w 96"/>
                <a:gd name="T7" fmla="*/ 164 h 215"/>
                <a:gd name="T8" fmla="*/ 47 w 96"/>
                <a:gd name="T9" fmla="*/ 207 h 215"/>
                <a:gd name="T10" fmla="*/ 47 w 96"/>
                <a:gd name="T11" fmla="*/ 214 h 215"/>
                <a:gd name="T12" fmla="*/ 76 w 96"/>
                <a:gd name="T13" fmla="*/ 207 h 215"/>
                <a:gd name="T14" fmla="*/ 95 w 96"/>
                <a:gd name="T15" fmla="*/ 214 h 215"/>
                <a:gd name="T16" fmla="*/ 95 w 96"/>
                <a:gd name="T17" fmla="*/ 207 h 215"/>
                <a:gd name="T18" fmla="*/ 76 w 96"/>
                <a:gd name="T19" fmla="*/ 193 h 215"/>
                <a:gd name="T20" fmla="*/ 56 w 96"/>
                <a:gd name="T21" fmla="*/ 135 h 215"/>
                <a:gd name="T22" fmla="*/ 76 w 96"/>
                <a:gd name="T23" fmla="*/ 135 h 215"/>
                <a:gd name="T24" fmla="*/ 76 w 96"/>
                <a:gd name="T25" fmla="*/ 114 h 215"/>
                <a:gd name="T26" fmla="*/ 38 w 96"/>
                <a:gd name="T27" fmla="*/ 86 h 215"/>
                <a:gd name="T28" fmla="*/ 38 w 96"/>
                <a:gd name="T29" fmla="*/ 43 h 215"/>
                <a:gd name="T30" fmla="*/ 28 w 96"/>
                <a:gd name="T31" fmla="*/ 7 h 215"/>
                <a:gd name="T32" fmla="*/ 9 w 96"/>
                <a:gd name="T33" fmla="*/ 0 h 215"/>
                <a:gd name="T34" fmla="*/ 0 w 96"/>
                <a:gd name="T35" fmla="*/ 0 h 2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215"/>
                <a:gd name="T56" fmla="*/ 96 w 96"/>
                <a:gd name="T57" fmla="*/ 215 h 2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215">
                  <a:moveTo>
                    <a:pt x="0" y="0"/>
                  </a:moveTo>
                  <a:lnTo>
                    <a:pt x="19" y="22"/>
                  </a:lnTo>
                  <a:lnTo>
                    <a:pt x="28" y="65"/>
                  </a:lnTo>
                  <a:lnTo>
                    <a:pt x="38" y="164"/>
                  </a:lnTo>
                  <a:lnTo>
                    <a:pt x="47" y="207"/>
                  </a:lnTo>
                  <a:lnTo>
                    <a:pt x="47" y="214"/>
                  </a:lnTo>
                  <a:lnTo>
                    <a:pt x="76" y="207"/>
                  </a:lnTo>
                  <a:lnTo>
                    <a:pt x="95" y="214"/>
                  </a:lnTo>
                  <a:lnTo>
                    <a:pt x="95" y="207"/>
                  </a:lnTo>
                  <a:lnTo>
                    <a:pt x="76" y="193"/>
                  </a:lnTo>
                  <a:lnTo>
                    <a:pt x="56" y="135"/>
                  </a:lnTo>
                  <a:lnTo>
                    <a:pt x="76" y="135"/>
                  </a:lnTo>
                  <a:lnTo>
                    <a:pt x="76" y="114"/>
                  </a:lnTo>
                  <a:lnTo>
                    <a:pt x="38" y="86"/>
                  </a:lnTo>
                  <a:lnTo>
                    <a:pt x="38" y="43"/>
                  </a:lnTo>
                  <a:lnTo>
                    <a:pt x="28" y="7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161" descr="Blue tissue paper"/>
            <p:cNvSpPr>
              <a:spLocks/>
            </p:cNvSpPr>
            <p:nvPr/>
          </p:nvSpPr>
          <p:spPr bwMode="auto">
            <a:xfrm>
              <a:off x="5557" y="2089"/>
              <a:ext cx="107" cy="93"/>
            </a:xfrm>
            <a:custGeom>
              <a:avLst/>
              <a:gdLst>
                <a:gd name="T0" fmla="*/ 0 w 107"/>
                <a:gd name="T1" fmla="*/ 0 h 93"/>
                <a:gd name="T2" fmla="*/ 10 w 107"/>
                <a:gd name="T3" fmla="*/ 36 h 93"/>
                <a:gd name="T4" fmla="*/ 0 w 107"/>
                <a:gd name="T5" fmla="*/ 85 h 93"/>
                <a:gd name="T6" fmla="*/ 29 w 107"/>
                <a:gd name="T7" fmla="*/ 78 h 93"/>
                <a:gd name="T8" fmla="*/ 57 w 107"/>
                <a:gd name="T9" fmla="*/ 92 h 93"/>
                <a:gd name="T10" fmla="*/ 68 w 107"/>
                <a:gd name="T11" fmla="*/ 85 h 93"/>
                <a:gd name="T12" fmla="*/ 68 w 107"/>
                <a:gd name="T13" fmla="*/ 78 h 93"/>
                <a:gd name="T14" fmla="*/ 106 w 107"/>
                <a:gd name="T15" fmla="*/ 50 h 93"/>
                <a:gd name="T16" fmla="*/ 96 w 107"/>
                <a:gd name="T17" fmla="*/ 36 h 93"/>
                <a:gd name="T18" fmla="*/ 57 w 107"/>
                <a:gd name="T19" fmla="*/ 29 h 93"/>
                <a:gd name="T20" fmla="*/ 19 w 107"/>
                <a:gd name="T21" fmla="*/ 7 h 93"/>
                <a:gd name="T22" fmla="*/ 0 w 107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93"/>
                <a:gd name="T38" fmla="*/ 107 w 10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93">
                  <a:moveTo>
                    <a:pt x="0" y="0"/>
                  </a:moveTo>
                  <a:lnTo>
                    <a:pt x="10" y="36"/>
                  </a:lnTo>
                  <a:lnTo>
                    <a:pt x="0" y="85"/>
                  </a:lnTo>
                  <a:lnTo>
                    <a:pt x="29" y="78"/>
                  </a:lnTo>
                  <a:lnTo>
                    <a:pt x="57" y="92"/>
                  </a:lnTo>
                  <a:lnTo>
                    <a:pt x="68" y="85"/>
                  </a:lnTo>
                  <a:lnTo>
                    <a:pt x="68" y="78"/>
                  </a:lnTo>
                  <a:lnTo>
                    <a:pt x="106" y="50"/>
                  </a:lnTo>
                  <a:lnTo>
                    <a:pt x="96" y="36"/>
                  </a:lnTo>
                  <a:lnTo>
                    <a:pt x="57" y="29"/>
                  </a:lnTo>
                  <a:lnTo>
                    <a:pt x="19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Freeform 162" descr="Blue tissue paper"/>
            <p:cNvSpPr>
              <a:spLocks/>
            </p:cNvSpPr>
            <p:nvPr/>
          </p:nvSpPr>
          <p:spPr bwMode="auto">
            <a:xfrm>
              <a:off x="5414" y="2195"/>
              <a:ext cx="193" cy="171"/>
            </a:xfrm>
            <a:custGeom>
              <a:avLst/>
              <a:gdLst>
                <a:gd name="T0" fmla="*/ 144 w 193"/>
                <a:gd name="T1" fmla="*/ 0 h 171"/>
                <a:gd name="T2" fmla="*/ 134 w 193"/>
                <a:gd name="T3" fmla="*/ 57 h 171"/>
                <a:gd name="T4" fmla="*/ 134 w 193"/>
                <a:gd name="T5" fmla="*/ 78 h 171"/>
                <a:gd name="T6" fmla="*/ 77 w 193"/>
                <a:gd name="T7" fmla="*/ 120 h 171"/>
                <a:gd name="T8" fmla="*/ 77 w 193"/>
                <a:gd name="T9" fmla="*/ 127 h 171"/>
                <a:gd name="T10" fmla="*/ 19 w 193"/>
                <a:gd name="T11" fmla="*/ 142 h 171"/>
                <a:gd name="T12" fmla="*/ 0 w 193"/>
                <a:gd name="T13" fmla="*/ 163 h 171"/>
                <a:gd name="T14" fmla="*/ 28 w 193"/>
                <a:gd name="T15" fmla="*/ 170 h 171"/>
                <a:gd name="T16" fmla="*/ 48 w 193"/>
                <a:gd name="T17" fmla="*/ 163 h 171"/>
                <a:gd name="T18" fmla="*/ 58 w 193"/>
                <a:gd name="T19" fmla="*/ 163 h 171"/>
                <a:gd name="T20" fmla="*/ 86 w 193"/>
                <a:gd name="T21" fmla="*/ 156 h 171"/>
                <a:gd name="T22" fmla="*/ 96 w 193"/>
                <a:gd name="T23" fmla="*/ 170 h 171"/>
                <a:gd name="T24" fmla="*/ 115 w 193"/>
                <a:gd name="T25" fmla="*/ 170 h 171"/>
                <a:gd name="T26" fmla="*/ 115 w 193"/>
                <a:gd name="T27" fmla="*/ 149 h 171"/>
                <a:gd name="T28" fmla="*/ 125 w 193"/>
                <a:gd name="T29" fmla="*/ 149 h 171"/>
                <a:gd name="T30" fmla="*/ 134 w 193"/>
                <a:gd name="T31" fmla="*/ 142 h 171"/>
                <a:gd name="T32" fmla="*/ 173 w 193"/>
                <a:gd name="T33" fmla="*/ 142 h 171"/>
                <a:gd name="T34" fmla="*/ 173 w 193"/>
                <a:gd name="T35" fmla="*/ 127 h 171"/>
                <a:gd name="T36" fmla="*/ 192 w 193"/>
                <a:gd name="T37" fmla="*/ 134 h 171"/>
                <a:gd name="T38" fmla="*/ 183 w 193"/>
                <a:gd name="T39" fmla="*/ 99 h 171"/>
                <a:gd name="T40" fmla="*/ 173 w 193"/>
                <a:gd name="T41" fmla="*/ 78 h 171"/>
                <a:gd name="T42" fmla="*/ 183 w 193"/>
                <a:gd name="T43" fmla="*/ 64 h 171"/>
                <a:gd name="T44" fmla="*/ 183 w 193"/>
                <a:gd name="T45" fmla="*/ 50 h 171"/>
                <a:gd name="T46" fmla="*/ 192 w 193"/>
                <a:gd name="T47" fmla="*/ 29 h 171"/>
                <a:gd name="T48" fmla="*/ 173 w 193"/>
                <a:gd name="T49" fmla="*/ 7 h 171"/>
                <a:gd name="T50" fmla="*/ 144 w 193"/>
                <a:gd name="T51" fmla="*/ 0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"/>
                <a:gd name="T79" fmla="*/ 0 h 171"/>
                <a:gd name="T80" fmla="*/ 193 w 193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" h="171">
                  <a:moveTo>
                    <a:pt x="144" y="0"/>
                  </a:moveTo>
                  <a:lnTo>
                    <a:pt x="134" y="57"/>
                  </a:lnTo>
                  <a:lnTo>
                    <a:pt x="134" y="78"/>
                  </a:lnTo>
                  <a:lnTo>
                    <a:pt x="77" y="120"/>
                  </a:lnTo>
                  <a:lnTo>
                    <a:pt x="77" y="127"/>
                  </a:lnTo>
                  <a:lnTo>
                    <a:pt x="19" y="142"/>
                  </a:lnTo>
                  <a:lnTo>
                    <a:pt x="0" y="163"/>
                  </a:lnTo>
                  <a:lnTo>
                    <a:pt x="28" y="170"/>
                  </a:lnTo>
                  <a:lnTo>
                    <a:pt x="48" y="163"/>
                  </a:lnTo>
                  <a:lnTo>
                    <a:pt x="58" y="163"/>
                  </a:lnTo>
                  <a:lnTo>
                    <a:pt x="86" y="156"/>
                  </a:lnTo>
                  <a:lnTo>
                    <a:pt x="96" y="170"/>
                  </a:lnTo>
                  <a:lnTo>
                    <a:pt x="115" y="170"/>
                  </a:lnTo>
                  <a:lnTo>
                    <a:pt x="115" y="149"/>
                  </a:lnTo>
                  <a:lnTo>
                    <a:pt x="125" y="149"/>
                  </a:lnTo>
                  <a:lnTo>
                    <a:pt x="134" y="142"/>
                  </a:lnTo>
                  <a:lnTo>
                    <a:pt x="173" y="142"/>
                  </a:lnTo>
                  <a:lnTo>
                    <a:pt x="173" y="127"/>
                  </a:lnTo>
                  <a:lnTo>
                    <a:pt x="192" y="134"/>
                  </a:lnTo>
                  <a:lnTo>
                    <a:pt x="183" y="99"/>
                  </a:lnTo>
                  <a:lnTo>
                    <a:pt x="173" y="78"/>
                  </a:lnTo>
                  <a:lnTo>
                    <a:pt x="183" y="64"/>
                  </a:lnTo>
                  <a:lnTo>
                    <a:pt x="183" y="50"/>
                  </a:lnTo>
                  <a:lnTo>
                    <a:pt x="192" y="29"/>
                  </a:lnTo>
                  <a:lnTo>
                    <a:pt x="173" y="7"/>
                  </a:lnTo>
                  <a:lnTo>
                    <a:pt x="144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63" descr="Blue tissue paper"/>
            <p:cNvSpPr>
              <a:spLocks/>
            </p:cNvSpPr>
            <p:nvPr/>
          </p:nvSpPr>
          <p:spPr bwMode="auto">
            <a:xfrm>
              <a:off x="5460" y="2365"/>
              <a:ext cx="32" cy="23"/>
            </a:xfrm>
            <a:custGeom>
              <a:avLst/>
              <a:gdLst>
                <a:gd name="T0" fmla="*/ 10 w 32"/>
                <a:gd name="T1" fmla="*/ 0 h 23"/>
                <a:gd name="T2" fmla="*/ 0 w 32"/>
                <a:gd name="T3" fmla="*/ 7 h 23"/>
                <a:gd name="T4" fmla="*/ 0 w 32"/>
                <a:gd name="T5" fmla="*/ 22 h 23"/>
                <a:gd name="T6" fmla="*/ 31 w 32"/>
                <a:gd name="T7" fmla="*/ 22 h 23"/>
                <a:gd name="T8" fmla="*/ 31 w 32"/>
                <a:gd name="T9" fmla="*/ 7 h 23"/>
                <a:gd name="T10" fmla="*/ 10 w 3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3"/>
                <a:gd name="T20" fmla="*/ 32 w 3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3">
                  <a:moveTo>
                    <a:pt x="1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31" y="22"/>
                  </a:lnTo>
                  <a:lnTo>
                    <a:pt x="31" y="7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64" descr="Blue tissue paper"/>
            <p:cNvSpPr>
              <a:spLocks/>
            </p:cNvSpPr>
            <p:nvPr/>
          </p:nvSpPr>
          <p:spPr bwMode="auto">
            <a:xfrm>
              <a:off x="5404" y="2373"/>
              <a:ext cx="39" cy="58"/>
            </a:xfrm>
            <a:custGeom>
              <a:avLst/>
              <a:gdLst>
                <a:gd name="T0" fmla="*/ 38 w 39"/>
                <a:gd name="T1" fmla="*/ 14 h 58"/>
                <a:gd name="T2" fmla="*/ 19 w 39"/>
                <a:gd name="T3" fmla="*/ 0 h 58"/>
                <a:gd name="T4" fmla="*/ 0 w 39"/>
                <a:gd name="T5" fmla="*/ 14 h 58"/>
                <a:gd name="T6" fmla="*/ 0 w 39"/>
                <a:gd name="T7" fmla="*/ 43 h 58"/>
                <a:gd name="T8" fmla="*/ 19 w 39"/>
                <a:gd name="T9" fmla="*/ 57 h 58"/>
                <a:gd name="T10" fmla="*/ 29 w 39"/>
                <a:gd name="T11" fmla="*/ 43 h 58"/>
                <a:gd name="T12" fmla="*/ 29 w 39"/>
                <a:gd name="T13" fmla="*/ 29 h 58"/>
                <a:gd name="T14" fmla="*/ 38 w 39"/>
                <a:gd name="T15" fmla="*/ 1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58"/>
                <a:gd name="T26" fmla="*/ 39 w 39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58">
                  <a:moveTo>
                    <a:pt x="38" y="14"/>
                  </a:moveTo>
                  <a:lnTo>
                    <a:pt x="19" y="0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29" y="29"/>
                  </a:lnTo>
                  <a:lnTo>
                    <a:pt x="38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165" descr="Blue tissue paper"/>
            <p:cNvSpPr>
              <a:spLocks/>
            </p:cNvSpPr>
            <p:nvPr/>
          </p:nvSpPr>
          <p:spPr bwMode="auto">
            <a:xfrm>
              <a:off x="5231" y="2521"/>
              <a:ext cx="21" cy="51"/>
            </a:xfrm>
            <a:custGeom>
              <a:avLst/>
              <a:gdLst>
                <a:gd name="T0" fmla="*/ 10 w 21"/>
                <a:gd name="T1" fmla="*/ 0 h 51"/>
                <a:gd name="T2" fmla="*/ 0 w 21"/>
                <a:gd name="T3" fmla="*/ 14 h 51"/>
                <a:gd name="T4" fmla="*/ 0 w 21"/>
                <a:gd name="T5" fmla="*/ 29 h 51"/>
                <a:gd name="T6" fmla="*/ 10 w 21"/>
                <a:gd name="T7" fmla="*/ 43 h 51"/>
                <a:gd name="T8" fmla="*/ 10 w 21"/>
                <a:gd name="T9" fmla="*/ 50 h 51"/>
                <a:gd name="T10" fmla="*/ 20 w 21"/>
                <a:gd name="T11" fmla="*/ 43 h 51"/>
                <a:gd name="T12" fmla="*/ 20 w 21"/>
                <a:gd name="T13" fmla="*/ 29 h 51"/>
                <a:gd name="T14" fmla="*/ 10 w 21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51"/>
                <a:gd name="T26" fmla="*/ 21 w 21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51">
                  <a:moveTo>
                    <a:pt x="10" y="0"/>
                  </a:moveTo>
                  <a:lnTo>
                    <a:pt x="0" y="14"/>
                  </a:lnTo>
                  <a:lnTo>
                    <a:pt x="0" y="29"/>
                  </a:lnTo>
                  <a:lnTo>
                    <a:pt x="10" y="43"/>
                  </a:lnTo>
                  <a:lnTo>
                    <a:pt x="10" y="50"/>
                  </a:lnTo>
                  <a:lnTo>
                    <a:pt x="20" y="43"/>
                  </a:lnTo>
                  <a:lnTo>
                    <a:pt x="20" y="29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166" descr="Blue tissue paper"/>
            <p:cNvSpPr>
              <a:spLocks/>
            </p:cNvSpPr>
            <p:nvPr/>
          </p:nvSpPr>
          <p:spPr bwMode="auto">
            <a:xfrm>
              <a:off x="4982" y="2656"/>
              <a:ext cx="48" cy="22"/>
            </a:xfrm>
            <a:custGeom>
              <a:avLst/>
              <a:gdLst>
                <a:gd name="T0" fmla="*/ 38 w 48"/>
                <a:gd name="T1" fmla="*/ 0 h 22"/>
                <a:gd name="T2" fmla="*/ 9 w 48"/>
                <a:gd name="T3" fmla="*/ 0 h 22"/>
                <a:gd name="T4" fmla="*/ 0 w 48"/>
                <a:gd name="T5" fmla="*/ 7 h 22"/>
                <a:gd name="T6" fmla="*/ 9 w 48"/>
                <a:gd name="T7" fmla="*/ 21 h 22"/>
                <a:gd name="T8" fmla="*/ 47 w 48"/>
                <a:gd name="T9" fmla="*/ 7 h 22"/>
                <a:gd name="T10" fmla="*/ 38 w 4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38" y="0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9" y="21"/>
                  </a:lnTo>
                  <a:lnTo>
                    <a:pt x="47" y="7"/>
                  </a:lnTo>
                  <a:lnTo>
                    <a:pt x="3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167" descr="Blue tissue paper"/>
            <p:cNvSpPr>
              <a:spLocks/>
            </p:cNvSpPr>
            <p:nvPr/>
          </p:nvSpPr>
          <p:spPr bwMode="auto">
            <a:xfrm>
              <a:off x="4857" y="2600"/>
              <a:ext cx="154" cy="249"/>
            </a:xfrm>
            <a:custGeom>
              <a:avLst/>
              <a:gdLst>
                <a:gd name="T0" fmla="*/ 0 w 154"/>
                <a:gd name="T1" fmla="*/ 7 h 249"/>
                <a:gd name="T2" fmla="*/ 0 w 154"/>
                <a:gd name="T3" fmla="*/ 29 h 249"/>
                <a:gd name="T4" fmla="*/ 28 w 154"/>
                <a:gd name="T5" fmla="*/ 29 h 249"/>
                <a:gd name="T6" fmla="*/ 48 w 154"/>
                <a:gd name="T7" fmla="*/ 50 h 249"/>
                <a:gd name="T8" fmla="*/ 38 w 154"/>
                <a:gd name="T9" fmla="*/ 64 h 249"/>
                <a:gd name="T10" fmla="*/ 77 w 154"/>
                <a:gd name="T11" fmla="*/ 106 h 249"/>
                <a:gd name="T12" fmla="*/ 114 w 154"/>
                <a:gd name="T13" fmla="*/ 142 h 249"/>
                <a:gd name="T14" fmla="*/ 95 w 154"/>
                <a:gd name="T15" fmla="*/ 156 h 249"/>
                <a:gd name="T16" fmla="*/ 114 w 154"/>
                <a:gd name="T17" fmla="*/ 192 h 249"/>
                <a:gd name="T18" fmla="*/ 77 w 154"/>
                <a:gd name="T19" fmla="*/ 205 h 249"/>
                <a:gd name="T20" fmla="*/ 77 w 154"/>
                <a:gd name="T21" fmla="*/ 212 h 249"/>
                <a:gd name="T22" fmla="*/ 58 w 154"/>
                <a:gd name="T23" fmla="*/ 219 h 249"/>
                <a:gd name="T24" fmla="*/ 58 w 154"/>
                <a:gd name="T25" fmla="*/ 234 h 249"/>
                <a:gd name="T26" fmla="*/ 58 w 154"/>
                <a:gd name="T27" fmla="*/ 248 h 249"/>
                <a:gd name="T28" fmla="*/ 77 w 154"/>
                <a:gd name="T29" fmla="*/ 241 h 249"/>
                <a:gd name="T30" fmla="*/ 134 w 154"/>
                <a:gd name="T31" fmla="*/ 212 h 249"/>
                <a:gd name="T32" fmla="*/ 144 w 154"/>
                <a:gd name="T33" fmla="*/ 199 h 249"/>
                <a:gd name="T34" fmla="*/ 153 w 154"/>
                <a:gd name="T35" fmla="*/ 170 h 249"/>
                <a:gd name="T36" fmla="*/ 144 w 154"/>
                <a:gd name="T37" fmla="*/ 142 h 249"/>
                <a:gd name="T38" fmla="*/ 134 w 154"/>
                <a:gd name="T39" fmla="*/ 120 h 249"/>
                <a:gd name="T40" fmla="*/ 134 w 154"/>
                <a:gd name="T41" fmla="*/ 113 h 249"/>
                <a:gd name="T42" fmla="*/ 105 w 154"/>
                <a:gd name="T43" fmla="*/ 113 h 249"/>
                <a:gd name="T44" fmla="*/ 86 w 154"/>
                <a:gd name="T45" fmla="*/ 92 h 249"/>
                <a:gd name="T46" fmla="*/ 67 w 154"/>
                <a:gd name="T47" fmla="*/ 64 h 249"/>
                <a:gd name="T48" fmla="*/ 67 w 154"/>
                <a:gd name="T49" fmla="*/ 50 h 249"/>
                <a:gd name="T50" fmla="*/ 95 w 154"/>
                <a:gd name="T51" fmla="*/ 29 h 249"/>
                <a:gd name="T52" fmla="*/ 105 w 154"/>
                <a:gd name="T53" fmla="*/ 21 h 249"/>
                <a:gd name="T54" fmla="*/ 95 w 154"/>
                <a:gd name="T55" fmla="*/ 21 h 249"/>
                <a:gd name="T56" fmla="*/ 77 w 154"/>
                <a:gd name="T57" fmla="*/ 7 h 249"/>
                <a:gd name="T58" fmla="*/ 77 w 154"/>
                <a:gd name="T59" fmla="*/ 0 h 249"/>
                <a:gd name="T60" fmla="*/ 67 w 154"/>
                <a:gd name="T61" fmla="*/ 0 h 249"/>
                <a:gd name="T62" fmla="*/ 48 w 154"/>
                <a:gd name="T63" fmla="*/ 0 h 249"/>
                <a:gd name="T64" fmla="*/ 0 w 154"/>
                <a:gd name="T65" fmla="*/ 14 h 249"/>
                <a:gd name="T66" fmla="*/ 0 w 154"/>
                <a:gd name="T67" fmla="*/ 7 h 2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249"/>
                <a:gd name="T104" fmla="*/ 154 w 154"/>
                <a:gd name="T105" fmla="*/ 249 h 2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249">
                  <a:moveTo>
                    <a:pt x="0" y="7"/>
                  </a:moveTo>
                  <a:lnTo>
                    <a:pt x="0" y="29"/>
                  </a:lnTo>
                  <a:lnTo>
                    <a:pt x="28" y="29"/>
                  </a:lnTo>
                  <a:lnTo>
                    <a:pt x="48" y="50"/>
                  </a:lnTo>
                  <a:lnTo>
                    <a:pt x="38" y="64"/>
                  </a:lnTo>
                  <a:lnTo>
                    <a:pt x="77" y="106"/>
                  </a:lnTo>
                  <a:lnTo>
                    <a:pt x="114" y="142"/>
                  </a:lnTo>
                  <a:lnTo>
                    <a:pt x="95" y="156"/>
                  </a:lnTo>
                  <a:lnTo>
                    <a:pt x="114" y="192"/>
                  </a:lnTo>
                  <a:lnTo>
                    <a:pt x="77" y="205"/>
                  </a:lnTo>
                  <a:lnTo>
                    <a:pt x="77" y="212"/>
                  </a:lnTo>
                  <a:lnTo>
                    <a:pt x="58" y="219"/>
                  </a:lnTo>
                  <a:lnTo>
                    <a:pt x="58" y="234"/>
                  </a:lnTo>
                  <a:lnTo>
                    <a:pt x="58" y="248"/>
                  </a:lnTo>
                  <a:lnTo>
                    <a:pt x="77" y="241"/>
                  </a:lnTo>
                  <a:lnTo>
                    <a:pt x="134" y="212"/>
                  </a:lnTo>
                  <a:lnTo>
                    <a:pt x="144" y="199"/>
                  </a:lnTo>
                  <a:lnTo>
                    <a:pt x="153" y="170"/>
                  </a:lnTo>
                  <a:lnTo>
                    <a:pt x="144" y="142"/>
                  </a:lnTo>
                  <a:lnTo>
                    <a:pt x="134" y="120"/>
                  </a:lnTo>
                  <a:lnTo>
                    <a:pt x="134" y="113"/>
                  </a:lnTo>
                  <a:lnTo>
                    <a:pt x="105" y="113"/>
                  </a:lnTo>
                  <a:lnTo>
                    <a:pt x="86" y="92"/>
                  </a:lnTo>
                  <a:lnTo>
                    <a:pt x="67" y="64"/>
                  </a:lnTo>
                  <a:lnTo>
                    <a:pt x="67" y="50"/>
                  </a:lnTo>
                  <a:lnTo>
                    <a:pt x="95" y="29"/>
                  </a:lnTo>
                  <a:lnTo>
                    <a:pt x="105" y="21"/>
                  </a:lnTo>
                  <a:lnTo>
                    <a:pt x="95" y="21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168" descr="Blue tissue paper"/>
            <p:cNvSpPr>
              <a:spLocks/>
            </p:cNvSpPr>
            <p:nvPr/>
          </p:nvSpPr>
          <p:spPr bwMode="auto">
            <a:xfrm>
              <a:off x="4799" y="2607"/>
              <a:ext cx="175" cy="227"/>
            </a:xfrm>
            <a:custGeom>
              <a:avLst/>
              <a:gdLst>
                <a:gd name="T0" fmla="*/ 49 w 175"/>
                <a:gd name="T1" fmla="*/ 0 h 227"/>
                <a:gd name="T2" fmla="*/ 19 w 175"/>
                <a:gd name="T3" fmla="*/ 21 h 227"/>
                <a:gd name="T4" fmla="*/ 0 w 175"/>
                <a:gd name="T5" fmla="*/ 43 h 227"/>
                <a:gd name="T6" fmla="*/ 30 w 175"/>
                <a:gd name="T7" fmla="*/ 50 h 227"/>
                <a:gd name="T8" fmla="*/ 30 w 175"/>
                <a:gd name="T9" fmla="*/ 85 h 227"/>
                <a:gd name="T10" fmla="*/ 49 w 175"/>
                <a:gd name="T11" fmla="*/ 92 h 227"/>
                <a:gd name="T12" fmla="*/ 68 w 175"/>
                <a:gd name="T13" fmla="*/ 77 h 227"/>
                <a:gd name="T14" fmla="*/ 87 w 175"/>
                <a:gd name="T15" fmla="*/ 77 h 227"/>
                <a:gd name="T16" fmla="*/ 126 w 175"/>
                <a:gd name="T17" fmla="*/ 113 h 227"/>
                <a:gd name="T18" fmla="*/ 126 w 175"/>
                <a:gd name="T19" fmla="*/ 127 h 227"/>
                <a:gd name="T20" fmla="*/ 135 w 175"/>
                <a:gd name="T21" fmla="*/ 142 h 227"/>
                <a:gd name="T22" fmla="*/ 135 w 175"/>
                <a:gd name="T23" fmla="*/ 156 h 227"/>
                <a:gd name="T24" fmla="*/ 126 w 175"/>
                <a:gd name="T25" fmla="*/ 163 h 227"/>
                <a:gd name="T26" fmla="*/ 107 w 175"/>
                <a:gd name="T27" fmla="*/ 156 h 227"/>
                <a:gd name="T28" fmla="*/ 87 w 175"/>
                <a:gd name="T29" fmla="*/ 149 h 227"/>
                <a:gd name="T30" fmla="*/ 68 w 175"/>
                <a:gd name="T31" fmla="*/ 163 h 227"/>
                <a:gd name="T32" fmla="*/ 58 w 175"/>
                <a:gd name="T33" fmla="*/ 170 h 227"/>
                <a:gd name="T34" fmla="*/ 68 w 175"/>
                <a:gd name="T35" fmla="*/ 198 h 227"/>
                <a:gd name="T36" fmla="*/ 87 w 175"/>
                <a:gd name="T37" fmla="*/ 205 h 227"/>
                <a:gd name="T38" fmla="*/ 116 w 175"/>
                <a:gd name="T39" fmla="*/ 226 h 227"/>
                <a:gd name="T40" fmla="*/ 116 w 175"/>
                <a:gd name="T41" fmla="*/ 219 h 227"/>
                <a:gd name="T42" fmla="*/ 135 w 175"/>
                <a:gd name="T43" fmla="*/ 205 h 227"/>
                <a:gd name="T44" fmla="*/ 135 w 175"/>
                <a:gd name="T45" fmla="*/ 198 h 227"/>
                <a:gd name="T46" fmla="*/ 155 w 175"/>
                <a:gd name="T47" fmla="*/ 190 h 227"/>
                <a:gd name="T48" fmla="*/ 165 w 175"/>
                <a:gd name="T49" fmla="*/ 184 h 227"/>
                <a:gd name="T50" fmla="*/ 174 w 175"/>
                <a:gd name="T51" fmla="*/ 170 h 227"/>
                <a:gd name="T52" fmla="*/ 155 w 175"/>
                <a:gd name="T53" fmla="*/ 156 h 227"/>
                <a:gd name="T54" fmla="*/ 165 w 175"/>
                <a:gd name="T55" fmla="*/ 142 h 227"/>
                <a:gd name="T56" fmla="*/ 174 w 175"/>
                <a:gd name="T57" fmla="*/ 134 h 227"/>
                <a:gd name="T58" fmla="*/ 165 w 175"/>
                <a:gd name="T59" fmla="*/ 120 h 227"/>
                <a:gd name="T60" fmla="*/ 116 w 175"/>
                <a:gd name="T61" fmla="*/ 77 h 227"/>
                <a:gd name="T62" fmla="*/ 97 w 175"/>
                <a:gd name="T63" fmla="*/ 57 h 227"/>
                <a:gd name="T64" fmla="*/ 107 w 175"/>
                <a:gd name="T65" fmla="*/ 43 h 227"/>
                <a:gd name="T66" fmla="*/ 97 w 175"/>
                <a:gd name="T67" fmla="*/ 29 h 227"/>
                <a:gd name="T68" fmla="*/ 87 w 175"/>
                <a:gd name="T69" fmla="*/ 21 h 227"/>
                <a:gd name="T70" fmla="*/ 58 w 175"/>
                <a:gd name="T71" fmla="*/ 21 h 227"/>
                <a:gd name="T72" fmla="*/ 58 w 175"/>
                <a:gd name="T73" fmla="*/ 7 h 227"/>
                <a:gd name="T74" fmla="*/ 49 w 175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5"/>
                <a:gd name="T115" fmla="*/ 0 h 227"/>
                <a:gd name="T116" fmla="*/ 175 w 175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5" h="227">
                  <a:moveTo>
                    <a:pt x="49" y="0"/>
                  </a:moveTo>
                  <a:lnTo>
                    <a:pt x="19" y="21"/>
                  </a:lnTo>
                  <a:lnTo>
                    <a:pt x="0" y="43"/>
                  </a:lnTo>
                  <a:lnTo>
                    <a:pt x="30" y="50"/>
                  </a:lnTo>
                  <a:lnTo>
                    <a:pt x="30" y="85"/>
                  </a:lnTo>
                  <a:lnTo>
                    <a:pt x="49" y="92"/>
                  </a:lnTo>
                  <a:lnTo>
                    <a:pt x="68" y="77"/>
                  </a:lnTo>
                  <a:lnTo>
                    <a:pt x="87" y="77"/>
                  </a:lnTo>
                  <a:lnTo>
                    <a:pt x="126" y="113"/>
                  </a:lnTo>
                  <a:lnTo>
                    <a:pt x="126" y="127"/>
                  </a:lnTo>
                  <a:lnTo>
                    <a:pt x="135" y="142"/>
                  </a:lnTo>
                  <a:lnTo>
                    <a:pt x="135" y="156"/>
                  </a:lnTo>
                  <a:lnTo>
                    <a:pt x="126" y="163"/>
                  </a:lnTo>
                  <a:lnTo>
                    <a:pt x="107" y="156"/>
                  </a:lnTo>
                  <a:lnTo>
                    <a:pt x="87" y="149"/>
                  </a:lnTo>
                  <a:lnTo>
                    <a:pt x="68" y="163"/>
                  </a:lnTo>
                  <a:lnTo>
                    <a:pt x="58" y="170"/>
                  </a:lnTo>
                  <a:lnTo>
                    <a:pt x="68" y="198"/>
                  </a:lnTo>
                  <a:lnTo>
                    <a:pt x="87" y="205"/>
                  </a:lnTo>
                  <a:lnTo>
                    <a:pt x="116" y="226"/>
                  </a:lnTo>
                  <a:lnTo>
                    <a:pt x="116" y="219"/>
                  </a:lnTo>
                  <a:lnTo>
                    <a:pt x="135" y="205"/>
                  </a:lnTo>
                  <a:lnTo>
                    <a:pt x="135" y="198"/>
                  </a:lnTo>
                  <a:lnTo>
                    <a:pt x="155" y="190"/>
                  </a:lnTo>
                  <a:lnTo>
                    <a:pt x="165" y="184"/>
                  </a:lnTo>
                  <a:lnTo>
                    <a:pt x="174" y="170"/>
                  </a:lnTo>
                  <a:lnTo>
                    <a:pt x="155" y="156"/>
                  </a:lnTo>
                  <a:lnTo>
                    <a:pt x="165" y="142"/>
                  </a:lnTo>
                  <a:lnTo>
                    <a:pt x="174" y="134"/>
                  </a:lnTo>
                  <a:lnTo>
                    <a:pt x="165" y="120"/>
                  </a:lnTo>
                  <a:lnTo>
                    <a:pt x="116" y="77"/>
                  </a:lnTo>
                  <a:lnTo>
                    <a:pt x="97" y="57"/>
                  </a:lnTo>
                  <a:lnTo>
                    <a:pt x="107" y="43"/>
                  </a:lnTo>
                  <a:lnTo>
                    <a:pt x="97" y="29"/>
                  </a:lnTo>
                  <a:lnTo>
                    <a:pt x="87" y="21"/>
                  </a:lnTo>
                  <a:lnTo>
                    <a:pt x="58" y="21"/>
                  </a:lnTo>
                  <a:lnTo>
                    <a:pt x="58" y="7"/>
                  </a:lnTo>
                  <a:lnTo>
                    <a:pt x="4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169" descr="Blue tissue paper"/>
            <p:cNvSpPr>
              <a:spLocks/>
            </p:cNvSpPr>
            <p:nvPr/>
          </p:nvSpPr>
          <p:spPr bwMode="auto">
            <a:xfrm>
              <a:off x="4760" y="2649"/>
              <a:ext cx="175" cy="235"/>
            </a:xfrm>
            <a:custGeom>
              <a:avLst/>
              <a:gdLst>
                <a:gd name="T0" fmla="*/ 39 w 175"/>
                <a:gd name="T1" fmla="*/ 0 h 235"/>
                <a:gd name="T2" fmla="*/ 30 w 175"/>
                <a:gd name="T3" fmla="*/ 7 h 235"/>
                <a:gd name="T4" fmla="*/ 19 w 175"/>
                <a:gd name="T5" fmla="*/ 21 h 235"/>
                <a:gd name="T6" fmla="*/ 0 w 175"/>
                <a:gd name="T7" fmla="*/ 36 h 235"/>
                <a:gd name="T8" fmla="*/ 30 w 175"/>
                <a:gd name="T9" fmla="*/ 71 h 235"/>
                <a:gd name="T10" fmla="*/ 30 w 175"/>
                <a:gd name="T11" fmla="*/ 100 h 235"/>
                <a:gd name="T12" fmla="*/ 30 w 175"/>
                <a:gd name="T13" fmla="*/ 107 h 235"/>
                <a:gd name="T14" fmla="*/ 30 w 175"/>
                <a:gd name="T15" fmla="*/ 128 h 235"/>
                <a:gd name="T16" fmla="*/ 30 w 175"/>
                <a:gd name="T17" fmla="*/ 177 h 235"/>
                <a:gd name="T18" fmla="*/ 30 w 175"/>
                <a:gd name="T19" fmla="*/ 198 h 235"/>
                <a:gd name="T20" fmla="*/ 49 w 175"/>
                <a:gd name="T21" fmla="*/ 206 h 235"/>
                <a:gd name="T22" fmla="*/ 58 w 175"/>
                <a:gd name="T23" fmla="*/ 234 h 235"/>
                <a:gd name="T24" fmla="*/ 87 w 175"/>
                <a:gd name="T25" fmla="*/ 234 h 235"/>
                <a:gd name="T26" fmla="*/ 68 w 175"/>
                <a:gd name="T27" fmla="*/ 206 h 235"/>
                <a:gd name="T28" fmla="*/ 49 w 175"/>
                <a:gd name="T29" fmla="*/ 191 h 235"/>
                <a:gd name="T30" fmla="*/ 58 w 175"/>
                <a:gd name="T31" fmla="*/ 149 h 235"/>
                <a:gd name="T32" fmla="*/ 58 w 175"/>
                <a:gd name="T33" fmla="*/ 121 h 235"/>
                <a:gd name="T34" fmla="*/ 87 w 175"/>
                <a:gd name="T35" fmla="*/ 128 h 235"/>
                <a:gd name="T36" fmla="*/ 97 w 175"/>
                <a:gd name="T37" fmla="*/ 128 h 235"/>
                <a:gd name="T38" fmla="*/ 107 w 175"/>
                <a:gd name="T39" fmla="*/ 114 h 235"/>
                <a:gd name="T40" fmla="*/ 126 w 175"/>
                <a:gd name="T41" fmla="*/ 107 h 235"/>
                <a:gd name="T42" fmla="*/ 145 w 175"/>
                <a:gd name="T43" fmla="*/ 114 h 235"/>
                <a:gd name="T44" fmla="*/ 174 w 175"/>
                <a:gd name="T45" fmla="*/ 121 h 235"/>
                <a:gd name="T46" fmla="*/ 174 w 175"/>
                <a:gd name="T47" fmla="*/ 107 h 235"/>
                <a:gd name="T48" fmla="*/ 174 w 175"/>
                <a:gd name="T49" fmla="*/ 93 h 235"/>
                <a:gd name="T50" fmla="*/ 165 w 175"/>
                <a:gd name="T51" fmla="*/ 71 h 235"/>
                <a:gd name="T52" fmla="*/ 145 w 175"/>
                <a:gd name="T53" fmla="*/ 50 h 235"/>
                <a:gd name="T54" fmla="*/ 126 w 175"/>
                <a:gd name="T55" fmla="*/ 36 h 235"/>
                <a:gd name="T56" fmla="*/ 107 w 175"/>
                <a:gd name="T57" fmla="*/ 36 h 235"/>
                <a:gd name="T58" fmla="*/ 87 w 175"/>
                <a:gd name="T59" fmla="*/ 50 h 235"/>
                <a:gd name="T60" fmla="*/ 68 w 175"/>
                <a:gd name="T61" fmla="*/ 36 h 235"/>
                <a:gd name="T62" fmla="*/ 68 w 175"/>
                <a:gd name="T63" fmla="*/ 14 h 235"/>
                <a:gd name="T64" fmla="*/ 58 w 175"/>
                <a:gd name="T65" fmla="*/ 7 h 235"/>
                <a:gd name="T66" fmla="*/ 39 w 175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5"/>
                <a:gd name="T103" fmla="*/ 0 h 235"/>
                <a:gd name="T104" fmla="*/ 175 w 175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5" h="235">
                  <a:moveTo>
                    <a:pt x="39" y="0"/>
                  </a:moveTo>
                  <a:lnTo>
                    <a:pt x="30" y="7"/>
                  </a:lnTo>
                  <a:lnTo>
                    <a:pt x="19" y="21"/>
                  </a:lnTo>
                  <a:lnTo>
                    <a:pt x="0" y="36"/>
                  </a:lnTo>
                  <a:lnTo>
                    <a:pt x="30" y="71"/>
                  </a:lnTo>
                  <a:lnTo>
                    <a:pt x="30" y="100"/>
                  </a:lnTo>
                  <a:lnTo>
                    <a:pt x="30" y="107"/>
                  </a:lnTo>
                  <a:lnTo>
                    <a:pt x="30" y="128"/>
                  </a:lnTo>
                  <a:lnTo>
                    <a:pt x="30" y="177"/>
                  </a:lnTo>
                  <a:lnTo>
                    <a:pt x="30" y="198"/>
                  </a:lnTo>
                  <a:lnTo>
                    <a:pt x="49" y="206"/>
                  </a:lnTo>
                  <a:lnTo>
                    <a:pt x="58" y="234"/>
                  </a:lnTo>
                  <a:lnTo>
                    <a:pt x="87" y="234"/>
                  </a:lnTo>
                  <a:lnTo>
                    <a:pt x="68" y="206"/>
                  </a:lnTo>
                  <a:lnTo>
                    <a:pt x="49" y="191"/>
                  </a:lnTo>
                  <a:lnTo>
                    <a:pt x="58" y="149"/>
                  </a:lnTo>
                  <a:lnTo>
                    <a:pt x="58" y="121"/>
                  </a:lnTo>
                  <a:lnTo>
                    <a:pt x="87" y="128"/>
                  </a:lnTo>
                  <a:lnTo>
                    <a:pt x="97" y="128"/>
                  </a:lnTo>
                  <a:lnTo>
                    <a:pt x="107" y="114"/>
                  </a:lnTo>
                  <a:lnTo>
                    <a:pt x="126" y="107"/>
                  </a:lnTo>
                  <a:lnTo>
                    <a:pt x="145" y="114"/>
                  </a:lnTo>
                  <a:lnTo>
                    <a:pt x="174" y="121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5" y="71"/>
                  </a:lnTo>
                  <a:lnTo>
                    <a:pt x="145" y="50"/>
                  </a:lnTo>
                  <a:lnTo>
                    <a:pt x="126" y="36"/>
                  </a:lnTo>
                  <a:lnTo>
                    <a:pt x="107" y="36"/>
                  </a:lnTo>
                  <a:lnTo>
                    <a:pt x="87" y="50"/>
                  </a:lnTo>
                  <a:lnTo>
                    <a:pt x="68" y="36"/>
                  </a:lnTo>
                  <a:lnTo>
                    <a:pt x="68" y="14"/>
                  </a:lnTo>
                  <a:lnTo>
                    <a:pt x="58" y="7"/>
                  </a:lnTo>
                  <a:lnTo>
                    <a:pt x="3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170" descr="Blue tissue paper"/>
            <p:cNvSpPr>
              <a:spLocks/>
            </p:cNvSpPr>
            <p:nvPr/>
          </p:nvSpPr>
          <p:spPr bwMode="auto">
            <a:xfrm>
              <a:off x="4645" y="2500"/>
              <a:ext cx="194" cy="299"/>
            </a:xfrm>
            <a:custGeom>
              <a:avLst/>
              <a:gdLst>
                <a:gd name="T0" fmla="*/ 87 w 194"/>
                <a:gd name="T1" fmla="*/ 0 h 299"/>
                <a:gd name="T2" fmla="*/ 77 w 194"/>
                <a:gd name="T3" fmla="*/ 14 h 299"/>
                <a:gd name="T4" fmla="*/ 49 w 194"/>
                <a:gd name="T5" fmla="*/ 29 h 299"/>
                <a:gd name="T6" fmla="*/ 29 w 194"/>
                <a:gd name="T7" fmla="*/ 57 h 299"/>
                <a:gd name="T8" fmla="*/ 29 w 194"/>
                <a:gd name="T9" fmla="*/ 85 h 299"/>
                <a:gd name="T10" fmla="*/ 10 w 194"/>
                <a:gd name="T11" fmla="*/ 85 h 299"/>
                <a:gd name="T12" fmla="*/ 10 w 194"/>
                <a:gd name="T13" fmla="*/ 99 h 299"/>
                <a:gd name="T14" fmla="*/ 0 w 194"/>
                <a:gd name="T15" fmla="*/ 128 h 299"/>
                <a:gd name="T16" fmla="*/ 0 w 194"/>
                <a:gd name="T17" fmla="*/ 142 h 299"/>
                <a:gd name="T18" fmla="*/ 19 w 194"/>
                <a:gd name="T19" fmla="*/ 156 h 299"/>
                <a:gd name="T20" fmla="*/ 39 w 194"/>
                <a:gd name="T21" fmla="*/ 199 h 299"/>
                <a:gd name="T22" fmla="*/ 58 w 194"/>
                <a:gd name="T23" fmla="*/ 213 h 299"/>
                <a:gd name="T24" fmla="*/ 68 w 194"/>
                <a:gd name="T25" fmla="*/ 220 h 299"/>
                <a:gd name="T26" fmla="*/ 77 w 194"/>
                <a:gd name="T27" fmla="*/ 220 h 299"/>
                <a:gd name="T28" fmla="*/ 87 w 194"/>
                <a:gd name="T29" fmla="*/ 199 h 299"/>
                <a:gd name="T30" fmla="*/ 107 w 194"/>
                <a:gd name="T31" fmla="*/ 213 h 299"/>
                <a:gd name="T32" fmla="*/ 107 w 194"/>
                <a:gd name="T33" fmla="*/ 228 h 299"/>
                <a:gd name="T34" fmla="*/ 126 w 194"/>
                <a:gd name="T35" fmla="*/ 248 h 299"/>
                <a:gd name="T36" fmla="*/ 135 w 194"/>
                <a:gd name="T37" fmla="*/ 255 h 299"/>
                <a:gd name="T38" fmla="*/ 135 w 194"/>
                <a:gd name="T39" fmla="*/ 277 h 299"/>
                <a:gd name="T40" fmla="*/ 145 w 194"/>
                <a:gd name="T41" fmla="*/ 298 h 299"/>
                <a:gd name="T42" fmla="*/ 145 w 194"/>
                <a:gd name="T43" fmla="*/ 269 h 299"/>
                <a:gd name="T44" fmla="*/ 145 w 194"/>
                <a:gd name="T45" fmla="*/ 255 h 299"/>
                <a:gd name="T46" fmla="*/ 145 w 194"/>
                <a:gd name="T47" fmla="*/ 228 h 299"/>
                <a:gd name="T48" fmla="*/ 126 w 194"/>
                <a:gd name="T49" fmla="*/ 206 h 299"/>
                <a:gd name="T50" fmla="*/ 107 w 194"/>
                <a:gd name="T51" fmla="*/ 185 h 299"/>
                <a:gd name="T52" fmla="*/ 126 w 194"/>
                <a:gd name="T53" fmla="*/ 170 h 299"/>
                <a:gd name="T54" fmla="*/ 145 w 194"/>
                <a:gd name="T55" fmla="*/ 156 h 299"/>
                <a:gd name="T56" fmla="*/ 154 w 194"/>
                <a:gd name="T57" fmla="*/ 149 h 299"/>
                <a:gd name="T58" fmla="*/ 174 w 194"/>
                <a:gd name="T59" fmla="*/ 128 h 299"/>
                <a:gd name="T60" fmla="*/ 193 w 194"/>
                <a:gd name="T61" fmla="*/ 113 h 299"/>
                <a:gd name="T62" fmla="*/ 184 w 194"/>
                <a:gd name="T63" fmla="*/ 78 h 299"/>
                <a:gd name="T64" fmla="*/ 154 w 194"/>
                <a:gd name="T65" fmla="*/ 78 h 299"/>
                <a:gd name="T66" fmla="*/ 135 w 194"/>
                <a:gd name="T67" fmla="*/ 64 h 299"/>
                <a:gd name="T68" fmla="*/ 135 w 194"/>
                <a:gd name="T69" fmla="*/ 36 h 299"/>
                <a:gd name="T70" fmla="*/ 116 w 194"/>
                <a:gd name="T71" fmla="*/ 7 h 299"/>
                <a:gd name="T72" fmla="*/ 107 w 194"/>
                <a:gd name="T73" fmla="*/ 7 h 299"/>
                <a:gd name="T74" fmla="*/ 87 w 194"/>
                <a:gd name="T75" fmla="*/ 0 h 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"/>
                <a:gd name="T115" fmla="*/ 0 h 299"/>
                <a:gd name="T116" fmla="*/ 194 w 194"/>
                <a:gd name="T117" fmla="*/ 299 h 2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" h="299">
                  <a:moveTo>
                    <a:pt x="87" y="0"/>
                  </a:moveTo>
                  <a:lnTo>
                    <a:pt x="77" y="14"/>
                  </a:lnTo>
                  <a:lnTo>
                    <a:pt x="49" y="29"/>
                  </a:lnTo>
                  <a:lnTo>
                    <a:pt x="29" y="57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9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19" y="156"/>
                  </a:lnTo>
                  <a:lnTo>
                    <a:pt x="39" y="199"/>
                  </a:lnTo>
                  <a:lnTo>
                    <a:pt x="58" y="213"/>
                  </a:lnTo>
                  <a:lnTo>
                    <a:pt x="68" y="220"/>
                  </a:lnTo>
                  <a:lnTo>
                    <a:pt x="77" y="220"/>
                  </a:lnTo>
                  <a:lnTo>
                    <a:pt x="87" y="199"/>
                  </a:lnTo>
                  <a:lnTo>
                    <a:pt x="107" y="213"/>
                  </a:lnTo>
                  <a:lnTo>
                    <a:pt x="107" y="228"/>
                  </a:lnTo>
                  <a:lnTo>
                    <a:pt x="126" y="248"/>
                  </a:lnTo>
                  <a:lnTo>
                    <a:pt x="135" y="255"/>
                  </a:lnTo>
                  <a:lnTo>
                    <a:pt x="135" y="277"/>
                  </a:lnTo>
                  <a:lnTo>
                    <a:pt x="145" y="298"/>
                  </a:lnTo>
                  <a:lnTo>
                    <a:pt x="145" y="269"/>
                  </a:lnTo>
                  <a:lnTo>
                    <a:pt x="145" y="255"/>
                  </a:lnTo>
                  <a:lnTo>
                    <a:pt x="145" y="228"/>
                  </a:lnTo>
                  <a:lnTo>
                    <a:pt x="126" y="206"/>
                  </a:lnTo>
                  <a:lnTo>
                    <a:pt x="107" y="185"/>
                  </a:lnTo>
                  <a:lnTo>
                    <a:pt x="126" y="170"/>
                  </a:lnTo>
                  <a:lnTo>
                    <a:pt x="145" y="156"/>
                  </a:lnTo>
                  <a:lnTo>
                    <a:pt x="154" y="149"/>
                  </a:lnTo>
                  <a:lnTo>
                    <a:pt x="174" y="128"/>
                  </a:lnTo>
                  <a:lnTo>
                    <a:pt x="193" y="113"/>
                  </a:lnTo>
                  <a:lnTo>
                    <a:pt x="184" y="78"/>
                  </a:lnTo>
                  <a:lnTo>
                    <a:pt x="154" y="78"/>
                  </a:lnTo>
                  <a:lnTo>
                    <a:pt x="135" y="64"/>
                  </a:lnTo>
                  <a:lnTo>
                    <a:pt x="135" y="36"/>
                  </a:lnTo>
                  <a:lnTo>
                    <a:pt x="116" y="7"/>
                  </a:lnTo>
                  <a:lnTo>
                    <a:pt x="107" y="7"/>
                  </a:lnTo>
                  <a:lnTo>
                    <a:pt x="87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171" descr="Blue tissue paper"/>
            <p:cNvSpPr>
              <a:spLocks/>
            </p:cNvSpPr>
            <p:nvPr/>
          </p:nvSpPr>
          <p:spPr bwMode="auto">
            <a:xfrm>
              <a:off x="4540" y="2543"/>
              <a:ext cx="106" cy="100"/>
            </a:xfrm>
            <a:custGeom>
              <a:avLst/>
              <a:gdLst>
                <a:gd name="T0" fmla="*/ 105 w 106"/>
                <a:gd name="T1" fmla="*/ 99 h 100"/>
                <a:gd name="T2" fmla="*/ 96 w 106"/>
                <a:gd name="T3" fmla="*/ 78 h 100"/>
                <a:gd name="T4" fmla="*/ 67 w 106"/>
                <a:gd name="T5" fmla="*/ 57 h 100"/>
                <a:gd name="T6" fmla="*/ 48 w 106"/>
                <a:gd name="T7" fmla="*/ 43 h 100"/>
                <a:gd name="T8" fmla="*/ 28 w 106"/>
                <a:gd name="T9" fmla="*/ 29 h 100"/>
                <a:gd name="T10" fmla="*/ 28 w 106"/>
                <a:gd name="T11" fmla="*/ 50 h 100"/>
                <a:gd name="T12" fmla="*/ 9 w 106"/>
                <a:gd name="T13" fmla="*/ 63 h 100"/>
                <a:gd name="T14" fmla="*/ 9 w 106"/>
                <a:gd name="T15" fmla="*/ 50 h 100"/>
                <a:gd name="T16" fmla="*/ 9 w 106"/>
                <a:gd name="T17" fmla="*/ 21 h 100"/>
                <a:gd name="T18" fmla="*/ 0 w 106"/>
                <a:gd name="T19" fmla="*/ 14 h 100"/>
                <a:gd name="T20" fmla="*/ 0 w 106"/>
                <a:gd name="T21" fmla="*/ 0 h 100"/>
                <a:gd name="T22" fmla="*/ 9 w 106"/>
                <a:gd name="T23" fmla="*/ 0 h 100"/>
                <a:gd name="T24" fmla="*/ 48 w 106"/>
                <a:gd name="T25" fmla="*/ 7 h 100"/>
                <a:gd name="T26" fmla="*/ 57 w 106"/>
                <a:gd name="T27" fmla="*/ 14 h 100"/>
                <a:gd name="T28" fmla="*/ 76 w 106"/>
                <a:gd name="T29" fmla="*/ 14 h 100"/>
                <a:gd name="T30" fmla="*/ 85 w 106"/>
                <a:gd name="T31" fmla="*/ 29 h 100"/>
                <a:gd name="T32" fmla="*/ 85 w 106"/>
                <a:gd name="T33" fmla="*/ 43 h 100"/>
                <a:gd name="T34" fmla="*/ 105 w 106"/>
                <a:gd name="T35" fmla="*/ 63 h 100"/>
                <a:gd name="T36" fmla="*/ 105 w 106"/>
                <a:gd name="T37" fmla="*/ 85 h 100"/>
                <a:gd name="T38" fmla="*/ 105 w 106"/>
                <a:gd name="T39" fmla="*/ 99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100"/>
                <a:gd name="T62" fmla="*/ 106 w 106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100">
                  <a:moveTo>
                    <a:pt x="105" y="99"/>
                  </a:moveTo>
                  <a:lnTo>
                    <a:pt x="96" y="78"/>
                  </a:lnTo>
                  <a:lnTo>
                    <a:pt x="67" y="57"/>
                  </a:lnTo>
                  <a:lnTo>
                    <a:pt x="48" y="43"/>
                  </a:lnTo>
                  <a:lnTo>
                    <a:pt x="28" y="29"/>
                  </a:lnTo>
                  <a:lnTo>
                    <a:pt x="28" y="50"/>
                  </a:lnTo>
                  <a:lnTo>
                    <a:pt x="9" y="63"/>
                  </a:lnTo>
                  <a:lnTo>
                    <a:pt x="9" y="50"/>
                  </a:lnTo>
                  <a:lnTo>
                    <a:pt x="9" y="2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48" y="7"/>
                  </a:lnTo>
                  <a:lnTo>
                    <a:pt x="57" y="14"/>
                  </a:lnTo>
                  <a:lnTo>
                    <a:pt x="76" y="14"/>
                  </a:lnTo>
                  <a:lnTo>
                    <a:pt x="85" y="29"/>
                  </a:lnTo>
                  <a:lnTo>
                    <a:pt x="85" y="43"/>
                  </a:lnTo>
                  <a:lnTo>
                    <a:pt x="105" y="63"/>
                  </a:lnTo>
                  <a:lnTo>
                    <a:pt x="105" y="85"/>
                  </a:lnTo>
                  <a:lnTo>
                    <a:pt x="105" y="9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172" descr="Blue tissue paper"/>
            <p:cNvSpPr>
              <a:spLocks/>
            </p:cNvSpPr>
            <p:nvPr/>
          </p:nvSpPr>
          <p:spPr bwMode="auto">
            <a:xfrm>
              <a:off x="4531" y="2479"/>
              <a:ext cx="202" cy="150"/>
            </a:xfrm>
            <a:custGeom>
              <a:avLst/>
              <a:gdLst>
                <a:gd name="T0" fmla="*/ 115 w 202"/>
                <a:gd name="T1" fmla="*/ 149 h 150"/>
                <a:gd name="T2" fmla="*/ 115 w 202"/>
                <a:gd name="T3" fmla="*/ 128 h 150"/>
                <a:gd name="T4" fmla="*/ 95 w 202"/>
                <a:gd name="T5" fmla="*/ 106 h 150"/>
                <a:gd name="T6" fmla="*/ 95 w 202"/>
                <a:gd name="T7" fmla="*/ 92 h 150"/>
                <a:gd name="T8" fmla="*/ 95 w 202"/>
                <a:gd name="T9" fmla="*/ 85 h 150"/>
                <a:gd name="T10" fmla="*/ 95 w 202"/>
                <a:gd name="T11" fmla="*/ 78 h 150"/>
                <a:gd name="T12" fmla="*/ 67 w 202"/>
                <a:gd name="T13" fmla="*/ 85 h 150"/>
                <a:gd name="T14" fmla="*/ 67 w 202"/>
                <a:gd name="T15" fmla="*/ 71 h 150"/>
                <a:gd name="T16" fmla="*/ 19 w 202"/>
                <a:gd name="T17" fmla="*/ 64 h 150"/>
                <a:gd name="T18" fmla="*/ 9 w 202"/>
                <a:gd name="T19" fmla="*/ 64 h 150"/>
                <a:gd name="T20" fmla="*/ 0 w 202"/>
                <a:gd name="T21" fmla="*/ 57 h 150"/>
                <a:gd name="T22" fmla="*/ 9 w 202"/>
                <a:gd name="T23" fmla="*/ 29 h 150"/>
                <a:gd name="T24" fmla="*/ 28 w 202"/>
                <a:gd name="T25" fmla="*/ 29 h 150"/>
                <a:gd name="T26" fmla="*/ 28 w 202"/>
                <a:gd name="T27" fmla="*/ 43 h 150"/>
                <a:gd name="T28" fmla="*/ 48 w 202"/>
                <a:gd name="T29" fmla="*/ 57 h 150"/>
                <a:gd name="T30" fmla="*/ 86 w 202"/>
                <a:gd name="T31" fmla="*/ 50 h 150"/>
                <a:gd name="T32" fmla="*/ 86 w 202"/>
                <a:gd name="T33" fmla="*/ 21 h 150"/>
                <a:gd name="T34" fmla="*/ 106 w 202"/>
                <a:gd name="T35" fmla="*/ 21 h 150"/>
                <a:gd name="T36" fmla="*/ 125 w 202"/>
                <a:gd name="T37" fmla="*/ 7 h 150"/>
                <a:gd name="T38" fmla="*/ 143 w 202"/>
                <a:gd name="T39" fmla="*/ 0 h 150"/>
                <a:gd name="T40" fmla="*/ 162 w 202"/>
                <a:gd name="T41" fmla="*/ 0 h 150"/>
                <a:gd name="T42" fmla="*/ 172 w 202"/>
                <a:gd name="T43" fmla="*/ 0 h 150"/>
                <a:gd name="T44" fmla="*/ 172 w 202"/>
                <a:gd name="T45" fmla="*/ 14 h 150"/>
                <a:gd name="T46" fmla="*/ 201 w 202"/>
                <a:gd name="T47" fmla="*/ 21 h 150"/>
                <a:gd name="T48" fmla="*/ 192 w 202"/>
                <a:gd name="T49" fmla="*/ 29 h 150"/>
                <a:gd name="T50" fmla="*/ 162 w 202"/>
                <a:gd name="T51" fmla="*/ 57 h 150"/>
                <a:gd name="T52" fmla="*/ 153 w 202"/>
                <a:gd name="T53" fmla="*/ 71 h 150"/>
                <a:gd name="T54" fmla="*/ 143 w 202"/>
                <a:gd name="T55" fmla="*/ 92 h 150"/>
                <a:gd name="T56" fmla="*/ 143 w 202"/>
                <a:gd name="T57" fmla="*/ 106 h 150"/>
                <a:gd name="T58" fmla="*/ 125 w 202"/>
                <a:gd name="T59" fmla="*/ 106 h 150"/>
                <a:gd name="T60" fmla="*/ 115 w 202"/>
                <a:gd name="T61" fmla="*/ 128 h 150"/>
                <a:gd name="T62" fmla="*/ 115 w 202"/>
                <a:gd name="T63" fmla="*/ 149 h 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2"/>
                <a:gd name="T97" fmla="*/ 0 h 150"/>
                <a:gd name="T98" fmla="*/ 202 w 202"/>
                <a:gd name="T99" fmla="*/ 150 h 1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2" h="150">
                  <a:moveTo>
                    <a:pt x="115" y="149"/>
                  </a:moveTo>
                  <a:lnTo>
                    <a:pt x="115" y="128"/>
                  </a:lnTo>
                  <a:lnTo>
                    <a:pt x="95" y="106"/>
                  </a:lnTo>
                  <a:lnTo>
                    <a:pt x="95" y="92"/>
                  </a:lnTo>
                  <a:lnTo>
                    <a:pt x="95" y="85"/>
                  </a:lnTo>
                  <a:lnTo>
                    <a:pt x="95" y="78"/>
                  </a:lnTo>
                  <a:lnTo>
                    <a:pt x="67" y="85"/>
                  </a:lnTo>
                  <a:lnTo>
                    <a:pt x="67" y="71"/>
                  </a:lnTo>
                  <a:lnTo>
                    <a:pt x="19" y="64"/>
                  </a:lnTo>
                  <a:lnTo>
                    <a:pt x="9" y="64"/>
                  </a:lnTo>
                  <a:lnTo>
                    <a:pt x="0" y="57"/>
                  </a:lnTo>
                  <a:lnTo>
                    <a:pt x="9" y="29"/>
                  </a:lnTo>
                  <a:lnTo>
                    <a:pt x="28" y="29"/>
                  </a:lnTo>
                  <a:lnTo>
                    <a:pt x="28" y="43"/>
                  </a:lnTo>
                  <a:lnTo>
                    <a:pt x="48" y="57"/>
                  </a:lnTo>
                  <a:lnTo>
                    <a:pt x="86" y="50"/>
                  </a:lnTo>
                  <a:lnTo>
                    <a:pt x="86" y="21"/>
                  </a:lnTo>
                  <a:lnTo>
                    <a:pt x="106" y="21"/>
                  </a:lnTo>
                  <a:lnTo>
                    <a:pt x="125" y="7"/>
                  </a:lnTo>
                  <a:lnTo>
                    <a:pt x="143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72" y="14"/>
                  </a:lnTo>
                  <a:lnTo>
                    <a:pt x="201" y="21"/>
                  </a:lnTo>
                  <a:lnTo>
                    <a:pt x="192" y="29"/>
                  </a:lnTo>
                  <a:lnTo>
                    <a:pt x="162" y="57"/>
                  </a:lnTo>
                  <a:lnTo>
                    <a:pt x="153" y="71"/>
                  </a:lnTo>
                  <a:lnTo>
                    <a:pt x="143" y="92"/>
                  </a:lnTo>
                  <a:lnTo>
                    <a:pt x="143" y="106"/>
                  </a:lnTo>
                  <a:lnTo>
                    <a:pt x="125" y="106"/>
                  </a:lnTo>
                  <a:lnTo>
                    <a:pt x="115" y="128"/>
                  </a:lnTo>
                  <a:lnTo>
                    <a:pt x="115" y="14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Freeform 173" descr="Blue tissue paper"/>
            <p:cNvSpPr>
              <a:spLocks/>
            </p:cNvSpPr>
            <p:nvPr/>
          </p:nvSpPr>
          <p:spPr bwMode="auto">
            <a:xfrm>
              <a:off x="4560" y="2500"/>
              <a:ext cx="58" cy="36"/>
            </a:xfrm>
            <a:custGeom>
              <a:avLst/>
              <a:gdLst>
                <a:gd name="T0" fmla="*/ 0 w 58"/>
                <a:gd name="T1" fmla="*/ 7 h 36"/>
                <a:gd name="T2" fmla="*/ 0 w 58"/>
                <a:gd name="T3" fmla="*/ 21 h 36"/>
                <a:gd name="T4" fmla="*/ 9 w 58"/>
                <a:gd name="T5" fmla="*/ 28 h 36"/>
                <a:gd name="T6" fmla="*/ 19 w 58"/>
                <a:gd name="T7" fmla="*/ 35 h 36"/>
                <a:gd name="T8" fmla="*/ 48 w 58"/>
                <a:gd name="T9" fmla="*/ 28 h 36"/>
                <a:gd name="T10" fmla="*/ 57 w 58"/>
                <a:gd name="T11" fmla="*/ 28 h 36"/>
                <a:gd name="T12" fmla="*/ 57 w 58"/>
                <a:gd name="T13" fmla="*/ 7 h 36"/>
                <a:gd name="T14" fmla="*/ 57 w 58"/>
                <a:gd name="T15" fmla="*/ 0 h 36"/>
                <a:gd name="T16" fmla="*/ 38 w 58"/>
                <a:gd name="T17" fmla="*/ 7 h 36"/>
                <a:gd name="T18" fmla="*/ 9 w 58"/>
                <a:gd name="T19" fmla="*/ 7 h 36"/>
                <a:gd name="T20" fmla="*/ 0 w 58"/>
                <a:gd name="T21" fmla="*/ 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36"/>
                <a:gd name="T35" fmla="*/ 58 w 5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36">
                  <a:moveTo>
                    <a:pt x="0" y="7"/>
                  </a:moveTo>
                  <a:lnTo>
                    <a:pt x="0" y="21"/>
                  </a:lnTo>
                  <a:lnTo>
                    <a:pt x="9" y="28"/>
                  </a:lnTo>
                  <a:lnTo>
                    <a:pt x="19" y="35"/>
                  </a:lnTo>
                  <a:lnTo>
                    <a:pt x="48" y="28"/>
                  </a:lnTo>
                  <a:lnTo>
                    <a:pt x="57" y="28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7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174" descr="Blue tissue paper"/>
            <p:cNvSpPr>
              <a:spLocks/>
            </p:cNvSpPr>
            <p:nvPr/>
          </p:nvSpPr>
          <p:spPr bwMode="auto">
            <a:xfrm>
              <a:off x="4118" y="2323"/>
              <a:ext cx="434" cy="511"/>
            </a:xfrm>
            <a:custGeom>
              <a:avLst/>
              <a:gdLst>
                <a:gd name="T0" fmla="*/ 135 w 434"/>
                <a:gd name="T1" fmla="*/ 0 h 511"/>
                <a:gd name="T2" fmla="*/ 77 w 434"/>
                <a:gd name="T3" fmla="*/ 14 h 511"/>
                <a:gd name="T4" fmla="*/ 67 w 434"/>
                <a:gd name="T5" fmla="*/ 21 h 511"/>
                <a:gd name="T6" fmla="*/ 67 w 434"/>
                <a:gd name="T7" fmla="*/ 36 h 511"/>
                <a:gd name="T8" fmla="*/ 97 w 434"/>
                <a:gd name="T9" fmla="*/ 50 h 511"/>
                <a:gd name="T10" fmla="*/ 77 w 434"/>
                <a:gd name="T11" fmla="*/ 71 h 511"/>
                <a:gd name="T12" fmla="*/ 86 w 434"/>
                <a:gd name="T13" fmla="*/ 92 h 511"/>
                <a:gd name="T14" fmla="*/ 135 w 434"/>
                <a:gd name="T15" fmla="*/ 92 h 511"/>
                <a:gd name="T16" fmla="*/ 135 w 434"/>
                <a:gd name="T17" fmla="*/ 99 h 511"/>
                <a:gd name="T18" fmla="*/ 125 w 434"/>
                <a:gd name="T19" fmla="*/ 113 h 511"/>
                <a:gd name="T20" fmla="*/ 97 w 434"/>
                <a:gd name="T21" fmla="*/ 163 h 511"/>
                <a:gd name="T22" fmla="*/ 77 w 434"/>
                <a:gd name="T23" fmla="*/ 184 h 511"/>
                <a:gd name="T24" fmla="*/ 28 w 434"/>
                <a:gd name="T25" fmla="*/ 191 h 511"/>
                <a:gd name="T26" fmla="*/ 39 w 434"/>
                <a:gd name="T27" fmla="*/ 213 h 511"/>
                <a:gd name="T28" fmla="*/ 67 w 434"/>
                <a:gd name="T29" fmla="*/ 241 h 511"/>
                <a:gd name="T30" fmla="*/ 39 w 434"/>
                <a:gd name="T31" fmla="*/ 248 h 511"/>
                <a:gd name="T32" fmla="*/ 19 w 434"/>
                <a:gd name="T33" fmla="*/ 241 h 511"/>
                <a:gd name="T34" fmla="*/ 0 w 434"/>
                <a:gd name="T35" fmla="*/ 241 h 511"/>
                <a:gd name="T36" fmla="*/ 0 w 434"/>
                <a:gd name="T37" fmla="*/ 248 h 511"/>
                <a:gd name="T38" fmla="*/ 0 w 434"/>
                <a:gd name="T39" fmla="*/ 262 h 511"/>
                <a:gd name="T40" fmla="*/ 48 w 434"/>
                <a:gd name="T41" fmla="*/ 262 h 511"/>
                <a:gd name="T42" fmla="*/ 48 w 434"/>
                <a:gd name="T43" fmla="*/ 269 h 511"/>
                <a:gd name="T44" fmla="*/ 19 w 434"/>
                <a:gd name="T45" fmla="*/ 276 h 511"/>
                <a:gd name="T46" fmla="*/ 48 w 434"/>
                <a:gd name="T47" fmla="*/ 297 h 511"/>
                <a:gd name="T48" fmla="*/ 67 w 434"/>
                <a:gd name="T49" fmla="*/ 297 h 511"/>
                <a:gd name="T50" fmla="*/ 86 w 434"/>
                <a:gd name="T51" fmla="*/ 269 h 511"/>
                <a:gd name="T52" fmla="*/ 97 w 434"/>
                <a:gd name="T53" fmla="*/ 283 h 511"/>
                <a:gd name="T54" fmla="*/ 106 w 434"/>
                <a:gd name="T55" fmla="*/ 347 h 511"/>
                <a:gd name="T56" fmla="*/ 144 w 434"/>
                <a:gd name="T57" fmla="*/ 433 h 511"/>
                <a:gd name="T58" fmla="*/ 173 w 434"/>
                <a:gd name="T59" fmla="*/ 474 h 511"/>
                <a:gd name="T60" fmla="*/ 202 w 434"/>
                <a:gd name="T61" fmla="*/ 503 h 511"/>
                <a:gd name="T62" fmla="*/ 202 w 434"/>
                <a:gd name="T63" fmla="*/ 510 h 511"/>
                <a:gd name="T64" fmla="*/ 250 w 434"/>
                <a:gd name="T65" fmla="*/ 489 h 511"/>
                <a:gd name="T66" fmla="*/ 289 w 434"/>
                <a:gd name="T67" fmla="*/ 433 h 511"/>
                <a:gd name="T68" fmla="*/ 308 w 434"/>
                <a:gd name="T69" fmla="*/ 369 h 511"/>
                <a:gd name="T70" fmla="*/ 336 w 434"/>
                <a:gd name="T71" fmla="*/ 354 h 511"/>
                <a:gd name="T72" fmla="*/ 404 w 434"/>
                <a:gd name="T73" fmla="*/ 326 h 511"/>
                <a:gd name="T74" fmla="*/ 424 w 434"/>
                <a:gd name="T75" fmla="*/ 290 h 511"/>
                <a:gd name="T76" fmla="*/ 433 w 434"/>
                <a:gd name="T77" fmla="*/ 283 h 511"/>
                <a:gd name="T78" fmla="*/ 433 w 434"/>
                <a:gd name="T79" fmla="*/ 241 h 511"/>
                <a:gd name="T80" fmla="*/ 424 w 434"/>
                <a:gd name="T81" fmla="*/ 227 h 511"/>
                <a:gd name="T82" fmla="*/ 414 w 434"/>
                <a:gd name="T83" fmla="*/ 213 h 511"/>
                <a:gd name="T84" fmla="*/ 414 w 434"/>
                <a:gd name="T85" fmla="*/ 206 h 511"/>
                <a:gd name="T86" fmla="*/ 366 w 434"/>
                <a:gd name="T87" fmla="*/ 206 h 511"/>
                <a:gd name="T88" fmla="*/ 347 w 434"/>
                <a:gd name="T89" fmla="*/ 199 h 511"/>
                <a:gd name="T90" fmla="*/ 327 w 434"/>
                <a:gd name="T91" fmla="*/ 191 h 511"/>
                <a:gd name="T92" fmla="*/ 289 w 434"/>
                <a:gd name="T93" fmla="*/ 191 h 511"/>
                <a:gd name="T94" fmla="*/ 250 w 434"/>
                <a:gd name="T95" fmla="*/ 156 h 511"/>
                <a:gd name="T96" fmla="*/ 250 w 434"/>
                <a:gd name="T97" fmla="*/ 149 h 511"/>
                <a:gd name="T98" fmla="*/ 250 w 434"/>
                <a:gd name="T99" fmla="*/ 134 h 511"/>
                <a:gd name="T100" fmla="*/ 222 w 434"/>
                <a:gd name="T101" fmla="*/ 127 h 511"/>
                <a:gd name="T102" fmla="*/ 202 w 434"/>
                <a:gd name="T103" fmla="*/ 113 h 511"/>
                <a:gd name="T104" fmla="*/ 202 w 434"/>
                <a:gd name="T105" fmla="*/ 92 h 511"/>
                <a:gd name="T106" fmla="*/ 202 w 434"/>
                <a:gd name="T107" fmla="*/ 78 h 511"/>
                <a:gd name="T108" fmla="*/ 211 w 434"/>
                <a:gd name="T109" fmla="*/ 50 h 511"/>
                <a:gd name="T110" fmla="*/ 222 w 434"/>
                <a:gd name="T111" fmla="*/ 43 h 511"/>
                <a:gd name="T112" fmla="*/ 222 w 434"/>
                <a:gd name="T113" fmla="*/ 14 h 511"/>
                <a:gd name="T114" fmla="*/ 202 w 434"/>
                <a:gd name="T115" fmla="*/ 29 h 511"/>
                <a:gd name="T116" fmla="*/ 183 w 434"/>
                <a:gd name="T117" fmla="*/ 29 h 511"/>
                <a:gd name="T118" fmla="*/ 144 w 434"/>
                <a:gd name="T119" fmla="*/ 29 h 511"/>
                <a:gd name="T120" fmla="*/ 135 w 434"/>
                <a:gd name="T121" fmla="*/ 7 h 511"/>
                <a:gd name="T122" fmla="*/ 135 w 434"/>
                <a:gd name="T123" fmla="*/ 0 h 5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4"/>
                <a:gd name="T187" fmla="*/ 0 h 511"/>
                <a:gd name="T188" fmla="*/ 434 w 434"/>
                <a:gd name="T189" fmla="*/ 511 h 5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4" h="511">
                  <a:moveTo>
                    <a:pt x="135" y="0"/>
                  </a:moveTo>
                  <a:lnTo>
                    <a:pt x="77" y="14"/>
                  </a:lnTo>
                  <a:lnTo>
                    <a:pt x="67" y="21"/>
                  </a:lnTo>
                  <a:lnTo>
                    <a:pt x="67" y="36"/>
                  </a:lnTo>
                  <a:lnTo>
                    <a:pt x="97" y="50"/>
                  </a:lnTo>
                  <a:lnTo>
                    <a:pt x="77" y="71"/>
                  </a:lnTo>
                  <a:lnTo>
                    <a:pt x="86" y="92"/>
                  </a:lnTo>
                  <a:lnTo>
                    <a:pt x="135" y="92"/>
                  </a:lnTo>
                  <a:lnTo>
                    <a:pt x="135" y="99"/>
                  </a:lnTo>
                  <a:lnTo>
                    <a:pt x="125" y="113"/>
                  </a:lnTo>
                  <a:lnTo>
                    <a:pt x="97" y="163"/>
                  </a:lnTo>
                  <a:lnTo>
                    <a:pt x="77" y="184"/>
                  </a:lnTo>
                  <a:lnTo>
                    <a:pt x="28" y="191"/>
                  </a:lnTo>
                  <a:lnTo>
                    <a:pt x="39" y="213"/>
                  </a:lnTo>
                  <a:lnTo>
                    <a:pt x="67" y="241"/>
                  </a:lnTo>
                  <a:lnTo>
                    <a:pt x="39" y="248"/>
                  </a:lnTo>
                  <a:lnTo>
                    <a:pt x="19" y="241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62"/>
                  </a:lnTo>
                  <a:lnTo>
                    <a:pt x="48" y="262"/>
                  </a:lnTo>
                  <a:lnTo>
                    <a:pt x="48" y="269"/>
                  </a:lnTo>
                  <a:lnTo>
                    <a:pt x="19" y="276"/>
                  </a:lnTo>
                  <a:lnTo>
                    <a:pt x="48" y="297"/>
                  </a:lnTo>
                  <a:lnTo>
                    <a:pt x="67" y="297"/>
                  </a:lnTo>
                  <a:lnTo>
                    <a:pt x="86" y="269"/>
                  </a:lnTo>
                  <a:lnTo>
                    <a:pt x="97" y="283"/>
                  </a:lnTo>
                  <a:lnTo>
                    <a:pt x="106" y="347"/>
                  </a:lnTo>
                  <a:lnTo>
                    <a:pt x="144" y="433"/>
                  </a:lnTo>
                  <a:lnTo>
                    <a:pt x="173" y="474"/>
                  </a:lnTo>
                  <a:lnTo>
                    <a:pt x="202" y="503"/>
                  </a:lnTo>
                  <a:lnTo>
                    <a:pt x="202" y="510"/>
                  </a:lnTo>
                  <a:lnTo>
                    <a:pt x="250" y="489"/>
                  </a:lnTo>
                  <a:lnTo>
                    <a:pt x="289" y="433"/>
                  </a:lnTo>
                  <a:lnTo>
                    <a:pt x="308" y="369"/>
                  </a:lnTo>
                  <a:lnTo>
                    <a:pt x="336" y="354"/>
                  </a:lnTo>
                  <a:lnTo>
                    <a:pt x="404" y="326"/>
                  </a:lnTo>
                  <a:lnTo>
                    <a:pt x="424" y="290"/>
                  </a:lnTo>
                  <a:lnTo>
                    <a:pt x="433" y="283"/>
                  </a:lnTo>
                  <a:lnTo>
                    <a:pt x="433" y="241"/>
                  </a:lnTo>
                  <a:lnTo>
                    <a:pt x="424" y="227"/>
                  </a:lnTo>
                  <a:lnTo>
                    <a:pt x="414" y="213"/>
                  </a:lnTo>
                  <a:lnTo>
                    <a:pt x="414" y="206"/>
                  </a:lnTo>
                  <a:lnTo>
                    <a:pt x="366" y="206"/>
                  </a:lnTo>
                  <a:lnTo>
                    <a:pt x="347" y="199"/>
                  </a:lnTo>
                  <a:lnTo>
                    <a:pt x="327" y="191"/>
                  </a:lnTo>
                  <a:lnTo>
                    <a:pt x="289" y="191"/>
                  </a:lnTo>
                  <a:lnTo>
                    <a:pt x="250" y="156"/>
                  </a:lnTo>
                  <a:lnTo>
                    <a:pt x="250" y="149"/>
                  </a:lnTo>
                  <a:lnTo>
                    <a:pt x="250" y="134"/>
                  </a:lnTo>
                  <a:lnTo>
                    <a:pt x="222" y="127"/>
                  </a:lnTo>
                  <a:lnTo>
                    <a:pt x="202" y="113"/>
                  </a:lnTo>
                  <a:lnTo>
                    <a:pt x="202" y="92"/>
                  </a:lnTo>
                  <a:lnTo>
                    <a:pt x="202" y="78"/>
                  </a:lnTo>
                  <a:lnTo>
                    <a:pt x="211" y="50"/>
                  </a:lnTo>
                  <a:lnTo>
                    <a:pt x="222" y="43"/>
                  </a:lnTo>
                  <a:lnTo>
                    <a:pt x="222" y="14"/>
                  </a:lnTo>
                  <a:lnTo>
                    <a:pt x="202" y="29"/>
                  </a:lnTo>
                  <a:lnTo>
                    <a:pt x="183" y="29"/>
                  </a:lnTo>
                  <a:lnTo>
                    <a:pt x="144" y="29"/>
                  </a:lnTo>
                  <a:lnTo>
                    <a:pt x="135" y="7"/>
                  </a:lnTo>
                  <a:lnTo>
                    <a:pt x="135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175" descr="Blue tissue paper"/>
            <p:cNvSpPr>
              <a:spLocks/>
            </p:cNvSpPr>
            <p:nvPr/>
          </p:nvSpPr>
          <p:spPr bwMode="auto">
            <a:xfrm>
              <a:off x="4367" y="2458"/>
              <a:ext cx="185" cy="72"/>
            </a:xfrm>
            <a:custGeom>
              <a:avLst/>
              <a:gdLst>
                <a:gd name="T0" fmla="*/ 0 w 185"/>
                <a:gd name="T1" fmla="*/ 0 h 72"/>
                <a:gd name="T2" fmla="*/ 0 w 185"/>
                <a:gd name="T3" fmla="*/ 7 h 72"/>
                <a:gd name="T4" fmla="*/ 0 w 185"/>
                <a:gd name="T5" fmla="*/ 22 h 72"/>
                <a:gd name="T6" fmla="*/ 30 w 185"/>
                <a:gd name="T7" fmla="*/ 49 h 72"/>
                <a:gd name="T8" fmla="*/ 39 w 185"/>
                <a:gd name="T9" fmla="*/ 57 h 72"/>
                <a:gd name="T10" fmla="*/ 77 w 185"/>
                <a:gd name="T11" fmla="*/ 57 h 72"/>
                <a:gd name="T12" fmla="*/ 96 w 185"/>
                <a:gd name="T13" fmla="*/ 64 h 72"/>
                <a:gd name="T14" fmla="*/ 116 w 185"/>
                <a:gd name="T15" fmla="*/ 71 h 72"/>
                <a:gd name="T16" fmla="*/ 126 w 185"/>
                <a:gd name="T17" fmla="*/ 71 h 72"/>
                <a:gd name="T18" fmla="*/ 154 w 185"/>
                <a:gd name="T19" fmla="*/ 71 h 72"/>
                <a:gd name="T20" fmla="*/ 174 w 185"/>
                <a:gd name="T21" fmla="*/ 71 h 72"/>
                <a:gd name="T22" fmla="*/ 174 w 185"/>
                <a:gd name="T23" fmla="*/ 57 h 72"/>
                <a:gd name="T24" fmla="*/ 184 w 185"/>
                <a:gd name="T25" fmla="*/ 49 h 72"/>
                <a:gd name="T26" fmla="*/ 154 w 185"/>
                <a:gd name="T27" fmla="*/ 49 h 72"/>
                <a:gd name="T28" fmla="*/ 145 w 185"/>
                <a:gd name="T29" fmla="*/ 43 h 72"/>
                <a:gd name="T30" fmla="*/ 135 w 185"/>
                <a:gd name="T31" fmla="*/ 29 h 72"/>
                <a:gd name="T32" fmla="*/ 116 w 185"/>
                <a:gd name="T33" fmla="*/ 29 h 72"/>
                <a:gd name="T34" fmla="*/ 107 w 185"/>
                <a:gd name="T35" fmla="*/ 36 h 72"/>
                <a:gd name="T36" fmla="*/ 68 w 185"/>
                <a:gd name="T37" fmla="*/ 22 h 72"/>
                <a:gd name="T38" fmla="*/ 49 w 185"/>
                <a:gd name="T39" fmla="*/ 7 h 72"/>
                <a:gd name="T40" fmla="*/ 19 w 185"/>
                <a:gd name="T41" fmla="*/ 0 h 72"/>
                <a:gd name="T42" fmla="*/ 0 w 185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5"/>
                <a:gd name="T67" fmla="*/ 0 h 72"/>
                <a:gd name="T68" fmla="*/ 185 w 185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5" h="72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30" y="49"/>
                  </a:lnTo>
                  <a:lnTo>
                    <a:pt x="39" y="57"/>
                  </a:lnTo>
                  <a:lnTo>
                    <a:pt x="77" y="57"/>
                  </a:lnTo>
                  <a:lnTo>
                    <a:pt x="96" y="64"/>
                  </a:lnTo>
                  <a:lnTo>
                    <a:pt x="116" y="71"/>
                  </a:lnTo>
                  <a:lnTo>
                    <a:pt x="126" y="71"/>
                  </a:lnTo>
                  <a:lnTo>
                    <a:pt x="154" y="71"/>
                  </a:lnTo>
                  <a:lnTo>
                    <a:pt x="174" y="71"/>
                  </a:lnTo>
                  <a:lnTo>
                    <a:pt x="174" y="57"/>
                  </a:lnTo>
                  <a:lnTo>
                    <a:pt x="184" y="49"/>
                  </a:lnTo>
                  <a:lnTo>
                    <a:pt x="154" y="49"/>
                  </a:lnTo>
                  <a:lnTo>
                    <a:pt x="145" y="43"/>
                  </a:lnTo>
                  <a:lnTo>
                    <a:pt x="135" y="29"/>
                  </a:lnTo>
                  <a:lnTo>
                    <a:pt x="116" y="29"/>
                  </a:lnTo>
                  <a:lnTo>
                    <a:pt x="107" y="36"/>
                  </a:lnTo>
                  <a:lnTo>
                    <a:pt x="68" y="22"/>
                  </a:lnTo>
                  <a:lnTo>
                    <a:pt x="49" y="7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176" descr="Blue tissue paper"/>
            <p:cNvSpPr>
              <a:spLocks/>
            </p:cNvSpPr>
            <p:nvPr/>
          </p:nvSpPr>
          <p:spPr bwMode="auto">
            <a:xfrm>
              <a:off x="4376" y="2833"/>
              <a:ext cx="50" cy="51"/>
            </a:xfrm>
            <a:custGeom>
              <a:avLst/>
              <a:gdLst>
                <a:gd name="T0" fmla="*/ 19 w 50"/>
                <a:gd name="T1" fmla="*/ 0 h 51"/>
                <a:gd name="T2" fmla="*/ 10 w 50"/>
                <a:gd name="T3" fmla="*/ 14 h 51"/>
                <a:gd name="T4" fmla="*/ 0 w 50"/>
                <a:gd name="T5" fmla="*/ 21 h 51"/>
                <a:gd name="T6" fmla="*/ 0 w 50"/>
                <a:gd name="T7" fmla="*/ 36 h 51"/>
                <a:gd name="T8" fmla="*/ 10 w 50"/>
                <a:gd name="T9" fmla="*/ 43 h 51"/>
                <a:gd name="T10" fmla="*/ 39 w 50"/>
                <a:gd name="T11" fmla="*/ 50 h 51"/>
                <a:gd name="T12" fmla="*/ 49 w 50"/>
                <a:gd name="T13" fmla="*/ 36 h 51"/>
                <a:gd name="T14" fmla="*/ 39 w 50"/>
                <a:gd name="T15" fmla="*/ 21 h 51"/>
                <a:gd name="T16" fmla="*/ 19 w 50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51"/>
                <a:gd name="T29" fmla="*/ 50 w 5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51">
                  <a:moveTo>
                    <a:pt x="19" y="0"/>
                  </a:moveTo>
                  <a:lnTo>
                    <a:pt x="10" y="14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10" y="43"/>
                  </a:lnTo>
                  <a:lnTo>
                    <a:pt x="39" y="50"/>
                  </a:lnTo>
                  <a:lnTo>
                    <a:pt x="49" y="36"/>
                  </a:lnTo>
                  <a:lnTo>
                    <a:pt x="39" y="21"/>
                  </a:lnTo>
                  <a:lnTo>
                    <a:pt x="1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177" descr="Blue tissue paper"/>
            <p:cNvSpPr>
              <a:spLocks/>
            </p:cNvSpPr>
            <p:nvPr/>
          </p:nvSpPr>
          <p:spPr bwMode="auto">
            <a:xfrm>
              <a:off x="3964" y="2344"/>
              <a:ext cx="291" cy="228"/>
            </a:xfrm>
            <a:custGeom>
              <a:avLst/>
              <a:gdLst>
                <a:gd name="T0" fmla="*/ 223 w 291"/>
                <a:gd name="T1" fmla="*/ 0 h 228"/>
                <a:gd name="T2" fmla="*/ 203 w 291"/>
                <a:gd name="T3" fmla="*/ 7 h 228"/>
                <a:gd name="T4" fmla="*/ 193 w 291"/>
                <a:gd name="T5" fmla="*/ 7 h 228"/>
                <a:gd name="T6" fmla="*/ 193 w 291"/>
                <a:gd name="T7" fmla="*/ 29 h 228"/>
                <a:gd name="T8" fmla="*/ 184 w 291"/>
                <a:gd name="T9" fmla="*/ 43 h 228"/>
                <a:gd name="T10" fmla="*/ 174 w 291"/>
                <a:gd name="T11" fmla="*/ 43 h 228"/>
                <a:gd name="T12" fmla="*/ 155 w 291"/>
                <a:gd name="T13" fmla="*/ 71 h 228"/>
                <a:gd name="T14" fmla="*/ 145 w 291"/>
                <a:gd name="T15" fmla="*/ 78 h 228"/>
                <a:gd name="T16" fmla="*/ 135 w 291"/>
                <a:gd name="T17" fmla="*/ 100 h 228"/>
                <a:gd name="T18" fmla="*/ 88 w 291"/>
                <a:gd name="T19" fmla="*/ 100 h 228"/>
                <a:gd name="T20" fmla="*/ 88 w 291"/>
                <a:gd name="T21" fmla="*/ 121 h 228"/>
                <a:gd name="T22" fmla="*/ 58 w 291"/>
                <a:gd name="T23" fmla="*/ 128 h 228"/>
                <a:gd name="T24" fmla="*/ 30 w 291"/>
                <a:gd name="T25" fmla="*/ 121 h 228"/>
                <a:gd name="T26" fmla="*/ 0 w 291"/>
                <a:gd name="T27" fmla="*/ 114 h 228"/>
                <a:gd name="T28" fmla="*/ 0 w 291"/>
                <a:gd name="T29" fmla="*/ 135 h 228"/>
                <a:gd name="T30" fmla="*/ 30 w 291"/>
                <a:gd name="T31" fmla="*/ 156 h 228"/>
                <a:gd name="T32" fmla="*/ 30 w 291"/>
                <a:gd name="T33" fmla="*/ 170 h 228"/>
                <a:gd name="T34" fmla="*/ 19 w 291"/>
                <a:gd name="T35" fmla="*/ 170 h 228"/>
                <a:gd name="T36" fmla="*/ 10 w 291"/>
                <a:gd name="T37" fmla="*/ 199 h 228"/>
                <a:gd name="T38" fmla="*/ 39 w 291"/>
                <a:gd name="T39" fmla="*/ 199 h 228"/>
                <a:gd name="T40" fmla="*/ 107 w 291"/>
                <a:gd name="T41" fmla="*/ 199 h 228"/>
                <a:gd name="T42" fmla="*/ 126 w 291"/>
                <a:gd name="T43" fmla="*/ 213 h 228"/>
                <a:gd name="T44" fmla="*/ 155 w 291"/>
                <a:gd name="T45" fmla="*/ 227 h 228"/>
                <a:gd name="T46" fmla="*/ 155 w 291"/>
                <a:gd name="T47" fmla="*/ 220 h 228"/>
                <a:gd name="T48" fmla="*/ 165 w 291"/>
                <a:gd name="T49" fmla="*/ 220 h 228"/>
                <a:gd name="T50" fmla="*/ 193 w 291"/>
                <a:gd name="T51" fmla="*/ 227 h 228"/>
                <a:gd name="T52" fmla="*/ 213 w 291"/>
                <a:gd name="T53" fmla="*/ 220 h 228"/>
                <a:gd name="T54" fmla="*/ 184 w 291"/>
                <a:gd name="T55" fmla="*/ 170 h 228"/>
                <a:gd name="T56" fmla="*/ 213 w 291"/>
                <a:gd name="T57" fmla="*/ 170 h 228"/>
                <a:gd name="T58" fmla="*/ 232 w 291"/>
                <a:gd name="T59" fmla="*/ 163 h 228"/>
                <a:gd name="T60" fmla="*/ 281 w 291"/>
                <a:gd name="T61" fmla="*/ 114 h 228"/>
                <a:gd name="T62" fmla="*/ 281 w 291"/>
                <a:gd name="T63" fmla="*/ 100 h 228"/>
                <a:gd name="T64" fmla="*/ 290 w 291"/>
                <a:gd name="T65" fmla="*/ 71 h 228"/>
                <a:gd name="T66" fmla="*/ 261 w 291"/>
                <a:gd name="T67" fmla="*/ 71 h 228"/>
                <a:gd name="T68" fmla="*/ 242 w 291"/>
                <a:gd name="T69" fmla="*/ 64 h 228"/>
                <a:gd name="T70" fmla="*/ 232 w 291"/>
                <a:gd name="T71" fmla="*/ 50 h 228"/>
                <a:gd name="T72" fmla="*/ 251 w 291"/>
                <a:gd name="T73" fmla="*/ 29 h 228"/>
                <a:gd name="T74" fmla="*/ 232 w 291"/>
                <a:gd name="T75" fmla="*/ 14 h 228"/>
                <a:gd name="T76" fmla="*/ 223 w 291"/>
                <a:gd name="T77" fmla="*/ 7 h 228"/>
                <a:gd name="T78" fmla="*/ 223 w 291"/>
                <a:gd name="T79" fmla="*/ 0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1"/>
                <a:gd name="T121" fmla="*/ 0 h 228"/>
                <a:gd name="T122" fmla="*/ 291 w 291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1" h="228">
                  <a:moveTo>
                    <a:pt x="223" y="0"/>
                  </a:moveTo>
                  <a:lnTo>
                    <a:pt x="203" y="7"/>
                  </a:lnTo>
                  <a:lnTo>
                    <a:pt x="193" y="7"/>
                  </a:lnTo>
                  <a:lnTo>
                    <a:pt x="193" y="29"/>
                  </a:lnTo>
                  <a:lnTo>
                    <a:pt x="184" y="43"/>
                  </a:lnTo>
                  <a:lnTo>
                    <a:pt x="174" y="43"/>
                  </a:lnTo>
                  <a:lnTo>
                    <a:pt x="155" y="71"/>
                  </a:lnTo>
                  <a:lnTo>
                    <a:pt x="145" y="78"/>
                  </a:lnTo>
                  <a:lnTo>
                    <a:pt x="135" y="100"/>
                  </a:lnTo>
                  <a:lnTo>
                    <a:pt x="88" y="100"/>
                  </a:lnTo>
                  <a:lnTo>
                    <a:pt x="88" y="121"/>
                  </a:lnTo>
                  <a:lnTo>
                    <a:pt x="58" y="128"/>
                  </a:lnTo>
                  <a:lnTo>
                    <a:pt x="30" y="121"/>
                  </a:lnTo>
                  <a:lnTo>
                    <a:pt x="0" y="114"/>
                  </a:lnTo>
                  <a:lnTo>
                    <a:pt x="0" y="135"/>
                  </a:lnTo>
                  <a:lnTo>
                    <a:pt x="30" y="156"/>
                  </a:lnTo>
                  <a:lnTo>
                    <a:pt x="30" y="170"/>
                  </a:lnTo>
                  <a:lnTo>
                    <a:pt x="19" y="170"/>
                  </a:lnTo>
                  <a:lnTo>
                    <a:pt x="10" y="199"/>
                  </a:lnTo>
                  <a:lnTo>
                    <a:pt x="39" y="199"/>
                  </a:lnTo>
                  <a:lnTo>
                    <a:pt x="107" y="199"/>
                  </a:lnTo>
                  <a:lnTo>
                    <a:pt x="126" y="213"/>
                  </a:lnTo>
                  <a:lnTo>
                    <a:pt x="155" y="227"/>
                  </a:lnTo>
                  <a:lnTo>
                    <a:pt x="155" y="220"/>
                  </a:lnTo>
                  <a:lnTo>
                    <a:pt x="165" y="220"/>
                  </a:lnTo>
                  <a:lnTo>
                    <a:pt x="193" y="227"/>
                  </a:lnTo>
                  <a:lnTo>
                    <a:pt x="213" y="220"/>
                  </a:lnTo>
                  <a:lnTo>
                    <a:pt x="184" y="170"/>
                  </a:lnTo>
                  <a:lnTo>
                    <a:pt x="213" y="170"/>
                  </a:lnTo>
                  <a:lnTo>
                    <a:pt x="232" y="163"/>
                  </a:lnTo>
                  <a:lnTo>
                    <a:pt x="281" y="114"/>
                  </a:lnTo>
                  <a:lnTo>
                    <a:pt x="281" y="100"/>
                  </a:lnTo>
                  <a:lnTo>
                    <a:pt x="290" y="71"/>
                  </a:lnTo>
                  <a:lnTo>
                    <a:pt x="261" y="71"/>
                  </a:lnTo>
                  <a:lnTo>
                    <a:pt x="242" y="64"/>
                  </a:lnTo>
                  <a:lnTo>
                    <a:pt x="232" y="50"/>
                  </a:lnTo>
                  <a:lnTo>
                    <a:pt x="251" y="29"/>
                  </a:lnTo>
                  <a:lnTo>
                    <a:pt x="232" y="14"/>
                  </a:lnTo>
                  <a:lnTo>
                    <a:pt x="223" y="7"/>
                  </a:lnTo>
                  <a:lnTo>
                    <a:pt x="223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178" descr="Blue tissue paper"/>
            <p:cNvSpPr>
              <a:spLocks/>
            </p:cNvSpPr>
            <p:nvPr/>
          </p:nvSpPr>
          <p:spPr bwMode="auto">
            <a:xfrm>
              <a:off x="3926" y="2309"/>
              <a:ext cx="329" cy="164"/>
            </a:xfrm>
            <a:custGeom>
              <a:avLst/>
              <a:gdLst>
                <a:gd name="T0" fmla="*/ 29 w 329"/>
                <a:gd name="T1" fmla="*/ 43 h 164"/>
                <a:gd name="T2" fmla="*/ 10 w 329"/>
                <a:gd name="T3" fmla="*/ 71 h 164"/>
                <a:gd name="T4" fmla="*/ 19 w 329"/>
                <a:gd name="T5" fmla="*/ 92 h 164"/>
                <a:gd name="T6" fmla="*/ 0 w 329"/>
                <a:gd name="T7" fmla="*/ 114 h 164"/>
                <a:gd name="T8" fmla="*/ 19 w 329"/>
                <a:gd name="T9" fmla="*/ 128 h 164"/>
                <a:gd name="T10" fmla="*/ 49 w 329"/>
                <a:gd name="T11" fmla="*/ 128 h 164"/>
                <a:gd name="T12" fmla="*/ 49 w 329"/>
                <a:gd name="T13" fmla="*/ 149 h 164"/>
                <a:gd name="T14" fmla="*/ 39 w 329"/>
                <a:gd name="T15" fmla="*/ 149 h 164"/>
                <a:gd name="T16" fmla="*/ 96 w 329"/>
                <a:gd name="T17" fmla="*/ 163 h 164"/>
                <a:gd name="T18" fmla="*/ 126 w 329"/>
                <a:gd name="T19" fmla="*/ 156 h 164"/>
                <a:gd name="T20" fmla="*/ 126 w 329"/>
                <a:gd name="T21" fmla="*/ 134 h 164"/>
                <a:gd name="T22" fmla="*/ 174 w 329"/>
                <a:gd name="T23" fmla="*/ 134 h 164"/>
                <a:gd name="T24" fmla="*/ 184 w 329"/>
                <a:gd name="T25" fmla="*/ 114 h 164"/>
                <a:gd name="T26" fmla="*/ 193 w 329"/>
                <a:gd name="T27" fmla="*/ 107 h 164"/>
                <a:gd name="T28" fmla="*/ 212 w 329"/>
                <a:gd name="T29" fmla="*/ 78 h 164"/>
                <a:gd name="T30" fmla="*/ 222 w 329"/>
                <a:gd name="T31" fmla="*/ 78 h 164"/>
                <a:gd name="T32" fmla="*/ 231 w 329"/>
                <a:gd name="T33" fmla="*/ 56 h 164"/>
                <a:gd name="T34" fmla="*/ 231 w 329"/>
                <a:gd name="T35" fmla="*/ 43 h 164"/>
                <a:gd name="T36" fmla="*/ 242 w 329"/>
                <a:gd name="T37" fmla="*/ 43 h 164"/>
                <a:gd name="T38" fmla="*/ 261 w 329"/>
                <a:gd name="T39" fmla="*/ 36 h 164"/>
                <a:gd name="T40" fmla="*/ 270 w 329"/>
                <a:gd name="T41" fmla="*/ 29 h 164"/>
                <a:gd name="T42" fmla="*/ 328 w 329"/>
                <a:gd name="T43" fmla="*/ 14 h 164"/>
                <a:gd name="T44" fmla="*/ 309 w 329"/>
                <a:gd name="T45" fmla="*/ 0 h 164"/>
                <a:gd name="T46" fmla="*/ 270 w 329"/>
                <a:gd name="T47" fmla="*/ 7 h 164"/>
                <a:gd name="T48" fmla="*/ 242 w 329"/>
                <a:gd name="T49" fmla="*/ 7 h 164"/>
                <a:gd name="T50" fmla="*/ 231 w 329"/>
                <a:gd name="T51" fmla="*/ 0 h 164"/>
                <a:gd name="T52" fmla="*/ 193 w 329"/>
                <a:gd name="T53" fmla="*/ 7 h 164"/>
                <a:gd name="T54" fmla="*/ 145 w 329"/>
                <a:gd name="T55" fmla="*/ 7 h 164"/>
                <a:gd name="T56" fmla="*/ 107 w 329"/>
                <a:gd name="T57" fmla="*/ 29 h 164"/>
                <a:gd name="T58" fmla="*/ 87 w 329"/>
                <a:gd name="T59" fmla="*/ 36 h 164"/>
                <a:gd name="T60" fmla="*/ 58 w 329"/>
                <a:gd name="T61" fmla="*/ 49 h 164"/>
                <a:gd name="T62" fmla="*/ 39 w 329"/>
                <a:gd name="T63" fmla="*/ 49 h 164"/>
                <a:gd name="T64" fmla="*/ 29 w 329"/>
                <a:gd name="T65" fmla="*/ 43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9"/>
                <a:gd name="T100" fmla="*/ 0 h 164"/>
                <a:gd name="T101" fmla="*/ 329 w 329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9" h="164">
                  <a:moveTo>
                    <a:pt x="29" y="43"/>
                  </a:moveTo>
                  <a:lnTo>
                    <a:pt x="10" y="71"/>
                  </a:lnTo>
                  <a:lnTo>
                    <a:pt x="19" y="92"/>
                  </a:lnTo>
                  <a:lnTo>
                    <a:pt x="0" y="114"/>
                  </a:lnTo>
                  <a:lnTo>
                    <a:pt x="19" y="128"/>
                  </a:lnTo>
                  <a:lnTo>
                    <a:pt x="49" y="128"/>
                  </a:lnTo>
                  <a:lnTo>
                    <a:pt x="49" y="149"/>
                  </a:lnTo>
                  <a:lnTo>
                    <a:pt x="39" y="149"/>
                  </a:lnTo>
                  <a:lnTo>
                    <a:pt x="96" y="163"/>
                  </a:lnTo>
                  <a:lnTo>
                    <a:pt x="126" y="156"/>
                  </a:lnTo>
                  <a:lnTo>
                    <a:pt x="126" y="134"/>
                  </a:lnTo>
                  <a:lnTo>
                    <a:pt x="174" y="134"/>
                  </a:lnTo>
                  <a:lnTo>
                    <a:pt x="184" y="114"/>
                  </a:lnTo>
                  <a:lnTo>
                    <a:pt x="193" y="107"/>
                  </a:lnTo>
                  <a:lnTo>
                    <a:pt x="212" y="78"/>
                  </a:lnTo>
                  <a:lnTo>
                    <a:pt x="222" y="78"/>
                  </a:lnTo>
                  <a:lnTo>
                    <a:pt x="231" y="56"/>
                  </a:lnTo>
                  <a:lnTo>
                    <a:pt x="231" y="43"/>
                  </a:lnTo>
                  <a:lnTo>
                    <a:pt x="242" y="43"/>
                  </a:lnTo>
                  <a:lnTo>
                    <a:pt x="261" y="36"/>
                  </a:lnTo>
                  <a:lnTo>
                    <a:pt x="270" y="29"/>
                  </a:lnTo>
                  <a:lnTo>
                    <a:pt x="328" y="14"/>
                  </a:lnTo>
                  <a:lnTo>
                    <a:pt x="309" y="0"/>
                  </a:lnTo>
                  <a:lnTo>
                    <a:pt x="270" y="7"/>
                  </a:lnTo>
                  <a:lnTo>
                    <a:pt x="242" y="7"/>
                  </a:lnTo>
                  <a:lnTo>
                    <a:pt x="231" y="0"/>
                  </a:lnTo>
                  <a:lnTo>
                    <a:pt x="193" y="7"/>
                  </a:lnTo>
                  <a:lnTo>
                    <a:pt x="145" y="7"/>
                  </a:lnTo>
                  <a:lnTo>
                    <a:pt x="107" y="29"/>
                  </a:lnTo>
                  <a:lnTo>
                    <a:pt x="87" y="36"/>
                  </a:lnTo>
                  <a:lnTo>
                    <a:pt x="58" y="49"/>
                  </a:lnTo>
                  <a:lnTo>
                    <a:pt x="39" y="49"/>
                  </a:lnTo>
                  <a:lnTo>
                    <a:pt x="29" y="4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179" descr="Blue tissue paper"/>
            <p:cNvSpPr>
              <a:spLocks/>
            </p:cNvSpPr>
            <p:nvPr/>
          </p:nvSpPr>
          <p:spPr bwMode="auto">
            <a:xfrm>
              <a:off x="3581" y="2274"/>
              <a:ext cx="413" cy="270"/>
            </a:xfrm>
            <a:custGeom>
              <a:avLst/>
              <a:gdLst>
                <a:gd name="T0" fmla="*/ 9 w 413"/>
                <a:gd name="T1" fmla="*/ 0 h 270"/>
                <a:gd name="T2" fmla="*/ 0 w 413"/>
                <a:gd name="T3" fmla="*/ 29 h 270"/>
                <a:gd name="T4" fmla="*/ 0 w 413"/>
                <a:gd name="T5" fmla="*/ 43 h 270"/>
                <a:gd name="T6" fmla="*/ 28 w 413"/>
                <a:gd name="T7" fmla="*/ 71 h 270"/>
                <a:gd name="T8" fmla="*/ 67 w 413"/>
                <a:gd name="T9" fmla="*/ 78 h 270"/>
                <a:gd name="T10" fmla="*/ 48 w 413"/>
                <a:gd name="T11" fmla="*/ 99 h 270"/>
                <a:gd name="T12" fmla="*/ 58 w 413"/>
                <a:gd name="T13" fmla="*/ 120 h 270"/>
                <a:gd name="T14" fmla="*/ 86 w 413"/>
                <a:gd name="T15" fmla="*/ 127 h 270"/>
                <a:gd name="T16" fmla="*/ 95 w 413"/>
                <a:gd name="T17" fmla="*/ 156 h 270"/>
                <a:gd name="T18" fmla="*/ 125 w 413"/>
                <a:gd name="T19" fmla="*/ 184 h 270"/>
                <a:gd name="T20" fmla="*/ 144 w 413"/>
                <a:gd name="T21" fmla="*/ 184 h 270"/>
                <a:gd name="T22" fmla="*/ 163 w 413"/>
                <a:gd name="T23" fmla="*/ 213 h 270"/>
                <a:gd name="T24" fmla="*/ 182 w 413"/>
                <a:gd name="T25" fmla="*/ 219 h 270"/>
                <a:gd name="T26" fmla="*/ 220 w 413"/>
                <a:gd name="T27" fmla="*/ 240 h 270"/>
                <a:gd name="T28" fmla="*/ 248 w 413"/>
                <a:gd name="T29" fmla="*/ 240 h 270"/>
                <a:gd name="T30" fmla="*/ 287 w 413"/>
                <a:gd name="T31" fmla="*/ 240 h 270"/>
                <a:gd name="T32" fmla="*/ 297 w 413"/>
                <a:gd name="T33" fmla="*/ 255 h 270"/>
                <a:gd name="T34" fmla="*/ 354 w 413"/>
                <a:gd name="T35" fmla="*/ 262 h 270"/>
                <a:gd name="T36" fmla="*/ 393 w 413"/>
                <a:gd name="T37" fmla="*/ 269 h 270"/>
                <a:gd name="T38" fmla="*/ 403 w 413"/>
                <a:gd name="T39" fmla="*/ 248 h 270"/>
                <a:gd name="T40" fmla="*/ 412 w 413"/>
                <a:gd name="T41" fmla="*/ 240 h 270"/>
                <a:gd name="T42" fmla="*/ 412 w 413"/>
                <a:gd name="T43" fmla="*/ 226 h 270"/>
                <a:gd name="T44" fmla="*/ 383 w 413"/>
                <a:gd name="T45" fmla="*/ 206 h 270"/>
                <a:gd name="T46" fmla="*/ 383 w 413"/>
                <a:gd name="T47" fmla="*/ 184 h 270"/>
                <a:gd name="T48" fmla="*/ 393 w 413"/>
                <a:gd name="T49" fmla="*/ 184 h 270"/>
                <a:gd name="T50" fmla="*/ 393 w 413"/>
                <a:gd name="T51" fmla="*/ 163 h 270"/>
                <a:gd name="T52" fmla="*/ 364 w 413"/>
                <a:gd name="T53" fmla="*/ 163 h 270"/>
                <a:gd name="T54" fmla="*/ 345 w 413"/>
                <a:gd name="T55" fmla="*/ 149 h 270"/>
                <a:gd name="T56" fmla="*/ 364 w 413"/>
                <a:gd name="T57" fmla="*/ 127 h 270"/>
                <a:gd name="T58" fmla="*/ 354 w 413"/>
                <a:gd name="T59" fmla="*/ 106 h 270"/>
                <a:gd name="T60" fmla="*/ 373 w 413"/>
                <a:gd name="T61" fmla="*/ 78 h 270"/>
                <a:gd name="T62" fmla="*/ 364 w 413"/>
                <a:gd name="T63" fmla="*/ 57 h 270"/>
                <a:gd name="T64" fmla="*/ 335 w 413"/>
                <a:gd name="T65" fmla="*/ 43 h 270"/>
                <a:gd name="T66" fmla="*/ 287 w 413"/>
                <a:gd name="T67" fmla="*/ 36 h 270"/>
                <a:gd name="T68" fmla="*/ 259 w 413"/>
                <a:gd name="T69" fmla="*/ 36 h 270"/>
                <a:gd name="T70" fmla="*/ 239 w 413"/>
                <a:gd name="T71" fmla="*/ 36 h 270"/>
                <a:gd name="T72" fmla="*/ 220 w 413"/>
                <a:gd name="T73" fmla="*/ 43 h 270"/>
                <a:gd name="T74" fmla="*/ 220 w 413"/>
                <a:gd name="T75" fmla="*/ 50 h 270"/>
                <a:gd name="T76" fmla="*/ 172 w 413"/>
                <a:gd name="T77" fmla="*/ 57 h 270"/>
                <a:gd name="T78" fmla="*/ 144 w 413"/>
                <a:gd name="T79" fmla="*/ 43 h 270"/>
                <a:gd name="T80" fmla="*/ 106 w 413"/>
                <a:gd name="T81" fmla="*/ 14 h 270"/>
                <a:gd name="T82" fmla="*/ 95 w 413"/>
                <a:gd name="T83" fmla="*/ 7 h 270"/>
                <a:gd name="T84" fmla="*/ 48 w 413"/>
                <a:gd name="T85" fmla="*/ 21 h 270"/>
                <a:gd name="T86" fmla="*/ 28 w 413"/>
                <a:gd name="T87" fmla="*/ 0 h 270"/>
                <a:gd name="T88" fmla="*/ 19 w 413"/>
                <a:gd name="T89" fmla="*/ 0 h 270"/>
                <a:gd name="T90" fmla="*/ 9 w 413"/>
                <a:gd name="T91" fmla="*/ 0 h 2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3"/>
                <a:gd name="T139" fmla="*/ 0 h 270"/>
                <a:gd name="T140" fmla="*/ 413 w 413"/>
                <a:gd name="T141" fmla="*/ 270 h 2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3" h="270">
                  <a:moveTo>
                    <a:pt x="9" y="0"/>
                  </a:moveTo>
                  <a:lnTo>
                    <a:pt x="0" y="29"/>
                  </a:lnTo>
                  <a:lnTo>
                    <a:pt x="0" y="43"/>
                  </a:lnTo>
                  <a:lnTo>
                    <a:pt x="28" y="71"/>
                  </a:lnTo>
                  <a:lnTo>
                    <a:pt x="67" y="78"/>
                  </a:lnTo>
                  <a:lnTo>
                    <a:pt x="48" y="99"/>
                  </a:lnTo>
                  <a:lnTo>
                    <a:pt x="58" y="120"/>
                  </a:lnTo>
                  <a:lnTo>
                    <a:pt x="86" y="127"/>
                  </a:lnTo>
                  <a:lnTo>
                    <a:pt x="95" y="156"/>
                  </a:lnTo>
                  <a:lnTo>
                    <a:pt x="125" y="184"/>
                  </a:lnTo>
                  <a:lnTo>
                    <a:pt x="144" y="184"/>
                  </a:lnTo>
                  <a:lnTo>
                    <a:pt x="163" y="213"/>
                  </a:lnTo>
                  <a:lnTo>
                    <a:pt x="182" y="219"/>
                  </a:lnTo>
                  <a:lnTo>
                    <a:pt x="220" y="240"/>
                  </a:lnTo>
                  <a:lnTo>
                    <a:pt x="248" y="240"/>
                  </a:lnTo>
                  <a:lnTo>
                    <a:pt x="287" y="240"/>
                  </a:lnTo>
                  <a:lnTo>
                    <a:pt x="297" y="255"/>
                  </a:lnTo>
                  <a:lnTo>
                    <a:pt x="354" y="262"/>
                  </a:lnTo>
                  <a:lnTo>
                    <a:pt x="393" y="269"/>
                  </a:lnTo>
                  <a:lnTo>
                    <a:pt x="403" y="248"/>
                  </a:lnTo>
                  <a:lnTo>
                    <a:pt x="412" y="240"/>
                  </a:lnTo>
                  <a:lnTo>
                    <a:pt x="412" y="226"/>
                  </a:lnTo>
                  <a:lnTo>
                    <a:pt x="383" y="206"/>
                  </a:lnTo>
                  <a:lnTo>
                    <a:pt x="383" y="184"/>
                  </a:lnTo>
                  <a:lnTo>
                    <a:pt x="393" y="184"/>
                  </a:lnTo>
                  <a:lnTo>
                    <a:pt x="393" y="163"/>
                  </a:lnTo>
                  <a:lnTo>
                    <a:pt x="364" y="163"/>
                  </a:lnTo>
                  <a:lnTo>
                    <a:pt x="345" y="149"/>
                  </a:lnTo>
                  <a:lnTo>
                    <a:pt x="364" y="127"/>
                  </a:lnTo>
                  <a:lnTo>
                    <a:pt x="354" y="106"/>
                  </a:lnTo>
                  <a:lnTo>
                    <a:pt x="373" y="78"/>
                  </a:lnTo>
                  <a:lnTo>
                    <a:pt x="364" y="57"/>
                  </a:lnTo>
                  <a:lnTo>
                    <a:pt x="335" y="43"/>
                  </a:lnTo>
                  <a:lnTo>
                    <a:pt x="287" y="36"/>
                  </a:lnTo>
                  <a:lnTo>
                    <a:pt x="259" y="36"/>
                  </a:lnTo>
                  <a:lnTo>
                    <a:pt x="239" y="36"/>
                  </a:lnTo>
                  <a:lnTo>
                    <a:pt x="220" y="43"/>
                  </a:lnTo>
                  <a:lnTo>
                    <a:pt x="220" y="50"/>
                  </a:lnTo>
                  <a:lnTo>
                    <a:pt x="172" y="57"/>
                  </a:lnTo>
                  <a:lnTo>
                    <a:pt x="144" y="43"/>
                  </a:lnTo>
                  <a:lnTo>
                    <a:pt x="106" y="14"/>
                  </a:lnTo>
                  <a:lnTo>
                    <a:pt x="95" y="7"/>
                  </a:lnTo>
                  <a:lnTo>
                    <a:pt x="48" y="2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180" descr="Blue tissue paper"/>
            <p:cNvSpPr>
              <a:spLocks/>
            </p:cNvSpPr>
            <p:nvPr/>
          </p:nvSpPr>
          <p:spPr bwMode="auto">
            <a:xfrm>
              <a:off x="3744" y="2515"/>
              <a:ext cx="19" cy="15"/>
            </a:xfrm>
            <a:custGeom>
              <a:avLst/>
              <a:gdLst>
                <a:gd name="T0" fmla="*/ 18 w 19"/>
                <a:gd name="T1" fmla="*/ 7 h 15"/>
                <a:gd name="T2" fmla="*/ 9 w 19"/>
                <a:gd name="T3" fmla="*/ 0 h 15"/>
                <a:gd name="T4" fmla="*/ 0 w 19"/>
                <a:gd name="T5" fmla="*/ 0 h 15"/>
                <a:gd name="T6" fmla="*/ 0 w 19"/>
                <a:gd name="T7" fmla="*/ 7 h 15"/>
                <a:gd name="T8" fmla="*/ 18 w 19"/>
                <a:gd name="T9" fmla="*/ 14 h 15"/>
                <a:gd name="T10" fmla="*/ 18 w 19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5"/>
                <a:gd name="T20" fmla="*/ 19 w 1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5">
                  <a:moveTo>
                    <a:pt x="18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14"/>
                  </a:lnTo>
                  <a:lnTo>
                    <a:pt x="1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181" descr="Blue tissue paper"/>
            <p:cNvSpPr>
              <a:spLocks/>
            </p:cNvSpPr>
            <p:nvPr/>
          </p:nvSpPr>
          <p:spPr bwMode="auto">
            <a:xfrm>
              <a:off x="3388" y="2423"/>
              <a:ext cx="451" cy="285"/>
            </a:xfrm>
            <a:custGeom>
              <a:avLst/>
              <a:gdLst>
                <a:gd name="T0" fmla="*/ 0 w 451"/>
                <a:gd name="T1" fmla="*/ 43 h 285"/>
                <a:gd name="T2" fmla="*/ 0 w 451"/>
                <a:gd name="T3" fmla="*/ 64 h 285"/>
                <a:gd name="T4" fmla="*/ 19 w 451"/>
                <a:gd name="T5" fmla="*/ 78 h 285"/>
                <a:gd name="T6" fmla="*/ 58 w 451"/>
                <a:gd name="T7" fmla="*/ 113 h 285"/>
                <a:gd name="T8" fmla="*/ 67 w 451"/>
                <a:gd name="T9" fmla="*/ 128 h 285"/>
                <a:gd name="T10" fmla="*/ 86 w 451"/>
                <a:gd name="T11" fmla="*/ 178 h 285"/>
                <a:gd name="T12" fmla="*/ 134 w 451"/>
                <a:gd name="T13" fmla="*/ 227 h 285"/>
                <a:gd name="T14" fmla="*/ 172 w 451"/>
                <a:gd name="T15" fmla="*/ 284 h 285"/>
                <a:gd name="T16" fmla="*/ 192 w 451"/>
                <a:gd name="T17" fmla="*/ 270 h 285"/>
                <a:gd name="T18" fmla="*/ 192 w 451"/>
                <a:gd name="T19" fmla="*/ 255 h 285"/>
                <a:gd name="T20" fmla="*/ 220 w 451"/>
                <a:gd name="T21" fmla="*/ 255 h 285"/>
                <a:gd name="T22" fmla="*/ 239 w 451"/>
                <a:gd name="T23" fmla="*/ 263 h 285"/>
                <a:gd name="T24" fmla="*/ 249 w 451"/>
                <a:gd name="T25" fmla="*/ 270 h 285"/>
                <a:gd name="T26" fmla="*/ 269 w 451"/>
                <a:gd name="T27" fmla="*/ 277 h 285"/>
                <a:gd name="T28" fmla="*/ 278 w 451"/>
                <a:gd name="T29" fmla="*/ 277 h 285"/>
                <a:gd name="T30" fmla="*/ 297 w 451"/>
                <a:gd name="T31" fmla="*/ 241 h 285"/>
                <a:gd name="T32" fmla="*/ 422 w 451"/>
                <a:gd name="T33" fmla="*/ 221 h 285"/>
                <a:gd name="T34" fmla="*/ 441 w 451"/>
                <a:gd name="T35" fmla="*/ 221 h 285"/>
                <a:gd name="T36" fmla="*/ 450 w 451"/>
                <a:gd name="T37" fmla="*/ 185 h 285"/>
                <a:gd name="T38" fmla="*/ 441 w 451"/>
                <a:gd name="T39" fmla="*/ 171 h 285"/>
                <a:gd name="T40" fmla="*/ 355 w 451"/>
                <a:gd name="T41" fmla="*/ 163 h 285"/>
                <a:gd name="T42" fmla="*/ 335 w 451"/>
                <a:gd name="T43" fmla="*/ 128 h 285"/>
                <a:gd name="T44" fmla="*/ 335 w 451"/>
                <a:gd name="T45" fmla="*/ 85 h 285"/>
                <a:gd name="T46" fmla="*/ 316 w 451"/>
                <a:gd name="T47" fmla="*/ 64 h 285"/>
                <a:gd name="T48" fmla="*/ 287 w 451"/>
                <a:gd name="T49" fmla="*/ 64 h 285"/>
                <a:gd name="T50" fmla="*/ 258 w 451"/>
                <a:gd name="T51" fmla="*/ 50 h 285"/>
                <a:gd name="T52" fmla="*/ 211 w 451"/>
                <a:gd name="T53" fmla="*/ 64 h 285"/>
                <a:gd name="T54" fmla="*/ 192 w 451"/>
                <a:gd name="T55" fmla="*/ 36 h 285"/>
                <a:gd name="T56" fmla="*/ 144 w 451"/>
                <a:gd name="T57" fmla="*/ 0 h 285"/>
                <a:gd name="T58" fmla="*/ 134 w 451"/>
                <a:gd name="T59" fmla="*/ 0 h 285"/>
                <a:gd name="T60" fmla="*/ 58 w 451"/>
                <a:gd name="T61" fmla="*/ 7 h 285"/>
                <a:gd name="T62" fmla="*/ 58 w 451"/>
                <a:gd name="T63" fmla="*/ 21 h 285"/>
                <a:gd name="T64" fmla="*/ 95 w 451"/>
                <a:gd name="T65" fmla="*/ 29 h 285"/>
                <a:gd name="T66" fmla="*/ 86 w 451"/>
                <a:gd name="T67" fmla="*/ 43 h 285"/>
                <a:gd name="T68" fmla="*/ 58 w 451"/>
                <a:gd name="T69" fmla="*/ 43 h 285"/>
                <a:gd name="T70" fmla="*/ 48 w 451"/>
                <a:gd name="T71" fmla="*/ 50 h 285"/>
                <a:gd name="T72" fmla="*/ 19 w 451"/>
                <a:gd name="T73" fmla="*/ 50 h 285"/>
                <a:gd name="T74" fmla="*/ 0 w 451"/>
                <a:gd name="T75" fmla="*/ 43 h 2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285"/>
                <a:gd name="T116" fmla="*/ 451 w 451"/>
                <a:gd name="T117" fmla="*/ 285 h 2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285">
                  <a:moveTo>
                    <a:pt x="0" y="43"/>
                  </a:moveTo>
                  <a:lnTo>
                    <a:pt x="0" y="64"/>
                  </a:lnTo>
                  <a:lnTo>
                    <a:pt x="19" y="78"/>
                  </a:lnTo>
                  <a:lnTo>
                    <a:pt x="58" y="113"/>
                  </a:lnTo>
                  <a:lnTo>
                    <a:pt x="67" y="128"/>
                  </a:lnTo>
                  <a:lnTo>
                    <a:pt x="86" y="178"/>
                  </a:lnTo>
                  <a:lnTo>
                    <a:pt x="134" y="227"/>
                  </a:lnTo>
                  <a:lnTo>
                    <a:pt x="172" y="284"/>
                  </a:lnTo>
                  <a:lnTo>
                    <a:pt x="192" y="270"/>
                  </a:lnTo>
                  <a:lnTo>
                    <a:pt x="192" y="255"/>
                  </a:lnTo>
                  <a:lnTo>
                    <a:pt x="220" y="255"/>
                  </a:lnTo>
                  <a:lnTo>
                    <a:pt x="239" y="263"/>
                  </a:lnTo>
                  <a:lnTo>
                    <a:pt x="249" y="270"/>
                  </a:lnTo>
                  <a:lnTo>
                    <a:pt x="269" y="277"/>
                  </a:lnTo>
                  <a:lnTo>
                    <a:pt x="278" y="277"/>
                  </a:lnTo>
                  <a:lnTo>
                    <a:pt x="297" y="241"/>
                  </a:lnTo>
                  <a:lnTo>
                    <a:pt x="422" y="221"/>
                  </a:lnTo>
                  <a:lnTo>
                    <a:pt x="441" y="221"/>
                  </a:lnTo>
                  <a:lnTo>
                    <a:pt x="450" y="185"/>
                  </a:lnTo>
                  <a:lnTo>
                    <a:pt x="441" y="171"/>
                  </a:lnTo>
                  <a:lnTo>
                    <a:pt x="355" y="163"/>
                  </a:lnTo>
                  <a:lnTo>
                    <a:pt x="335" y="128"/>
                  </a:lnTo>
                  <a:lnTo>
                    <a:pt x="335" y="85"/>
                  </a:lnTo>
                  <a:lnTo>
                    <a:pt x="316" y="64"/>
                  </a:lnTo>
                  <a:lnTo>
                    <a:pt x="287" y="64"/>
                  </a:lnTo>
                  <a:lnTo>
                    <a:pt x="258" y="50"/>
                  </a:lnTo>
                  <a:lnTo>
                    <a:pt x="211" y="64"/>
                  </a:lnTo>
                  <a:lnTo>
                    <a:pt x="192" y="36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58" y="7"/>
                  </a:lnTo>
                  <a:lnTo>
                    <a:pt x="58" y="21"/>
                  </a:lnTo>
                  <a:lnTo>
                    <a:pt x="95" y="29"/>
                  </a:lnTo>
                  <a:lnTo>
                    <a:pt x="86" y="43"/>
                  </a:lnTo>
                  <a:lnTo>
                    <a:pt x="58" y="43"/>
                  </a:lnTo>
                  <a:lnTo>
                    <a:pt x="48" y="50"/>
                  </a:lnTo>
                  <a:lnTo>
                    <a:pt x="19" y="50"/>
                  </a:lnTo>
                  <a:lnTo>
                    <a:pt x="0" y="4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182" descr="Blue tissue paper"/>
            <p:cNvSpPr>
              <a:spLocks/>
            </p:cNvSpPr>
            <p:nvPr/>
          </p:nvSpPr>
          <p:spPr bwMode="auto">
            <a:xfrm>
              <a:off x="3560" y="2677"/>
              <a:ext cx="108" cy="73"/>
            </a:xfrm>
            <a:custGeom>
              <a:avLst/>
              <a:gdLst>
                <a:gd name="T0" fmla="*/ 0 w 108"/>
                <a:gd name="T1" fmla="*/ 29 h 73"/>
                <a:gd name="T2" fmla="*/ 19 w 108"/>
                <a:gd name="T3" fmla="*/ 58 h 73"/>
                <a:gd name="T4" fmla="*/ 39 w 108"/>
                <a:gd name="T5" fmla="*/ 72 h 73"/>
                <a:gd name="T6" fmla="*/ 58 w 108"/>
                <a:gd name="T7" fmla="*/ 58 h 73"/>
                <a:gd name="T8" fmla="*/ 77 w 108"/>
                <a:gd name="T9" fmla="*/ 50 h 73"/>
                <a:gd name="T10" fmla="*/ 88 w 108"/>
                <a:gd name="T11" fmla="*/ 36 h 73"/>
                <a:gd name="T12" fmla="*/ 107 w 108"/>
                <a:gd name="T13" fmla="*/ 22 h 73"/>
                <a:gd name="T14" fmla="*/ 77 w 108"/>
                <a:gd name="T15" fmla="*/ 7 h 73"/>
                <a:gd name="T16" fmla="*/ 49 w 108"/>
                <a:gd name="T17" fmla="*/ 0 h 73"/>
                <a:gd name="T18" fmla="*/ 19 w 108"/>
                <a:gd name="T19" fmla="*/ 0 h 73"/>
                <a:gd name="T20" fmla="*/ 19 w 108"/>
                <a:gd name="T21" fmla="*/ 14 h 73"/>
                <a:gd name="T22" fmla="*/ 0 w 108"/>
                <a:gd name="T23" fmla="*/ 29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73"/>
                <a:gd name="T38" fmla="*/ 108 w 108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73">
                  <a:moveTo>
                    <a:pt x="0" y="29"/>
                  </a:moveTo>
                  <a:lnTo>
                    <a:pt x="19" y="58"/>
                  </a:lnTo>
                  <a:lnTo>
                    <a:pt x="39" y="72"/>
                  </a:lnTo>
                  <a:lnTo>
                    <a:pt x="58" y="58"/>
                  </a:lnTo>
                  <a:lnTo>
                    <a:pt x="77" y="50"/>
                  </a:lnTo>
                  <a:lnTo>
                    <a:pt x="88" y="36"/>
                  </a:lnTo>
                  <a:lnTo>
                    <a:pt x="107" y="22"/>
                  </a:lnTo>
                  <a:lnTo>
                    <a:pt x="77" y="7"/>
                  </a:lnTo>
                  <a:lnTo>
                    <a:pt x="49" y="0"/>
                  </a:lnTo>
                  <a:lnTo>
                    <a:pt x="19" y="0"/>
                  </a:lnTo>
                  <a:lnTo>
                    <a:pt x="19" y="14"/>
                  </a:lnTo>
                  <a:lnTo>
                    <a:pt x="0" y="2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183" descr="Blue tissue paper"/>
            <p:cNvSpPr>
              <a:spLocks/>
            </p:cNvSpPr>
            <p:nvPr/>
          </p:nvSpPr>
          <p:spPr bwMode="auto">
            <a:xfrm>
              <a:off x="3609" y="2649"/>
              <a:ext cx="183" cy="101"/>
            </a:xfrm>
            <a:custGeom>
              <a:avLst/>
              <a:gdLst>
                <a:gd name="T0" fmla="*/ 0 w 183"/>
                <a:gd name="T1" fmla="*/ 100 h 101"/>
                <a:gd name="T2" fmla="*/ 39 w 183"/>
                <a:gd name="T3" fmla="*/ 93 h 101"/>
                <a:gd name="T4" fmla="*/ 67 w 183"/>
                <a:gd name="T5" fmla="*/ 79 h 101"/>
                <a:gd name="T6" fmla="*/ 95 w 183"/>
                <a:gd name="T7" fmla="*/ 71 h 101"/>
                <a:gd name="T8" fmla="*/ 153 w 183"/>
                <a:gd name="T9" fmla="*/ 64 h 101"/>
                <a:gd name="T10" fmla="*/ 182 w 183"/>
                <a:gd name="T11" fmla="*/ 43 h 101"/>
                <a:gd name="T12" fmla="*/ 173 w 183"/>
                <a:gd name="T13" fmla="*/ 29 h 101"/>
                <a:gd name="T14" fmla="*/ 173 w 183"/>
                <a:gd name="T15" fmla="*/ 21 h 101"/>
                <a:gd name="T16" fmla="*/ 173 w 183"/>
                <a:gd name="T17" fmla="*/ 0 h 101"/>
                <a:gd name="T18" fmla="*/ 95 w 183"/>
                <a:gd name="T19" fmla="*/ 7 h 101"/>
                <a:gd name="T20" fmla="*/ 76 w 183"/>
                <a:gd name="T21" fmla="*/ 14 h 101"/>
                <a:gd name="T22" fmla="*/ 58 w 183"/>
                <a:gd name="T23" fmla="*/ 50 h 101"/>
                <a:gd name="T24" fmla="*/ 48 w 183"/>
                <a:gd name="T25" fmla="*/ 57 h 101"/>
                <a:gd name="T26" fmla="*/ 39 w 183"/>
                <a:gd name="T27" fmla="*/ 64 h 101"/>
                <a:gd name="T28" fmla="*/ 28 w 183"/>
                <a:gd name="T29" fmla="*/ 79 h 101"/>
                <a:gd name="T30" fmla="*/ 9 w 183"/>
                <a:gd name="T31" fmla="*/ 86 h 101"/>
                <a:gd name="T32" fmla="*/ 0 w 183"/>
                <a:gd name="T33" fmla="*/ 10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101"/>
                <a:gd name="T53" fmla="*/ 183 w 183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101">
                  <a:moveTo>
                    <a:pt x="0" y="100"/>
                  </a:moveTo>
                  <a:lnTo>
                    <a:pt x="39" y="93"/>
                  </a:lnTo>
                  <a:lnTo>
                    <a:pt x="67" y="79"/>
                  </a:lnTo>
                  <a:lnTo>
                    <a:pt x="95" y="71"/>
                  </a:lnTo>
                  <a:lnTo>
                    <a:pt x="153" y="64"/>
                  </a:lnTo>
                  <a:lnTo>
                    <a:pt x="182" y="43"/>
                  </a:lnTo>
                  <a:lnTo>
                    <a:pt x="173" y="29"/>
                  </a:lnTo>
                  <a:lnTo>
                    <a:pt x="173" y="21"/>
                  </a:lnTo>
                  <a:lnTo>
                    <a:pt x="173" y="0"/>
                  </a:lnTo>
                  <a:lnTo>
                    <a:pt x="95" y="7"/>
                  </a:lnTo>
                  <a:lnTo>
                    <a:pt x="76" y="14"/>
                  </a:lnTo>
                  <a:lnTo>
                    <a:pt x="58" y="50"/>
                  </a:lnTo>
                  <a:lnTo>
                    <a:pt x="48" y="57"/>
                  </a:lnTo>
                  <a:lnTo>
                    <a:pt x="39" y="64"/>
                  </a:lnTo>
                  <a:lnTo>
                    <a:pt x="28" y="79"/>
                  </a:lnTo>
                  <a:lnTo>
                    <a:pt x="9" y="86"/>
                  </a:lnTo>
                  <a:lnTo>
                    <a:pt x="0" y="10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Freeform 184" descr="Blue tissue paper"/>
            <p:cNvSpPr>
              <a:spLocks/>
            </p:cNvSpPr>
            <p:nvPr/>
          </p:nvSpPr>
          <p:spPr bwMode="auto">
            <a:xfrm>
              <a:off x="3771" y="2551"/>
              <a:ext cx="146" cy="142"/>
            </a:xfrm>
            <a:custGeom>
              <a:avLst/>
              <a:gdLst>
                <a:gd name="T0" fmla="*/ 0 w 146"/>
                <a:gd name="T1" fmla="*/ 98 h 142"/>
                <a:gd name="T2" fmla="*/ 48 w 146"/>
                <a:gd name="T3" fmla="*/ 85 h 142"/>
                <a:gd name="T4" fmla="*/ 58 w 146"/>
                <a:gd name="T5" fmla="*/ 71 h 142"/>
                <a:gd name="T6" fmla="*/ 58 w 146"/>
                <a:gd name="T7" fmla="*/ 43 h 142"/>
                <a:gd name="T8" fmla="*/ 67 w 146"/>
                <a:gd name="T9" fmla="*/ 21 h 142"/>
                <a:gd name="T10" fmla="*/ 78 w 146"/>
                <a:gd name="T11" fmla="*/ 7 h 142"/>
                <a:gd name="T12" fmla="*/ 78 w 146"/>
                <a:gd name="T13" fmla="*/ 0 h 142"/>
                <a:gd name="T14" fmla="*/ 97 w 146"/>
                <a:gd name="T15" fmla="*/ 14 h 142"/>
                <a:gd name="T16" fmla="*/ 116 w 146"/>
                <a:gd name="T17" fmla="*/ 28 h 142"/>
                <a:gd name="T18" fmla="*/ 145 w 146"/>
                <a:gd name="T19" fmla="*/ 36 h 142"/>
                <a:gd name="T20" fmla="*/ 145 w 146"/>
                <a:gd name="T21" fmla="*/ 43 h 142"/>
                <a:gd name="T22" fmla="*/ 145 w 146"/>
                <a:gd name="T23" fmla="*/ 57 h 142"/>
                <a:gd name="T24" fmla="*/ 145 w 146"/>
                <a:gd name="T25" fmla="*/ 64 h 142"/>
                <a:gd name="T26" fmla="*/ 125 w 146"/>
                <a:gd name="T27" fmla="*/ 78 h 142"/>
                <a:gd name="T28" fmla="*/ 106 w 146"/>
                <a:gd name="T29" fmla="*/ 106 h 142"/>
                <a:gd name="T30" fmla="*/ 78 w 146"/>
                <a:gd name="T31" fmla="*/ 113 h 142"/>
                <a:gd name="T32" fmla="*/ 39 w 146"/>
                <a:gd name="T33" fmla="*/ 134 h 142"/>
                <a:gd name="T34" fmla="*/ 19 w 146"/>
                <a:gd name="T35" fmla="*/ 141 h 142"/>
                <a:gd name="T36" fmla="*/ 9 w 146"/>
                <a:gd name="T37" fmla="*/ 127 h 142"/>
                <a:gd name="T38" fmla="*/ 9 w 146"/>
                <a:gd name="T39" fmla="*/ 120 h 142"/>
                <a:gd name="T40" fmla="*/ 0 w 146"/>
                <a:gd name="T41" fmla="*/ 98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6"/>
                <a:gd name="T64" fmla="*/ 0 h 142"/>
                <a:gd name="T65" fmla="*/ 146 w 146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6" h="142">
                  <a:moveTo>
                    <a:pt x="0" y="98"/>
                  </a:moveTo>
                  <a:lnTo>
                    <a:pt x="48" y="85"/>
                  </a:lnTo>
                  <a:lnTo>
                    <a:pt x="58" y="71"/>
                  </a:lnTo>
                  <a:lnTo>
                    <a:pt x="58" y="43"/>
                  </a:lnTo>
                  <a:lnTo>
                    <a:pt x="67" y="21"/>
                  </a:lnTo>
                  <a:lnTo>
                    <a:pt x="78" y="7"/>
                  </a:lnTo>
                  <a:lnTo>
                    <a:pt x="78" y="0"/>
                  </a:lnTo>
                  <a:lnTo>
                    <a:pt x="97" y="14"/>
                  </a:lnTo>
                  <a:lnTo>
                    <a:pt x="116" y="28"/>
                  </a:lnTo>
                  <a:lnTo>
                    <a:pt x="145" y="36"/>
                  </a:lnTo>
                  <a:lnTo>
                    <a:pt x="145" y="43"/>
                  </a:lnTo>
                  <a:lnTo>
                    <a:pt x="145" y="57"/>
                  </a:lnTo>
                  <a:lnTo>
                    <a:pt x="145" y="64"/>
                  </a:lnTo>
                  <a:lnTo>
                    <a:pt x="125" y="78"/>
                  </a:lnTo>
                  <a:lnTo>
                    <a:pt x="106" y="106"/>
                  </a:lnTo>
                  <a:lnTo>
                    <a:pt x="78" y="113"/>
                  </a:lnTo>
                  <a:lnTo>
                    <a:pt x="39" y="134"/>
                  </a:lnTo>
                  <a:lnTo>
                    <a:pt x="19" y="141"/>
                  </a:lnTo>
                  <a:lnTo>
                    <a:pt x="9" y="127"/>
                  </a:lnTo>
                  <a:lnTo>
                    <a:pt x="9" y="120"/>
                  </a:lnTo>
                  <a:lnTo>
                    <a:pt x="0" y="9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Freeform 185" descr="Blue tissue paper"/>
            <p:cNvSpPr>
              <a:spLocks/>
            </p:cNvSpPr>
            <p:nvPr/>
          </p:nvSpPr>
          <p:spPr bwMode="auto">
            <a:xfrm>
              <a:off x="3725" y="2515"/>
              <a:ext cx="126" cy="79"/>
            </a:xfrm>
            <a:custGeom>
              <a:avLst/>
              <a:gdLst>
                <a:gd name="T0" fmla="*/ 0 w 126"/>
                <a:gd name="T1" fmla="*/ 0 h 79"/>
                <a:gd name="T2" fmla="*/ 0 w 126"/>
                <a:gd name="T3" fmla="*/ 28 h 79"/>
                <a:gd name="T4" fmla="*/ 0 w 126"/>
                <a:gd name="T5" fmla="*/ 35 h 79"/>
                <a:gd name="T6" fmla="*/ 19 w 126"/>
                <a:gd name="T7" fmla="*/ 64 h 79"/>
                <a:gd name="T8" fmla="*/ 19 w 126"/>
                <a:gd name="T9" fmla="*/ 71 h 79"/>
                <a:gd name="T10" fmla="*/ 86 w 126"/>
                <a:gd name="T11" fmla="*/ 78 h 79"/>
                <a:gd name="T12" fmla="*/ 106 w 126"/>
                <a:gd name="T13" fmla="*/ 78 h 79"/>
                <a:gd name="T14" fmla="*/ 125 w 126"/>
                <a:gd name="T15" fmla="*/ 43 h 79"/>
                <a:gd name="T16" fmla="*/ 125 w 126"/>
                <a:gd name="T17" fmla="*/ 28 h 79"/>
                <a:gd name="T18" fmla="*/ 116 w 126"/>
                <a:gd name="T19" fmla="*/ 28 h 79"/>
                <a:gd name="T20" fmla="*/ 86 w 126"/>
                <a:gd name="T21" fmla="*/ 43 h 79"/>
                <a:gd name="T22" fmla="*/ 86 w 126"/>
                <a:gd name="T23" fmla="*/ 50 h 79"/>
                <a:gd name="T24" fmla="*/ 39 w 126"/>
                <a:gd name="T25" fmla="*/ 43 h 79"/>
                <a:gd name="T26" fmla="*/ 39 w 126"/>
                <a:gd name="T27" fmla="*/ 35 h 79"/>
                <a:gd name="T28" fmla="*/ 39 w 126"/>
                <a:gd name="T29" fmla="*/ 28 h 79"/>
                <a:gd name="T30" fmla="*/ 19 w 126"/>
                <a:gd name="T31" fmla="*/ 35 h 79"/>
                <a:gd name="T32" fmla="*/ 0 w 126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79"/>
                <a:gd name="T53" fmla="*/ 126 w 126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79">
                  <a:moveTo>
                    <a:pt x="0" y="0"/>
                  </a:moveTo>
                  <a:lnTo>
                    <a:pt x="0" y="28"/>
                  </a:lnTo>
                  <a:lnTo>
                    <a:pt x="0" y="35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86" y="78"/>
                  </a:lnTo>
                  <a:lnTo>
                    <a:pt x="106" y="78"/>
                  </a:lnTo>
                  <a:lnTo>
                    <a:pt x="125" y="43"/>
                  </a:lnTo>
                  <a:lnTo>
                    <a:pt x="125" y="28"/>
                  </a:lnTo>
                  <a:lnTo>
                    <a:pt x="116" y="28"/>
                  </a:lnTo>
                  <a:lnTo>
                    <a:pt x="86" y="43"/>
                  </a:lnTo>
                  <a:lnTo>
                    <a:pt x="86" y="50"/>
                  </a:lnTo>
                  <a:lnTo>
                    <a:pt x="39" y="43"/>
                  </a:lnTo>
                  <a:lnTo>
                    <a:pt x="39" y="35"/>
                  </a:lnTo>
                  <a:lnTo>
                    <a:pt x="39" y="28"/>
                  </a:lnTo>
                  <a:lnTo>
                    <a:pt x="19" y="35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Freeform 186" descr="Blue tissue paper"/>
            <p:cNvSpPr>
              <a:spLocks/>
            </p:cNvSpPr>
            <p:nvPr/>
          </p:nvSpPr>
          <p:spPr bwMode="auto">
            <a:xfrm>
              <a:off x="3648" y="2458"/>
              <a:ext cx="47" cy="29"/>
            </a:xfrm>
            <a:custGeom>
              <a:avLst/>
              <a:gdLst>
                <a:gd name="T0" fmla="*/ 46 w 47"/>
                <a:gd name="T1" fmla="*/ 28 h 29"/>
                <a:gd name="T2" fmla="*/ 37 w 47"/>
                <a:gd name="T3" fmla="*/ 0 h 29"/>
                <a:gd name="T4" fmla="*/ 18 w 47"/>
                <a:gd name="T5" fmla="*/ 7 h 29"/>
                <a:gd name="T6" fmla="*/ 0 w 47"/>
                <a:gd name="T7" fmla="*/ 21 h 29"/>
                <a:gd name="T8" fmla="*/ 28 w 47"/>
                <a:gd name="T9" fmla="*/ 28 h 29"/>
                <a:gd name="T10" fmla="*/ 46 w 47"/>
                <a:gd name="T11" fmla="*/ 2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9"/>
                <a:gd name="T20" fmla="*/ 47 w 4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9">
                  <a:moveTo>
                    <a:pt x="46" y="28"/>
                  </a:moveTo>
                  <a:lnTo>
                    <a:pt x="37" y="0"/>
                  </a:lnTo>
                  <a:lnTo>
                    <a:pt x="18" y="7"/>
                  </a:lnTo>
                  <a:lnTo>
                    <a:pt x="0" y="21"/>
                  </a:lnTo>
                  <a:lnTo>
                    <a:pt x="28" y="28"/>
                  </a:lnTo>
                  <a:lnTo>
                    <a:pt x="46" y="2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Freeform 187" descr="Blue tissue paper"/>
            <p:cNvSpPr>
              <a:spLocks/>
            </p:cNvSpPr>
            <p:nvPr/>
          </p:nvSpPr>
          <p:spPr bwMode="auto">
            <a:xfrm>
              <a:off x="3484" y="2316"/>
              <a:ext cx="211" cy="171"/>
            </a:xfrm>
            <a:custGeom>
              <a:avLst/>
              <a:gdLst>
                <a:gd name="T0" fmla="*/ 201 w 211"/>
                <a:gd name="T1" fmla="*/ 141 h 171"/>
                <a:gd name="T2" fmla="*/ 210 w 211"/>
                <a:gd name="T3" fmla="*/ 135 h 171"/>
                <a:gd name="T4" fmla="*/ 191 w 211"/>
                <a:gd name="T5" fmla="*/ 107 h 171"/>
                <a:gd name="T6" fmla="*/ 182 w 211"/>
                <a:gd name="T7" fmla="*/ 85 h 171"/>
                <a:gd name="T8" fmla="*/ 153 w 211"/>
                <a:gd name="T9" fmla="*/ 78 h 171"/>
                <a:gd name="T10" fmla="*/ 143 w 211"/>
                <a:gd name="T11" fmla="*/ 64 h 171"/>
                <a:gd name="T12" fmla="*/ 162 w 211"/>
                <a:gd name="T13" fmla="*/ 36 h 171"/>
                <a:gd name="T14" fmla="*/ 134 w 211"/>
                <a:gd name="T15" fmla="*/ 29 h 171"/>
                <a:gd name="T16" fmla="*/ 124 w 211"/>
                <a:gd name="T17" fmla="*/ 22 h 171"/>
                <a:gd name="T18" fmla="*/ 105 w 211"/>
                <a:gd name="T19" fmla="*/ 0 h 171"/>
                <a:gd name="T20" fmla="*/ 86 w 211"/>
                <a:gd name="T21" fmla="*/ 0 h 171"/>
                <a:gd name="T22" fmla="*/ 48 w 211"/>
                <a:gd name="T23" fmla="*/ 14 h 171"/>
                <a:gd name="T24" fmla="*/ 48 w 211"/>
                <a:gd name="T25" fmla="*/ 29 h 171"/>
                <a:gd name="T26" fmla="*/ 39 w 211"/>
                <a:gd name="T27" fmla="*/ 56 h 171"/>
                <a:gd name="T28" fmla="*/ 9 w 211"/>
                <a:gd name="T29" fmla="*/ 71 h 171"/>
                <a:gd name="T30" fmla="*/ 0 w 211"/>
                <a:gd name="T31" fmla="*/ 92 h 171"/>
                <a:gd name="T32" fmla="*/ 9 w 211"/>
                <a:gd name="T33" fmla="*/ 107 h 171"/>
                <a:gd name="T34" fmla="*/ 48 w 211"/>
                <a:gd name="T35" fmla="*/ 107 h 171"/>
                <a:gd name="T36" fmla="*/ 95 w 211"/>
                <a:gd name="T37" fmla="*/ 141 h 171"/>
                <a:gd name="T38" fmla="*/ 95 w 211"/>
                <a:gd name="T39" fmla="*/ 149 h 171"/>
                <a:gd name="T40" fmla="*/ 115 w 211"/>
                <a:gd name="T41" fmla="*/ 170 h 171"/>
                <a:gd name="T42" fmla="*/ 153 w 211"/>
                <a:gd name="T43" fmla="*/ 156 h 171"/>
                <a:gd name="T44" fmla="*/ 162 w 211"/>
                <a:gd name="T45" fmla="*/ 156 h 171"/>
                <a:gd name="T46" fmla="*/ 171 w 211"/>
                <a:gd name="T47" fmla="*/ 149 h 171"/>
                <a:gd name="T48" fmla="*/ 191 w 211"/>
                <a:gd name="T49" fmla="*/ 141 h 171"/>
                <a:gd name="T50" fmla="*/ 201 w 211"/>
                <a:gd name="T51" fmla="*/ 141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1"/>
                <a:gd name="T79" fmla="*/ 0 h 171"/>
                <a:gd name="T80" fmla="*/ 211 w 211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1" h="171">
                  <a:moveTo>
                    <a:pt x="201" y="141"/>
                  </a:moveTo>
                  <a:lnTo>
                    <a:pt x="210" y="135"/>
                  </a:lnTo>
                  <a:lnTo>
                    <a:pt x="191" y="107"/>
                  </a:lnTo>
                  <a:lnTo>
                    <a:pt x="182" y="85"/>
                  </a:lnTo>
                  <a:lnTo>
                    <a:pt x="153" y="78"/>
                  </a:lnTo>
                  <a:lnTo>
                    <a:pt x="143" y="64"/>
                  </a:lnTo>
                  <a:lnTo>
                    <a:pt x="162" y="36"/>
                  </a:lnTo>
                  <a:lnTo>
                    <a:pt x="134" y="29"/>
                  </a:lnTo>
                  <a:lnTo>
                    <a:pt x="124" y="22"/>
                  </a:lnTo>
                  <a:lnTo>
                    <a:pt x="105" y="0"/>
                  </a:lnTo>
                  <a:lnTo>
                    <a:pt x="86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39" y="56"/>
                  </a:lnTo>
                  <a:lnTo>
                    <a:pt x="9" y="71"/>
                  </a:lnTo>
                  <a:lnTo>
                    <a:pt x="0" y="92"/>
                  </a:lnTo>
                  <a:lnTo>
                    <a:pt x="9" y="107"/>
                  </a:lnTo>
                  <a:lnTo>
                    <a:pt x="48" y="107"/>
                  </a:lnTo>
                  <a:lnTo>
                    <a:pt x="95" y="141"/>
                  </a:lnTo>
                  <a:lnTo>
                    <a:pt x="95" y="149"/>
                  </a:lnTo>
                  <a:lnTo>
                    <a:pt x="115" y="170"/>
                  </a:lnTo>
                  <a:lnTo>
                    <a:pt x="153" y="156"/>
                  </a:lnTo>
                  <a:lnTo>
                    <a:pt x="162" y="156"/>
                  </a:lnTo>
                  <a:lnTo>
                    <a:pt x="171" y="149"/>
                  </a:lnTo>
                  <a:lnTo>
                    <a:pt x="191" y="141"/>
                  </a:lnTo>
                  <a:lnTo>
                    <a:pt x="201" y="14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Freeform 188" descr="Blue tissue paper"/>
            <p:cNvSpPr>
              <a:spLocks/>
            </p:cNvSpPr>
            <p:nvPr/>
          </p:nvSpPr>
          <p:spPr bwMode="auto">
            <a:xfrm>
              <a:off x="3388" y="2401"/>
              <a:ext cx="107" cy="72"/>
            </a:xfrm>
            <a:custGeom>
              <a:avLst/>
              <a:gdLst>
                <a:gd name="T0" fmla="*/ 97 w 107"/>
                <a:gd name="T1" fmla="*/ 7 h 72"/>
                <a:gd name="T2" fmla="*/ 77 w 107"/>
                <a:gd name="T3" fmla="*/ 7 h 72"/>
                <a:gd name="T4" fmla="*/ 67 w 107"/>
                <a:gd name="T5" fmla="*/ 14 h 72"/>
                <a:gd name="T6" fmla="*/ 39 w 107"/>
                <a:gd name="T7" fmla="*/ 14 h 72"/>
                <a:gd name="T8" fmla="*/ 9 w 107"/>
                <a:gd name="T9" fmla="*/ 0 h 72"/>
                <a:gd name="T10" fmla="*/ 9 w 107"/>
                <a:gd name="T11" fmla="*/ 22 h 72"/>
                <a:gd name="T12" fmla="*/ 9 w 107"/>
                <a:gd name="T13" fmla="*/ 43 h 72"/>
                <a:gd name="T14" fmla="*/ 0 w 107"/>
                <a:gd name="T15" fmla="*/ 49 h 72"/>
                <a:gd name="T16" fmla="*/ 0 w 107"/>
                <a:gd name="T17" fmla="*/ 57 h 72"/>
                <a:gd name="T18" fmla="*/ 0 w 107"/>
                <a:gd name="T19" fmla="*/ 64 h 72"/>
                <a:gd name="T20" fmla="*/ 19 w 107"/>
                <a:gd name="T21" fmla="*/ 71 h 72"/>
                <a:gd name="T22" fmla="*/ 48 w 107"/>
                <a:gd name="T23" fmla="*/ 71 h 72"/>
                <a:gd name="T24" fmla="*/ 58 w 107"/>
                <a:gd name="T25" fmla="*/ 64 h 72"/>
                <a:gd name="T26" fmla="*/ 87 w 107"/>
                <a:gd name="T27" fmla="*/ 64 h 72"/>
                <a:gd name="T28" fmla="*/ 97 w 107"/>
                <a:gd name="T29" fmla="*/ 49 h 72"/>
                <a:gd name="T30" fmla="*/ 58 w 107"/>
                <a:gd name="T31" fmla="*/ 43 h 72"/>
                <a:gd name="T32" fmla="*/ 58 w 107"/>
                <a:gd name="T33" fmla="*/ 29 h 72"/>
                <a:gd name="T34" fmla="*/ 87 w 107"/>
                <a:gd name="T35" fmla="*/ 29 h 72"/>
                <a:gd name="T36" fmla="*/ 106 w 107"/>
                <a:gd name="T37" fmla="*/ 22 h 72"/>
                <a:gd name="T38" fmla="*/ 97 w 107"/>
                <a:gd name="T39" fmla="*/ 7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72"/>
                <a:gd name="T62" fmla="*/ 107 w 10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72">
                  <a:moveTo>
                    <a:pt x="97" y="7"/>
                  </a:moveTo>
                  <a:lnTo>
                    <a:pt x="77" y="7"/>
                  </a:lnTo>
                  <a:lnTo>
                    <a:pt x="67" y="14"/>
                  </a:lnTo>
                  <a:lnTo>
                    <a:pt x="39" y="14"/>
                  </a:lnTo>
                  <a:lnTo>
                    <a:pt x="9" y="0"/>
                  </a:lnTo>
                  <a:lnTo>
                    <a:pt x="9" y="22"/>
                  </a:lnTo>
                  <a:lnTo>
                    <a:pt x="9" y="43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19" y="71"/>
                  </a:lnTo>
                  <a:lnTo>
                    <a:pt x="48" y="71"/>
                  </a:lnTo>
                  <a:lnTo>
                    <a:pt x="58" y="64"/>
                  </a:lnTo>
                  <a:lnTo>
                    <a:pt x="87" y="64"/>
                  </a:lnTo>
                  <a:lnTo>
                    <a:pt x="97" y="49"/>
                  </a:lnTo>
                  <a:lnTo>
                    <a:pt x="58" y="43"/>
                  </a:lnTo>
                  <a:lnTo>
                    <a:pt x="58" y="29"/>
                  </a:lnTo>
                  <a:lnTo>
                    <a:pt x="87" y="29"/>
                  </a:lnTo>
                  <a:lnTo>
                    <a:pt x="106" y="22"/>
                  </a:lnTo>
                  <a:lnTo>
                    <a:pt x="9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Freeform 189" descr="Blue tissue paper"/>
            <p:cNvSpPr>
              <a:spLocks/>
            </p:cNvSpPr>
            <p:nvPr/>
          </p:nvSpPr>
          <p:spPr bwMode="auto">
            <a:xfrm>
              <a:off x="3379" y="2401"/>
              <a:ext cx="29" cy="57"/>
            </a:xfrm>
            <a:custGeom>
              <a:avLst/>
              <a:gdLst>
                <a:gd name="T0" fmla="*/ 28 w 29"/>
                <a:gd name="T1" fmla="*/ 0 h 57"/>
                <a:gd name="T2" fmla="*/ 9 w 29"/>
                <a:gd name="T3" fmla="*/ 0 h 57"/>
                <a:gd name="T4" fmla="*/ 0 w 29"/>
                <a:gd name="T5" fmla="*/ 21 h 57"/>
                <a:gd name="T6" fmla="*/ 0 w 29"/>
                <a:gd name="T7" fmla="*/ 35 h 57"/>
                <a:gd name="T8" fmla="*/ 0 w 29"/>
                <a:gd name="T9" fmla="*/ 42 h 57"/>
                <a:gd name="T10" fmla="*/ 9 w 29"/>
                <a:gd name="T11" fmla="*/ 56 h 57"/>
                <a:gd name="T12" fmla="*/ 19 w 29"/>
                <a:gd name="T13" fmla="*/ 42 h 57"/>
                <a:gd name="T14" fmla="*/ 19 w 29"/>
                <a:gd name="T15" fmla="*/ 35 h 57"/>
                <a:gd name="T16" fmla="*/ 19 w 29"/>
                <a:gd name="T17" fmla="*/ 21 h 57"/>
                <a:gd name="T18" fmla="*/ 19 w 29"/>
                <a:gd name="T19" fmla="*/ 7 h 57"/>
                <a:gd name="T20" fmla="*/ 28 w 2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57"/>
                <a:gd name="T35" fmla="*/ 29 w 29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57">
                  <a:moveTo>
                    <a:pt x="28" y="0"/>
                  </a:moveTo>
                  <a:lnTo>
                    <a:pt x="9" y="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9" y="56"/>
                  </a:lnTo>
                  <a:lnTo>
                    <a:pt x="19" y="42"/>
                  </a:lnTo>
                  <a:lnTo>
                    <a:pt x="19" y="35"/>
                  </a:lnTo>
                  <a:lnTo>
                    <a:pt x="19" y="21"/>
                  </a:lnTo>
                  <a:lnTo>
                    <a:pt x="19" y="7"/>
                  </a:lnTo>
                  <a:lnTo>
                    <a:pt x="2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Freeform 190" descr="Blue tissue paper"/>
            <p:cNvSpPr>
              <a:spLocks/>
            </p:cNvSpPr>
            <p:nvPr/>
          </p:nvSpPr>
          <p:spPr bwMode="auto">
            <a:xfrm>
              <a:off x="3388" y="2365"/>
              <a:ext cx="40" cy="45"/>
            </a:xfrm>
            <a:custGeom>
              <a:avLst/>
              <a:gdLst>
                <a:gd name="T0" fmla="*/ 0 w 40"/>
                <a:gd name="T1" fmla="*/ 37 h 45"/>
                <a:gd name="T2" fmla="*/ 10 w 40"/>
                <a:gd name="T3" fmla="*/ 22 h 45"/>
                <a:gd name="T4" fmla="*/ 19 w 40"/>
                <a:gd name="T5" fmla="*/ 0 h 45"/>
                <a:gd name="T6" fmla="*/ 39 w 40"/>
                <a:gd name="T7" fmla="*/ 7 h 45"/>
                <a:gd name="T8" fmla="*/ 30 w 40"/>
                <a:gd name="T9" fmla="*/ 22 h 45"/>
                <a:gd name="T10" fmla="*/ 19 w 40"/>
                <a:gd name="T11" fmla="*/ 44 h 45"/>
                <a:gd name="T12" fmla="*/ 0 w 40"/>
                <a:gd name="T13" fmla="*/ 3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5"/>
                <a:gd name="T23" fmla="*/ 40 w 4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5">
                  <a:moveTo>
                    <a:pt x="0" y="37"/>
                  </a:moveTo>
                  <a:lnTo>
                    <a:pt x="10" y="22"/>
                  </a:lnTo>
                  <a:lnTo>
                    <a:pt x="19" y="0"/>
                  </a:lnTo>
                  <a:lnTo>
                    <a:pt x="39" y="7"/>
                  </a:lnTo>
                  <a:lnTo>
                    <a:pt x="30" y="22"/>
                  </a:lnTo>
                  <a:lnTo>
                    <a:pt x="19" y="44"/>
                  </a:lnTo>
                  <a:lnTo>
                    <a:pt x="0" y="3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Freeform 191" descr="Blue tissue paper"/>
            <p:cNvSpPr>
              <a:spLocks/>
            </p:cNvSpPr>
            <p:nvPr/>
          </p:nvSpPr>
          <p:spPr bwMode="auto">
            <a:xfrm>
              <a:off x="3397" y="2323"/>
              <a:ext cx="136" cy="93"/>
            </a:xfrm>
            <a:custGeom>
              <a:avLst/>
              <a:gdLst>
                <a:gd name="T0" fmla="*/ 0 w 136"/>
                <a:gd name="T1" fmla="*/ 85 h 93"/>
                <a:gd name="T2" fmla="*/ 29 w 136"/>
                <a:gd name="T3" fmla="*/ 92 h 93"/>
                <a:gd name="T4" fmla="*/ 49 w 136"/>
                <a:gd name="T5" fmla="*/ 92 h 93"/>
                <a:gd name="T6" fmla="*/ 68 w 136"/>
                <a:gd name="T7" fmla="*/ 85 h 93"/>
                <a:gd name="T8" fmla="*/ 87 w 136"/>
                <a:gd name="T9" fmla="*/ 85 h 93"/>
                <a:gd name="T10" fmla="*/ 96 w 136"/>
                <a:gd name="T11" fmla="*/ 64 h 93"/>
                <a:gd name="T12" fmla="*/ 126 w 136"/>
                <a:gd name="T13" fmla="*/ 42 h 93"/>
                <a:gd name="T14" fmla="*/ 135 w 136"/>
                <a:gd name="T15" fmla="*/ 21 h 93"/>
                <a:gd name="T16" fmla="*/ 135 w 136"/>
                <a:gd name="T17" fmla="*/ 7 h 93"/>
                <a:gd name="T18" fmla="*/ 126 w 136"/>
                <a:gd name="T19" fmla="*/ 7 h 93"/>
                <a:gd name="T20" fmla="*/ 116 w 136"/>
                <a:gd name="T21" fmla="*/ 0 h 93"/>
                <a:gd name="T22" fmla="*/ 96 w 136"/>
                <a:gd name="T23" fmla="*/ 7 h 93"/>
                <a:gd name="T24" fmla="*/ 77 w 136"/>
                <a:gd name="T25" fmla="*/ 7 h 93"/>
                <a:gd name="T26" fmla="*/ 68 w 136"/>
                <a:gd name="T27" fmla="*/ 0 h 93"/>
                <a:gd name="T28" fmla="*/ 49 w 136"/>
                <a:gd name="T29" fmla="*/ 7 h 93"/>
                <a:gd name="T30" fmla="*/ 39 w 136"/>
                <a:gd name="T31" fmla="*/ 7 h 93"/>
                <a:gd name="T32" fmla="*/ 19 w 136"/>
                <a:gd name="T33" fmla="*/ 21 h 93"/>
                <a:gd name="T34" fmla="*/ 10 w 136"/>
                <a:gd name="T35" fmla="*/ 42 h 93"/>
                <a:gd name="T36" fmla="*/ 19 w 136"/>
                <a:gd name="T37" fmla="*/ 50 h 93"/>
                <a:gd name="T38" fmla="*/ 29 w 136"/>
                <a:gd name="T39" fmla="*/ 50 h 93"/>
                <a:gd name="T40" fmla="*/ 19 w 136"/>
                <a:gd name="T41" fmla="*/ 64 h 93"/>
                <a:gd name="T42" fmla="*/ 0 w 136"/>
                <a:gd name="T43" fmla="*/ 85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93"/>
                <a:gd name="T68" fmla="*/ 136 w 136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93">
                  <a:moveTo>
                    <a:pt x="0" y="85"/>
                  </a:moveTo>
                  <a:lnTo>
                    <a:pt x="29" y="92"/>
                  </a:lnTo>
                  <a:lnTo>
                    <a:pt x="49" y="92"/>
                  </a:lnTo>
                  <a:lnTo>
                    <a:pt x="68" y="85"/>
                  </a:lnTo>
                  <a:lnTo>
                    <a:pt x="87" y="85"/>
                  </a:lnTo>
                  <a:lnTo>
                    <a:pt x="96" y="64"/>
                  </a:lnTo>
                  <a:lnTo>
                    <a:pt x="126" y="42"/>
                  </a:lnTo>
                  <a:lnTo>
                    <a:pt x="135" y="21"/>
                  </a:lnTo>
                  <a:lnTo>
                    <a:pt x="135" y="7"/>
                  </a:lnTo>
                  <a:lnTo>
                    <a:pt x="126" y="7"/>
                  </a:lnTo>
                  <a:lnTo>
                    <a:pt x="116" y="0"/>
                  </a:lnTo>
                  <a:lnTo>
                    <a:pt x="96" y="7"/>
                  </a:lnTo>
                  <a:lnTo>
                    <a:pt x="77" y="7"/>
                  </a:lnTo>
                  <a:lnTo>
                    <a:pt x="68" y="0"/>
                  </a:lnTo>
                  <a:lnTo>
                    <a:pt x="49" y="7"/>
                  </a:lnTo>
                  <a:lnTo>
                    <a:pt x="39" y="7"/>
                  </a:lnTo>
                  <a:lnTo>
                    <a:pt x="19" y="21"/>
                  </a:lnTo>
                  <a:lnTo>
                    <a:pt x="10" y="42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19" y="64"/>
                  </a:lnTo>
                  <a:lnTo>
                    <a:pt x="0" y="8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Freeform 192" descr="Blue tissue paper"/>
            <p:cNvSpPr>
              <a:spLocks/>
            </p:cNvSpPr>
            <p:nvPr/>
          </p:nvSpPr>
          <p:spPr bwMode="auto">
            <a:xfrm>
              <a:off x="3207" y="2217"/>
              <a:ext cx="385" cy="128"/>
            </a:xfrm>
            <a:custGeom>
              <a:avLst/>
              <a:gdLst>
                <a:gd name="T0" fmla="*/ 9 w 385"/>
                <a:gd name="T1" fmla="*/ 36 h 128"/>
                <a:gd name="T2" fmla="*/ 9 w 385"/>
                <a:gd name="T3" fmla="*/ 50 h 128"/>
                <a:gd name="T4" fmla="*/ 0 w 385"/>
                <a:gd name="T5" fmla="*/ 77 h 128"/>
                <a:gd name="T6" fmla="*/ 19 w 385"/>
                <a:gd name="T7" fmla="*/ 84 h 128"/>
                <a:gd name="T8" fmla="*/ 38 w 385"/>
                <a:gd name="T9" fmla="*/ 99 h 128"/>
                <a:gd name="T10" fmla="*/ 48 w 385"/>
                <a:gd name="T11" fmla="*/ 106 h 128"/>
                <a:gd name="T12" fmla="*/ 77 w 385"/>
                <a:gd name="T13" fmla="*/ 113 h 128"/>
                <a:gd name="T14" fmla="*/ 115 w 385"/>
                <a:gd name="T15" fmla="*/ 106 h 128"/>
                <a:gd name="T16" fmla="*/ 135 w 385"/>
                <a:gd name="T17" fmla="*/ 120 h 128"/>
                <a:gd name="T18" fmla="*/ 144 w 385"/>
                <a:gd name="T19" fmla="*/ 120 h 128"/>
                <a:gd name="T20" fmla="*/ 182 w 385"/>
                <a:gd name="T21" fmla="*/ 113 h 128"/>
                <a:gd name="T22" fmla="*/ 192 w 385"/>
                <a:gd name="T23" fmla="*/ 113 h 128"/>
                <a:gd name="T24" fmla="*/ 202 w 385"/>
                <a:gd name="T25" fmla="*/ 113 h 128"/>
                <a:gd name="T26" fmla="*/ 211 w 385"/>
                <a:gd name="T27" fmla="*/ 127 h 128"/>
                <a:gd name="T28" fmla="*/ 230 w 385"/>
                <a:gd name="T29" fmla="*/ 113 h 128"/>
                <a:gd name="T30" fmla="*/ 249 w 385"/>
                <a:gd name="T31" fmla="*/ 106 h 128"/>
                <a:gd name="T32" fmla="*/ 259 w 385"/>
                <a:gd name="T33" fmla="*/ 106 h 128"/>
                <a:gd name="T34" fmla="*/ 268 w 385"/>
                <a:gd name="T35" fmla="*/ 113 h 128"/>
                <a:gd name="T36" fmla="*/ 288 w 385"/>
                <a:gd name="T37" fmla="*/ 113 h 128"/>
                <a:gd name="T38" fmla="*/ 307 w 385"/>
                <a:gd name="T39" fmla="*/ 106 h 128"/>
                <a:gd name="T40" fmla="*/ 317 w 385"/>
                <a:gd name="T41" fmla="*/ 113 h 128"/>
                <a:gd name="T42" fmla="*/ 336 w 385"/>
                <a:gd name="T43" fmla="*/ 106 h 128"/>
                <a:gd name="T44" fmla="*/ 365 w 385"/>
                <a:gd name="T45" fmla="*/ 99 h 128"/>
                <a:gd name="T46" fmla="*/ 375 w 385"/>
                <a:gd name="T47" fmla="*/ 99 h 128"/>
                <a:gd name="T48" fmla="*/ 375 w 385"/>
                <a:gd name="T49" fmla="*/ 84 h 128"/>
                <a:gd name="T50" fmla="*/ 384 w 385"/>
                <a:gd name="T51" fmla="*/ 57 h 128"/>
                <a:gd name="T52" fmla="*/ 375 w 385"/>
                <a:gd name="T53" fmla="*/ 50 h 128"/>
                <a:gd name="T54" fmla="*/ 365 w 385"/>
                <a:gd name="T55" fmla="*/ 14 h 128"/>
                <a:gd name="T56" fmla="*/ 345 w 385"/>
                <a:gd name="T57" fmla="*/ 7 h 128"/>
                <a:gd name="T58" fmla="*/ 317 w 385"/>
                <a:gd name="T59" fmla="*/ 7 h 128"/>
                <a:gd name="T60" fmla="*/ 288 w 385"/>
                <a:gd name="T61" fmla="*/ 14 h 128"/>
                <a:gd name="T62" fmla="*/ 268 w 385"/>
                <a:gd name="T63" fmla="*/ 28 h 128"/>
                <a:gd name="T64" fmla="*/ 240 w 385"/>
                <a:gd name="T65" fmla="*/ 21 h 128"/>
                <a:gd name="T66" fmla="*/ 173 w 385"/>
                <a:gd name="T67" fmla="*/ 0 h 128"/>
                <a:gd name="T68" fmla="*/ 125 w 385"/>
                <a:gd name="T69" fmla="*/ 0 h 128"/>
                <a:gd name="T70" fmla="*/ 86 w 385"/>
                <a:gd name="T71" fmla="*/ 14 h 128"/>
                <a:gd name="T72" fmla="*/ 48 w 385"/>
                <a:gd name="T73" fmla="*/ 21 h 128"/>
                <a:gd name="T74" fmla="*/ 48 w 385"/>
                <a:gd name="T75" fmla="*/ 28 h 128"/>
                <a:gd name="T76" fmla="*/ 48 w 385"/>
                <a:gd name="T77" fmla="*/ 36 h 128"/>
                <a:gd name="T78" fmla="*/ 19 w 385"/>
                <a:gd name="T79" fmla="*/ 36 h 128"/>
                <a:gd name="T80" fmla="*/ 9 w 385"/>
                <a:gd name="T81" fmla="*/ 36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5"/>
                <a:gd name="T124" fmla="*/ 0 h 128"/>
                <a:gd name="T125" fmla="*/ 385 w 385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5" h="128">
                  <a:moveTo>
                    <a:pt x="9" y="36"/>
                  </a:moveTo>
                  <a:lnTo>
                    <a:pt x="9" y="50"/>
                  </a:lnTo>
                  <a:lnTo>
                    <a:pt x="0" y="77"/>
                  </a:lnTo>
                  <a:lnTo>
                    <a:pt x="19" y="84"/>
                  </a:lnTo>
                  <a:lnTo>
                    <a:pt x="38" y="99"/>
                  </a:lnTo>
                  <a:lnTo>
                    <a:pt x="48" y="106"/>
                  </a:lnTo>
                  <a:lnTo>
                    <a:pt x="77" y="113"/>
                  </a:lnTo>
                  <a:lnTo>
                    <a:pt x="115" y="106"/>
                  </a:lnTo>
                  <a:lnTo>
                    <a:pt x="135" y="120"/>
                  </a:lnTo>
                  <a:lnTo>
                    <a:pt x="144" y="120"/>
                  </a:lnTo>
                  <a:lnTo>
                    <a:pt x="182" y="113"/>
                  </a:lnTo>
                  <a:lnTo>
                    <a:pt x="192" y="113"/>
                  </a:lnTo>
                  <a:lnTo>
                    <a:pt x="202" y="113"/>
                  </a:lnTo>
                  <a:lnTo>
                    <a:pt x="211" y="127"/>
                  </a:lnTo>
                  <a:lnTo>
                    <a:pt x="230" y="113"/>
                  </a:lnTo>
                  <a:lnTo>
                    <a:pt x="249" y="106"/>
                  </a:lnTo>
                  <a:lnTo>
                    <a:pt x="259" y="106"/>
                  </a:lnTo>
                  <a:lnTo>
                    <a:pt x="268" y="113"/>
                  </a:lnTo>
                  <a:lnTo>
                    <a:pt x="288" y="113"/>
                  </a:lnTo>
                  <a:lnTo>
                    <a:pt x="307" y="106"/>
                  </a:lnTo>
                  <a:lnTo>
                    <a:pt x="317" y="113"/>
                  </a:lnTo>
                  <a:lnTo>
                    <a:pt x="336" y="106"/>
                  </a:lnTo>
                  <a:lnTo>
                    <a:pt x="365" y="99"/>
                  </a:lnTo>
                  <a:lnTo>
                    <a:pt x="375" y="99"/>
                  </a:lnTo>
                  <a:lnTo>
                    <a:pt x="375" y="84"/>
                  </a:lnTo>
                  <a:lnTo>
                    <a:pt x="384" y="57"/>
                  </a:lnTo>
                  <a:lnTo>
                    <a:pt x="375" y="50"/>
                  </a:lnTo>
                  <a:lnTo>
                    <a:pt x="365" y="14"/>
                  </a:lnTo>
                  <a:lnTo>
                    <a:pt x="345" y="7"/>
                  </a:lnTo>
                  <a:lnTo>
                    <a:pt x="317" y="7"/>
                  </a:lnTo>
                  <a:lnTo>
                    <a:pt x="288" y="14"/>
                  </a:lnTo>
                  <a:lnTo>
                    <a:pt x="268" y="28"/>
                  </a:lnTo>
                  <a:lnTo>
                    <a:pt x="240" y="21"/>
                  </a:lnTo>
                  <a:lnTo>
                    <a:pt x="173" y="0"/>
                  </a:lnTo>
                  <a:lnTo>
                    <a:pt x="125" y="0"/>
                  </a:lnTo>
                  <a:lnTo>
                    <a:pt x="86" y="14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8" y="36"/>
                  </a:lnTo>
                  <a:lnTo>
                    <a:pt x="19" y="36"/>
                  </a:lnTo>
                  <a:lnTo>
                    <a:pt x="9" y="3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Freeform 193" descr="Blue tissue paper"/>
            <p:cNvSpPr>
              <a:spLocks/>
            </p:cNvSpPr>
            <p:nvPr/>
          </p:nvSpPr>
          <p:spPr bwMode="auto">
            <a:xfrm>
              <a:off x="3330" y="2359"/>
              <a:ext cx="41" cy="15"/>
            </a:xfrm>
            <a:custGeom>
              <a:avLst/>
              <a:gdLst>
                <a:gd name="T0" fmla="*/ 40 w 41"/>
                <a:gd name="T1" fmla="*/ 0 h 15"/>
                <a:gd name="T2" fmla="*/ 20 w 41"/>
                <a:gd name="T3" fmla="*/ 0 h 15"/>
                <a:gd name="T4" fmla="*/ 0 w 41"/>
                <a:gd name="T5" fmla="*/ 7 h 15"/>
                <a:gd name="T6" fmla="*/ 0 w 41"/>
                <a:gd name="T7" fmla="*/ 14 h 15"/>
                <a:gd name="T8" fmla="*/ 10 w 41"/>
                <a:gd name="T9" fmla="*/ 14 h 15"/>
                <a:gd name="T10" fmla="*/ 20 w 41"/>
                <a:gd name="T11" fmla="*/ 7 h 15"/>
                <a:gd name="T12" fmla="*/ 30 w 41"/>
                <a:gd name="T13" fmla="*/ 7 h 15"/>
                <a:gd name="T14" fmla="*/ 40 w 41"/>
                <a:gd name="T15" fmla="*/ 7 h 15"/>
                <a:gd name="T16" fmla="*/ 40 w 41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5"/>
                <a:gd name="T29" fmla="*/ 41 w 4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5">
                  <a:moveTo>
                    <a:pt x="40" y="0"/>
                  </a:moveTo>
                  <a:lnTo>
                    <a:pt x="2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40" y="7"/>
                  </a:lnTo>
                  <a:lnTo>
                    <a:pt x="4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Freeform 194" descr="Blue tissue paper"/>
            <p:cNvSpPr>
              <a:spLocks/>
            </p:cNvSpPr>
            <p:nvPr/>
          </p:nvSpPr>
          <p:spPr bwMode="auto">
            <a:xfrm>
              <a:off x="3119" y="2003"/>
              <a:ext cx="338" cy="157"/>
            </a:xfrm>
            <a:custGeom>
              <a:avLst/>
              <a:gdLst>
                <a:gd name="T0" fmla="*/ 328 w 338"/>
                <a:gd name="T1" fmla="*/ 99 h 157"/>
                <a:gd name="T2" fmla="*/ 309 w 338"/>
                <a:gd name="T3" fmla="*/ 106 h 157"/>
                <a:gd name="T4" fmla="*/ 289 w 338"/>
                <a:gd name="T5" fmla="*/ 113 h 157"/>
                <a:gd name="T6" fmla="*/ 260 w 338"/>
                <a:gd name="T7" fmla="*/ 120 h 157"/>
                <a:gd name="T8" fmla="*/ 240 w 338"/>
                <a:gd name="T9" fmla="*/ 120 h 157"/>
                <a:gd name="T10" fmla="*/ 240 w 338"/>
                <a:gd name="T11" fmla="*/ 135 h 157"/>
                <a:gd name="T12" fmla="*/ 260 w 338"/>
                <a:gd name="T13" fmla="*/ 142 h 157"/>
                <a:gd name="T14" fmla="*/ 240 w 338"/>
                <a:gd name="T15" fmla="*/ 149 h 157"/>
                <a:gd name="T16" fmla="*/ 231 w 338"/>
                <a:gd name="T17" fmla="*/ 149 h 157"/>
                <a:gd name="T18" fmla="*/ 212 w 338"/>
                <a:gd name="T19" fmla="*/ 127 h 157"/>
                <a:gd name="T20" fmla="*/ 202 w 338"/>
                <a:gd name="T21" fmla="*/ 120 h 157"/>
                <a:gd name="T22" fmla="*/ 193 w 338"/>
                <a:gd name="T23" fmla="*/ 120 h 157"/>
                <a:gd name="T24" fmla="*/ 174 w 338"/>
                <a:gd name="T25" fmla="*/ 120 h 157"/>
                <a:gd name="T26" fmla="*/ 163 w 338"/>
                <a:gd name="T27" fmla="*/ 142 h 157"/>
                <a:gd name="T28" fmla="*/ 144 w 338"/>
                <a:gd name="T29" fmla="*/ 149 h 157"/>
                <a:gd name="T30" fmla="*/ 135 w 338"/>
                <a:gd name="T31" fmla="*/ 149 h 157"/>
                <a:gd name="T32" fmla="*/ 135 w 338"/>
                <a:gd name="T33" fmla="*/ 156 h 157"/>
                <a:gd name="T34" fmla="*/ 135 w 338"/>
                <a:gd name="T35" fmla="*/ 120 h 157"/>
                <a:gd name="T36" fmla="*/ 154 w 338"/>
                <a:gd name="T37" fmla="*/ 106 h 157"/>
                <a:gd name="T38" fmla="*/ 163 w 338"/>
                <a:gd name="T39" fmla="*/ 106 h 157"/>
                <a:gd name="T40" fmla="*/ 154 w 338"/>
                <a:gd name="T41" fmla="*/ 92 h 157"/>
                <a:gd name="T42" fmla="*/ 135 w 338"/>
                <a:gd name="T43" fmla="*/ 71 h 157"/>
                <a:gd name="T44" fmla="*/ 125 w 338"/>
                <a:gd name="T45" fmla="*/ 71 h 157"/>
                <a:gd name="T46" fmla="*/ 96 w 338"/>
                <a:gd name="T47" fmla="*/ 78 h 157"/>
                <a:gd name="T48" fmla="*/ 86 w 338"/>
                <a:gd name="T49" fmla="*/ 92 h 157"/>
                <a:gd name="T50" fmla="*/ 58 w 338"/>
                <a:gd name="T51" fmla="*/ 92 h 157"/>
                <a:gd name="T52" fmla="*/ 19 w 338"/>
                <a:gd name="T53" fmla="*/ 92 h 157"/>
                <a:gd name="T54" fmla="*/ 0 w 338"/>
                <a:gd name="T55" fmla="*/ 85 h 157"/>
                <a:gd name="T56" fmla="*/ 0 w 338"/>
                <a:gd name="T57" fmla="*/ 64 h 157"/>
                <a:gd name="T58" fmla="*/ 28 w 338"/>
                <a:gd name="T59" fmla="*/ 29 h 157"/>
                <a:gd name="T60" fmla="*/ 19 w 338"/>
                <a:gd name="T61" fmla="*/ 21 h 157"/>
                <a:gd name="T62" fmla="*/ 39 w 338"/>
                <a:gd name="T63" fmla="*/ 14 h 157"/>
                <a:gd name="T64" fmla="*/ 58 w 338"/>
                <a:gd name="T65" fmla="*/ 14 h 157"/>
                <a:gd name="T66" fmla="*/ 86 w 338"/>
                <a:gd name="T67" fmla="*/ 21 h 157"/>
                <a:gd name="T68" fmla="*/ 135 w 338"/>
                <a:gd name="T69" fmla="*/ 14 h 157"/>
                <a:gd name="T70" fmla="*/ 135 w 338"/>
                <a:gd name="T71" fmla="*/ 21 h 157"/>
                <a:gd name="T72" fmla="*/ 144 w 338"/>
                <a:gd name="T73" fmla="*/ 14 h 157"/>
                <a:gd name="T74" fmla="*/ 163 w 338"/>
                <a:gd name="T75" fmla="*/ 7 h 157"/>
                <a:gd name="T76" fmla="*/ 183 w 338"/>
                <a:gd name="T77" fmla="*/ 7 h 157"/>
                <a:gd name="T78" fmla="*/ 212 w 338"/>
                <a:gd name="T79" fmla="*/ 0 h 157"/>
                <a:gd name="T80" fmla="*/ 260 w 338"/>
                <a:gd name="T81" fmla="*/ 0 h 157"/>
                <a:gd name="T82" fmla="*/ 270 w 338"/>
                <a:gd name="T83" fmla="*/ 21 h 157"/>
                <a:gd name="T84" fmla="*/ 289 w 338"/>
                <a:gd name="T85" fmla="*/ 29 h 157"/>
                <a:gd name="T86" fmla="*/ 318 w 338"/>
                <a:gd name="T87" fmla="*/ 29 h 157"/>
                <a:gd name="T88" fmla="*/ 328 w 338"/>
                <a:gd name="T89" fmla="*/ 64 h 157"/>
                <a:gd name="T90" fmla="*/ 337 w 338"/>
                <a:gd name="T91" fmla="*/ 85 h 157"/>
                <a:gd name="T92" fmla="*/ 318 w 338"/>
                <a:gd name="T93" fmla="*/ 92 h 157"/>
                <a:gd name="T94" fmla="*/ 328 w 338"/>
                <a:gd name="T95" fmla="*/ 99 h 1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8"/>
                <a:gd name="T145" fmla="*/ 0 h 157"/>
                <a:gd name="T146" fmla="*/ 338 w 338"/>
                <a:gd name="T147" fmla="*/ 157 h 1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8" h="157">
                  <a:moveTo>
                    <a:pt x="328" y="99"/>
                  </a:moveTo>
                  <a:lnTo>
                    <a:pt x="309" y="106"/>
                  </a:lnTo>
                  <a:lnTo>
                    <a:pt x="289" y="113"/>
                  </a:lnTo>
                  <a:lnTo>
                    <a:pt x="260" y="120"/>
                  </a:lnTo>
                  <a:lnTo>
                    <a:pt x="240" y="120"/>
                  </a:lnTo>
                  <a:lnTo>
                    <a:pt x="240" y="135"/>
                  </a:lnTo>
                  <a:lnTo>
                    <a:pt x="260" y="142"/>
                  </a:lnTo>
                  <a:lnTo>
                    <a:pt x="240" y="149"/>
                  </a:lnTo>
                  <a:lnTo>
                    <a:pt x="231" y="149"/>
                  </a:lnTo>
                  <a:lnTo>
                    <a:pt x="212" y="127"/>
                  </a:lnTo>
                  <a:lnTo>
                    <a:pt x="202" y="120"/>
                  </a:lnTo>
                  <a:lnTo>
                    <a:pt x="193" y="120"/>
                  </a:lnTo>
                  <a:lnTo>
                    <a:pt x="174" y="120"/>
                  </a:lnTo>
                  <a:lnTo>
                    <a:pt x="163" y="142"/>
                  </a:lnTo>
                  <a:lnTo>
                    <a:pt x="144" y="149"/>
                  </a:lnTo>
                  <a:lnTo>
                    <a:pt x="135" y="149"/>
                  </a:lnTo>
                  <a:lnTo>
                    <a:pt x="135" y="156"/>
                  </a:lnTo>
                  <a:lnTo>
                    <a:pt x="135" y="120"/>
                  </a:lnTo>
                  <a:lnTo>
                    <a:pt x="154" y="106"/>
                  </a:lnTo>
                  <a:lnTo>
                    <a:pt x="163" y="106"/>
                  </a:lnTo>
                  <a:lnTo>
                    <a:pt x="154" y="92"/>
                  </a:lnTo>
                  <a:lnTo>
                    <a:pt x="135" y="71"/>
                  </a:lnTo>
                  <a:lnTo>
                    <a:pt x="125" y="71"/>
                  </a:lnTo>
                  <a:lnTo>
                    <a:pt x="96" y="78"/>
                  </a:lnTo>
                  <a:lnTo>
                    <a:pt x="86" y="92"/>
                  </a:lnTo>
                  <a:lnTo>
                    <a:pt x="58" y="92"/>
                  </a:lnTo>
                  <a:lnTo>
                    <a:pt x="19" y="92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28" y="29"/>
                  </a:lnTo>
                  <a:lnTo>
                    <a:pt x="19" y="21"/>
                  </a:lnTo>
                  <a:lnTo>
                    <a:pt x="39" y="14"/>
                  </a:lnTo>
                  <a:lnTo>
                    <a:pt x="58" y="14"/>
                  </a:lnTo>
                  <a:lnTo>
                    <a:pt x="86" y="21"/>
                  </a:lnTo>
                  <a:lnTo>
                    <a:pt x="135" y="14"/>
                  </a:lnTo>
                  <a:lnTo>
                    <a:pt x="135" y="21"/>
                  </a:lnTo>
                  <a:lnTo>
                    <a:pt x="144" y="14"/>
                  </a:lnTo>
                  <a:lnTo>
                    <a:pt x="163" y="7"/>
                  </a:lnTo>
                  <a:lnTo>
                    <a:pt x="183" y="7"/>
                  </a:lnTo>
                  <a:lnTo>
                    <a:pt x="212" y="0"/>
                  </a:lnTo>
                  <a:lnTo>
                    <a:pt x="260" y="0"/>
                  </a:lnTo>
                  <a:lnTo>
                    <a:pt x="270" y="21"/>
                  </a:lnTo>
                  <a:lnTo>
                    <a:pt x="289" y="29"/>
                  </a:lnTo>
                  <a:lnTo>
                    <a:pt x="318" y="29"/>
                  </a:lnTo>
                  <a:lnTo>
                    <a:pt x="328" y="64"/>
                  </a:lnTo>
                  <a:lnTo>
                    <a:pt x="337" y="85"/>
                  </a:lnTo>
                  <a:lnTo>
                    <a:pt x="318" y="92"/>
                  </a:lnTo>
                  <a:lnTo>
                    <a:pt x="328" y="9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Freeform 195" descr="Blue tissue paper"/>
            <p:cNvSpPr>
              <a:spLocks/>
            </p:cNvSpPr>
            <p:nvPr/>
          </p:nvSpPr>
          <p:spPr bwMode="auto">
            <a:xfrm>
              <a:off x="3216" y="2075"/>
              <a:ext cx="68" cy="50"/>
            </a:xfrm>
            <a:custGeom>
              <a:avLst/>
              <a:gdLst>
                <a:gd name="T0" fmla="*/ 0 w 68"/>
                <a:gd name="T1" fmla="*/ 7 h 50"/>
                <a:gd name="T2" fmla="*/ 28 w 68"/>
                <a:gd name="T3" fmla="*/ 42 h 50"/>
                <a:gd name="T4" fmla="*/ 39 w 68"/>
                <a:gd name="T5" fmla="*/ 49 h 50"/>
                <a:gd name="T6" fmla="*/ 58 w 68"/>
                <a:gd name="T7" fmla="*/ 35 h 50"/>
                <a:gd name="T8" fmla="*/ 67 w 68"/>
                <a:gd name="T9" fmla="*/ 35 h 50"/>
                <a:gd name="T10" fmla="*/ 48 w 68"/>
                <a:gd name="T11" fmla="*/ 14 h 50"/>
                <a:gd name="T12" fmla="*/ 39 w 68"/>
                <a:gd name="T13" fmla="*/ 0 h 50"/>
                <a:gd name="T14" fmla="*/ 28 w 68"/>
                <a:gd name="T15" fmla="*/ 0 h 50"/>
                <a:gd name="T16" fmla="*/ 9 w 68"/>
                <a:gd name="T17" fmla="*/ 7 h 50"/>
                <a:gd name="T18" fmla="*/ 0 w 68"/>
                <a:gd name="T19" fmla="*/ 7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50"/>
                <a:gd name="T32" fmla="*/ 68 w 6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50">
                  <a:moveTo>
                    <a:pt x="0" y="7"/>
                  </a:moveTo>
                  <a:lnTo>
                    <a:pt x="28" y="42"/>
                  </a:lnTo>
                  <a:lnTo>
                    <a:pt x="39" y="49"/>
                  </a:lnTo>
                  <a:lnTo>
                    <a:pt x="58" y="35"/>
                  </a:lnTo>
                  <a:lnTo>
                    <a:pt x="67" y="35"/>
                  </a:lnTo>
                  <a:lnTo>
                    <a:pt x="48" y="14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Freeform 196" descr="Blue tissue paper"/>
            <p:cNvSpPr>
              <a:spLocks/>
            </p:cNvSpPr>
            <p:nvPr/>
          </p:nvSpPr>
          <p:spPr bwMode="auto">
            <a:xfrm>
              <a:off x="3129" y="1911"/>
              <a:ext cx="213" cy="115"/>
            </a:xfrm>
            <a:custGeom>
              <a:avLst/>
              <a:gdLst>
                <a:gd name="T0" fmla="*/ 19 w 213"/>
                <a:gd name="T1" fmla="*/ 107 h 115"/>
                <a:gd name="T2" fmla="*/ 0 w 213"/>
                <a:gd name="T3" fmla="*/ 92 h 115"/>
                <a:gd name="T4" fmla="*/ 9 w 213"/>
                <a:gd name="T5" fmla="*/ 78 h 115"/>
                <a:gd name="T6" fmla="*/ 9 w 213"/>
                <a:gd name="T7" fmla="*/ 64 h 115"/>
                <a:gd name="T8" fmla="*/ 39 w 213"/>
                <a:gd name="T9" fmla="*/ 57 h 115"/>
                <a:gd name="T10" fmla="*/ 48 w 213"/>
                <a:gd name="T11" fmla="*/ 43 h 115"/>
                <a:gd name="T12" fmla="*/ 58 w 213"/>
                <a:gd name="T13" fmla="*/ 22 h 115"/>
                <a:gd name="T14" fmla="*/ 106 w 213"/>
                <a:gd name="T15" fmla="*/ 0 h 115"/>
                <a:gd name="T16" fmla="*/ 145 w 213"/>
                <a:gd name="T17" fmla="*/ 14 h 115"/>
                <a:gd name="T18" fmla="*/ 173 w 213"/>
                <a:gd name="T19" fmla="*/ 14 h 115"/>
                <a:gd name="T20" fmla="*/ 183 w 213"/>
                <a:gd name="T21" fmla="*/ 29 h 115"/>
                <a:gd name="T22" fmla="*/ 203 w 213"/>
                <a:gd name="T23" fmla="*/ 36 h 115"/>
                <a:gd name="T24" fmla="*/ 212 w 213"/>
                <a:gd name="T25" fmla="*/ 50 h 115"/>
                <a:gd name="T26" fmla="*/ 192 w 213"/>
                <a:gd name="T27" fmla="*/ 78 h 115"/>
                <a:gd name="T28" fmla="*/ 203 w 213"/>
                <a:gd name="T29" fmla="*/ 92 h 115"/>
                <a:gd name="T30" fmla="*/ 173 w 213"/>
                <a:gd name="T31" fmla="*/ 100 h 115"/>
                <a:gd name="T32" fmla="*/ 154 w 213"/>
                <a:gd name="T33" fmla="*/ 100 h 115"/>
                <a:gd name="T34" fmla="*/ 125 w 213"/>
                <a:gd name="T35" fmla="*/ 107 h 115"/>
                <a:gd name="T36" fmla="*/ 106 w 213"/>
                <a:gd name="T37" fmla="*/ 107 h 115"/>
                <a:gd name="T38" fmla="*/ 77 w 213"/>
                <a:gd name="T39" fmla="*/ 114 h 115"/>
                <a:gd name="T40" fmla="*/ 48 w 213"/>
                <a:gd name="T41" fmla="*/ 107 h 115"/>
                <a:gd name="T42" fmla="*/ 28 w 213"/>
                <a:gd name="T43" fmla="*/ 107 h 115"/>
                <a:gd name="T44" fmla="*/ 19 w 213"/>
                <a:gd name="T45" fmla="*/ 107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115"/>
                <a:gd name="T71" fmla="*/ 213 w 213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115">
                  <a:moveTo>
                    <a:pt x="19" y="107"/>
                  </a:moveTo>
                  <a:lnTo>
                    <a:pt x="0" y="92"/>
                  </a:lnTo>
                  <a:lnTo>
                    <a:pt x="9" y="78"/>
                  </a:lnTo>
                  <a:lnTo>
                    <a:pt x="9" y="64"/>
                  </a:lnTo>
                  <a:lnTo>
                    <a:pt x="39" y="57"/>
                  </a:lnTo>
                  <a:lnTo>
                    <a:pt x="48" y="43"/>
                  </a:lnTo>
                  <a:lnTo>
                    <a:pt x="58" y="22"/>
                  </a:lnTo>
                  <a:lnTo>
                    <a:pt x="106" y="0"/>
                  </a:lnTo>
                  <a:lnTo>
                    <a:pt x="145" y="14"/>
                  </a:lnTo>
                  <a:lnTo>
                    <a:pt x="173" y="14"/>
                  </a:lnTo>
                  <a:lnTo>
                    <a:pt x="183" y="29"/>
                  </a:lnTo>
                  <a:lnTo>
                    <a:pt x="203" y="36"/>
                  </a:lnTo>
                  <a:lnTo>
                    <a:pt x="212" y="50"/>
                  </a:lnTo>
                  <a:lnTo>
                    <a:pt x="192" y="78"/>
                  </a:lnTo>
                  <a:lnTo>
                    <a:pt x="203" y="92"/>
                  </a:lnTo>
                  <a:lnTo>
                    <a:pt x="173" y="100"/>
                  </a:lnTo>
                  <a:lnTo>
                    <a:pt x="154" y="100"/>
                  </a:lnTo>
                  <a:lnTo>
                    <a:pt x="125" y="107"/>
                  </a:lnTo>
                  <a:lnTo>
                    <a:pt x="106" y="107"/>
                  </a:lnTo>
                  <a:lnTo>
                    <a:pt x="77" y="114"/>
                  </a:lnTo>
                  <a:lnTo>
                    <a:pt x="48" y="107"/>
                  </a:lnTo>
                  <a:lnTo>
                    <a:pt x="28" y="107"/>
                  </a:lnTo>
                  <a:lnTo>
                    <a:pt x="19" y="10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Freeform 197" descr="Blue tissue paper"/>
            <p:cNvSpPr>
              <a:spLocks/>
            </p:cNvSpPr>
            <p:nvPr/>
          </p:nvSpPr>
          <p:spPr bwMode="auto">
            <a:xfrm>
              <a:off x="3082" y="2082"/>
              <a:ext cx="172" cy="100"/>
            </a:xfrm>
            <a:custGeom>
              <a:avLst/>
              <a:gdLst>
                <a:gd name="T0" fmla="*/ 38 w 172"/>
                <a:gd name="T1" fmla="*/ 7 h 100"/>
                <a:gd name="T2" fmla="*/ 28 w 172"/>
                <a:gd name="T3" fmla="*/ 36 h 100"/>
                <a:gd name="T4" fmla="*/ 0 w 172"/>
                <a:gd name="T5" fmla="*/ 50 h 100"/>
                <a:gd name="T6" fmla="*/ 0 w 172"/>
                <a:gd name="T7" fmla="*/ 63 h 100"/>
                <a:gd name="T8" fmla="*/ 19 w 172"/>
                <a:gd name="T9" fmla="*/ 78 h 100"/>
                <a:gd name="T10" fmla="*/ 38 w 172"/>
                <a:gd name="T11" fmla="*/ 78 h 100"/>
                <a:gd name="T12" fmla="*/ 48 w 172"/>
                <a:gd name="T13" fmla="*/ 85 h 100"/>
                <a:gd name="T14" fmla="*/ 86 w 172"/>
                <a:gd name="T15" fmla="*/ 99 h 100"/>
                <a:gd name="T16" fmla="*/ 114 w 172"/>
                <a:gd name="T17" fmla="*/ 85 h 100"/>
                <a:gd name="T18" fmla="*/ 132 w 172"/>
                <a:gd name="T19" fmla="*/ 92 h 100"/>
                <a:gd name="T20" fmla="*/ 162 w 172"/>
                <a:gd name="T21" fmla="*/ 85 h 100"/>
                <a:gd name="T22" fmla="*/ 162 w 172"/>
                <a:gd name="T23" fmla="*/ 78 h 100"/>
                <a:gd name="T24" fmla="*/ 171 w 172"/>
                <a:gd name="T25" fmla="*/ 57 h 100"/>
                <a:gd name="T26" fmla="*/ 171 w 172"/>
                <a:gd name="T27" fmla="*/ 36 h 100"/>
                <a:gd name="T28" fmla="*/ 152 w 172"/>
                <a:gd name="T29" fmla="*/ 14 h 100"/>
                <a:gd name="T30" fmla="*/ 132 w 172"/>
                <a:gd name="T31" fmla="*/ 0 h 100"/>
                <a:gd name="T32" fmla="*/ 123 w 172"/>
                <a:gd name="T33" fmla="*/ 14 h 100"/>
                <a:gd name="T34" fmla="*/ 57 w 172"/>
                <a:gd name="T35" fmla="*/ 14 h 100"/>
                <a:gd name="T36" fmla="*/ 38 w 172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00"/>
                <a:gd name="T59" fmla="*/ 172 w 172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00">
                  <a:moveTo>
                    <a:pt x="38" y="7"/>
                  </a:moveTo>
                  <a:lnTo>
                    <a:pt x="28" y="36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9" y="78"/>
                  </a:lnTo>
                  <a:lnTo>
                    <a:pt x="38" y="78"/>
                  </a:lnTo>
                  <a:lnTo>
                    <a:pt x="48" y="85"/>
                  </a:lnTo>
                  <a:lnTo>
                    <a:pt x="86" y="99"/>
                  </a:lnTo>
                  <a:lnTo>
                    <a:pt x="114" y="85"/>
                  </a:lnTo>
                  <a:lnTo>
                    <a:pt x="132" y="92"/>
                  </a:lnTo>
                  <a:lnTo>
                    <a:pt x="162" y="85"/>
                  </a:lnTo>
                  <a:lnTo>
                    <a:pt x="162" y="78"/>
                  </a:lnTo>
                  <a:lnTo>
                    <a:pt x="171" y="57"/>
                  </a:lnTo>
                  <a:lnTo>
                    <a:pt x="171" y="36"/>
                  </a:lnTo>
                  <a:lnTo>
                    <a:pt x="152" y="14"/>
                  </a:lnTo>
                  <a:lnTo>
                    <a:pt x="132" y="0"/>
                  </a:lnTo>
                  <a:lnTo>
                    <a:pt x="123" y="14"/>
                  </a:lnTo>
                  <a:lnTo>
                    <a:pt x="57" y="14"/>
                  </a:lnTo>
                  <a:lnTo>
                    <a:pt x="38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Freeform 198" descr="Blue tissue paper"/>
            <p:cNvSpPr>
              <a:spLocks/>
            </p:cNvSpPr>
            <p:nvPr/>
          </p:nvSpPr>
          <p:spPr bwMode="auto">
            <a:xfrm>
              <a:off x="2929" y="2025"/>
              <a:ext cx="191" cy="72"/>
            </a:xfrm>
            <a:custGeom>
              <a:avLst/>
              <a:gdLst>
                <a:gd name="T0" fmla="*/ 181 w 191"/>
                <a:gd name="T1" fmla="*/ 50 h 72"/>
                <a:gd name="T2" fmla="*/ 162 w 191"/>
                <a:gd name="T3" fmla="*/ 43 h 72"/>
                <a:gd name="T4" fmla="*/ 133 w 191"/>
                <a:gd name="T5" fmla="*/ 43 h 72"/>
                <a:gd name="T6" fmla="*/ 123 w 191"/>
                <a:gd name="T7" fmla="*/ 43 h 72"/>
                <a:gd name="T8" fmla="*/ 95 w 191"/>
                <a:gd name="T9" fmla="*/ 21 h 72"/>
                <a:gd name="T10" fmla="*/ 38 w 191"/>
                <a:gd name="T11" fmla="*/ 0 h 72"/>
                <a:gd name="T12" fmla="*/ 0 w 191"/>
                <a:gd name="T13" fmla="*/ 28 h 72"/>
                <a:gd name="T14" fmla="*/ 9 w 191"/>
                <a:gd name="T15" fmla="*/ 43 h 72"/>
                <a:gd name="T16" fmla="*/ 9 w 191"/>
                <a:gd name="T17" fmla="*/ 50 h 72"/>
                <a:gd name="T18" fmla="*/ 38 w 191"/>
                <a:gd name="T19" fmla="*/ 50 h 72"/>
                <a:gd name="T20" fmla="*/ 57 w 191"/>
                <a:gd name="T21" fmla="*/ 43 h 72"/>
                <a:gd name="T22" fmla="*/ 57 w 191"/>
                <a:gd name="T23" fmla="*/ 50 h 72"/>
                <a:gd name="T24" fmla="*/ 76 w 191"/>
                <a:gd name="T25" fmla="*/ 50 h 72"/>
                <a:gd name="T26" fmla="*/ 86 w 191"/>
                <a:gd name="T27" fmla="*/ 71 h 72"/>
                <a:gd name="T28" fmla="*/ 123 w 191"/>
                <a:gd name="T29" fmla="*/ 71 h 72"/>
                <a:gd name="T30" fmla="*/ 142 w 191"/>
                <a:gd name="T31" fmla="*/ 64 h 72"/>
                <a:gd name="T32" fmla="*/ 171 w 191"/>
                <a:gd name="T33" fmla="*/ 64 h 72"/>
                <a:gd name="T34" fmla="*/ 190 w 191"/>
                <a:gd name="T35" fmla="*/ 64 h 72"/>
                <a:gd name="T36" fmla="*/ 181 w 191"/>
                <a:gd name="T37" fmla="*/ 5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1"/>
                <a:gd name="T58" fmla="*/ 0 h 72"/>
                <a:gd name="T59" fmla="*/ 191 w 191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1" h="72">
                  <a:moveTo>
                    <a:pt x="181" y="50"/>
                  </a:moveTo>
                  <a:lnTo>
                    <a:pt x="162" y="43"/>
                  </a:lnTo>
                  <a:lnTo>
                    <a:pt x="133" y="43"/>
                  </a:lnTo>
                  <a:lnTo>
                    <a:pt x="123" y="43"/>
                  </a:lnTo>
                  <a:lnTo>
                    <a:pt x="95" y="21"/>
                  </a:lnTo>
                  <a:lnTo>
                    <a:pt x="38" y="0"/>
                  </a:lnTo>
                  <a:lnTo>
                    <a:pt x="0" y="28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38" y="50"/>
                  </a:lnTo>
                  <a:lnTo>
                    <a:pt x="57" y="43"/>
                  </a:lnTo>
                  <a:lnTo>
                    <a:pt x="57" y="50"/>
                  </a:lnTo>
                  <a:lnTo>
                    <a:pt x="76" y="50"/>
                  </a:lnTo>
                  <a:lnTo>
                    <a:pt x="86" y="71"/>
                  </a:lnTo>
                  <a:lnTo>
                    <a:pt x="123" y="71"/>
                  </a:lnTo>
                  <a:lnTo>
                    <a:pt x="142" y="64"/>
                  </a:lnTo>
                  <a:lnTo>
                    <a:pt x="171" y="64"/>
                  </a:lnTo>
                  <a:lnTo>
                    <a:pt x="190" y="64"/>
                  </a:lnTo>
                  <a:lnTo>
                    <a:pt x="181" y="5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Freeform 199" descr="Blue tissue paper"/>
            <p:cNvSpPr>
              <a:spLocks/>
            </p:cNvSpPr>
            <p:nvPr/>
          </p:nvSpPr>
          <p:spPr bwMode="auto">
            <a:xfrm>
              <a:off x="2947" y="1947"/>
              <a:ext cx="203" cy="129"/>
            </a:xfrm>
            <a:custGeom>
              <a:avLst/>
              <a:gdLst>
                <a:gd name="T0" fmla="*/ 19 w 203"/>
                <a:gd name="T1" fmla="*/ 78 h 129"/>
                <a:gd name="T2" fmla="*/ 19 w 203"/>
                <a:gd name="T3" fmla="*/ 64 h 129"/>
                <a:gd name="T4" fmla="*/ 19 w 203"/>
                <a:gd name="T5" fmla="*/ 57 h 129"/>
                <a:gd name="T6" fmla="*/ 0 w 203"/>
                <a:gd name="T7" fmla="*/ 50 h 129"/>
                <a:gd name="T8" fmla="*/ 9 w 203"/>
                <a:gd name="T9" fmla="*/ 29 h 129"/>
                <a:gd name="T10" fmla="*/ 9 w 203"/>
                <a:gd name="T11" fmla="*/ 22 h 129"/>
                <a:gd name="T12" fmla="*/ 58 w 203"/>
                <a:gd name="T13" fmla="*/ 0 h 129"/>
                <a:gd name="T14" fmla="*/ 105 w 203"/>
                <a:gd name="T15" fmla="*/ 0 h 129"/>
                <a:gd name="T16" fmla="*/ 154 w 203"/>
                <a:gd name="T17" fmla="*/ 14 h 129"/>
                <a:gd name="T18" fmla="*/ 174 w 203"/>
                <a:gd name="T19" fmla="*/ 22 h 129"/>
                <a:gd name="T20" fmla="*/ 193 w 203"/>
                <a:gd name="T21" fmla="*/ 22 h 129"/>
                <a:gd name="T22" fmla="*/ 193 w 203"/>
                <a:gd name="T23" fmla="*/ 43 h 129"/>
                <a:gd name="T24" fmla="*/ 183 w 203"/>
                <a:gd name="T25" fmla="*/ 57 h 129"/>
                <a:gd name="T26" fmla="*/ 193 w 203"/>
                <a:gd name="T27" fmla="*/ 71 h 129"/>
                <a:gd name="T28" fmla="*/ 202 w 203"/>
                <a:gd name="T29" fmla="*/ 78 h 129"/>
                <a:gd name="T30" fmla="*/ 193 w 203"/>
                <a:gd name="T31" fmla="*/ 99 h 129"/>
                <a:gd name="T32" fmla="*/ 174 w 203"/>
                <a:gd name="T33" fmla="*/ 121 h 129"/>
                <a:gd name="T34" fmla="*/ 174 w 203"/>
                <a:gd name="T35" fmla="*/ 128 h 129"/>
                <a:gd name="T36" fmla="*/ 135 w 203"/>
                <a:gd name="T37" fmla="*/ 121 h 129"/>
                <a:gd name="T38" fmla="*/ 96 w 203"/>
                <a:gd name="T39" fmla="*/ 121 h 129"/>
                <a:gd name="T40" fmla="*/ 77 w 203"/>
                <a:gd name="T41" fmla="*/ 99 h 129"/>
                <a:gd name="T42" fmla="*/ 48 w 203"/>
                <a:gd name="T43" fmla="*/ 92 h 129"/>
                <a:gd name="T44" fmla="*/ 19 w 203"/>
                <a:gd name="T45" fmla="*/ 78 h 1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3"/>
                <a:gd name="T70" fmla="*/ 0 h 129"/>
                <a:gd name="T71" fmla="*/ 203 w 203"/>
                <a:gd name="T72" fmla="*/ 129 h 1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3" h="129">
                  <a:moveTo>
                    <a:pt x="19" y="78"/>
                  </a:moveTo>
                  <a:lnTo>
                    <a:pt x="19" y="64"/>
                  </a:lnTo>
                  <a:lnTo>
                    <a:pt x="19" y="57"/>
                  </a:lnTo>
                  <a:lnTo>
                    <a:pt x="0" y="50"/>
                  </a:lnTo>
                  <a:lnTo>
                    <a:pt x="9" y="29"/>
                  </a:lnTo>
                  <a:lnTo>
                    <a:pt x="9" y="2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54" y="14"/>
                  </a:lnTo>
                  <a:lnTo>
                    <a:pt x="174" y="22"/>
                  </a:lnTo>
                  <a:lnTo>
                    <a:pt x="193" y="22"/>
                  </a:lnTo>
                  <a:lnTo>
                    <a:pt x="193" y="43"/>
                  </a:lnTo>
                  <a:lnTo>
                    <a:pt x="183" y="57"/>
                  </a:lnTo>
                  <a:lnTo>
                    <a:pt x="193" y="71"/>
                  </a:lnTo>
                  <a:lnTo>
                    <a:pt x="202" y="78"/>
                  </a:lnTo>
                  <a:lnTo>
                    <a:pt x="193" y="99"/>
                  </a:lnTo>
                  <a:lnTo>
                    <a:pt x="174" y="121"/>
                  </a:lnTo>
                  <a:lnTo>
                    <a:pt x="174" y="128"/>
                  </a:lnTo>
                  <a:lnTo>
                    <a:pt x="135" y="121"/>
                  </a:lnTo>
                  <a:lnTo>
                    <a:pt x="96" y="121"/>
                  </a:lnTo>
                  <a:lnTo>
                    <a:pt x="77" y="99"/>
                  </a:lnTo>
                  <a:lnTo>
                    <a:pt x="48" y="92"/>
                  </a:lnTo>
                  <a:lnTo>
                    <a:pt x="19" y="7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Freeform 200" descr="Blue tissue paper"/>
            <p:cNvSpPr>
              <a:spLocks/>
            </p:cNvSpPr>
            <p:nvPr/>
          </p:nvSpPr>
          <p:spPr bwMode="auto">
            <a:xfrm>
              <a:off x="3052" y="1905"/>
              <a:ext cx="136" cy="71"/>
            </a:xfrm>
            <a:custGeom>
              <a:avLst/>
              <a:gdLst>
                <a:gd name="T0" fmla="*/ 0 w 136"/>
                <a:gd name="T1" fmla="*/ 42 h 71"/>
                <a:gd name="T2" fmla="*/ 19 w 136"/>
                <a:gd name="T3" fmla="*/ 35 h 71"/>
                <a:gd name="T4" fmla="*/ 19 w 136"/>
                <a:gd name="T5" fmla="*/ 28 h 71"/>
                <a:gd name="T6" fmla="*/ 29 w 136"/>
                <a:gd name="T7" fmla="*/ 7 h 71"/>
                <a:gd name="T8" fmla="*/ 39 w 136"/>
                <a:gd name="T9" fmla="*/ 7 h 71"/>
                <a:gd name="T10" fmla="*/ 49 w 136"/>
                <a:gd name="T11" fmla="*/ 0 h 71"/>
                <a:gd name="T12" fmla="*/ 49 w 136"/>
                <a:gd name="T13" fmla="*/ 7 h 71"/>
                <a:gd name="T14" fmla="*/ 68 w 136"/>
                <a:gd name="T15" fmla="*/ 21 h 71"/>
                <a:gd name="T16" fmla="*/ 87 w 136"/>
                <a:gd name="T17" fmla="*/ 21 h 71"/>
                <a:gd name="T18" fmla="*/ 116 w 136"/>
                <a:gd name="T19" fmla="*/ 21 h 71"/>
                <a:gd name="T20" fmla="*/ 126 w 136"/>
                <a:gd name="T21" fmla="*/ 21 h 71"/>
                <a:gd name="T22" fmla="*/ 135 w 136"/>
                <a:gd name="T23" fmla="*/ 28 h 71"/>
                <a:gd name="T24" fmla="*/ 126 w 136"/>
                <a:gd name="T25" fmla="*/ 49 h 71"/>
                <a:gd name="T26" fmla="*/ 107 w 136"/>
                <a:gd name="T27" fmla="*/ 63 h 71"/>
                <a:gd name="T28" fmla="*/ 87 w 136"/>
                <a:gd name="T29" fmla="*/ 70 h 71"/>
                <a:gd name="T30" fmla="*/ 68 w 136"/>
                <a:gd name="T31" fmla="*/ 63 h 71"/>
                <a:gd name="T32" fmla="*/ 19 w 136"/>
                <a:gd name="T33" fmla="*/ 49 h 71"/>
                <a:gd name="T34" fmla="*/ 0 w 136"/>
                <a:gd name="T35" fmla="*/ 42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71"/>
                <a:gd name="T56" fmla="*/ 136 w 136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71">
                  <a:moveTo>
                    <a:pt x="0" y="42"/>
                  </a:moveTo>
                  <a:lnTo>
                    <a:pt x="19" y="35"/>
                  </a:lnTo>
                  <a:lnTo>
                    <a:pt x="19" y="28"/>
                  </a:lnTo>
                  <a:lnTo>
                    <a:pt x="29" y="7"/>
                  </a:lnTo>
                  <a:lnTo>
                    <a:pt x="39" y="7"/>
                  </a:lnTo>
                  <a:lnTo>
                    <a:pt x="49" y="0"/>
                  </a:lnTo>
                  <a:lnTo>
                    <a:pt x="49" y="7"/>
                  </a:lnTo>
                  <a:lnTo>
                    <a:pt x="68" y="21"/>
                  </a:lnTo>
                  <a:lnTo>
                    <a:pt x="87" y="21"/>
                  </a:lnTo>
                  <a:lnTo>
                    <a:pt x="116" y="21"/>
                  </a:lnTo>
                  <a:lnTo>
                    <a:pt x="126" y="21"/>
                  </a:lnTo>
                  <a:lnTo>
                    <a:pt x="135" y="28"/>
                  </a:lnTo>
                  <a:lnTo>
                    <a:pt x="126" y="49"/>
                  </a:lnTo>
                  <a:lnTo>
                    <a:pt x="107" y="63"/>
                  </a:lnTo>
                  <a:lnTo>
                    <a:pt x="87" y="70"/>
                  </a:lnTo>
                  <a:lnTo>
                    <a:pt x="68" y="63"/>
                  </a:lnTo>
                  <a:lnTo>
                    <a:pt x="19" y="49"/>
                  </a:lnTo>
                  <a:lnTo>
                    <a:pt x="0" y="4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Freeform 201" descr="Blue tissue paper"/>
            <p:cNvSpPr>
              <a:spLocks/>
            </p:cNvSpPr>
            <p:nvPr/>
          </p:nvSpPr>
          <p:spPr bwMode="auto">
            <a:xfrm>
              <a:off x="3082" y="1869"/>
              <a:ext cx="154" cy="65"/>
            </a:xfrm>
            <a:custGeom>
              <a:avLst/>
              <a:gdLst>
                <a:gd name="T0" fmla="*/ 0 w 154"/>
                <a:gd name="T1" fmla="*/ 43 h 65"/>
                <a:gd name="T2" fmla="*/ 0 w 154"/>
                <a:gd name="T3" fmla="*/ 28 h 65"/>
                <a:gd name="T4" fmla="*/ 19 w 154"/>
                <a:gd name="T5" fmla="*/ 14 h 65"/>
                <a:gd name="T6" fmla="*/ 48 w 154"/>
                <a:gd name="T7" fmla="*/ 21 h 65"/>
                <a:gd name="T8" fmla="*/ 58 w 154"/>
                <a:gd name="T9" fmla="*/ 21 h 65"/>
                <a:gd name="T10" fmla="*/ 48 w 154"/>
                <a:gd name="T11" fmla="*/ 0 h 65"/>
                <a:gd name="T12" fmla="*/ 77 w 154"/>
                <a:gd name="T13" fmla="*/ 14 h 65"/>
                <a:gd name="T14" fmla="*/ 95 w 154"/>
                <a:gd name="T15" fmla="*/ 14 h 65"/>
                <a:gd name="T16" fmla="*/ 105 w 154"/>
                <a:gd name="T17" fmla="*/ 14 h 65"/>
                <a:gd name="T18" fmla="*/ 153 w 154"/>
                <a:gd name="T19" fmla="*/ 43 h 65"/>
                <a:gd name="T20" fmla="*/ 144 w 154"/>
                <a:gd name="T21" fmla="*/ 50 h 65"/>
                <a:gd name="T22" fmla="*/ 105 w 154"/>
                <a:gd name="T23" fmla="*/ 64 h 65"/>
                <a:gd name="T24" fmla="*/ 86 w 154"/>
                <a:gd name="T25" fmla="*/ 57 h 65"/>
                <a:gd name="T26" fmla="*/ 58 w 154"/>
                <a:gd name="T27" fmla="*/ 57 h 65"/>
                <a:gd name="T28" fmla="*/ 28 w 154"/>
                <a:gd name="T29" fmla="*/ 57 h 65"/>
                <a:gd name="T30" fmla="*/ 28 w 154"/>
                <a:gd name="T31" fmla="*/ 43 h 65"/>
                <a:gd name="T32" fmla="*/ 19 w 154"/>
                <a:gd name="T33" fmla="*/ 36 h 65"/>
                <a:gd name="T34" fmla="*/ 9 w 154"/>
                <a:gd name="T35" fmla="*/ 43 h 65"/>
                <a:gd name="T36" fmla="*/ 0 w 154"/>
                <a:gd name="T37" fmla="*/ 43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4"/>
                <a:gd name="T58" fmla="*/ 0 h 65"/>
                <a:gd name="T59" fmla="*/ 154 w 154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4" h="65">
                  <a:moveTo>
                    <a:pt x="0" y="43"/>
                  </a:moveTo>
                  <a:lnTo>
                    <a:pt x="0" y="28"/>
                  </a:lnTo>
                  <a:lnTo>
                    <a:pt x="19" y="14"/>
                  </a:lnTo>
                  <a:lnTo>
                    <a:pt x="48" y="21"/>
                  </a:lnTo>
                  <a:lnTo>
                    <a:pt x="58" y="21"/>
                  </a:lnTo>
                  <a:lnTo>
                    <a:pt x="48" y="0"/>
                  </a:lnTo>
                  <a:lnTo>
                    <a:pt x="77" y="14"/>
                  </a:lnTo>
                  <a:lnTo>
                    <a:pt x="95" y="14"/>
                  </a:lnTo>
                  <a:lnTo>
                    <a:pt x="105" y="14"/>
                  </a:lnTo>
                  <a:lnTo>
                    <a:pt x="153" y="43"/>
                  </a:lnTo>
                  <a:lnTo>
                    <a:pt x="144" y="50"/>
                  </a:lnTo>
                  <a:lnTo>
                    <a:pt x="105" y="64"/>
                  </a:lnTo>
                  <a:lnTo>
                    <a:pt x="86" y="57"/>
                  </a:lnTo>
                  <a:lnTo>
                    <a:pt x="58" y="57"/>
                  </a:lnTo>
                  <a:lnTo>
                    <a:pt x="28" y="57"/>
                  </a:lnTo>
                  <a:lnTo>
                    <a:pt x="28" y="43"/>
                  </a:lnTo>
                  <a:lnTo>
                    <a:pt x="19" y="36"/>
                  </a:lnTo>
                  <a:lnTo>
                    <a:pt x="9" y="43"/>
                  </a:lnTo>
                  <a:lnTo>
                    <a:pt x="0" y="4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Freeform 202" descr="Blue tissue paper"/>
            <p:cNvSpPr>
              <a:spLocks/>
            </p:cNvSpPr>
            <p:nvPr/>
          </p:nvSpPr>
          <p:spPr bwMode="auto">
            <a:xfrm>
              <a:off x="3129" y="1826"/>
              <a:ext cx="116" cy="80"/>
            </a:xfrm>
            <a:custGeom>
              <a:avLst/>
              <a:gdLst>
                <a:gd name="T0" fmla="*/ 0 w 116"/>
                <a:gd name="T1" fmla="*/ 43 h 80"/>
                <a:gd name="T2" fmla="*/ 0 w 116"/>
                <a:gd name="T3" fmla="*/ 22 h 80"/>
                <a:gd name="T4" fmla="*/ 19 w 116"/>
                <a:gd name="T5" fmla="*/ 14 h 80"/>
                <a:gd name="T6" fmla="*/ 48 w 116"/>
                <a:gd name="T7" fmla="*/ 7 h 80"/>
                <a:gd name="T8" fmla="*/ 58 w 116"/>
                <a:gd name="T9" fmla="*/ 0 h 80"/>
                <a:gd name="T10" fmla="*/ 76 w 116"/>
                <a:gd name="T11" fmla="*/ 0 h 80"/>
                <a:gd name="T12" fmla="*/ 115 w 116"/>
                <a:gd name="T13" fmla="*/ 7 h 80"/>
                <a:gd name="T14" fmla="*/ 96 w 116"/>
                <a:gd name="T15" fmla="*/ 14 h 80"/>
                <a:gd name="T16" fmla="*/ 106 w 116"/>
                <a:gd name="T17" fmla="*/ 36 h 80"/>
                <a:gd name="T18" fmla="*/ 115 w 116"/>
                <a:gd name="T19" fmla="*/ 43 h 80"/>
                <a:gd name="T20" fmla="*/ 106 w 116"/>
                <a:gd name="T21" fmla="*/ 65 h 80"/>
                <a:gd name="T22" fmla="*/ 96 w 116"/>
                <a:gd name="T23" fmla="*/ 79 h 80"/>
                <a:gd name="T24" fmla="*/ 58 w 116"/>
                <a:gd name="T25" fmla="*/ 57 h 80"/>
                <a:gd name="T26" fmla="*/ 28 w 116"/>
                <a:gd name="T27" fmla="*/ 57 h 80"/>
                <a:gd name="T28" fmla="*/ 9 w 116"/>
                <a:gd name="T29" fmla="*/ 43 h 80"/>
                <a:gd name="T30" fmla="*/ 0 w 116"/>
                <a:gd name="T31" fmla="*/ 43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6"/>
                <a:gd name="T49" fmla="*/ 0 h 80"/>
                <a:gd name="T50" fmla="*/ 116 w 116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6" h="80">
                  <a:moveTo>
                    <a:pt x="0" y="43"/>
                  </a:moveTo>
                  <a:lnTo>
                    <a:pt x="0" y="22"/>
                  </a:lnTo>
                  <a:lnTo>
                    <a:pt x="19" y="14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115" y="7"/>
                  </a:lnTo>
                  <a:lnTo>
                    <a:pt x="96" y="14"/>
                  </a:lnTo>
                  <a:lnTo>
                    <a:pt x="106" y="36"/>
                  </a:lnTo>
                  <a:lnTo>
                    <a:pt x="115" y="43"/>
                  </a:lnTo>
                  <a:lnTo>
                    <a:pt x="106" y="65"/>
                  </a:lnTo>
                  <a:lnTo>
                    <a:pt x="96" y="79"/>
                  </a:lnTo>
                  <a:lnTo>
                    <a:pt x="58" y="57"/>
                  </a:lnTo>
                  <a:lnTo>
                    <a:pt x="28" y="57"/>
                  </a:lnTo>
                  <a:lnTo>
                    <a:pt x="9" y="43"/>
                  </a:lnTo>
                  <a:lnTo>
                    <a:pt x="0" y="4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Freeform 203" descr="Blue tissue paper"/>
            <p:cNvSpPr>
              <a:spLocks/>
            </p:cNvSpPr>
            <p:nvPr/>
          </p:nvSpPr>
          <p:spPr bwMode="auto">
            <a:xfrm>
              <a:off x="3043" y="1543"/>
              <a:ext cx="241" cy="270"/>
            </a:xfrm>
            <a:custGeom>
              <a:avLst/>
              <a:gdLst>
                <a:gd name="T0" fmla="*/ 201 w 241"/>
                <a:gd name="T1" fmla="*/ 262 h 270"/>
                <a:gd name="T2" fmla="*/ 192 w 241"/>
                <a:gd name="T3" fmla="*/ 262 h 270"/>
                <a:gd name="T4" fmla="*/ 173 w 241"/>
                <a:gd name="T5" fmla="*/ 255 h 270"/>
                <a:gd name="T6" fmla="*/ 173 w 241"/>
                <a:gd name="T7" fmla="*/ 240 h 270"/>
                <a:gd name="T8" fmla="*/ 163 w 241"/>
                <a:gd name="T9" fmla="*/ 240 h 270"/>
                <a:gd name="T10" fmla="*/ 153 w 241"/>
                <a:gd name="T11" fmla="*/ 255 h 270"/>
                <a:gd name="T12" fmla="*/ 95 w 241"/>
                <a:gd name="T13" fmla="*/ 269 h 270"/>
                <a:gd name="T14" fmla="*/ 67 w 241"/>
                <a:gd name="T15" fmla="*/ 262 h 270"/>
                <a:gd name="T16" fmla="*/ 39 w 241"/>
                <a:gd name="T17" fmla="*/ 262 h 270"/>
                <a:gd name="T18" fmla="*/ 39 w 241"/>
                <a:gd name="T19" fmla="*/ 248 h 270"/>
                <a:gd name="T20" fmla="*/ 48 w 241"/>
                <a:gd name="T21" fmla="*/ 233 h 270"/>
                <a:gd name="T22" fmla="*/ 28 w 241"/>
                <a:gd name="T23" fmla="*/ 226 h 270"/>
                <a:gd name="T24" fmla="*/ 28 w 241"/>
                <a:gd name="T25" fmla="*/ 206 h 270"/>
                <a:gd name="T26" fmla="*/ 39 w 241"/>
                <a:gd name="T27" fmla="*/ 192 h 270"/>
                <a:gd name="T28" fmla="*/ 58 w 241"/>
                <a:gd name="T29" fmla="*/ 192 h 270"/>
                <a:gd name="T30" fmla="*/ 58 w 241"/>
                <a:gd name="T31" fmla="*/ 177 h 270"/>
                <a:gd name="T32" fmla="*/ 95 w 241"/>
                <a:gd name="T33" fmla="*/ 156 h 270"/>
                <a:gd name="T34" fmla="*/ 106 w 241"/>
                <a:gd name="T35" fmla="*/ 142 h 270"/>
                <a:gd name="T36" fmla="*/ 95 w 241"/>
                <a:gd name="T37" fmla="*/ 127 h 270"/>
                <a:gd name="T38" fmla="*/ 77 w 241"/>
                <a:gd name="T39" fmla="*/ 120 h 270"/>
                <a:gd name="T40" fmla="*/ 67 w 241"/>
                <a:gd name="T41" fmla="*/ 120 h 270"/>
                <a:gd name="T42" fmla="*/ 67 w 241"/>
                <a:gd name="T43" fmla="*/ 92 h 270"/>
                <a:gd name="T44" fmla="*/ 48 w 241"/>
                <a:gd name="T45" fmla="*/ 64 h 270"/>
                <a:gd name="T46" fmla="*/ 0 w 241"/>
                <a:gd name="T47" fmla="*/ 21 h 270"/>
                <a:gd name="T48" fmla="*/ 9 w 241"/>
                <a:gd name="T49" fmla="*/ 21 h 270"/>
                <a:gd name="T50" fmla="*/ 58 w 241"/>
                <a:gd name="T51" fmla="*/ 36 h 270"/>
                <a:gd name="T52" fmla="*/ 77 w 241"/>
                <a:gd name="T53" fmla="*/ 29 h 270"/>
                <a:gd name="T54" fmla="*/ 115 w 241"/>
                <a:gd name="T55" fmla="*/ 7 h 270"/>
                <a:gd name="T56" fmla="*/ 144 w 241"/>
                <a:gd name="T57" fmla="*/ 0 h 270"/>
                <a:gd name="T58" fmla="*/ 144 w 241"/>
                <a:gd name="T59" fmla="*/ 14 h 270"/>
                <a:gd name="T60" fmla="*/ 153 w 241"/>
                <a:gd name="T61" fmla="*/ 36 h 270"/>
                <a:gd name="T62" fmla="*/ 153 w 241"/>
                <a:gd name="T63" fmla="*/ 64 h 270"/>
                <a:gd name="T64" fmla="*/ 163 w 241"/>
                <a:gd name="T65" fmla="*/ 78 h 270"/>
                <a:gd name="T66" fmla="*/ 182 w 241"/>
                <a:gd name="T67" fmla="*/ 92 h 270"/>
                <a:gd name="T68" fmla="*/ 182 w 241"/>
                <a:gd name="T69" fmla="*/ 120 h 270"/>
                <a:gd name="T70" fmla="*/ 201 w 241"/>
                <a:gd name="T71" fmla="*/ 135 h 270"/>
                <a:gd name="T72" fmla="*/ 201 w 241"/>
                <a:gd name="T73" fmla="*/ 163 h 270"/>
                <a:gd name="T74" fmla="*/ 221 w 241"/>
                <a:gd name="T75" fmla="*/ 192 h 270"/>
                <a:gd name="T76" fmla="*/ 240 w 241"/>
                <a:gd name="T77" fmla="*/ 213 h 270"/>
                <a:gd name="T78" fmla="*/ 221 w 241"/>
                <a:gd name="T79" fmla="*/ 240 h 270"/>
                <a:gd name="T80" fmla="*/ 192 w 241"/>
                <a:gd name="T81" fmla="*/ 248 h 270"/>
                <a:gd name="T82" fmla="*/ 201 w 241"/>
                <a:gd name="T83" fmla="*/ 262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1"/>
                <a:gd name="T127" fmla="*/ 0 h 270"/>
                <a:gd name="T128" fmla="*/ 241 w 241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1" h="270">
                  <a:moveTo>
                    <a:pt x="201" y="262"/>
                  </a:moveTo>
                  <a:lnTo>
                    <a:pt x="192" y="262"/>
                  </a:lnTo>
                  <a:lnTo>
                    <a:pt x="173" y="255"/>
                  </a:lnTo>
                  <a:lnTo>
                    <a:pt x="173" y="240"/>
                  </a:lnTo>
                  <a:lnTo>
                    <a:pt x="163" y="240"/>
                  </a:lnTo>
                  <a:lnTo>
                    <a:pt x="153" y="255"/>
                  </a:lnTo>
                  <a:lnTo>
                    <a:pt x="95" y="269"/>
                  </a:lnTo>
                  <a:lnTo>
                    <a:pt x="67" y="262"/>
                  </a:lnTo>
                  <a:lnTo>
                    <a:pt x="39" y="262"/>
                  </a:lnTo>
                  <a:lnTo>
                    <a:pt x="39" y="248"/>
                  </a:lnTo>
                  <a:lnTo>
                    <a:pt x="48" y="233"/>
                  </a:lnTo>
                  <a:lnTo>
                    <a:pt x="28" y="226"/>
                  </a:lnTo>
                  <a:lnTo>
                    <a:pt x="28" y="206"/>
                  </a:lnTo>
                  <a:lnTo>
                    <a:pt x="39" y="192"/>
                  </a:lnTo>
                  <a:lnTo>
                    <a:pt x="58" y="192"/>
                  </a:lnTo>
                  <a:lnTo>
                    <a:pt x="58" y="177"/>
                  </a:lnTo>
                  <a:lnTo>
                    <a:pt x="95" y="156"/>
                  </a:lnTo>
                  <a:lnTo>
                    <a:pt x="106" y="142"/>
                  </a:lnTo>
                  <a:lnTo>
                    <a:pt x="95" y="127"/>
                  </a:lnTo>
                  <a:lnTo>
                    <a:pt x="77" y="120"/>
                  </a:lnTo>
                  <a:lnTo>
                    <a:pt x="67" y="120"/>
                  </a:lnTo>
                  <a:lnTo>
                    <a:pt x="67" y="92"/>
                  </a:lnTo>
                  <a:lnTo>
                    <a:pt x="48" y="64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58" y="36"/>
                  </a:lnTo>
                  <a:lnTo>
                    <a:pt x="77" y="29"/>
                  </a:lnTo>
                  <a:lnTo>
                    <a:pt x="115" y="7"/>
                  </a:lnTo>
                  <a:lnTo>
                    <a:pt x="144" y="0"/>
                  </a:lnTo>
                  <a:lnTo>
                    <a:pt x="144" y="14"/>
                  </a:lnTo>
                  <a:lnTo>
                    <a:pt x="153" y="36"/>
                  </a:lnTo>
                  <a:lnTo>
                    <a:pt x="153" y="64"/>
                  </a:lnTo>
                  <a:lnTo>
                    <a:pt x="163" y="78"/>
                  </a:lnTo>
                  <a:lnTo>
                    <a:pt x="182" y="92"/>
                  </a:lnTo>
                  <a:lnTo>
                    <a:pt x="182" y="120"/>
                  </a:lnTo>
                  <a:lnTo>
                    <a:pt x="201" y="135"/>
                  </a:lnTo>
                  <a:lnTo>
                    <a:pt x="201" y="163"/>
                  </a:lnTo>
                  <a:lnTo>
                    <a:pt x="221" y="192"/>
                  </a:lnTo>
                  <a:lnTo>
                    <a:pt x="240" y="213"/>
                  </a:lnTo>
                  <a:lnTo>
                    <a:pt x="221" y="240"/>
                  </a:lnTo>
                  <a:lnTo>
                    <a:pt x="192" y="248"/>
                  </a:lnTo>
                  <a:lnTo>
                    <a:pt x="201" y="26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204" descr="Blue tissue paper"/>
            <p:cNvSpPr>
              <a:spLocks/>
            </p:cNvSpPr>
            <p:nvPr/>
          </p:nvSpPr>
          <p:spPr bwMode="auto">
            <a:xfrm>
              <a:off x="2898" y="1585"/>
              <a:ext cx="212" cy="342"/>
            </a:xfrm>
            <a:custGeom>
              <a:avLst/>
              <a:gdLst>
                <a:gd name="T0" fmla="*/ 211 w 212"/>
                <a:gd name="T1" fmla="*/ 79 h 342"/>
                <a:gd name="T2" fmla="*/ 183 w 212"/>
                <a:gd name="T3" fmla="*/ 92 h 342"/>
                <a:gd name="T4" fmla="*/ 172 w 212"/>
                <a:gd name="T5" fmla="*/ 128 h 342"/>
                <a:gd name="T6" fmla="*/ 163 w 212"/>
                <a:gd name="T7" fmla="*/ 142 h 342"/>
                <a:gd name="T8" fmla="*/ 144 w 212"/>
                <a:gd name="T9" fmla="*/ 163 h 342"/>
                <a:gd name="T10" fmla="*/ 115 w 212"/>
                <a:gd name="T11" fmla="*/ 171 h 342"/>
                <a:gd name="T12" fmla="*/ 96 w 212"/>
                <a:gd name="T13" fmla="*/ 199 h 342"/>
                <a:gd name="T14" fmla="*/ 96 w 212"/>
                <a:gd name="T15" fmla="*/ 213 h 342"/>
                <a:gd name="T16" fmla="*/ 125 w 212"/>
                <a:gd name="T17" fmla="*/ 235 h 342"/>
                <a:gd name="T18" fmla="*/ 125 w 212"/>
                <a:gd name="T19" fmla="*/ 242 h 342"/>
                <a:gd name="T20" fmla="*/ 105 w 212"/>
                <a:gd name="T21" fmla="*/ 249 h 342"/>
                <a:gd name="T22" fmla="*/ 96 w 212"/>
                <a:gd name="T23" fmla="*/ 242 h 342"/>
                <a:gd name="T24" fmla="*/ 86 w 212"/>
                <a:gd name="T25" fmla="*/ 249 h 342"/>
                <a:gd name="T26" fmla="*/ 96 w 212"/>
                <a:gd name="T27" fmla="*/ 256 h 342"/>
                <a:gd name="T28" fmla="*/ 96 w 212"/>
                <a:gd name="T29" fmla="*/ 270 h 342"/>
                <a:gd name="T30" fmla="*/ 96 w 212"/>
                <a:gd name="T31" fmla="*/ 277 h 342"/>
                <a:gd name="T32" fmla="*/ 96 w 212"/>
                <a:gd name="T33" fmla="*/ 298 h 342"/>
                <a:gd name="T34" fmla="*/ 86 w 212"/>
                <a:gd name="T35" fmla="*/ 312 h 342"/>
                <a:gd name="T36" fmla="*/ 58 w 212"/>
                <a:gd name="T37" fmla="*/ 320 h 342"/>
                <a:gd name="T38" fmla="*/ 48 w 212"/>
                <a:gd name="T39" fmla="*/ 341 h 342"/>
                <a:gd name="T40" fmla="*/ 28 w 212"/>
                <a:gd name="T41" fmla="*/ 341 h 342"/>
                <a:gd name="T42" fmla="*/ 19 w 212"/>
                <a:gd name="T43" fmla="*/ 320 h 342"/>
                <a:gd name="T44" fmla="*/ 19 w 212"/>
                <a:gd name="T45" fmla="*/ 298 h 342"/>
                <a:gd name="T46" fmla="*/ 0 w 212"/>
                <a:gd name="T47" fmla="*/ 291 h 342"/>
                <a:gd name="T48" fmla="*/ 0 w 212"/>
                <a:gd name="T49" fmla="*/ 270 h 342"/>
                <a:gd name="T50" fmla="*/ 0 w 212"/>
                <a:gd name="T51" fmla="*/ 249 h 342"/>
                <a:gd name="T52" fmla="*/ 0 w 212"/>
                <a:gd name="T53" fmla="*/ 242 h 342"/>
                <a:gd name="T54" fmla="*/ 19 w 212"/>
                <a:gd name="T55" fmla="*/ 228 h 342"/>
                <a:gd name="T56" fmla="*/ 19 w 212"/>
                <a:gd name="T57" fmla="*/ 185 h 342"/>
                <a:gd name="T58" fmla="*/ 19 w 212"/>
                <a:gd name="T59" fmla="*/ 149 h 342"/>
                <a:gd name="T60" fmla="*/ 19 w 212"/>
                <a:gd name="T61" fmla="*/ 135 h 342"/>
                <a:gd name="T62" fmla="*/ 67 w 212"/>
                <a:gd name="T63" fmla="*/ 106 h 342"/>
                <a:gd name="T64" fmla="*/ 67 w 212"/>
                <a:gd name="T65" fmla="*/ 85 h 342"/>
                <a:gd name="T66" fmla="*/ 96 w 212"/>
                <a:gd name="T67" fmla="*/ 43 h 342"/>
                <a:gd name="T68" fmla="*/ 105 w 212"/>
                <a:gd name="T69" fmla="*/ 21 h 342"/>
                <a:gd name="T70" fmla="*/ 134 w 212"/>
                <a:gd name="T71" fmla="*/ 14 h 342"/>
                <a:gd name="T72" fmla="*/ 153 w 212"/>
                <a:gd name="T73" fmla="*/ 0 h 342"/>
                <a:gd name="T74" fmla="*/ 172 w 212"/>
                <a:gd name="T75" fmla="*/ 0 h 342"/>
                <a:gd name="T76" fmla="*/ 192 w 212"/>
                <a:gd name="T77" fmla="*/ 21 h 342"/>
                <a:gd name="T78" fmla="*/ 211 w 212"/>
                <a:gd name="T79" fmla="*/ 43 h 342"/>
                <a:gd name="T80" fmla="*/ 211 w 212"/>
                <a:gd name="T81" fmla="*/ 57 h 342"/>
                <a:gd name="T82" fmla="*/ 211 w 212"/>
                <a:gd name="T83" fmla="*/ 7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2"/>
                <a:gd name="T127" fmla="*/ 0 h 342"/>
                <a:gd name="T128" fmla="*/ 212 w 21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2" h="342">
                  <a:moveTo>
                    <a:pt x="211" y="79"/>
                  </a:moveTo>
                  <a:lnTo>
                    <a:pt x="183" y="92"/>
                  </a:lnTo>
                  <a:lnTo>
                    <a:pt x="172" y="128"/>
                  </a:lnTo>
                  <a:lnTo>
                    <a:pt x="163" y="142"/>
                  </a:lnTo>
                  <a:lnTo>
                    <a:pt x="144" y="163"/>
                  </a:lnTo>
                  <a:lnTo>
                    <a:pt x="115" y="171"/>
                  </a:lnTo>
                  <a:lnTo>
                    <a:pt x="96" y="199"/>
                  </a:lnTo>
                  <a:lnTo>
                    <a:pt x="96" y="213"/>
                  </a:lnTo>
                  <a:lnTo>
                    <a:pt x="125" y="235"/>
                  </a:lnTo>
                  <a:lnTo>
                    <a:pt x="125" y="242"/>
                  </a:lnTo>
                  <a:lnTo>
                    <a:pt x="105" y="249"/>
                  </a:lnTo>
                  <a:lnTo>
                    <a:pt x="96" y="242"/>
                  </a:lnTo>
                  <a:lnTo>
                    <a:pt x="86" y="249"/>
                  </a:lnTo>
                  <a:lnTo>
                    <a:pt x="96" y="256"/>
                  </a:lnTo>
                  <a:lnTo>
                    <a:pt x="96" y="270"/>
                  </a:lnTo>
                  <a:lnTo>
                    <a:pt x="96" y="277"/>
                  </a:lnTo>
                  <a:lnTo>
                    <a:pt x="96" y="298"/>
                  </a:lnTo>
                  <a:lnTo>
                    <a:pt x="86" y="312"/>
                  </a:lnTo>
                  <a:lnTo>
                    <a:pt x="58" y="320"/>
                  </a:lnTo>
                  <a:lnTo>
                    <a:pt x="48" y="341"/>
                  </a:lnTo>
                  <a:lnTo>
                    <a:pt x="28" y="341"/>
                  </a:lnTo>
                  <a:lnTo>
                    <a:pt x="19" y="320"/>
                  </a:lnTo>
                  <a:lnTo>
                    <a:pt x="19" y="298"/>
                  </a:lnTo>
                  <a:lnTo>
                    <a:pt x="0" y="291"/>
                  </a:lnTo>
                  <a:lnTo>
                    <a:pt x="0" y="270"/>
                  </a:lnTo>
                  <a:lnTo>
                    <a:pt x="0" y="249"/>
                  </a:lnTo>
                  <a:lnTo>
                    <a:pt x="0" y="242"/>
                  </a:lnTo>
                  <a:lnTo>
                    <a:pt x="19" y="228"/>
                  </a:lnTo>
                  <a:lnTo>
                    <a:pt x="19" y="185"/>
                  </a:lnTo>
                  <a:lnTo>
                    <a:pt x="19" y="149"/>
                  </a:lnTo>
                  <a:lnTo>
                    <a:pt x="19" y="135"/>
                  </a:lnTo>
                  <a:lnTo>
                    <a:pt x="67" y="106"/>
                  </a:lnTo>
                  <a:lnTo>
                    <a:pt x="67" y="85"/>
                  </a:lnTo>
                  <a:lnTo>
                    <a:pt x="96" y="43"/>
                  </a:lnTo>
                  <a:lnTo>
                    <a:pt x="105" y="21"/>
                  </a:lnTo>
                  <a:lnTo>
                    <a:pt x="134" y="14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2" y="21"/>
                  </a:lnTo>
                  <a:lnTo>
                    <a:pt x="211" y="43"/>
                  </a:lnTo>
                  <a:lnTo>
                    <a:pt x="211" y="57"/>
                  </a:lnTo>
                  <a:lnTo>
                    <a:pt x="211" y="7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Freeform 205" descr="Blue tissue paper"/>
            <p:cNvSpPr>
              <a:spLocks/>
            </p:cNvSpPr>
            <p:nvPr/>
          </p:nvSpPr>
          <p:spPr bwMode="auto">
            <a:xfrm>
              <a:off x="2785" y="1521"/>
              <a:ext cx="432" cy="349"/>
            </a:xfrm>
            <a:custGeom>
              <a:avLst/>
              <a:gdLst>
                <a:gd name="T0" fmla="*/ 383 w 432"/>
                <a:gd name="T1" fmla="*/ 0 h 349"/>
                <a:gd name="T2" fmla="*/ 354 w 432"/>
                <a:gd name="T3" fmla="*/ 0 h 349"/>
                <a:gd name="T4" fmla="*/ 336 w 432"/>
                <a:gd name="T5" fmla="*/ 7 h 349"/>
                <a:gd name="T6" fmla="*/ 287 w 432"/>
                <a:gd name="T7" fmla="*/ 7 h 349"/>
                <a:gd name="T8" fmla="*/ 259 w 432"/>
                <a:gd name="T9" fmla="*/ 29 h 349"/>
                <a:gd name="T10" fmla="*/ 201 w 432"/>
                <a:gd name="T11" fmla="*/ 64 h 349"/>
                <a:gd name="T12" fmla="*/ 192 w 432"/>
                <a:gd name="T13" fmla="*/ 79 h 349"/>
                <a:gd name="T14" fmla="*/ 181 w 432"/>
                <a:gd name="T15" fmla="*/ 99 h 349"/>
                <a:gd name="T16" fmla="*/ 144 w 432"/>
                <a:gd name="T17" fmla="*/ 113 h 349"/>
                <a:gd name="T18" fmla="*/ 115 w 432"/>
                <a:gd name="T19" fmla="*/ 163 h 349"/>
                <a:gd name="T20" fmla="*/ 105 w 432"/>
                <a:gd name="T21" fmla="*/ 199 h 349"/>
                <a:gd name="T22" fmla="*/ 67 w 432"/>
                <a:gd name="T23" fmla="*/ 206 h 349"/>
                <a:gd name="T24" fmla="*/ 19 w 432"/>
                <a:gd name="T25" fmla="*/ 242 h 349"/>
                <a:gd name="T26" fmla="*/ 0 w 432"/>
                <a:gd name="T27" fmla="*/ 270 h 349"/>
                <a:gd name="T28" fmla="*/ 39 w 432"/>
                <a:gd name="T29" fmla="*/ 263 h 349"/>
                <a:gd name="T30" fmla="*/ 9 w 432"/>
                <a:gd name="T31" fmla="*/ 277 h 349"/>
                <a:gd name="T32" fmla="*/ 9 w 432"/>
                <a:gd name="T33" fmla="*/ 298 h 349"/>
                <a:gd name="T34" fmla="*/ 9 w 432"/>
                <a:gd name="T35" fmla="*/ 312 h 349"/>
                <a:gd name="T36" fmla="*/ 0 w 432"/>
                <a:gd name="T37" fmla="*/ 334 h 349"/>
                <a:gd name="T38" fmla="*/ 67 w 432"/>
                <a:gd name="T39" fmla="*/ 341 h 349"/>
                <a:gd name="T40" fmla="*/ 115 w 432"/>
                <a:gd name="T41" fmla="*/ 312 h 349"/>
                <a:gd name="T42" fmla="*/ 134 w 432"/>
                <a:gd name="T43" fmla="*/ 249 h 349"/>
                <a:gd name="T44" fmla="*/ 134 w 432"/>
                <a:gd name="T45" fmla="*/ 213 h 349"/>
                <a:gd name="T46" fmla="*/ 163 w 432"/>
                <a:gd name="T47" fmla="*/ 178 h 349"/>
                <a:gd name="T48" fmla="*/ 181 w 432"/>
                <a:gd name="T49" fmla="*/ 149 h 349"/>
                <a:gd name="T50" fmla="*/ 220 w 432"/>
                <a:gd name="T51" fmla="*/ 86 h 349"/>
                <a:gd name="T52" fmla="*/ 297 w 432"/>
                <a:gd name="T53" fmla="*/ 64 h 349"/>
                <a:gd name="T54" fmla="*/ 268 w 432"/>
                <a:gd name="T55" fmla="*/ 43 h 349"/>
                <a:gd name="T56" fmla="*/ 336 w 432"/>
                <a:gd name="T57" fmla="*/ 57 h 349"/>
                <a:gd name="T58" fmla="*/ 373 w 432"/>
                <a:gd name="T59" fmla="*/ 29 h 349"/>
                <a:gd name="T60" fmla="*/ 403 w 432"/>
                <a:gd name="T61" fmla="*/ 14 h 349"/>
                <a:gd name="T62" fmla="*/ 422 w 432"/>
                <a:gd name="T63" fmla="*/ 0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349"/>
                <a:gd name="T98" fmla="*/ 432 w 432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349">
                  <a:moveTo>
                    <a:pt x="422" y="0"/>
                  </a:moveTo>
                  <a:lnTo>
                    <a:pt x="383" y="0"/>
                  </a:lnTo>
                  <a:lnTo>
                    <a:pt x="364" y="7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7"/>
                  </a:lnTo>
                  <a:lnTo>
                    <a:pt x="316" y="7"/>
                  </a:lnTo>
                  <a:lnTo>
                    <a:pt x="287" y="7"/>
                  </a:lnTo>
                  <a:lnTo>
                    <a:pt x="287" y="29"/>
                  </a:lnTo>
                  <a:lnTo>
                    <a:pt x="259" y="29"/>
                  </a:lnTo>
                  <a:lnTo>
                    <a:pt x="230" y="36"/>
                  </a:lnTo>
                  <a:lnTo>
                    <a:pt x="201" y="64"/>
                  </a:lnTo>
                  <a:lnTo>
                    <a:pt x="211" y="71"/>
                  </a:lnTo>
                  <a:lnTo>
                    <a:pt x="192" y="79"/>
                  </a:lnTo>
                  <a:lnTo>
                    <a:pt x="192" y="92"/>
                  </a:lnTo>
                  <a:lnTo>
                    <a:pt x="181" y="99"/>
                  </a:lnTo>
                  <a:lnTo>
                    <a:pt x="163" y="92"/>
                  </a:lnTo>
                  <a:lnTo>
                    <a:pt x="144" y="113"/>
                  </a:lnTo>
                  <a:lnTo>
                    <a:pt x="144" y="128"/>
                  </a:lnTo>
                  <a:lnTo>
                    <a:pt x="115" y="163"/>
                  </a:lnTo>
                  <a:lnTo>
                    <a:pt x="77" y="199"/>
                  </a:lnTo>
                  <a:lnTo>
                    <a:pt x="105" y="199"/>
                  </a:lnTo>
                  <a:lnTo>
                    <a:pt x="95" y="206"/>
                  </a:lnTo>
                  <a:lnTo>
                    <a:pt x="67" y="206"/>
                  </a:lnTo>
                  <a:lnTo>
                    <a:pt x="67" y="220"/>
                  </a:lnTo>
                  <a:lnTo>
                    <a:pt x="19" y="242"/>
                  </a:lnTo>
                  <a:lnTo>
                    <a:pt x="0" y="249"/>
                  </a:lnTo>
                  <a:lnTo>
                    <a:pt x="0" y="270"/>
                  </a:lnTo>
                  <a:lnTo>
                    <a:pt x="28" y="263"/>
                  </a:lnTo>
                  <a:lnTo>
                    <a:pt x="39" y="263"/>
                  </a:lnTo>
                  <a:lnTo>
                    <a:pt x="28" y="277"/>
                  </a:lnTo>
                  <a:lnTo>
                    <a:pt x="9" y="277"/>
                  </a:lnTo>
                  <a:lnTo>
                    <a:pt x="9" y="291"/>
                  </a:lnTo>
                  <a:lnTo>
                    <a:pt x="9" y="298"/>
                  </a:lnTo>
                  <a:lnTo>
                    <a:pt x="9" y="305"/>
                  </a:lnTo>
                  <a:lnTo>
                    <a:pt x="9" y="312"/>
                  </a:lnTo>
                  <a:lnTo>
                    <a:pt x="9" y="327"/>
                  </a:lnTo>
                  <a:lnTo>
                    <a:pt x="0" y="334"/>
                  </a:lnTo>
                  <a:lnTo>
                    <a:pt x="19" y="348"/>
                  </a:lnTo>
                  <a:lnTo>
                    <a:pt x="67" y="341"/>
                  </a:lnTo>
                  <a:lnTo>
                    <a:pt x="86" y="327"/>
                  </a:lnTo>
                  <a:lnTo>
                    <a:pt x="115" y="312"/>
                  </a:lnTo>
                  <a:lnTo>
                    <a:pt x="134" y="291"/>
                  </a:lnTo>
                  <a:lnTo>
                    <a:pt x="134" y="249"/>
                  </a:lnTo>
                  <a:lnTo>
                    <a:pt x="134" y="242"/>
                  </a:lnTo>
                  <a:lnTo>
                    <a:pt x="134" y="213"/>
                  </a:lnTo>
                  <a:lnTo>
                    <a:pt x="144" y="192"/>
                  </a:lnTo>
                  <a:lnTo>
                    <a:pt x="163" y="178"/>
                  </a:lnTo>
                  <a:lnTo>
                    <a:pt x="181" y="163"/>
                  </a:lnTo>
                  <a:lnTo>
                    <a:pt x="181" y="149"/>
                  </a:lnTo>
                  <a:lnTo>
                    <a:pt x="201" y="128"/>
                  </a:lnTo>
                  <a:lnTo>
                    <a:pt x="220" y="86"/>
                  </a:lnTo>
                  <a:lnTo>
                    <a:pt x="249" y="79"/>
                  </a:lnTo>
                  <a:lnTo>
                    <a:pt x="297" y="64"/>
                  </a:lnTo>
                  <a:lnTo>
                    <a:pt x="259" y="43"/>
                  </a:lnTo>
                  <a:lnTo>
                    <a:pt x="268" y="43"/>
                  </a:lnTo>
                  <a:lnTo>
                    <a:pt x="316" y="57"/>
                  </a:lnTo>
                  <a:lnTo>
                    <a:pt x="336" y="57"/>
                  </a:lnTo>
                  <a:lnTo>
                    <a:pt x="364" y="36"/>
                  </a:lnTo>
                  <a:lnTo>
                    <a:pt x="373" y="29"/>
                  </a:lnTo>
                  <a:lnTo>
                    <a:pt x="403" y="21"/>
                  </a:lnTo>
                  <a:lnTo>
                    <a:pt x="403" y="14"/>
                  </a:lnTo>
                  <a:lnTo>
                    <a:pt x="431" y="7"/>
                  </a:lnTo>
                  <a:lnTo>
                    <a:pt x="422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Freeform 206" descr="Blue tissue paper"/>
            <p:cNvSpPr>
              <a:spLocks/>
            </p:cNvSpPr>
            <p:nvPr/>
          </p:nvSpPr>
          <p:spPr bwMode="auto">
            <a:xfrm>
              <a:off x="3005" y="1869"/>
              <a:ext cx="28" cy="23"/>
            </a:xfrm>
            <a:custGeom>
              <a:avLst/>
              <a:gdLst>
                <a:gd name="T0" fmla="*/ 18 w 28"/>
                <a:gd name="T1" fmla="*/ 0 h 23"/>
                <a:gd name="T2" fmla="*/ 0 w 28"/>
                <a:gd name="T3" fmla="*/ 0 h 23"/>
                <a:gd name="T4" fmla="*/ 9 w 28"/>
                <a:gd name="T5" fmla="*/ 22 h 23"/>
                <a:gd name="T6" fmla="*/ 18 w 28"/>
                <a:gd name="T7" fmla="*/ 15 h 23"/>
                <a:gd name="T8" fmla="*/ 27 w 28"/>
                <a:gd name="T9" fmla="*/ 7 h 23"/>
                <a:gd name="T10" fmla="*/ 18 w 2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3"/>
                <a:gd name="T20" fmla="*/ 28 w 2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3">
                  <a:moveTo>
                    <a:pt x="18" y="0"/>
                  </a:moveTo>
                  <a:lnTo>
                    <a:pt x="0" y="0"/>
                  </a:lnTo>
                  <a:lnTo>
                    <a:pt x="9" y="22"/>
                  </a:lnTo>
                  <a:lnTo>
                    <a:pt x="18" y="15"/>
                  </a:lnTo>
                  <a:lnTo>
                    <a:pt x="27" y="7"/>
                  </a:lnTo>
                  <a:lnTo>
                    <a:pt x="1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Freeform 207" descr="Blue tissue paper"/>
            <p:cNvSpPr>
              <a:spLocks/>
            </p:cNvSpPr>
            <p:nvPr/>
          </p:nvSpPr>
          <p:spPr bwMode="auto">
            <a:xfrm>
              <a:off x="2888" y="1926"/>
              <a:ext cx="32" cy="22"/>
            </a:xfrm>
            <a:custGeom>
              <a:avLst/>
              <a:gdLst>
                <a:gd name="T0" fmla="*/ 21 w 32"/>
                <a:gd name="T1" fmla="*/ 0 h 22"/>
                <a:gd name="T2" fmla="*/ 0 w 32"/>
                <a:gd name="T3" fmla="*/ 14 h 22"/>
                <a:gd name="T4" fmla="*/ 10 w 32"/>
                <a:gd name="T5" fmla="*/ 21 h 22"/>
                <a:gd name="T6" fmla="*/ 31 w 32"/>
                <a:gd name="T7" fmla="*/ 14 h 22"/>
                <a:gd name="T8" fmla="*/ 21 w 3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21" y="0"/>
                  </a:moveTo>
                  <a:lnTo>
                    <a:pt x="0" y="14"/>
                  </a:lnTo>
                  <a:lnTo>
                    <a:pt x="10" y="21"/>
                  </a:lnTo>
                  <a:lnTo>
                    <a:pt x="31" y="14"/>
                  </a:lnTo>
                  <a:lnTo>
                    <a:pt x="21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Freeform 208" descr="Blue tissue paper"/>
            <p:cNvSpPr>
              <a:spLocks/>
            </p:cNvSpPr>
            <p:nvPr/>
          </p:nvSpPr>
          <p:spPr bwMode="auto">
            <a:xfrm>
              <a:off x="3119" y="2167"/>
              <a:ext cx="126" cy="57"/>
            </a:xfrm>
            <a:custGeom>
              <a:avLst/>
              <a:gdLst>
                <a:gd name="T0" fmla="*/ 125 w 126"/>
                <a:gd name="T1" fmla="*/ 0 h 57"/>
                <a:gd name="T2" fmla="*/ 116 w 126"/>
                <a:gd name="T3" fmla="*/ 14 h 57"/>
                <a:gd name="T4" fmla="*/ 96 w 126"/>
                <a:gd name="T5" fmla="*/ 28 h 57"/>
                <a:gd name="T6" fmla="*/ 116 w 126"/>
                <a:gd name="T7" fmla="*/ 42 h 57"/>
                <a:gd name="T8" fmla="*/ 96 w 126"/>
                <a:gd name="T9" fmla="*/ 49 h 57"/>
                <a:gd name="T10" fmla="*/ 77 w 126"/>
                <a:gd name="T11" fmla="*/ 49 h 57"/>
                <a:gd name="T12" fmla="*/ 39 w 126"/>
                <a:gd name="T13" fmla="*/ 49 h 57"/>
                <a:gd name="T14" fmla="*/ 9 w 126"/>
                <a:gd name="T15" fmla="*/ 56 h 57"/>
                <a:gd name="T16" fmla="*/ 0 w 126"/>
                <a:gd name="T17" fmla="*/ 42 h 57"/>
                <a:gd name="T18" fmla="*/ 9 w 126"/>
                <a:gd name="T19" fmla="*/ 42 h 57"/>
                <a:gd name="T20" fmla="*/ 0 w 126"/>
                <a:gd name="T21" fmla="*/ 21 h 57"/>
                <a:gd name="T22" fmla="*/ 9 w 126"/>
                <a:gd name="T23" fmla="*/ 7 h 57"/>
                <a:gd name="T24" fmla="*/ 9 w 126"/>
                <a:gd name="T25" fmla="*/ 0 h 57"/>
                <a:gd name="T26" fmla="*/ 48 w 126"/>
                <a:gd name="T27" fmla="*/ 14 h 57"/>
                <a:gd name="T28" fmla="*/ 77 w 126"/>
                <a:gd name="T29" fmla="*/ 0 h 57"/>
                <a:gd name="T30" fmla="*/ 96 w 126"/>
                <a:gd name="T31" fmla="*/ 7 h 57"/>
                <a:gd name="T32" fmla="*/ 125 w 126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57"/>
                <a:gd name="T53" fmla="*/ 126 w 12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57">
                  <a:moveTo>
                    <a:pt x="125" y="0"/>
                  </a:moveTo>
                  <a:lnTo>
                    <a:pt x="116" y="14"/>
                  </a:lnTo>
                  <a:lnTo>
                    <a:pt x="96" y="28"/>
                  </a:lnTo>
                  <a:lnTo>
                    <a:pt x="116" y="42"/>
                  </a:lnTo>
                  <a:lnTo>
                    <a:pt x="96" y="49"/>
                  </a:lnTo>
                  <a:lnTo>
                    <a:pt x="77" y="49"/>
                  </a:lnTo>
                  <a:lnTo>
                    <a:pt x="39" y="49"/>
                  </a:lnTo>
                  <a:lnTo>
                    <a:pt x="9" y="56"/>
                  </a:lnTo>
                  <a:lnTo>
                    <a:pt x="0" y="42"/>
                  </a:lnTo>
                  <a:lnTo>
                    <a:pt x="9" y="42"/>
                  </a:lnTo>
                  <a:lnTo>
                    <a:pt x="0" y="21"/>
                  </a:lnTo>
                  <a:lnTo>
                    <a:pt x="9" y="7"/>
                  </a:lnTo>
                  <a:lnTo>
                    <a:pt x="9" y="0"/>
                  </a:lnTo>
                  <a:lnTo>
                    <a:pt x="48" y="14"/>
                  </a:lnTo>
                  <a:lnTo>
                    <a:pt x="77" y="0"/>
                  </a:lnTo>
                  <a:lnTo>
                    <a:pt x="96" y="7"/>
                  </a:lnTo>
                  <a:lnTo>
                    <a:pt x="125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Freeform 209" descr="Blue tissue paper"/>
            <p:cNvSpPr>
              <a:spLocks/>
            </p:cNvSpPr>
            <p:nvPr/>
          </p:nvSpPr>
          <p:spPr bwMode="auto">
            <a:xfrm>
              <a:off x="3187" y="2209"/>
              <a:ext cx="58" cy="45"/>
            </a:xfrm>
            <a:custGeom>
              <a:avLst/>
              <a:gdLst>
                <a:gd name="T0" fmla="*/ 48 w 58"/>
                <a:gd name="T1" fmla="*/ 0 h 45"/>
                <a:gd name="T2" fmla="*/ 19 w 58"/>
                <a:gd name="T3" fmla="*/ 15 h 45"/>
                <a:gd name="T4" fmla="*/ 0 w 58"/>
                <a:gd name="T5" fmla="*/ 29 h 45"/>
                <a:gd name="T6" fmla="*/ 28 w 58"/>
                <a:gd name="T7" fmla="*/ 44 h 45"/>
                <a:gd name="T8" fmla="*/ 38 w 58"/>
                <a:gd name="T9" fmla="*/ 29 h 45"/>
                <a:gd name="T10" fmla="*/ 57 w 58"/>
                <a:gd name="T11" fmla="*/ 22 h 45"/>
                <a:gd name="T12" fmla="*/ 57 w 58"/>
                <a:gd name="T13" fmla="*/ 0 h 45"/>
                <a:gd name="T14" fmla="*/ 48 w 58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45"/>
                <a:gd name="T26" fmla="*/ 58 w 58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45">
                  <a:moveTo>
                    <a:pt x="48" y="0"/>
                  </a:moveTo>
                  <a:lnTo>
                    <a:pt x="19" y="15"/>
                  </a:lnTo>
                  <a:lnTo>
                    <a:pt x="0" y="29"/>
                  </a:lnTo>
                  <a:lnTo>
                    <a:pt x="28" y="44"/>
                  </a:lnTo>
                  <a:lnTo>
                    <a:pt x="38" y="29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Freeform 210" descr="Blue tissue paper"/>
            <p:cNvSpPr>
              <a:spLocks/>
            </p:cNvSpPr>
            <p:nvPr/>
          </p:nvSpPr>
          <p:spPr bwMode="auto">
            <a:xfrm>
              <a:off x="3091" y="2217"/>
              <a:ext cx="117" cy="99"/>
            </a:xfrm>
            <a:custGeom>
              <a:avLst/>
              <a:gdLst>
                <a:gd name="T0" fmla="*/ 97 w 117"/>
                <a:gd name="T1" fmla="*/ 21 h 99"/>
                <a:gd name="T2" fmla="*/ 87 w 117"/>
                <a:gd name="T3" fmla="*/ 21 h 99"/>
                <a:gd name="T4" fmla="*/ 77 w 117"/>
                <a:gd name="T5" fmla="*/ 28 h 99"/>
                <a:gd name="T6" fmla="*/ 58 w 117"/>
                <a:gd name="T7" fmla="*/ 21 h 99"/>
                <a:gd name="T8" fmla="*/ 58 w 117"/>
                <a:gd name="T9" fmla="*/ 35 h 99"/>
                <a:gd name="T10" fmla="*/ 39 w 117"/>
                <a:gd name="T11" fmla="*/ 28 h 99"/>
                <a:gd name="T12" fmla="*/ 30 w 117"/>
                <a:gd name="T13" fmla="*/ 28 h 99"/>
                <a:gd name="T14" fmla="*/ 58 w 117"/>
                <a:gd name="T15" fmla="*/ 49 h 99"/>
                <a:gd name="T16" fmla="*/ 30 w 117"/>
                <a:gd name="T17" fmla="*/ 42 h 99"/>
                <a:gd name="T18" fmla="*/ 30 w 117"/>
                <a:gd name="T19" fmla="*/ 49 h 99"/>
                <a:gd name="T20" fmla="*/ 49 w 117"/>
                <a:gd name="T21" fmla="*/ 63 h 99"/>
                <a:gd name="T22" fmla="*/ 58 w 117"/>
                <a:gd name="T23" fmla="*/ 77 h 99"/>
                <a:gd name="T24" fmla="*/ 49 w 117"/>
                <a:gd name="T25" fmla="*/ 70 h 99"/>
                <a:gd name="T26" fmla="*/ 68 w 117"/>
                <a:gd name="T27" fmla="*/ 91 h 99"/>
                <a:gd name="T28" fmla="*/ 49 w 117"/>
                <a:gd name="T29" fmla="*/ 84 h 99"/>
                <a:gd name="T30" fmla="*/ 39 w 117"/>
                <a:gd name="T31" fmla="*/ 77 h 99"/>
                <a:gd name="T32" fmla="*/ 58 w 117"/>
                <a:gd name="T33" fmla="*/ 91 h 99"/>
                <a:gd name="T34" fmla="*/ 58 w 117"/>
                <a:gd name="T35" fmla="*/ 98 h 99"/>
                <a:gd name="T36" fmla="*/ 30 w 117"/>
                <a:gd name="T37" fmla="*/ 98 h 99"/>
                <a:gd name="T38" fmla="*/ 19 w 117"/>
                <a:gd name="T39" fmla="*/ 98 h 99"/>
                <a:gd name="T40" fmla="*/ 10 w 117"/>
                <a:gd name="T41" fmla="*/ 70 h 99"/>
                <a:gd name="T42" fmla="*/ 0 w 117"/>
                <a:gd name="T43" fmla="*/ 63 h 99"/>
                <a:gd name="T44" fmla="*/ 39 w 117"/>
                <a:gd name="T45" fmla="*/ 77 h 99"/>
                <a:gd name="T46" fmla="*/ 10 w 117"/>
                <a:gd name="T47" fmla="*/ 56 h 99"/>
                <a:gd name="T48" fmla="*/ 0 w 117"/>
                <a:gd name="T49" fmla="*/ 49 h 99"/>
                <a:gd name="T50" fmla="*/ 0 w 117"/>
                <a:gd name="T51" fmla="*/ 28 h 99"/>
                <a:gd name="T52" fmla="*/ 19 w 117"/>
                <a:gd name="T53" fmla="*/ 21 h 99"/>
                <a:gd name="T54" fmla="*/ 30 w 117"/>
                <a:gd name="T55" fmla="*/ 7 h 99"/>
                <a:gd name="T56" fmla="*/ 58 w 117"/>
                <a:gd name="T57" fmla="*/ 0 h 99"/>
                <a:gd name="T58" fmla="*/ 97 w 117"/>
                <a:gd name="T59" fmla="*/ 0 h 99"/>
                <a:gd name="T60" fmla="*/ 116 w 117"/>
                <a:gd name="T61" fmla="*/ 0 h 99"/>
                <a:gd name="T62" fmla="*/ 116 w 117"/>
                <a:gd name="T63" fmla="*/ 7 h 99"/>
                <a:gd name="T64" fmla="*/ 97 w 117"/>
                <a:gd name="T65" fmla="*/ 2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99"/>
                <a:gd name="T101" fmla="*/ 117 w 117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99">
                  <a:moveTo>
                    <a:pt x="97" y="21"/>
                  </a:moveTo>
                  <a:lnTo>
                    <a:pt x="87" y="21"/>
                  </a:lnTo>
                  <a:lnTo>
                    <a:pt x="77" y="28"/>
                  </a:lnTo>
                  <a:lnTo>
                    <a:pt x="58" y="21"/>
                  </a:lnTo>
                  <a:lnTo>
                    <a:pt x="58" y="35"/>
                  </a:lnTo>
                  <a:lnTo>
                    <a:pt x="39" y="28"/>
                  </a:lnTo>
                  <a:lnTo>
                    <a:pt x="30" y="28"/>
                  </a:lnTo>
                  <a:lnTo>
                    <a:pt x="58" y="49"/>
                  </a:lnTo>
                  <a:lnTo>
                    <a:pt x="30" y="42"/>
                  </a:lnTo>
                  <a:lnTo>
                    <a:pt x="30" y="49"/>
                  </a:lnTo>
                  <a:lnTo>
                    <a:pt x="49" y="63"/>
                  </a:lnTo>
                  <a:lnTo>
                    <a:pt x="58" y="77"/>
                  </a:lnTo>
                  <a:lnTo>
                    <a:pt x="49" y="70"/>
                  </a:lnTo>
                  <a:lnTo>
                    <a:pt x="68" y="91"/>
                  </a:lnTo>
                  <a:lnTo>
                    <a:pt x="49" y="84"/>
                  </a:lnTo>
                  <a:lnTo>
                    <a:pt x="39" y="77"/>
                  </a:lnTo>
                  <a:lnTo>
                    <a:pt x="58" y="91"/>
                  </a:lnTo>
                  <a:lnTo>
                    <a:pt x="58" y="98"/>
                  </a:lnTo>
                  <a:lnTo>
                    <a:pt x="30" y="98"/>
                  </a:lnTo>
                  <a:lnTo>
                    <a:pt x="19" y="98"/>
                  </a:lnTo>
                  <a:lnTo>
                    <a:pt x="10" y="70"/>
                  </a:lnTo>
                  <a:lnTo>
                    <a:pt x="0" y="63"/>
                  </a:lnTo>
                  <a:lnTo>
                    <a:pt x="39" y="77"/>
                  </a:lnTo>
                  <a:lnTo>
                    <a:pt x="10" y="56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19" y="21"/>
                  </a:lnTo>
                  <a:lnTo>
                    <a:pt x="30" y="7"/>
                  </a:lnTo>
                  <a:lnTo>
                    <a:pt x="58" y="0"/>
                  </a:lnTo>
                  <a:lnTo>
                    <a:pt x="97" y="0"/>
                  </a:lnTo>
                  <a:lnTo>
                    <a:pt x="116" y="0"/>
                  </a:lnTo>
                  <a:lnTo>
                    <a:pt x="116" y="7"/>
                  </a:lnTo>
                  <a:lnTo>
                    <a:pt x="97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Freeform 211" descr="Blue tissue paper"/>
            <p:cNvSpPr>
              <a:spLocks/>
            </p:cNvSpPr>
            <p:nvPr/>
          </p:nvSpPr>
          <p:spPr bwMode="auto">
            <a:xfrm>
              <a:off x="3158" y="2281"/>
              <a:ext cx="30" cy="35"/>
            </a:xfrm>
            <a:custGeom>
              <a:avLst/>
              <a:gdLst>
                <a:gd name="T0" fmla="*/ 0 w 30"/>
                <a:gd name="T1" fmla="*/ 0 h 35"/>
                <a:gd name="T2" fmla="*/ 19 w 30"/>
                <a:gd name="T3" fmla="*/ 14 h 35"/>
                <a:gd name="T4" fmla="*/ 29 w 30"/>
                <a:gd name="T5" fmla="*/ 34 h 35"/>
                <a:gd name="T6" fmla="*/ 19 w 30"/>
                <a:gd name="T7" fmla="*/ 20 h 35"/>
                <a:gd name="T8" fmla="*/ 10 w 30"/>
                <a:gd name="T9" fmla="*/ 7 h 35"/>
                <a:gd name="T10" fmla="*/ 0 w 3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5"/>
                <a:gd name="T20" fmla="*/ 30 w 30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5">
                  <a:moveTo>
                    <a:pt x="0" y="0"/>
                  </a:moveTo>
                  <a:lnTo>
                    <a:pt x="19" y="14"/>
                  </a:lnTo>
                  <a:lnTo>
                    <a:pt x="29" y="34"/>
                  </a:lnTo>
                  <a:lnTo>
                    <a:pt x="19" y="20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Freeform 212" descr="Blue tissue paper"/>
            <p:cNvSpPr>
              <a:spLocks/>
            </p:cNvSpPr>
            <p:nvPr/>
          </p:nvSpPr>
          <p:spPr bwMode="auto">
            <a:xfrm>
              <a:off x="3138" y="2351"/>
              <a:ext cx="50" cy="15"/>
            </a:xfrm>
            <a:custGeom>
              <a:avLst/>
              <a:gdLst>
                <a:gd name="T0" fmla="*/ 0 w 50"/>
                <a:gd name="T1" fmla="*/ 7 h 15"/>
                <a:gd name="T2" fmla="*/ 10 w 50"/>
                <a:gd name="T3" fmla="*/ 14 h 15"/>
                <a:gd name="T4" fmla="*/ 30 w 50"/>
                <a:gd name="T5" fmla="*/ 14 h 15"/>
                <a:gd name="T6" fmla="*/ 49 w 50"/>
                <a:gd name="T7" fmla="*/ 7 h 15"/>
                <a:gd name="T8" fmla="*/ 39 w 50"/>
                <a:gd name="T9" fmla="*/ 7 h 15"/>
                <a:gd name="T10" fmla="*/ 0 w 50"/>
                <a:gd name="T11" fmla="*/ 0 h 15"/>
                <a:gd name="T12" fmla="*/ 0 w 50"/>
                <a:gd name="T13" fmla="*/ 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5"/>
                <a:gd name="T23" fmla="*/ 50 w 5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5">
                  <a:moveTo>
                    <a:pt x="0" y="7"/>
                  </a:moveTo>
                  <a:lnTo>
                    <a:pt x="10" y="14"/>
                  </a:lnTo>
                  <a:lnTo>
                    <a:pt x="30" y="14"/>
                  </a:lnTo>
                  <a:lnTo>
                    <a:pt x="49" y="7"/>
                  </a:lnTo>
                  <a:lnTo>
                    <a:pt x="39" y="7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Freeform 213" descr="Blue tissue paper"/>
            <p:cNvSpPr>
              <a:spLocks/>
            </p:cNvSpPr>
            <p:nvPr/>
          </p:nvSpPr>
          <p:spPr bwMode="auto">
            <a:xfrm>
              <a:off x="3226" y="2337"/>
              <a:ext cx="19" cy="8"/>
            </a:xfrm>
            <a:custGeom>
              <a:avLst/>
              <a:gdLst>
                <a:gd name="T0" fmla="*/ 18 w 19"/>
                <a:gd name="T1" fmla="*/ 0 h 8"/>
                <a:gd name="T2" fmla="*/ 0 w 19"/>
                <a:gd name="T3" fmla="*/ 0 h 8"/>
                <a:gd name="T4" fmla="*/ 0 w 19"/>
                <a:gd name="T5" fmla="*/ 7 h 8"/>
                <a:gd name="T6" fmla="*/ 18 w 19"/>
                <a:gd name="T7" fmla="*/ 7 h 8"/>
                <a:gd name="T8" fmla="*/ 18 w 1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8"/>
                <a:gd name="T17" fmla="*/ 19 w 1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8">
                  <a:moveTo>
                    <a:pt x="1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1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Freeform 214" descr="Blue tissue paper"/>
            <p:cNvSpPr>
              <a:spLocks/>
            </p:cNvSpPr>
            <p:nvPr/>
          </p:nvSpPr>
          <p:spPr bwMode="auto">
            <a:xfrm>
              <a:off x="2918" y="2118"/>
              <a:ext cx="213" cy="114"/>
            </a:xfrm>
            <a:custGeom>
              <a:avLst/>
              <a:gdLst>
                <a:gd name="T0" fmla="*/ 0 w 213"/>
                <a:gd name="T1" fmla="*/ 7 h 114"/>
                <a:gd name="T2" fmla="*/ 0 w 213"/>
                <a:gd name="T3" fmla="*/ 21 h 114"/>
                <a:gd name="T4" fmla="*/ 9 w 213"/>
                <a:gd name="T5" fmla="*/ 29 h 114"/>
                <a:gd name="T6" fmla="*/ 67 w 213"/>
                <a:gd name="T7" fmla="*/ 36 h 114"/>
                <a:gd name="T8" fmla="*/ 67 w 213"/>
                <a:gd name="T9" fmla="*/ 43 h 114"/>
                <a:gd name="T10" fmla="*/ 58 w 213"/>
                <a:gd name="T11" fmla="*/ 43 h 114"/>
                <a:gd name="T12" fmla="*/ 67 w 213"/>
                <a:gd name="T13" fmla="*/ 57 h 114"/>
                <a:gd name="T14" fmla="*/ 97 w 213"/>
                <a:gd name="T15" fmla="*/ 70 h 114"/>
                <a:gd name="T16" fmla="*/ 134 w 213"/>
                <a:gd name="T17" fmla="*/ 77 h 114"/>
                <a:gd name="T18" fmla="*/ 134 w 213"/>
                <a:gd name="T19" fmla="*/ 92 h 114"/>
                <a:gd name="T20" fmla="*/ 154 w 213"/>
                <a:gd name="T21" fmla="*/ 92 h 114"/>
                <a:gd name="T22" fmla="*/ 173 w 213"/>
                <a:gd name="T23" fmla="*/ 99 h 114"/>
                <a:gd name="T24" fmla="*/ 192 w 213"/>
                <a:gd name="T25" fmla="*/ 106 h 114"/>
                <a:gd name="T26" fmla="*/ 203 w 213"/>
                <a:gd name="T27" fmla="*/ 113 h 114"/>
                <a:gd name="T28" fmla="*/ 212 w 213"/>
                <a:gd name="T29" fmla="*/ 106 h 114"/>
                <a:gd name="T30" fmla="*/ 203 w 213"/>
                <a:gd name="T31" fmla="*/ 99 h 114"/>
                <a:gd name="T32" fmla="*/ 212 w 213"/>
                <a:gd name="T33" fmla="*/ 92 h 114"/>
                <a:gd name="T34" fmla="*/ 203 w 213"/>
                <a:gd name="T35" fmla="*/ 70 h 114"/>
                <a:gd name="T36" fmla="*/ 212 w 213"/>
                <a:gd name="T37" fmla="*/ 70 h 114"/>
                <a:gd name="T38" fmla="*/ 212 w 213"/>
                <a:gd name="T39" fmla="*/ 57 h 114"/>
                <a:gd name="T40" fmla="*/ 212 w 213"/>
                <a:gd name="T41" fmla="*/ 50 h 114"/>
                <a:gd name="T42" fmla="*/ 183 w 213"/>
                <a:gd name="T43" fmla="*/ 43 h 114"/>
                <a:gd name="T44" fmla="*/ 164 w 213"/>
                <a:gd name="T45" fmla="*/ 29 h 114"/>
                <a:gd name="T46" fmla="*/ 164 w 213"/>
                <a:gd name="T47" fmla="*/ 21 h 114"/>
                <a:gd name="T48" fmla="*/ 134 w 213"/>
                <a:gd name="T49" fmla="*/ 29 h 114"/>
                <a:gd name="T50" fmla="*/ 115 w 213"/>
                <a:gd name="T51" fmla="*/ 36 h 114"/>
                <a:gd name="T52" fmla="*/ 97 w 213"/>
                <a:gd name="T53" fmla="*/ 14 h 114"/>
                <a:gd name="T54" fmla="*/ 67 w 213"/>
                <a:gd name="T55" fmla="*/ 0 h 114"/>
                <a:gd name="T56" fmla="*/ 48 w 213"/>
                <a:gd name="T57" fmla="*/ 7 h 114"/>
                <a:gd name="T58" fmla="*/ 39 w 213"/>
                <a:gd name="T59" fmla="*/ 7 h 114"/>
                <a:gd name="T60" fmla="*/ 19 w 213"/>
                <a:gd name="T61" fmla="*/ 7 h 114"/>
                <a:gd name="T62" fmla="*/ 0 w 213"/>
                <a:gd name="T63" fmla="*/ 7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"/>
                <a:gd name="T97" fmla="*/ 0 h 114"/>
                <a:gd name="T98" fmla="*/ 213 w 213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" h="114">
                  <a:moveTo>
                    <a:pt x="0" y="7"/>
                  </a:moveTo>
                  <a:lnTo>
                    <a:pt x="0" y="21"/>
                  </a:lnTo>
                  <a:lnTo>
                    <a:pt x="9" y="29"/>
                  </a:lnTo>
                  <a:lnTo>
                    <a:pt x="67" y="36"/>
                  </a:lnTo>
                  <a:lnTo>
                    <a:pt x="67" y="43"/>
                  </a:lnTo>
                  <a:lnTo>
                    <a:pt x="58" y="43"/>
                  </a:lnTo>
                  <a:lnTo>
                    <a:pt x="67" y="57"/>
                  </a:lnTo>
                  <a:lnTo>
                    <a:pt x="97" y="70"/>
                  </a:lnTo>
                  <a:lnTo>
                    <a:pt x="134" y="77"/>
                  </a:lnTo>
                  <a:lnTo>
                    <a:pt x="134" y="92"/>
                  </a:lnTo>
                  <a:lnTo>
                    <a:pt x="154" y="92"/>
                  </a:lnTo>
                  <a:lnTo>
                    <a:pt x="173" y="99"/>
                  </a:lnTo>
                  <a:lnTo>
                    <a:pt x="192" y="106"/>
                  </a:lnTo>
                  <a:lnTo>
                    <a:pt x="203" y="113"/>
                  </a:lnTo>
                  <a:lnTo>
                    <a:pt x="212" y="106"/>
                  </a:lnTo>
                  <a:lnTo>
                    <a:pt x="203" y="99"/>
                  </a:lnTo>
                  <a:lnTo>
                    <a:pt x="212" y="92"/>
                  </a:lnTo>
                  <a:lnTo>
                    <a:pt x="203" y="70"/>
                  </a:lnTo>
                  <a:lnTo>
                    <a:pt x="212" y="70"/>
                  </a:lnTo>
                  <a:lnTo>
                    <a:pt x="212" y="57"/>
                  </a:lnTo>
                  <a:lnTo>
                    <a:pt x="212" y="50"/>
                  </a:lnTo>
                  <a:lnTo>
                    <a:pt x="183" y="43"/>
                  </a:lnTo>
                  <a:lnTo>
                    <a:pt x="164" y="29"/>
                  </a:lnTo>
                  <a:lnTo>
                    <a:pt x="164" y="21"/>
                  </a:lnTo>
                  <a:lnTo>
                    <a:pt x="134" y="29"/>
                  </a:lnTo>
                  <a:lnTo>
                    <a:pt x="115" y="36"/>
                  </a:lnTo>
                  <a:lnTo>
                    <a:pt x="97" y="14"/>
                  </a:lnTo>
                  <a:lnTo>
                    <a:pt x="67" y="0"/>
                  </a:lnTo>
                  <a:lnTo>
                    <a:pt x="48" y="7"/>
                  </a:lnTo>
                  <a:lnTo>
                    <a:pt x="39" y="7"/>
                  </a:lnTo>
                  <a:lnTo>
                    <a:pt x="19" y="7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Freeform 215" descr="Blue tissue paper"/>
            <p:cNvSpPr>
              <a:spLocks/>
            </p:cNvSpPr>
            <p:nvPr/>
          </p:nvSpPr>
          <p:spPr bwMode="auto">
            <a:xfrm>
              <a:off x="2861" y="2067"/>
              <a:ext cx="163" cy="58"/>
            </a:xfrm>
            <a:custGeom>
              <a:avLst/>
              <a:gdLst>
                <a:gd name="T0" fmla="*/ 0 w 163"/>
                <a:gd name="T1" fmla="*/ 43 h 58"/>
                <a:gd name="T2" fmla="*/ 0 w 163"/>
                <a:gd name="T3" fmla="*/ 50 h 58"/>
                <a:gd name="T4" fmla="*/ 28 w 163"/>
                <a:gd name="T5" fmla="*/ 50 h 58"/>
                <a:gd name="T6" fmla="*/ 38 w 163"/>
                <a:gd name="T7" fmla="*/ 43 h 58"/>
                <a:gd name="T8" fmla="*/ 67 w 163"/>
                <a:gd name="T9" fmla="*/ 43 h 58"/>
                <a:gd name="T10" fmla="*/ 67 w 163"/>
                <a:gd name="T11" fmla="*/ 50 h 58"/>
                <a:gd name="T12" fmla="*/ 57 w 163"/>
                <a:gd name="T13" fmla="*/ 57 h 58"/>
                <a:gd name="T14" fmla="*/ 105 w 163"/>
                <a:gd name="T15" fmla="*/ 57 h 58"/>
                <a:gd name="T16" fmla="*/ 114 w 163"/>
                <a:gd name="T17" fmla="*/ 50 h 58"/>
                <a:gd name="T18" fmla="*/ 123 w 163"/>
                <a:gd name="T19" fmla="*/ 50 h 58"/>
                <a:gd name="T20" fmla="*/ 134 w 163"/>
                <a:gd name="T21" fmla="*/ 43 h 58"/>
                <a:gd name="T22" fmla="*/ 162 w 163"/>
                <a:gd name="T23" fmla="*/ 29 h 58"/>
                <a:gd name="T24" fmla="*/ 153 w 163"/>
                <a:gd name="T25" fmla="*/ 15 h 58"/>
                <a:gd name="T26" fmla="*/ 143 w 163"/>
                <a:gd name="T27" fmla="*/ 7 h 58"/>
                <a:gd name="T28" fmla="*/ 123 w 163"/>
                <a:gd name="T29" fmla="*/ 0 h 58"/>
                <a:gd name="T30" fmla="*/ 105 w 163"/>
                <a:gd name="T31" fmla="*/ 7 h 58"/>
                <a:gd name="T32" fmla="*/ 76 w 163"/>
                <a:gd name="T33" fmla="*/ 7 h 58"/>
                <a:gd name="T34" fmla="*/ 57 w 163"/>
                <a:gd name="T35" fmla="*/ 15 h 58"/>
                <a:gd name="T36" fmla="*/ 57 w 163"/>
                <a:gd name="T37" fmla="*/ 29 h 58"/>
                <a:gd name="T38" fmla="*/ 19 w 163"/>
                <a:gd name="T39" fmla="*/ 29 h 58"/>
                <a:gd name="T40" fmla="*/ 9 w 163"/>
                <a:gd name="T41" fmla="*/ 29 h 58"/>
                <a:gd name="T42" fmla="*/ 0 w 163"/>
                <a:gd name="T43" fmla="*/ 43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58"/>
                <a:gd name="T68" fmla="*/ 163 w 163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58">
                  <a:moveTo>
                    <a:pt x="0" y="43"/>
                  </a:moveTo>
                  <a:lnTo>
                    <a:pt x="0" y="50"/>
                  </a:lnTo>
                  <a:lnTo>
                    <a:pt x="28" y="50"/>
                  </a:lnTo>
                  <a:lnTo>
                    <a:pt x="38" y="43"/>
                  </a:lnTo>
                  <a:lnTo>
                    <a:pt x="67" y="43"/>
                  </a:lnTo>
                  <a:lnTo>
                    <a:pt x="67" y="50"/>
                  </a:lnTo>
                  <a:lnTo>
                    <a:pt x="57" y="57"/>
                  </a:lnTo>
                  <a:lnTo>
                    <a:pt x="105" y="57"/>
                  </a:lnTo>
                  <a:lnTo>
                    <a:pt x="114" y="50"/>
                  </a:lnTo>
                  <a:lnTo>
                    <a:pt x="123" y="50"/>
                  </a:lnTo>
                  <a:lnTo>
                    <a:pt x="134" y="43"/>
                  </a:lnTo>
                  <a:lnTo>
                    <a:pt x="162" y="29"/>
                  </a:lnTo>
                  <a:lnTo>
                    <a:pt x="153" y="15"/>
                  </a:lnTo>
                  <a:lnTo>
                    <a:pt x="143" y="7"/>
                  </a:lnTo>
                  <a:lnTo>
                    <a:pt x="123" y="0"/>
                  </a:lnTo>
                  <a:lnTo>
                    <a:pt x="105" y="7"/>
                  </a:lnTo>
                  <a:lnTo>
                    <a:pt x="76" y="7"/>
                  </a:lnTo>
                  <a:lnTo>
                    <a:pt x="57" y="15"/>
                  </a:lnTo>
                  <a:lnTo>
                    <a:pt x="57" y="29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4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1" name="Freeform 216" descr="Blue tissue paper"/>
            <p:cNvSpPr>
              <a:spLocks/>
            </p:cNvSpPr>
            <p:nvPr/>
          </p:nvSpPr>
          <p:spPr bwMode="auto">
            <a:xfrm>
              <a:off x="2985" y="2089"/>
              <a:ext cx="135" cy="64"/>
            </a:xfrm>
            <a:custGeom>
              <a:avLst/>
              <a:gdLst>
                <a:gd name="T0" fmla="*/ 39 w 135"/>
                <a:gd name="T1" fmla="*/ 7 h 64"/>
                <a:gd name="T2" fmla="*/ 9 w 135"/>
                <a:gd name="T3" fmla="*/ 21 h 64"/>
                <a:gd name="T4" fmla="*/ 0 w 135"/>
                <a:gd name="T5" fmla="*/ 35 h 64"/>
                <a:gd name="T6" fmla="*/ 28 w 135"/>
                <a:gd name="T7" fmla="*/ 42 h 64"/>
                <a:gd name="T8" fmla="*/ 39 w 135"/>
                <a:gd name="T9" fmla="*/ 56 h 64"/>
                <a:gd name="T10" fmla="*/ 39 w 135"/>
                <a:gd name="T11" fmla="*/ 63 h 64"/>
                <a:gd name="T12" fmla="*/ 67 w 135"/>
                <a:gd name="T13" fmla="*/ 56 h 64"/>
                <a:gd name="T14" fmla="*/ 76 w 135"/>
                <a:gd name="T15" fmla="*/ 56 h 64"/>
                <a:gd name="T16" fmla="*/ 86 w 135"/>
                <a:gd name="T17" fmla="*/ 49 h 64"/>
                <a:gd name="T18" fmla="*/ 95 w 135"/>
                <a:gd name="T19" fmla="*/ 42 h 64"/>
                <a:gd name="T20" fmla="*/ 115 w 135"/>
                <a:gd name="T21" fmla="*/ 28 h 64"/>
                <a:gd name="T22" fmla="*/ 125 w 135"/>
                <a:gd name="T23" fmla="*/ 14 h 64"/>
                <a:gd name="T24" fmla="*/ 134 w 135"/>
                <a:gd name="T25" fmla="*/ 0 h 64"/>
                <a:gd name="T26" fmla="*/ 95 w 135"/>
                <a:gd name="T27" fmla="*/ 0 h 64"/>
                <a:gd name="T28" fmla="*/ 67 w 135"/>
                <a:gd name="T29" fmla="*/ 7 h 64"/>
                <a:gd name="T30" fmla="*/ 39 w 135"/>
                <a:gd name="T31" fmla="*/ 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64"/>
                <a:gd name="T50" fmla="*/ 135 w 13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64">
                  <a:moveTo>
                    <a:pt x="39" y="7"/>
                  </a:moveTo>
                  <a:lnTo>
                    <a:pt x="9" y="21"/>
                  </a:lnTo>
                  <a:lnTo>
                    <a:pt x="0" y="35"/>
                  </a:lnTo>
                  <a:lnTo>
                    <a:pt x="28" y="42"/>
                  </a:lnTo>
                  <a:lnTo>
                    <a:pt x="39" y="56"/>
                  </a:lnTo>
                  <a:lnTo>
                    <a:pt x="39" y="63"/>
                  </a:lnTo>
                  <a:lnTo>
                    <a:pt x="67" y="56"/>
                  </a:lnTo>
                  <a:lnTo>
                    <a:pt x="76" y="56"/>
                  </a:lnTo>
                  <a:lnTo>
                    <a:pt x="86" y="49"/>
                  </a:lnTo>
                  <a:lnTo>
                    <a:pt x="95" y="42"/>
                  </a:lnTo>
                  <a:lnTo>
                    <a:pt x="115" y="28"/>
                  </a:lnTo>
                  <a:lnTo>
                    <a:pt x="125" y="14"/>
                  </a:lnTo>
                  <a:lnTo>
                    <a:pt x="134" y="0"/>
                  </a:lnTo>
                  <a:lnTo>
                    <a:pt x="95" y="0"/>
                  </a:lnTo>
                  <a:lnTo>
                    <a:pt x="67" y="7"/>
                  </a:lnTo>
                  <a:lnTo>
                    <a:pt x="39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2" name="Freeform 217" descr="Blue tissue paper"/>
            <p:cNvSpPr>
              <a:spLocks/>
            </p:cNvSpPr>
            <p:nvPr/>
          </p:nvSpPr>
          <p:spPr bwMode="auto">
            <a:xfrm>
              <a:off x="2850" y="2096"/>
              <a:ext cx="12" cy="16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0 h 16"/>
                <a:gd name="T4" fmla="*/ 0 w 12"/>
                <a:gd name="T5" fmla="*/ 15 h 16"/>
                <a:gd name="T6" fmla="*/ 11 w 12"/>
                <a:gd name="T7" fmla="*/ 15 h 16"/>
                <a:gd name="T8" fmla="*/ 11 w 1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1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1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3" name="Freeform 218" descr="Blue tissue paper"/>
            <p:cNvSpPr>
              <a:spLocks/>
            </p:cNvSpPr>
            <p:nvPr/>
          </p:nvSpPr>
          <p:spPr bwMode="auto">
            <a:xfrm>
              <a:off x="2785" y="2096"/>
              <a:ext cx="67" cy="43"/>
            </a:xfrm>
            <a:custGeom>
              <a:avLst/>
              <a:gdLst>
                <a:gd name="T0" fmla="*/ 66 w 67"/>
                <a:gd name="T1" fmla="*/ 7 h 43"/>
                <a:gd name="T2" fmla="*/ 28 w 67"/>
                <a:gd name="T3" fmla="*/ 0 h 43"/>
                <a:gd name="T4" fmla="*/ 9 w 67"/>
                <a:gd name="T5" fmla="*/ 7 h 43"/>
                <a:gd name="T6" fmla="*/ 0 w 67"/>
                <a:gd name="T7" fmla="*/ 21 h 43"/>
                <a:gd name="T8" fmla="*/ 0 w 67"/>
                <a:gd name="T9" fmla="*/ 35 h 43"/>
                <a:gd name="T10" fmla="*/ 19 w 67"/>
                <a:gd name="T11" fmla="*/ 42 h 43"/>
                <a:gd name="T12" fmla="*/ 37 w 67"/>
                <a:gd name="T13" fmla="*/ 35 h 43"/>
                <a:gd name="T14" fmla="*/ 37 w 67"/>
                <a:gd name="T15" fmla="*/ 21 h 43"/>
                <a:gd name="T16" fmla="*/ 47 w 67"/>
                <a:gd name="T17" fmla="*/ 21 h 43"/>
                <a:gd name="T18" fmla="*/ 57 w 67"/>
                <a:gd name="T19" fmla="*/ 21 h 43"/>
                <a:gd name="T20" fmla="*/ 66 w 67"/>
                <a:gd name="T21" fmla="*/ 21 h 43"/>
                <a:gd name="T22" fmla="*/ 66 w 67"/>
                <a:gd name="T23" fmla="*/ 14 h 43"/>
                <a:gd name="T24" fmla="*/ 66 w 67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43"/>
                <a:gd name="T41" fmla="*/ 67 w 67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43">
                  <a:moveTo>
                    <a:pt x="66" y="7"/>
                  </a:moveTo>
                  <a:lnTo>
                    <a:pt x="28" y="0"/>
                  </a:lnTo>
                  <a:lnTo>
                    <a:pt x="9" y="7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19" y="42"/>
                  </a:lnTo>
                  <a:lnTo>
                    <a:pt x="37" y="35"/>
                  </a:lnTo>
                  <a:lnTo>
                    <a:pt x="37" y="21"/>
                  </a:lnTo>
                  <a:lnTo>
                    <a:pt x="47" y="21"/>
                  </a:lnTo>
                  <a:lnTo>
                    <a:pt x="57" y="21"/>
                  </a:lnTo>
                  <a:lnTo>
                    <a:pt x="66" y="21"/>
                  </a:lnTo>
                  <a:lnTo>
                    <a:pt x="66" y="14"/>
                  </a:lnTo>
                  <a:lnTo>
                    <a:pt x="66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4" name="Freeform 219" descr="Blue tissue paper"/>
            <p:cNvSpPr>
              <a:spLocks/>
            </p:cNvSpPr>
            <p:nvPr/>
          </p:nvSpPr>
          <p:spPr bwMode="auto">
            <a:xfrm>
              <a:off x="2774" y="2111"/>
              <a:ext cx="250" cy="177"/>
            </a:xfrm>
            <a:custGeom>
              <a:avLst/>
              <a:gdLst>
                <a:gd name="T0" fmla="*/ 19 w 250"/>
                <a:gd name="T1" fmla="*/ 21 h 177"/>
                <a:gd name="T2" fmla="*/ 9 w 250"/>
                <a:gd name="T3" fmla="*/ 36 h 177"/>
                <a:gd name="T4" fmla="*/ 0 w 250"/>
                <a:gd name="T5" fmla="*/ 36 h 177"/>
                <a:gd name="T6" fmla="*/ 0 w 250"/>
                <a:gd name="T7" fmla="*/ 49 h 177"/>
                <a:gd name="T8" fmla="*/ 0 w 250"/>
                <a:gd name="T9" fmla="*/ 56 h 177"/>
                <a:gd name="T10" fmla="*/ 0 w 250"/>
                <a:gd name="T11" fmla="*/ 70 h 177"/>
                <a:gd name="T12" fmla="*/ 9 w 250"/>
                <a:gd name="T13" fmla="*/ 63 h 177"/>
                <a:gd name="T14" fmla="*/ 19 w 250"/>
                <a:gd name="T15" fmla="*/ 56 h 177"/>
                <a:gd name="T16" fmla="*/ 39 w 250"/>
                <a:gd name="T17" fmla="*/ 49 h 177"/>
                <a:gd name="T18" fmla="*/ 67 w 250"/>
                <a:gd name="T19" fmla="*/ 49 h 177"/>
                <a:gd name="T20" fmla="*/ 95 w 250"/>
                <a:gd name="T21" fmla="*/ 56 h 177"/>
                <a:gd name="T22" fmla="*/ 106 w 250"/>
                <a:gd name="T23" fmla="*/ 63 h 177"/>
                <a:gd name="T24" fmla="*/ 106 w 250"/>
                <a:gd name="T25" fmla="*/ 77 h 177"/>
                <a:gd name="T26" fmla="*/ 153 w 250"/>
                <a:gd name="T27" fmla="*/ 113 h 177"/>
                <a:gd name="T28" fmla="*/ 182 w 250"/>
                <a:gd name="T29" fmla="*/ 120 h 177"/>
                <a:gd name="T30" fmla="*/ 210 w 250"/>
                <a:gd name="T31" fmla="*/ 134 h 177"/>
                <a:gd name="T32" fmla="*/ 210 w 250"/>
                <a:gd name="T33" fmla="*/ 155 h 177"/>
                <a:gd name="T34" fmla="*/ 201 w 250"/>
                <a:gd name="T35" fmla="*/ 162 h 177"/>
                <a:gd name="T36" fmla="*/ 210 w 250"/>
                <a:gd name="T37" fmla="*/ 176 h 177"/>
                <a:gd name="T38" fmla="*/ 230 w 250"/>
                <a:gd name="T39" fmla="*/ 155 h 177"/>
                <a:gd name="T40" fmla="*/ 220 w 250"/>
                <a:gd name="T41" fmla="*/ 141 h 177"/>
                <a:gd name="T42" fmla="*/ 220 w 250"/>
                <a:gd name="T43" fmla="*/ 120 h 177"/>
                <a:gd name="T44" fmla="*/ 240 w 250"/>
                <a:gd name="T45" fmla="*/ 134 h 177"/>
                <a:gd name="T46" fmla="*/ 249 w 250"/>
                <a:gd name="T47" fmla="*/ 141 h 177"/>
                <a:gd name="T48" fmla="*/ 249 w 250"/>
                <a:gd name="T49" fmla="*/ 127 h 177"/>
                <a:gd name="T50" fmla="*/ 220 w 250"/>
                <a:gd name="T51" fmla="*/ 106 h 177"/>
                <a:gd name="T52" fmla="*/ 210 w 250"/>
                <a:gd name="T53" fmla="*/ 106 h 177"/>
                <a:gd name="T54" fmla="*/ 210 w 250"/>
                <a:gd name="T55" fmla="*/ 99 h 177"/>
                <a:gd name="T56" fmla="*/ 191 w 250"/>
                <a:gd name="T57" fmla="*/ 92 h 177"/>
                <a:gd name="T58" fmla="*/ 173 w 250"/>
                <a:gd name="T59" fmla="*/ 84 h 177"/>
                <a:gd name="T60" fmla="*/ 153 w 250"/>
                <a:gd name="T61" fmla="*/ 77 h 177"/>
                <a:gd name="T62" fmla="*/ 143 w 250"/>
                <a:gd name="T63" fmla="*/ 56 h 177"/>
                <a:gd name="T64" fmla="*/ 134 w 250"/>
                <a:gd name="T65" fmla="*/ 49 h 177"/>
                <a:gd name="T66" fmla="*/ 134 w 250"/>
                <a:gd name="T67" fmla="*/ 43 h 177"/>
                <a:gd name="T68" fmla="*/ 134 w 250"/>
                <a:gd name="T69" fmla="*/ 28 h 177"/>
                <a:gd name="T70" fmla="*/ 143 w 250"/>
                <a:gd name="T71" fmla="*/ 28 h 177"/>
                <a:gd name="T72" fmla="*/ 143 w 250"/>
                <a:gd name="T73" fmla="*/ 14 h 177"/>
                <a:gd name="T74" fmla="*/ 153 w 250"/>
                <a:gd name="T75" fmla="*/ 7 h 177"/>
                <a:gd name="T76" fmla="*/ 125 w 250"/>
                <a:gd name="T77" fmla="*/ 0 h 177"/>
                <a:gd name="T78" fmla="*/ 115 w 250"/>
                <a:gd name="T79" fmla="*/ 7 h 177"/>
                <a:gd name="T80" fmla="*/ 86 w 250"/>
                <a:gd name="T81" fmla="*/ 7 h 177"/>
                <a:gd name="T82" fmla="*/ 76 w 250"/>
                <a:gd name="T83" fmla="*/ 0 h 177"/>
                <a:gd name="T84" fmla="*/ 67 w 250"/>
                <a:gd name="T85" fmla="*/ 7 h 177"/>
                <a:gd name="T86" fmla="*/ 48 w 250"/>
                <a:gd name="T87" fmla="*/ 7 h 177"/>
                <a:gd name="T88" fmla="*/ 48 w 250"/>
                <a:gd name="T89" fmla="*/ 21 h 177"/>
                <a:gd name="T90" fmla="*/ 28 w 250"/>
                <a:gd name="T91" fmla="*/ 28 h 177"/>
                <a:gd name="T92" fmla="*/ 19 w 250"/>
                <a:gd name="T93" fmla="*/ 28 h 177"/>
                <a:gd name="T94" fmla="*/ 19 w 250"/>
                <a:gd name="T95" fmla="*/ 21 h 1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177"/>
                <a:gd name="T146" fmla="*/ 250 w 250"/>
                <a:gd name="T147" fmla="*/ 177 h 1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177">
                  <a:moveTo>
                    <a:pt x="19" y="21"/>
                  </a:moveTo>
                  <a:lnTo>
                    <a:pt x="9" y="36"/>
                  </a:lnTo>
                  <a:lnTo>
                    <a:pt x="0" y="36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9" y="63"/>
                  </a:lnTo>
                  <a:lnTo>
                    <a:pt x="19" y="56"/>
                  </a:lnTo>
                  <a:lnTo>
                    <a:pt x="39" y="49"/>
                  </a:lnTo>
                  <a:lnTo>
                    <a:pt x="67" y="49"/>
                  </a:lnTo>
                  <a:lnTo>
                    <a:pt x="95" y="56"/>
                  </a:lnTo>
                  <a:lnTo>
                    <a:pt x="106" y="63"/>
                  </a:lnTo>
                  <a:lnTo>
                    <a:pt x="106" y="77"/>
                  </a:lnTo>
                  <a:lnTo>
                    <a:pt x="153" y="113"/>
                  </a:lnTo>
                  <a:lnTo>
                    <a:pt x="182" y="120"/>
                  </a:lnTo>
                  <a:lnTo>
                    <a:pt x="210" y="134"/>
                  </a:lnTo>
                  <a:lnTo>
                    <a:pt x="210" y="155"/>
                  </a:lnTo>
                  <a:lnTo>
                    <a:pt x="201" y="162"/>
                  </a:lnTo>
                  <a:lnTo>
                    <a:pt x="210" y="176"/>
                  </a:lnTo>
                  <a:lnTo>
                    <a:pt x="230" y="155"/>
                  </a:lnTo>
                  <a:lnTo>
                    <a:pt x="220" y="141"/>
                  </a:lnTo>
                  <a:lnTo>
                    <a:pt x="220" y="120"/>
                  </a:lnTo>
                  <a:lnTo>
                    <a:pt x="240" y="134"/>
                  </a:lnTo>
                  <a:lnTo>
                    <a:pt x="249" y="141"/>
                  </a:lnTo>
                  <a:lnTo>
                    <a:pt x="249" y="127"/>
                  </a:lnTo>
                  <a:lnTo>
                    <a:pt x="220" y="106"/>
                  </a:lnTo>
                  <a:lnTo>
                    <a:pt x="210" y="106"/>
                  </a:lnTo>
                  <a:lnTo>
                    <a:pt x="210" y="99"/>
                  </a:lnTo>
                  <a:lnTo>
                    <a:pt x="191" y="92"/>
                  </a:lnTo>
                  <a:lnTo>
                    <a:pt x="173" y="84"/>
                  </a:lnTo>
                  <a:lnTo>
                    <a:pt x="153" y="77"/>
                  </a:lnTo>
                  <a:lnTo>
                    <a:pt x="143" y="56"/>
                  </a:lnTo>
                  <a:lnTo>
                    <a:pt x="134" y="49"/>
                  </a:lnTo>
                  <a:lnTo>
                    <a:pt x="134" y="43"/>
                  </a:lnTo>
                  <a:lnTo>
                    <a:pt x="134" y="28"/>
                  </a:lnTo>
                  <a:lnTo>
                    <a:pt x="143" y="28"/>
                  </a:lnTo>
                  <a:lnTo>
                    <a:pt x="143" y="14"/>
                  </a:lnTo>
                  <a:lnTo>
                    <a:pt x="153" y="7"/>
                  </a:lnTo>
                  <a:lnTo>
                    <a:pt x="125" y="0"/>
                  </a:lnTo>
                  <a:lnTo>
                    <a:pt x="115" y="7"/>
                  </a:lnTo>
                  <a:lnTo>
                    <a:pt x="86" y="7"/>
                  </a:lnTo>
                  <a:lnTo>
                    <a:pt x="76" y="0"/>
                  </a:lnTo>
                  <a:lnTo>
                    <a:pt x="67" y="7"/>
                  </a:lnTo>
                  <a:lnTo>
                    <a:pt x="48" y="7"/>
                  </a:lnTo>
                  <a:lnTo>
                    <a:pt x="48" y="21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5" name="Freeform 220" descr="Blue tissue paper"/>
            <p:cNvSpPr>
              <a:spLocks/>
            </p:cNvSpPr>
            <p:nvPr/>
          </p:nvSpPr>
          <p:spPr bwMode="auto">
            <a:xfrm>
              <a:off x="2909" y="2281"/>
              <a:ext cx="58" cy="28"/>
            </a:xfrm>
            <a:custGeom>
              <a:avLst/>
              <a:gdLst>
                <a:gd name="T0" fmla="*/ 57 w 58"/>
                <a:gd name="T1" fmla="*/ 7 h 28"/>
                <a:gd name="T2" fmla="*/ 48 w 58"/>
                <a:gd name="T3" fmla="*/ 14 h 28"/>
                <a:gd name="T4" fmla="*/ 48 w 58"/>
                <a:gd name="T5" fmla="*/ 27 h 28"/>
                <a:gd name="T6" fmla="*/ 19 w 58"/>
                <a:gd name="T7" fmla="*/ 27 h 28"/>
                <a:gd name="T8" fmla="*/ 0 w 58"/>
                <a:gd name="T9" fmla="*/ 27 h 28"/>
                <a:gd name="T10" fmla="*/ 0 w 58"/>
                <a:gd name="T11" fmla="*/ 20 h 28"/>
                <a:gd name="T12" fmla="*/ 9 w 58"/>
                <a:gd name="T13" fmla="*/ 7 h 28"/>
                <a:gd name="T14" fmla="*/ 19 w 58"/>
                <a:gd name="T15" fmla="*/ 7 h 28"/>
                <a:gd name="T16" fmla="*/ 38 w 58"/>
                <a:gd name="T17" fmla="*/ 0 h 28"/>
                <a:gd name="T18" fmla="*/ 48 w 58"/>
                <a:gd name="T19" fmla="*/ 0 h 28"/>
                <a:gd name="T20" fmla="*/ 57 w 58"/>
                <a:gd name="T21" fmla="*/ 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28"/>
                <a:gd name="T35" fmla="*/ 58 w 5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28">
                  <a:moveTo>
                    <a:pt x="57" y="7"/>
                  </a:moveTo>
                  <a:lnTo>
                    <a:pt x="48" y="14"/>
                  </a:lnTo>
                  <a:lnTo>
                    <a:pt x="48" y="27"/>
                  </a:lnTo>
                  <a:lnTo>
                    <a:pt x="19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9" y="7"/>
                  </a:lnTo>
                  <a:lnTo>
                    <a:pt x="19" y="7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6" name="Freeform 221" descr="Blue tissue paper"/>
            <p:cNvSpPr>
              <a:spLocks/>
            </p:cNvSpPr>
            <p:nvPr/>
          </p:nvSpPr>
          <p:spPr bwMode="auto">
            <a:xfrm>
              <a:off x="2572" y="2025"/>
              <a:ext cx="241" cy="193"/>
            </a:xfrm>
            <a:custGeom>
              <a:avLst/>
              <a:gdLst>
                <a:gd name="T0" fmla="*/ 201 w 241"/>
                <a:gd name="T1" fmla="*/ 149 h 193"/>
                <a:gd name="T2" fmla="*/ 173 w 241"/>
                <a:gd name="T3" fmla="*/ 149 h 193"/>
                <a:gd name="T4" fmla="*/ 173 w 241"/>
                <a:gd name="T5" fmla="*/ 163 h 193"/>
                <a:gd name="T6" fmla="*/ 153 w 241"/>
                <a:gd name="T7" fmla="*/ 163 h 193"/>
                <a:gd name="T8" fmla="*/ 144 w 241"/>
                <a:gd name="T9" fmla="*/ 171 h 193"/>
                <a:gd name="T10" fmla="*/ 144 w 241"/>
                <a:gd name="T11" fmla="*/ 192 h 193"/>
                <a:gd name="T12" fmla="*/ 95 w 241"/>
                <a:gd name="T13" fmla="*/ 163 h 193"/>
                <a:gd name="T14" fmla="*/ 86 w 241"/>
                <a:gd name="T15" fmla="*/ 156 h 193"/>
                <a:gd name="T16" fmla="*/ 39 w 241"/>
                <a:gd name="T17" fmla="*/ 149 h 193"/>
                <a:gd name="T18" fmla="*/ 19 w 241"/>
                <a:gd name="T19" fmla="*/ 142 h 193"/>
                <a:gd name="T20" fmla="*/ 39 w 241"/>
                <a:gd name="T21" fmla="*/ 128 h 193"/>
                <a:gd name="T22" fmla="*/ 48 w 241"/>
                <a:gd name="T23" fmla="*/ 93 h 193"/>
                <a:gd name="T24" fmla="*/ 39 w 241"/>
                <a:gd name="T25" fmla="*/ 79 h 193"/>
                <a:gd name="T26" fmla="*/ 19 w 241"/>
                <a:gd name="T27" fmla="*/ 64 h 193"/>
                <a:gd name="T28" fmla="*/ 0 w 241"/>
                <a:gd name="T29" fmla="*/ 50 h 193"/>
                <a:gd name="T30" fmla="*/ 0 w 241"/>
                <a:gd name="T31" fmla="*/ 43 h 193"/>
                <a:gd name="T32" fmla="*/ 9 w 241"/>
                <a:gd name="T33" fmla="*/ 43 h 193"/>
                <a:gd name="T34" fmla="*/ 28 w 241"/>
                <a:gd name="T35" fmla="*/ 36 h 193"/>
                <a:gd name="T36" fmla="*/ 77 w 241"/>
                <a:gd name="T37" fmla="*/ 21 h 193"/>
                <a:gd name="T38" fmla="*/ 95 w 241"/>
                <a:gd name="T39" fmla="*/ 21 h 193"/>
                <a:gd name="T40" fmla="*/ 134 w 241"/>
                <a:gd name="T41" fmla="*/ 0 h 193"/>
                <a:gd name="T42" fmla="*/ 153 w 241"/>
                <a:gd name="T43" fmla="*/ 14 h 193"/>
                <a:gd name="T44" fmla="*/ 201 w 241"/>
                <a:gd name="T45" fmla="*/ 36 h 193"/>
                <a:gd name="T46" fmla="*/ 211 w 241"/>
                <a:gd name="T47" fmla="*/ 43 h 193"/>
                <a:gd name="T48" fmla="*/ 231 w 241"/>
                <a:gd name="T49" fmla="*/ 36 h 193"/>
                <a:gd name="T50" fmla="*/ 240 w 241"/>
                <a:gd name="T51" fmla="*/ 43 h 193"/>
                <a:gd name="T52" fmla="*/ 240 w 241"/>
                <a:gd name="T53" fmla="*/ 57 h 193"/>
                <a:gd name="T54" fmla="*/ 240 w 241"/>
                <a:gd name="T55" fmla="*/ 71 h 193"/>
                <a:gd name="T56" fmla="*/ 211 w 241"/>
                <a:gd name="T57" fmla="*/ 86 h 193"/>
                <a:gd name="T58" fmla="*/ 211 w 241"/>
                <a:gd name="T59" fmla="*/ 93 h 193"/>
                <a:gd name="T60" fmla="*/ 211 w 241"/>
                <a:gd name="T61" fmla="*/ 114 h 193"/>
                <a:gd name="T62" fmla="*/ 211 w 241"/>
                <a:gd name="T63" fmla="*/ 121 h 193"/>
                <a:gd name="T64" fmla="*/ 201 w 241"/>
                <a:gd name="T65" fmla="*/ 142 h 193"/>
                <a:gd name="T66" fmla="*/ 201 w 241"/>
                <a:gd name="T67" fmla="*/ 149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1"/>
                <a:gd name="T103" fmla="*/ 0 h 193"/>
                <a:gd name="T104" fmla="*/ 241 w 241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1" h="193">
                  <a:moveTo>
                    <a:pt x="201" y="149"/>
                  </a:moveTo>
                  <a:lnTo>
                    <a:pt x="173" y="149"/>
                  </a:lnTo>
                  <a:lnTo>
                    <a:pt x="173" y="163"/>
                  </a:lnTo>
                  <a:lnTo>
                    <a:pt x="153" y="163"/>
                  </a:lnTo>
                  <a:lnTo>
                    <a:pt x="144" y="171"/>
                  </a:lnTo>
                  <a:lnTo>
                    <a:pt x="144" y="192"/>
                  </a:lnTo>
                  <a:lnTo>
                    <a:pt x="95" y="163"/>
                  </a:lnTo>
                  <a:lnTo>
                    <a:pt x="86" y="156"/>
                  </a:lnTo>
                  <a:lnTo>
                    <a:pt x="39" y="149"/>
                  </a:lnTo>
                  <a:lnTo>
                    <a:pt x="19" y="142"/>
                  </a:lnTo>
                  <a:lnTo>
                    <a:pt x="39" y="128"/>
                  </a:lnTo>
                  <a:lnTo>
                    <a:pt x="48" y="93"/>
                  </a:lnTo>
                  <a:lnTo>
                    <a:pt x="39" y="79"/>
                  </a:lnTo>
                  <a:lnTo>
                    <a:pt x="19" y="64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28" y="36"/>
                  </a:lnTo>
                  <a:lnTo>
                    <a:pt x="77" y="21"/>
                  </a:lnTo>
                  <a:lnTo>
                    <a:pt x="95" y="21"/>
                  </a:lnTo>
                  <a:lnTo>
                    <a:pt x="134" y="0"/>
                  </a:lnTo>
                  <a:lnTo>
                    <a:pt x="153" y="14"/>
                  </a:lnTo>
                  <a:lnTo>
                    <a:pt x="201" y="36"/>
                  </a:lnTo>
                  <a:lnTo>
                    <a:pt x="211" y="43"/>
                  </a:lnTo>
                  <a:lnTo>
                    <a:pt x="231" y="36"/>
                  </a:lnTo>
                  <a:lnTo>
                    <a:pt x="240" y="43"/>
                  </a:lnTo>
                  <a:lnTo>
                    <a:pt x="240" y="57"/>
                  </a:lnTo>
                  <a:lnTo>
                    <a:pt x="240" y="71"/>
                  </a:lnTo>
                  <a:lnTo>
                    <a:pt x="211" y="86"/>
                  </a:lnTo>
                  <a:lnTo>
                    <a:pt x="211" y="93"/>
                  </a:lnTo>
                  <a:lnTo>
                    <a:pt x="211" y="114"/>
                  </a:lnTo>
                  <a:lnTo>
                    <a:pt x="211" y="121"/>
                  </a:lnTo>
                  <a:lnTo>
                    <a:pt x="201" y="142"/>
                  </a:lnTo>
                  <a:lnTo>
                    <a:pt x="201" y="14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7" name="Freeform 222" descr="Blue tissue paper"/>
            <p:cNvSpPr>
              <a:spLocks/>
            </p:cNvSpPr>
            <p:nvPr/>
          </p:nvSpPr>
          <p:spPr bwMode="auto">
            <a:xfrm>
              <a:off x="2467" y="2159"/>
              <a:ext cx="251" cy="186"/>
            </a:xfrm>
            <a:custGeom>
              <a:avLst/>
              <a:gdLst>
                <a:gd name="T0" fmla="*/ 125 w 251"/>
                <a:gd name="T1" fmla="*/ 7 h 186"/>
                <a:gd name="T2" fmla="*/ 116 w 251"/>
                <a:gd name="T3" fmla="*/ 7 h 186"/>
                <a:gd name="T4" fmla="*/ 97 w 251"/>
                <a:gd name="T5" fmla="*/ 0 h 186"/>
                <a:gd name="T6" fmla="*/ 67 w 251"/>
                <a:gd name="T7" fmla="*/ 0 h 186"/>
                <a:gd name="T8" fmla="*/ 48 w 251"/>
                <a:gd name="T9" fmla="*/ 0 h 186"/>
                <a:gd name="T10" fmla="*/ 28 w 251"/>
                <a:gd name="T11" fmla="*/ 0 h 186"/>
                <a:gd name="T12" fmla="*/ 0 w 251"/>
                <a:gd name="T13" fmla="*/ 7 h 186"/>
                <a:gd name="T14" fmla="*/ 0 w 251"/>
                <a:gd name="T15" fmla="*/ 29 h 186"/>
                <a:gd name="T16" fmla="*/ 19 w 251"/>
                <a:gd name="T17" fmla="*/ 36 h 186"/>
                <a:gd name="T18" fmla="*/ 48 w 251"/>
                <a:gd name="T19" fmla="*/ 36 h 186"/>
                <a:gd name="T20" fmla="*/ 58 w 251"/>
                <a:gd name="T21" fmla="*/ 50 h 186"/>
                <a:gd name="T22" fmla="*/ 48 w 251"/>
                <a:gd name="T23" fmla="*/ 64 h 186"/>
                <a:gd name="T24" fmla="*/ 48 w 251"/>
                <a:gd name="T25" fmla="*/ 93 h 186"/>
                <a:gd name="T26" fmla="*/ 28 w 251"/>
                <a:gd name="T27" fmla="*/ 121 h 186"/>
                <a:gd name="T28" fmla="*/ 48 w 251"/>
                <a:gd name="T29" fmla="*/ 135 h 186"/>
                <a:gd name="T30" fmla="*/ 48 w 251"/>
                <a:gd name="T31" fmla="*/ 149 h 186"/>
                <a:gd name="T32" fmla="*/ 58 w 251"/>
                <a:gd name="T33" fmla="*/ 185 h 186"/>
                <a:gd name="T34" fmla="*/ 86 w 251"/>
                <a:gd name="T35" fmla="*/ 171 h 186"/>
                <a:gd name="T36" fmla="*/ 125 w 251"/>
                <a:gd name="T37" fmla="*/ 171 h 186"/>
                <a:gd name="T38" fmla="*/ 153 w 251"/>
                <a:gd name="T39" fmla="*/ 164 h 186"/>
                <a:gd name="T40" fmla="*/ 164 w 251"/>
                <a:gd name="T41" fmla="*/ 156 h 186"/>
                <a:gd name="T42" fmla="*/ 183 w 251"/>
                <a:gd name="T43" fmla="*/ 121 h 186"/>
                <a:gd name="T44" fmla="*/ 211 w 251"/>
                <a:gd name="T45" fmla="*/ 79 h 186"/>
                <a:gd name="T46" fmla="*/ 250 w 251"/>
                <a:gd name="T47" fmla="*/ 57 h 186"/>
                <a:gd name="T48" fmla="*/ 192 w 251"/>
                <a:gd name="T49" fmla="*/ 21 h 186"/>
                <a:gd name="T50" fmla="*/ 173 w 251"/>
                <a:gd name="T51" fmla="*/ 21 h 186"/>
                <a:gd name="T52" fmla="*/ 144 w 251"/>
                <a:gd name="T53" fmla="*/ 14 h 186"/>
                <a:gd name="T54" fmla="*/ 125 w 251"/>
                <a:gd name="T55" fmla="*/ 7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1"/>
                <a:gd name="T85" fmla="*/ 0 h 186"/>
                <a:gd name="T86" fmla="*/ 251 w 251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1" h="186">
                  <a:moveTo>
                    <a:pt x="125" y="7"/>
                  </a:moveTo>
                  <a:lnTo>
                    <a:pt x="116" y="7"/>
                  </a:lnTo>
                  <a:lnTo>
                    <a:pt x="97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28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9" y="36"/>
                  </a:lnTo>
                  <a:lnTo>
                    <a:pt x="48" y="36"/>
                  </a:lnTo>
                  <a:lnTo>
                    <a:pt x="58" y="50"/>
                  </a:lnTo>
                  <a:lnTo>
                    <a:pt x="48" y="64"/>
                  </a:lnTo>
                  <a:lnTo>
                    <a:pt x="48" y="93"/>
                  </a:lnTo>
                  <a:lnTo>
                    <a:pt x="28" y="121"/>
                  </a:lnTo>
                  <a:lnTo>
                    <a:pt x="48" y="135"/>
                  </a:lnTo>
                  <a:lnTo>
                    <a:pt x="48" y="149"/>
                  </a:lnTo>
                  <a:lnTo>
                    <a:pt x="58" y="185"/>
                  </a:lnTo>
                  <a:lnTo>
                    <a:pt x="86" y="171"/>
                  </a:lnTo>
                  <a:lnTo>
                    <a:pt x="125" y="171"/>
                  </a:lnTo>
                  <a:lnTo>
                    <a:pt x="153" y="164"/>
                  </a:lnTo>
                  <a:lnTo>
                    <a:pt x="164" y="156"/>
                  </a:lnTo>
                  <a:lnTo>
                    <a:pt x="183" y="121"/>
                  </a:lnTo>
                  <a:lnTo>
                    <a:pt x="211" y="79"/>
                  </a:lnTo>
                  <a:lnTo>
                    <a:pt x="250" y="57"/>
                  </a:lnTo>
                  <a:lnTo>
                    <a:pt x="192" y="21"/>
                  </a:lnTo>
                  <a:lnTo>
                    <a:pt x="173" y="21"/>
                  </a:lnTo>
                  <a:lnTo>
                    <a:pt x="144" y="14"/>
                  </a:lnTo>
                  <a:lnTo>
                    <a:pt x="125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8" name="Freeform 223" descr="Blue tissue paper"/>
            <p:cNvSpPr>
              <a:spLocks/>
            </p:cNvSpPr>
            <p:nvPr/>
          </p:nvSpPr>
          <p:spPr bwMode="auto">
            <a:xfrm>
              <a:off x="2457" y="2188"/>
              <a:ext cx="69" cy="121"/>
            </a:xfrm>
            <a:custGeom>
              <a:avLst/>
              <a:gdLst>
                <a:gd name="T0" fmla="*/ 10 w 69"/>
                <a:gd name="T1" fmla="*/ 0 h 121"/>
                <a:gd name="T2" fmla="*/ 19 w 69"/>
                <a:gd name="T3" fmla="*/ 36 h 121"/>
                <a:gd name="T4" fmla="*/ 0 w 69"/>
                <a:gd name="T5" fmla="*/ 57 h 121"/>
                <a:gd name="T6" fmla="*/ 0 w 69"/>
                <a:gd name="T7" fmla="*/ 77 h 121"/>
                <a:gd name="T8" fmla="*/ 0 w 69"/>
                <a:gd name="T9" fmla="*/ 92 h 121"/>
                <a:gd name="T10" fmla="*/ 0 w 69"/>
                <a:gd name="T11" fmla="*/ 120 h 121"/>
                <a:gd name="T12" fmla="*/ 38 w 69"/>
                <a:gd name="T13" fmla="*/ 120 h 121"/>
                <a:gd name="T14" fmla="*/ 58 w 69"/>
                <a:gd name="T15" fmla="*/ 120 h 121"/>
                <a:gd name="T16" fmla="*/ 58 w 69"/>
                <a:gd name="T17" fmla="*/ 106 h 121"/>
                <a:gd name="T18" fmla="*/ 38 w 69"/>
                <a:gd name="T19" fmla="*/ 92 h 121"/>
                <a:gd name="T20" fmla="*/ 58 w 69"/>
                <a:gd name="T21" fmla="*/ 64 h 121"/>
                <a:gd name="T22" fmla="*/ 58 w 69"/>
                <a:gd name="T23" fmla="*/ 43 h 121"/>
                <a:gd name="T24" fmla="*/ 58 w 69"/>
                <a:gd name="T25" fmla="*/ 28 h 121"/>
                <a:gd name="T26" fmla="*/ 68 w 69"/>
                <a:gd name="T27" fmla="*/ 21 h 121"/>
                <a:gd name="T28" fmla="*/ 58 w 69"/>
                <a:gd name="T29" fmla="*/ 7 h 121"/>
                <a:gd name="T30" fmla="*/ 38 w 69"/>
                <a:gd name="T31" fmla="*/ 7 h 121"/>
                <a:gd name="T32" fmla="*/ 10 w 69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121"/>
                <a:gd name="T53" fmla="*/ 69 w 69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121">
                  <a:moveTo>
                    <a:pt x="10" y="0"/>
                  </a:moveTo>
                  <a:lnTo>
                    <a:pt x="19" y="36"/>
                  </a:lnTo>
                  <a:lnTo>
                    <a:pt x="0" y="57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0" y="120"/>
                  </a:lnTo>
                  <a:lnTo>
                    <a:pt x="38" y="120"/>
                  </a:lnTo>
                  <a:lnTo>
                    <a:pt x="58" y="120"/>
                  </a:lnTo>
                  <a:lnTo>
                    <a:pt x="58" y="106"/>
                  </a:lnTo>
                  <a:lnTo>
                    <a:pt x="38" y="92"/>
                  </a:lnTo>
                  <a:lnTo>
                    <a:pt x="58" y="64"/>
                  </a:lnTo>
                  <a:lnTo>
                    <a:pt x="58" y="43"/>
                  </a:lnTo>
                  <a:lnTo>
                    <a:pt x="58" y="28"/>
                  </a:lnTo>
                  <a:lnTo>
                    <a:pt x="68" y="21"/>
                  </a:lnTo>
                  <a:lnTo>
                    <a:pt x="58" y="7"/>
                  </a:lnTo>
                  <a:lnTo>
                    <a:pt x="38" y="7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9" name="Freeform 224" descr="Blue tissue paper"/>
            <p:cNvSpPr>
              <a:spLocks/>
            </p:cNvSpPr>
            <p:nvPr/>
          </p:nvSpPr>
          <p:spPr bwMode="auto">
            <a:xfrm>
              <a:off x="2678" y="2245"/>
              <a:ext cx="20" cy="23"/>
            </a:xfrm>
            <a:custGeom>
              <a:avLst/>
              <a:gdLst>
                <a:gd name="T0" fmla="*/ 19 w 20"/>
                <a:gd name="T1" fmla="*/ 0 h 23"/>
                <a:gd name="T2" fmla="*/ 0 w 20"/>
                <a:gd name="T3" fmla="*/ 15 h 23"/>
                <a:gd name="T4" fmla="*/ 19 w 20"/>
                <a:gd name="T5" fmla="*/ 22 h 23"/>
                <a:gd name="T6" fmla="*/ 19 w 20"/>
                <a:gd name="T7" fmla="*/ 7 h 23"/>
                <a:gd name="T8" fmla="*/ 19 w 2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3"/>
                <a:gd name="T17" fmla="*/ 20 w 2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3">
                  <a:moveTo>
                    <a:pt x="19" y="0"/>
                  </a:moveTo>
                  <a:lnTo>
                    <a:pt x="0" y="15"/>
                  </a:lnTo>
                  <a:lnTo>
                    <a:pt x="19" y="22"/>
                  </a:lnTo>
                  <a:lnTo>
                    <a:pt x="19" y="7"/>
                  </a:lnTo>
                  <a:lnTo>
                    <a:pt x="1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0" name="Freeform 225" descr="Blue tissue paper"/>
            <p:cNvSpPr>
              <a:spLocks/>
            </p:cNvSpPr>
            <p:nvPr/>
          </p:nvSpPr>
          <p:spPr bwMode="auto">
            <a:xfrm>
              <a:off x="2812" y="2195"/>
              <a:ext cx="40" cy="23"/>
            </a:xfrm>
            <a:custGeom>
              <a:avLst/>
              <a:gdLst>
                <a:gd name="T0" fmla="*/ 30 w 40"/>
                <a:gd name="T1" fmla="*/ 0 h 23"/>
                <a:gd name="T2" fmla="*/ 0 w 40"/>
                <a:gd name="T3" fmla="*/ 15 h 23"/>
                <a:gd name="T4" fmla="*/ 19 w 40"/>
                <a:gd name="T5" fmla="*/ 22 h 23"/>
                <a:gd name="T6" fmla="*/ 39 w 40"/>
                <a:gd name="T7" fmla="*/ 22 h 23"/>
                <a:gd name="T8" fmla="*/ 39 w 40"/>
                <a:gd name="T9" fmla="*/ 7 h 23"/>
                <a:gd name="T10" fmla="*/ 39 w 40"/>
                <a:gd name="T11" fmla="*/ 0 h 23"/>
                <a:gd name="T12" fmla="*/ 30 w 4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3"/>
                <a:gd name="T23" fmla="*/ 40 w 4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3">
                  <a:moveTo>
                    <a:pt x="30" y="0"/>
                  </a:moveTo>
                  <a:lnTo>
                    <a:pt x="0" y="15"/>
                  </a:lnTo>
                  <a:lnTo>
                    <a:pt x="19" y="22"/>
                  </a:lnTo>
                  <a:lnTo>
                    <a:pt x="39" y="22"/>
                  </a:lnTo>
                  <a:lnTo>
                    <a:pt x="39" y="7"/>
                  </a:lnTo>
                  <a:lnTo>
                    <a:pt x="39" y="0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1" name="Freeform 226" descr="Blue tissue paper"/>
            <p:cNvSpPr>
              <a:spLocks/>
            </p:cNvSpPr>
            <p:nvPr/>
          </p:nvSpPr>
          <p:spPr bwMode="auto">
            <a:xfrm>
              <a:off x="2794" y="2223"/>
              <a:ext cx="58" cy="52"/>
            </a:xfrm>
            <a:custGeom>
              <a:avLst/>
              <a:gdLst>
                <a:gd name="T0" fmla="*/ 38 w 58"/>
                <a:gd name="T1" fmla="*/ 15 h 52"/>
                <a:gd name="T2" fmla="*/ 19 w 58"/>
                <a:gd name="T3" fmla="*/ 15 h 52"/>
                <a:gd name="T4" fmla="*/ 0 w 58"/>
                <a:gd name="T5" fmla="*/ 36 h 52"/>
                <a:gd name="T6" fmla="*/ 0 w 58"/>
                <a:gd name="T7" fmla="*/ 44 h 52"/>
                <a:gd name="T8" fmla="*/ 9 w 58"/>
                <a:gd name="T9" fmla="*/ 44 h 52"/>
                <a:gd name="T10" fmla="*/ 38 w 58"/>
                <a:gd name="T11" fmla="*/ 51 h 52"/>
                <a:gd name="T12" fmla="*/ 48 w 58"/>
                <a:gd name="T13" fmla="*/ 36 h 52"/>
                <a:gd name="T14" fmla="*/ 38 w 58"/>
                <a:gd name="T15" fmla="*/ 36 h 52"/>
                <a:gd name="T16" fmla="*/ 57 w 58"/>
                <a:gd name="T17" fmla="*/ 7 h 52"/>
                <a:gd name="T18" fmla="*/ 57 w 58"/>
                <a:gd name="T19" fmla="*/ 0 h 52"/>
                <a:gd name="T20" fmla="*/ 38 w 58"/>
                <a:gd name="T21" fmla="*/ 15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52"/>
                <a:gd name="T35" fmla="*/ 58 w 58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52">
                  <a:moveTo>
                    <a:pt x="38" y="15"/>
                  </a:moveTo>
                  <a:lnTo>
                    <a:pt x="19" y="15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9" y="44"/>
                  </a:lnTo>
                  <a:lnTo>
                    <a:pt x="38" y="51"/>
                  </a:lnTo>
                  <a:lnTo>
                    <a:pt x="48" y="36"/>
                  </a:lnTo>
                  <a:lnTo>
                    <a:pt x="38" y="36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38" y="1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2" name="Freeform 227" descr="Blue tissue paper"/>
            <p:cNvSpPr>
              <a:spLocks/>
            </p:cNvSpPr>
            <p:nvPr/>
          </p:nvSpPr>
          <p:spPr bwMode="auto">
            <a:xfrm>
              <a:off x="2774" y="2047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10 w 21"/>
                <a:gd name="T3" fmla="*/ 7 h 21"/>
                <a:gd name="T4" fmla="*/ 0 w 21"/>
                <a:gd name="T5" fmla="*/ 13 h 21"/>
                <a:gd name="T6" fmla="*/ 10 w 21"/>
                <a:gd name="T7" fmla="*/ 20 h 21"/>
                <a:gd name="T8" fmla="*/ 20 w 21"/>
                <a:gd name="T9" fmla="*/ 13 h 21"/>
                <a:gd name="T10" fmla="*/ 20 w 21"/>
                <a:gd name="T11" fmla="*/ 7 h 21"/>
                <a:gd name="T12" fmla="*/ 20 w 2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1"/>
                <a:gd name="T23" fmla="*/ 21 w 2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1">
                  <a:moveTo>
                    <a:pt x="20" y="0"/>
                  </a:moveTo>
                  <a:lnTo>
                    <a:pt x="10" y="7"/>
                  </a:lnTo>
                  <a:lnTo>
                    <a:pt x="0" y="13"/>
                  </a:lnTo>
                  <a:lnTo>
                    <a:pt x="10" y="20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2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3" name="Freeform 228" descr="Blue tissue paper"/>
            <p:cNvSpPr>
              <a:spLocks/>
            </p:cNvSpPr>
            <p:nvPr/>
          </p:nvSpPr>
          <p:spPr bwMode="auto">
            <a:xfrm>
              <a:off x="2785" y="1955"/>
              <a:ext cx="182" cy="149"/>
            </a:xfrm>
            <a:custGeom>
              <a:avLst/>
              <a:gdLst>
                <a:gd name="T0" fmla="*/ 0 w 182"/>
                <a:gd name="T1" fmla="*/ 71 h 149"/>
                <a:gd name="T2" fmla="*/ 0 w 182"/>
                <a:gd name="T3" fmla="*/ 85 h 149"/>
                <a:gd name="T4" fmla="*/ 9 w 182"/>
                <a:gd name="T5" fmla="*/ 98 h 149"/>
                <a:gd name="T6" fmla="*/ 9 w 182"/>
                <a:gd name="T7" fmla="*/ 105 h 149"/>
                <a:gd name="T8" fmla="*/ 28 w 182"/>
                <a:gd name="T9" fmla="*/ 113 h 149"/>
                <a:gd name="T10" fmla="*/ 28 w 182"/>
                <a:gd name="T11" fmla="*/ 134 h 149"/>
                <a:gd name="T12" fmla="*/ 38 w 182"/>
                <a:gd name="T13" fmla="*/ 141 h 149"/>
                <a:gd name="T14" fmla="*/ 58 w 182"/>
                <a:gd name="T15" fmla="*/ 148 h 149"/>
                <a:gd name="T16" fmla="*/ 76 w 182"/>
                <a:gd name="T17" fmla="*/ 141 h 149"/>
                <a:gd name="T18" fmla="*/ 95 w 182"/>
                <a:gd name="T19" fmla="*/ 141 h 149"/>
                <a:gd name="T20" fmla="*/ 114 w 182"/>
                <a:gd name="T21" fmla="*/ 141 h 149"/>
                <a:gd name="T22" fmla="*/ 133 w 182"/>
                <a:gd name="T23" fmla="*/ 141 h 149"/>
                <a:gd name="T24" fmla="*/ 142 w 182"/>
                <a:gd name="T25" fmla="*/ 127 h 149"/>
                <a:gd name="T26" fmla="*/ 153 w 182"/>
                <a:gd name="T27" fmla="*/ 127 h 149"/>
                <a:gd name="T28" fmla="*/ 153 w 182"/>
                <a:gd name="T29" fmla="*/ 113 h 149"/>
                <a:gd name="T30" fmla="*/ 133 w 182"/>
                <a:gd name="T31" fmla="*/ 98 h 149"/>
                <a:gd name="T32" fmla="*/ 142 w 182"/>
                <a:gd name="T33" fmla="*/ 91 h 149"/>
                <a:gd name="T34" fmla="*/ 172 w 182"/>
                <a:gd name="T35" fmla="*/ 78 h 149"/>
                <a:gd name="T36" fmla="*/ 181 w 182"/>
                <a:gd name="T37" fmla="*/ 71 h 149"/>
                <a:gd name="T38" fmla="*/ 181 w 182"/>
                <a:gd name="T39" fmla="*/ 50 h 149"/>
                <a:gd name="T40" fmla="*/ 162 w 182"/>
                <a:gd name="T41" fmla="*/ 43 h 149"/>
                <a:gd name="T42" fmla="*/ 172 w 182"/>
                <a:gd name="T43" fmla="*/ 21 h 149"/>
                <a:gd name="T44" fmla="*/ 172 w 182"/>
                <a:gd name="T45" fmla="*/ 14 h 149"/>
                <a:gd name="T46" fmla="*/ 133 w 182"/>
                <a:gd name="T47" fmla="*/ 7 h 149"/>
                <a:gd name="T48" fmla="*/ 105 w 182"/>
                <a:gd name="T49" fmla="*/ 7 h 149"/>
                <a:gd name="T50" fmla="*/ 76 w 182"/>
                <a:gd name="T51" fmla="*/ 0 h 149"/>
                <a:gd name="T52" fmla="*/ 67 w 182"/>
                <a:gd name="T53" fmla="*/ 0 h 149"/>
                <a:gd name="T54" fmla="*/ 67 w 182"/>
                <a:gd name="T55" fmla="*/ 14 h 149"/>
                <a:gd name="T56" fmla="*/ 47 w 182"/>
                <a:gd name="T57" fmla="*/ 14 h 149"/>
                <a:gd name="T58" fmla="*/ 28 w 182"/>
                <a:gd name="T59" fmla="*/ 21 h 149"/>
                <a:gd name="T60" fmla="*/ 38 w 182"/>
                <a:gd name="T61" fmla="*/ 35 h 149"/>
                <a:gd name="T62" fmla="*/ 19 w 182"/>
                <a:gd name="T63" fmla="*/ 50 h 149"/>
                <a:gd name="T64" fmla="*/ 28 w 182"/>
                <a:gd name="T65" fmla="*/ 64 h 149"/>
                <a:gd name="T66" fmla="*/ 28 w 182"/>
                <a:gd name="T67" fmla="*/ 71 h 149"/>
                <a:gd name="T68" fmla="*/ 19 w 182"/>
                <a:gd name="T69" fmla="*/ 71 h 149"/>
                <a:gd name="T70" fmla="*/ 0 w 182"/>
                <a:gd name="T71" fmla="*/ 71 h 1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149"/>
                <a:gd name="T110" fmla="*/ 182 w 182"/>
                <a:gd name="T111" fmla="*/ 149 h 1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149">
                  <a:moveTo>
                    <a:pt x="0" y="71"/>
                  </a:moveTo>
                  <a:lnTo>
                    <a:pt x="0" y="85"/>
                  </a:lnTo>
                  <a:lnTo>
                    <a:pt x="9" y="98"/>
                  </a:lnTo>
                  <a:lnTo>
                    <a:pt x="9" y="105"/>
                  </a:lnTo>
                  <a:lnTo>
                    <a:pt x="28" y="113"/>
                  </a:lnTo>
                  <a:lnTo>
                    <a:pt x="28" y="134"/>
                  </a:lnTo>
                  <a:lnTo>
                    <a:pt x="38" y="141"/>
                  </a:lnTo>
                  <a:lnTo>
                    <a:pt x="58" y="148"/>
                  </a:lnTo>
                  <a:lnTo>
                    <a:pt x="76" y="141"/>
                  </a:lnTo>
                  <a:lnTo>
                    <a:pt x="95" y="141"/>
                  </a:lnTo>
                  <a:lnTo>
                    <a:pt x="114" y="141"/>
                  </a:lnTo>
                  <a:lnTo>
                    <a:pt x="133" y="141"/>
                  </a:lnTo>
                  <a:lnTo>
                    <a:pt x="142" y="127"/>
                  </a:lnTo>
                  <a:lnTo>
                    <a:pt x="153" y="127"/>
                  </a:lnTo>
                  <a:lnTo>
                    <a:pt x="153" y="113"/>
                  </a:lnTo>
                  <a:lnTo>
                    <a:pt x="133" y="98"/>
                  </a:lnTo>
                  <a:lnTo>
                    <a:pt x="142" y="91"/>
                  </a:lnTo>
                  <a:lnTo>
                    <a:pt x="172" y="78"/>
                  </a:lnTo>
                  <a:lnTo>
                    <a:pt x="181" y="71"/>
                  </a:lnTo>
                  <a:lnTo>
                    <a:pt x="181" y="50"/>
                  </a:lnTo>
                  <a:lnTo>
                    <a:pt x="162" y="43"/>
                  </a:lnTo>
                  <a:lnTo>
                    <a:pt x="172" y="21"/>
                  </a:lnTo>
                  <a:lnTo>
                    <a:pt x="172" y="14"/>
                  </a:lnTo>
                  <a:lnTo>
                    <a:pt x="133" y="7"/>
                  </a:lnTo>
                  <a:lnTo>
                    <a:pt x="105" y="7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67" y="14"/>
                  </a:lnTo>
                  <a:lnTo>
                    <a:pt x="47" y="14"/>
                  </a:lnTo>
                  <a:lnTo>
                    <a:pt x="28" y="21"/>
                  </a:lnTo>
                  <a:lnTo>
                    <a:pt x="38" y="35"/>
                  </a:lnTo>
                  <a:lnTo>
                    <a:pt x="19" y="50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19" y="71"/>
                  </a:lnTo>
                  <a:lnTo>
                    <a:pt x="0" y="7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4" name="Freeform 229" descr="Blue tissue paper"/>
            <p:cNvSpPr>
              <a:spLocks/>
            </p:cNvSpPr>
            <p:nvPr/>
          </p:nvSpPr>
          <p:spPr bwMode="auto">
            <a:xfrm>
              <a:off x="2707" y="2017"/>
              <a:ext cx="88" cy="45"/>
            </a:xfrm>
            <a:custGeom>
              <a:avLst/>
              <a:gdLst>
                <a:gd name="T0" fmla="*/ 48 w 88"/>
                <a:gd name="T1" fmla="*/ 0 h 45"/>
                <a:gd name="T2" fmla="*/ 78 w 88"/>
                <a:gd name="T3" fmla="*/ 15 h 45"/>
                <a:gd name="T4" fmla="*/ 78 w 88"/>
                <a:gd name="T5" fmla="*/ 22 h 45"/>
                <a:gd name="T6" fmla="*/ 87 w 88"/>
                <a:gd name="T7" fmla="*/ 29 h 45"/>
                <a:gd name="T8" fmla="*/ 78 w 88"/>
                <a:gd name="T9" fmla="*/ 37 h 45"/>
                <a:gd name="T10" fmla="*/ 58 w 88"/>
                <a:gd name="T11" fmla="*/ 44 h 45"/>
                <a:gd name="T12" fmla="*/ 9 w 88"/>
                <a:gd name="T13" fmla="*/ 15 h 45"/>
                <a:gd name="T14" fmla="*/ 0 w 88"/>
                <a:gd name="T15" fmla="*/ 7 h 45"/>
                <a:gd name="T16" fmla="*/ 9 w 88"/>
                <a:gd name="T17" fmla="*/ 7 h 45"/>
                <a:gd name="T18" fmla="*/ 19 w 88"/>
                <a:gd name="T19" fmla="*/ 7 h 45"/>
                <a:gd name="T20" fmla="*/ 29 w 88"/>
                <a:gd name="T21" fmla="*/ 0 h 45"/>
                <a:gd name="T22" fmla="*/ 48 w 88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45"/>
                <a:gd name="T38" fmla="*/ 88 w 88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45">
                  <a:moveTo>
                    <a:pt x="48" y="0"/>
                  </a:moveTo>
                  <a:lnTo>
                    <a:pt x="78" y="15"/>
                  </a:lnTo>
                  <a:lnTo>
                    <a:pt x="78" y="22"/>
                  </a:lnTo>
                  <a:lnTo>
                    <a:pt x="87" y="29"/>
                  </a:lnTo>
                  <a:lnTo>
                    <a:pt x="78" y="37"/>
                  </a:lnTo>
                  <a:lnTo>
                    <a:pt x="58" y="44"/>
                  </a:lnTo>
                  <a:lnTo>
                    <a:pt x="9" y="15"/>
                  </a:lnTo>
                  <a:lnTo>
                    <a:pt x="0" y="7"/>
                  </a:lnTo>
                  <a:lnTo>
                    <a:pt x="9" y="7"/>
                  </a:lnTo>
                  <a:lnTo>
                    <a:pt x="19" y="7"/>
                  </a:lnTo>
                  <a:lnTo>
                    <a:pt x="29" y="0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5" name="Freeform 230" descr="Blue tissue paper"/>
            <p:cNvSpPr>
              <a:spLocks/>
            </p:cNvSpPr>
            <p:nvPr/>
          </p:nvSpPr>
          <p:spPr bwMode="auto">
            <a:xfrm>
              <a:off x="2745" y="1976"/>
              <a:ext cx="78" cy="57"/>
            </a:xfrm>
            <a:custGeom>
              <a:avLst/>
              <a:gdLst>
                <a:gd name="T0" fmla="*/ 0 w 78"/>
                <a:gd name="T1" fmla="*/ 42 h 57"/>
                <a:gd name="T2" fmla="*/ 19 w 78"/>
                <a:gd name="T3" fmla="*/ 49 h 57"/>
                <a:gd name="T4" fmla="*/ 38 w 78"/>
                <a:gd name="T5" fmla="*/ 56 h 57"/>
                <a:gd name="T6" fmla="*/ 49 w 78"/>
                <a:gd name="T7" fmla="*/ 49 h 57"/>
                <a:gd name="T8" fmla="*/ 58 w 78"/>
                <a:gd name="T9" fmla="*/ 49 h 57"/>
                <a:gd name="T10" fmla="*/ 68 w 78"/>
                <a:gd name="T11" fmla="*/ 49 h 57"/>
                <a:gd name="T12" fmla="*/ 68 w 78"/>
                <a:gd name="T13" fmla="*/ 35 h 57"/>
                <a:gd name="T14" fmla="*/ 58 w 78"/>
                <a:gd name="T15" fmla="*/ 28 h 57"/>
                <a:gd name="T16" fmla="*/ 77 w 78"/>
                <a:gd name="T17" fmla="*/ 14 h 57"/>
                <a:gd name="T18" fmla="*/ 77 w 78"/>
                <a:gd name="T19" fmla="*/ 7 h 57"/>
                <a:gd name="T20" fmla="*/ 68 w 78"/>
                <a:gd name="T21" fmla="*/ 0 h 57"/>
                <a:gd name="T22" fmla="*/ 77 w 78"/>
                <a:gd name="T23" fmla="*/ 0 h 57"/>
                <a:gd name="T24" fmla="*/ 38 w 78"/>
                <a:gd name="T25" fmla="*/ 7 h 57"/>
                <a:gd name="T26" fmla="*/ 38 w 78"/>
                <a:gd name="T27" fmla="*/ 21 h 57"/>
                <a:gd name="T28" fmla="*/ 19 w 78"/>
                <a:gd name="T29" fmla="*/ 28 h 57"/>
                <a:gd name="T30" fmla="*/ 0 w 78"/>
                <a:gd name="T31" fmla="*/ 28 h 57"/>
                <a:gd name="T32" fmla="*/ 0 w 78"/>
                <a:gd name="T33" fmla="*/ 42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7"/>
                <a:gd name="T53" fmla="*/ 78 w 7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7">
                  <a:moveTo>
                    <a:pt x="0" y="42"/>
                  </a:moveTo>
                  <a:lnTo>
                    <a:pt x="19" y="49"/>
                  </a:lnTo>
                  <a:lnTo>
                    <a:pt x="38" y="56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68" y="49"/>
                  </a:lnTo>
                  <a:lnTo>
                    <a:pt x="68" y="35"/>
                  </a:lnTo>
                  <a:lnTo>
                    <a:pt x="58" y="28"/>
                  </a:lnTo>
                  <a:lnTo>
                    <a:pt x="77" y="14"/>
                  </a:lnTo>
                  <a:lnTo>
                    <a:pt x="77" y="7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38" y="7"/>
                  </a:lnTo>
                  <a:lnTo>
                    <a:pt x="38" y="21"/>
                  </a:lnTo>
                  <a:lnTo>
                    <a:pt x="19" y="28"/>
                  </a:lnTo>
                  <a:lnTo>
                    <a:pt x="0" y="28"/>
                  </a:lnTo>
                  <a:lnTo>
                    <a:pt x="0" y="4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6" name="Freeform 231" descr="Blue tissue paper"/>
            <p:cNvSpPr>
              <a:spLocks/>
            </p:cNvSpPr>
            <p:nvPr/>
          </p:nvSpPr>
          <p:spPr bwMode="auto">
            <a:xfrm>
              <a:off x="2850" y="1876"/>
              <a:ext cx="39" cy="79"/>
            </a:xfrm>
            <a:custGeom>
              <a:avLst/>
              <a:gdLst>
                <a:gd name="T0" fmla="*/ 0 w 39"/>
                <a:gd name="T1" fmla="*/ 78 h 79"/>
                <a:gd name="T2" fmla="*/ 0 w 39"/>
                <a:gd name="T3" fmla="*/ 56 h 79"/>
                <a:gd name="T4" fmla="*/ 0 w 39"/>
                <a:gd name="T5" fmla="*/ 36 h 79"/>
                <a:gd name="T6" fmla="*/ 0 w 39"/>
                <a:gd name="T7" fmla="*/ 22 h 79"/>
                <a:gd name="T8" fmla="*/ 9 w 39"/>
                <a:gd name="T9" fmla="*/ 0 h 79"/>
                <a:gd name="T10" fmla="*/ 29 w 39"/>
                <a:gd name="T11" fmla="*/ 22 h 79"/>
                <a:gd name="T12" fmla="*/ 38 w 39"/>
                <a:gd name="T13" fmla="*/ 36 h 79"/>
                <a:gd name="T14" fmla="*/ 19 w 39"/>
                <a:gd name="T15" fmla="*/ 49 h 79"/>
                <a:gd name="T16" fmla="*/ 19 w 39"/>
                <a:gd name="T17" fmla="*/ 71 h 79"/>
                <a:gd name="T18" fmla="*/ 29 w 39"/>
                <a:gd name="T19" fmla="*/ 78 h 79"/>
                <a:gd name="T20" fmla="*/ 9 w 39"/>
                <a:gd name="T21" fmla="*/ 78 h 79"/>
                <a:gd name="T22" fmla="*/ 0 w 39"/>
                <a:gd name="T23" fmla="*/ 78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9"/>
                <a:gd name="T38" fmla="*/ 39 w 39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9">
                  <a:moveTo>
                    <a:pt x="0" y="78"/>
                  </a:moveTo>
                  <a:lnTo>
                    <a:pt x="0" y="56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38" y="36"/>
                  </a:lnTo>
                  <a:lnTo>
                    <a:pt x="19" y="49"/>
                  </a:lnTo>
                  <a:lnTo>
                    <a:pt x="19" y="71"/>
                  </a:lnTo>
                  <a:lnTo>
                    <a:pt x="29" y="78"/>
                  </a:lnTo>
                  <a:lnTo>
                    <a:pt x="9" y="78"/>
                  </a:lnTo>
                  <a:lnTo>
                    <a:pt x="0" y="7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7" name="Freeform 232" descr="Blue tissue paper"/>
            <p:cNvSpPr>
              <a:spLocks/>
            </p:cNvSpPr>
            <p:nvPr/>
          </p:nvSpPr>
          <p:spPr bwMode="auto">
            <a:xfrm>
              <a:off x="3226" y="1237"/>
              <a:ext cx="2889" cy="1123"/>
            </a:xfrm>
            <a:custGeom>
              <a:avLst/>
              <a:gdLst>
                <a:gd name="T0" fmla="*/ 19 w 2889"/>
                <a:gd name="T1" fmla="*/ 568 h 1123"/>
                <a:gd name="T2" fmla="*/ 0 w 2889"/>
                <a:gd name="T3" fmla="*/ 603 h 1123"/>
                <a:gd name="T4" fmla="*/ 48 w 2889"/>
                <a:gd name="T5" fmla="*/ 689 h 1123"/>
                <a:gd name="T6" fmla="*/ 116 w 2889"/>
                <a:gd name="T7" fmla="*/ 725 h 1123"/>
                <a:gd name="T8" fmla="*/ 163 w 2889"/>
                <a:gd name="T9" fmla="*/ 781 h 1123"/>
                <a:gd name="T10" fmla="*/ 230 w 2889"/>
                <a:gd name="T11" fmla="*/ 838 h 1123"/>
                <a:gd name="T12" fmla="*/ 202 w 2889"/>
                <a:gd name="T13" fmla="*/ 867 h 1123"/>
                <a:gd name="T14" fmla="*/ 230 w 2889"/>
                <a:gd name="T15" fmla="*/ 930 h 1123"/>
                <a:gd name="T16" fmla="*/ 346 w 2889"/>
                <a:gd name="T17" fmla="*/ 994 h 1123"/>
                <a:gd name="T18" fmla="*/ 403 w 2889"/>
                <a:gd name="T19" fmla="*/ 1058 h 1123"/>
                <a:gd name="T20" fmla="*/ 461 w 2889"/>
                <a:gd name="T21" fmla="*/ 1009 h 1123"/>
                <a:gd name="T22" fmla="*/ 451 w 2889"/>
                <a:gd name="T23" fmla="*/ 895 h 1123"/>
                <a:gd name="T24" fmla="*/ 538 w 2889"/>
                <a:gd name="T25" fmla="*/ 916 h 1123"/>
                <a:gd name="T26" fmla="*/ 585 w 2889"/>
                <a:gd name="T27" fmla="*/ 1002 h 1123"/>
                <a:gd name="T28" fmla="*/ 576 w 2889"/>
                <a:gd name="T29" fmla="*/ 1079 h 1123"/>
                <a:gd name="T30" fmla="*/ 719 w 2889"/>
                <a:gd name="T31" fmla="*/ 1093 h 1123"/>
                <a:gd name="T32" fmla="*/ 806 w 2889"/>
                <a:gd name="T33" fmla="*/ 1093 h 1123"/>
                <a:gd name="T34" fmla="*/ 940 w 2889"/>
                <a:gd name="T35" fmla="*/ 1079 h 1123"/>
                <a:gd name="T36" fmla="*/ 1065 w 2889"/>
                <a:gd name="T37" fmla="*/ 1016 h 1123"/>
                <a:gd name="T38" fmla="*/ 1132 w 2889"/>
                <a:gd name="T39" fmla="*/ 902 h 1123"/>
                <a:gd name="T40" fmla="*/ 1248 w 2889"/>
                <a:gd name="T41" fmla="*/ 824 h 1123"/>
                <a:gd name="T42" fmla="*/ 1420 w 2889"/>
                <a:gd name="T43" fmla="*/ 802 h 1123"/>
                <a:gd name="T44" fmla="*/ 1515 w 2889"/>
                <a:gd name="T45" fmla="*/ 795 h 1123"/>
                <a:gd name="T46" fmla="*/ 1717 w 2889"/>
                <a:gd name="T47" fmla="*/ 795 h 1123"/>
                <a:gd name="T48" fmla="*/ 1851 w 2889"/>
                <a:gd name="T49" fmla="*/ 767 h 1123"/>
                <a:gd name="T50" fmla="*/ 1870 w 2889"/>
                <a:gd name="T51" fmla="*/ 689 h 1123"/>
                <a:gd name="T52" fmla="*/ 2025 w 2889"/>
                <a:gd name="T53" fmla="*/ 774 h 1123"/>
                <a:gd name="T54" fmla="*/ 2130 w 2889"/>
                <a:gd name="T55" fmla="*/ 817 h 1123"/>
                <a:gd name="T56" fmla="*/ 2139 w 2889"/>
                <a:gd name="T57" fmla="*/ 874 h 1123"/>
                <a:gd name="T58" fmla="*/ 2197 w 2889"/>
                <a:gd name="T59" fmla="*/ 930 h 1123"/>
                <a:gd name="T60" fmla="*/ 2255 w 2889"/>
                <a:gd name="T61" fmla="*/ 639 h 1123"/>
                <a:gd name="T62" fmla="*/ 2120 w 2889"/>
                <a:gd name="T63" fmla="*/ 611 h 1123"/>
                <a:gd name="T64" fmla="*/ 2264 w 2889"/>
                <a:gd name="T65" fmla="*/ 454 h 1123"/>
                <a:gd name="T66" fmla="*/ 2380 w 2889"/>
                <a:gd name="T67" fmla="*/ 440 h 1123"/>
                <a:gd name="T68" fmla="*/ 2447 w 2889"/>
                <a:gd name="T69" fmla="*/ 334 h 1123"/>
                <a:gd name="T70" fmla="*/ 2504 w 2889"/>
                <a:gd name="T71" fmla="*/ 298 h 1123"/>
                <a:gd name="T72" fmla="*/ 2494 w 2889"/>
                <a:gd name="T73" fmla="*/ 447 h 1123"/>
                <a:gd name="T74" fmla="*/ 2552 w 2889"/>
                <a:gd name="T75" fmla="*/ 639 h 1123"/>
                <a:gd name="T76" fmla="*/ 2619 w 2889"/>
                <a:gd name="T77" fmla="*/ 603 h 1123"/>
                <a:gd name="T78" fmla="*/ 2600 w 2889"/>
                <a:gd name="T79" fmla="*/ 497 h 1123"/>
                <a:gd name="T80" fmla="*/ 2561 w 2889"/>
                <a:gd name="T81" fmla="*/ 384 h 1123"/>
                <a:gd name="T82" fmla="*/ 2705 w 2889"/>
                <a:gd name="T83" fmla="*/ 262 h 1123"/>
                <a:gd name="T84" fmla="*/ 2696 w 2889"/>
                <a:gd name="T85" fmla="*/ 206 h 1123"/>
                <a:gd name="T86" fmla="*/ 2667 w 2889"/>
                <a:gd name="T87" fmla="*/ 156 h 1123"/>
                <a:gd name="T88" fmla="*/ 2705 w 2889"/>
                <a:gd name="T89" fmla="*/ 106 h 1123"/>
                <a:gd name="T90" fmla="*/ 2888 w 2889"/>
                <a:gd name="T91" fmla="*/ 99 h 1123"/>
                <a:gd name="T92" fmla="*/ 2744 w 2889"/>
                <a:gd name="T93" fmla="*/ 50 h 1123"/>
                <a:gd name="T94" fmla="*/ 2619 w 2889"/>
                <a:gd name="T95" fmla="*/ 0 h 11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89"/>
                <a:gd name="T145" fmla="*/ 0 h 1123"/>
                <a:gd name="T146" fmla="*/ 2889 w 2889"/>
                <a:gd name="T147" fmla="*/ 1123 h 11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89" h="1123">
                  <a:moveTo>
                    <a:pt x="58" y="519"/>
                  </a:moveTo>
                  <a:lnTo>
                    <a:pt x="39" y="547"/>
                  </a:lnTo>
                  <a:lnTo>
                    <a:pt x="9" y="554"/>
                  </a:lnTo>
                  <a:lnTo>
                    <a:pt x="19" y="568"/>
                  </a:lnTo>
                  <a:lnTo>
                    <a:pt x="28" y="582"/>
                  </a:lnTo>
                  <a:lnTo>
                    <a:pt x="19" y="589"/>
                  </a:lnTo>
                  <a:lnTo>
                    <a:pt x="9" y="596"/>
                  </a:lnTo>
                  <a:lnTo>
                    <a:pt x="0" y="603"/>
                  </a:lnTo>
                  <a:lnTo>
                    <a:pt x="9" y="632"/>
                  </a:lnTo>
                  <a:lnTo>
                    <a:pt x="0" y="668"/>
                  </a:lnTo>
                  <a:lnTo>
                    <a:pt x="9" y="675"/>
                  </a:lnTo>
                  <a:lnTo>
                    <a:pt x="48" y="689"/>
                  </a:lnTo>
                  <a:lnTo>
                    <a:pt x="77" y="689"/>
                  </a:lnTo>
                  <a:lnTo>
                    <a:pt x="86" y="703"/>
                  </a:lnTo>
                  <a:lnTo>
                    <a:pt x="105" y="711"/>
                  </a:lnTo>
                  <a:lnTo>
                    <a:pt x="116" y="725"/>
                  </a:lnTo>
                  <a:lnTo>
                    <a:pt x="96" y="752"/>
                  </a:lnTo>
                  <a:lnTo>
                    <a:pt x="105" y="767"/>
                  </a:lnTo>
                  <a:lnTo>
                    <a:pt x="153" y="767"/>
                  </a:lnTo>
                  <a:lnTo>
                    <a:pt x="163" y="781"/>
                  </a:lnTo>
                  <a:lnTo>
                    <a:pt x="183" y="795"/>
                  </a:lnTo>
                  <a:lnTo>
                    <a:pt x="211" y="795"/>
                  </a:lnTo>
                  <a:lnTo>
                    <a:pt x="221" y="824"/>
                  </a:lnTo>
                  <a:lnTo>
                    <a:pt x="230" y="838"/>
                  </a:lnTo>
                  <a:lnTo>
                    <a:pt x="230" y="852"/>
                  </a:lnTo>
                  <a:lnTo>
                    <a:pt x="211" y="860"/>
                  </a:lnTo>
                  <a:lnTo>
                    <a:pt x="221" y="860"/>
                  </a:lnTo>
                  <a:lnTo>
                    <a:pt x="202" y="867"/>
                  </a:lnTo>
                  <a:lnTo>
                    <a:pt x="230" y="881"/>
                  </a:lnTo>
                  <a:lnTo>
                    <a:pt x="230" y="888"/>
                  </a:lnTo>
                  <a:lnTo>
                    <a:pt x="221" y="916"/>
                  </a:lnTo>
                  <a:lnTo>
                    <a:pt x="230" y="930"/>
                  </a:lnTo>
                  <a:lnTo>
                    <a:pt x="259" y="944"/>
                  </a:lnTo>
                  <a:lnTo>
                    <a:pt x="288" y="959"/>
                  </a:lnTo>
                  <a:lnTo>
                    <a:pt x="307" y="987"/>
                  </a:lnTo>
                  <a:lnTo>
                    <a:pt x="346" y="994"/>
                  </a:lnTo>
                  <a:lnTo>
                    <a:pt x="364" y="1030"/>
                  </a:lnTo>
                  <a:lnTo>
                    <a:pt x="374" y="1037"/>
                  </a:lnTo>
                  <a:lnTo>
                    <a:pt x="383" y="1037"/>
                  </a:lnTo>
                  <a:lnTo>
                    <a:pt x="403" y="1058"/>
                  </a:lnTo>
                  <a:lnTo>
                    <a:pt x="451" y="1044"/>
                  </a:lnTo>
                  <a:lnTo>
                    <a:pt x="461" y="1052"/>
                  </a:lnTo>
                  <a:lnTo>
                    <a:pt x="489" y="1023"/>
                  </a:lnTo>
                  <a:lnTo>
                    <a:pt x="461" y="1009"/>
                  </a:lnTo>
                  <a:lnTo>
                    <a:pt x="413" y="937"/>
                  </a:lnTo>
                  <a:lnTo>
                    <a:pt x="413" y="930"/>
                  </a:lnTo>
                  <a:lnTo>
                    <a:pt x="422" y="895"/>
                  </a:lnTo>
                  <a:lnTo>
                    <a:pt x="451" y="895"/>
                  </a:lnTo>
                  <a:lnTo>
                    <a:pt x="480" y="895"/>
                  </a:lnTo>
                  <a:lnTo>
                    <a:pt x="518" y="881"/>
                  </a:lnTo>
                  <a:lnTo>
                    <a:pt x="547" y="895"/>
                  </a:lnTo>
                  <a:lnTo>
                    <a:pt x="538" y="916"/>
                  </a:lnTo>
                  <a:lnTo>
                    <a:pt x="508" y="916"/>
                  </a:lnTo>
                  <a:lnTo>
                    <a:pt x="499" y="930"/>
                  </a:lnTo>
                  <a:lnTo>
                    <a:pt x="499" y="959"/>
                  </a:lnTo>
                  <a:lnTo>
                    <a:pt x="585" y="1002"/>
                  </a:lnTo>
                  <a:lnTo>
                    <a:pt x="576" y="1016"/>
                  </a:lnTo>
                  <a:lnTo>
                    <a:pt x="557" y="1016"/>
                  </a:lnTo>
                  <a:lnTo>
                    <a:pt x="576" y="1044"/>
                  </a:lnTo>
                  <a:lnTo>
                    <a:pt x="576" y="1079"/>
                  </a:lnTo>
                  <a:lnTo>
                    <a:pt x="594" y="1072"/>
                  </a:lnTo>
                  <a:lnTo>
                    <a:pt x="652" y="1072"/>
                  </a:lnTo>
                  <a:lnTo>
                    <a:pt x="691" y="1079"/>
                  </a:lnTo>
                  <a:lnTo>
                    <a:pt x="719" y="1093"/>
                  </a:lnTo>
                  <a:lnTo>
                    <a:pt x="729" y="1115"/>
                  </a:lnTo>
                  <a:lnTo>
                    <a:pt x="758" y="1122"/>
                  </a:lnTo>
                  <a:lnTo>
                    <a:pt x="787" y="1115"/>
                  </a:lnTo>
                  <a:lnTo>
                    <a:pt x="806" y="1093"/>
                  </a:lnTo>
                  <a:lnTo>
                    <a:pt x="844" y="1079"/>
                  </a:lnTo>
                  <a:lnTo>
                    <a:pt x="893" y="1086"/>
                  </a:lnTo>
                  <a:lnTo>
                    <a:pt x="930" y="1072"/>
                  </a:lnTo>
                  <a:lnTo>
                    <a:pt x="940" y="1079"/>
                  </a:lnTo>
                  <a:lnTo>
                    <a:pt x="1007" y="1072"/>
                  </a:lnTo>
                  <a:lnTo>
                    <a:pt x="988" y="1037"/>
                  </a:lnTo>
                  <a:lnTo>
                    <a:pt x="1037" y="1016"/>
                  </a:lnTo>
                  <a:lnTo>
                    <a:pt x="1065" y="1016"/>
                  </a:lnTo>
                  <a:lnTo>
                    <a:pt x="1123" y="966"/>
                  </a:lnTo>
                  <a:lnTo>
                    <a:pt x="1113" y="930"/>
                  </a:lnTo>
                  <a:lnTo>
                    <a:pt x="1142" y="923"/>
                  </a:lnTo>
                  <a:lnTo>
                    <a:pt x="1132" y="902"/>
                  </a:lnTo>
                  <a:lnTo>
                    <a:pt x="1160" y="881"/>
                  </a:lnTo>
                  <a:lnTo>
                    <a:pt x="1218" y="860"/>
                  </a:lnTo>
                  <a:lnTo>
                    <a:pt x="1218" y="831"/>
                  </a:lnTo>
                  <a:lnTo>
                    <a:pt x="1248" y="824"/>
                  </a:lnTo>
                  <a:lnTo>
                    <a:pt x="1315" y="788"/>
                  </a:lnTo>
                  <a:lnTo>
                    <a:pt x="1343" y="788"/>
                  </a:lnTo>
                  <a:lnTo>
                    <a:pt x="1391" y="810"/>
                  </a:lnTo>
                  <a:lnTo>
                    <a:pt x="1420" y="802"/>
                  </a:lnTo>
                  <a:lnTo>
                    <a:pt x="1448" y="760"/>
                  </a:lnTo>
                  <a:lnTo>
                    <a:pt x="1478" y="760"/>
                  </a:lnTo>
                  <a:lnTo>
                    <a:pt x="1497" y="774"/>
                  </a:lnTo>
                  <a:lnTo>
                    <a:pt x="1515" y="795"/>
                  </a:lnTo>
                  <a:lnTo>
                    <a:pt x="1545" y="795"/>
                  </a:lnTo>
                  <a:lnTo>
                    <a:pt x="1593" y="781"/>
                  </a:lnTo>
                  <a:lnTo>
                    <a:pt x="1631" y="802"/>
                  </a:lnTo>
                  <a:lnTo>
                    <a:pt x="1717" y="795"/>
                  </a:lnTo>
                  <a:lnTo>
                    <a:pt x="1746" y="774"/>
                  </a:lnTo>
                  <a:lnTo>
                    <a:pt x="1775" y="781"/>
                  </a:lnTo>
                  <a:lnTo>
                    <a:pt x="1814" y="781"/>
                  </a:lnTo>
                  <a:lnTo>
                    <a:pt x="1851" y="767"/>
                  </a:lnTo>
                  <a:lnTo>
                    <a:pt x="1851" y="725"/>
                  </a:lnTo>
                  <a:lnTo>
                    <a:pt x="1861" y="711"/>
                  </a:lnTo>
                  <a:lnTo>
                    <a:pt x="1842" y="703"/>
                  </a:lnTo>
                  <a:lnTo>
                    <a:pt x="1870" y="689"/>
                  </a:lnTo>
                  <a:lnTo>
                    <a:pt x="1928" y="682"/>
                  </a:lnTo>
                  <a:lnTo>
                    <a:pt x="1958" y="696"/>
                  </a:lnTo>
                  <a:lnTo>
                    <a:pt x="1976" y="732"/>
                  </a:lnTo>
                  <a:lnTo>
                    <a:pt x="2025" y="774"/>
                  </a:lnTo>
                  <a:lnTo>
                    <a:pt x="2072" y="781"/>
                  </a:lnTo>
                  <a:lnTo>
                    <a:pt x="2081" y="788"/>
                  </a:lnTo>
                  <a:lnTo>
                    <a:pt x="2092" y="802"/>
                  </a:lnTo>
                  <a:lnTo>
                    <a:pt x="2130" y="817"/>
                  </a:lnTo>
                  <a:lnTo>
                    <a:pt x="2178" y="795"/>
                  </a:lnTo>
                  <a:lnTo>
                    <a:pt x="2188" y="824"/>
                  </a:lnTo>
                  <a:lnTo>
                    <a:pt x="2159" y="874"/>
                  </a:lnTo>
                  <a:lnTo>
                    <a:pt x="2139" y="874"/>
                  </a:lnTo>
                  <a:lnTo>
                    <a:pt x="2130" y="895"/>
                  </a:lnTo>
                  <a:lnTo>
                    <a:pt x="2169" y="923"/>
                  </a:lnTo>
                  <a:lnTo>
                    <a:pt x="2178" y="937"/>
                  </a:lnTo>
                  <a:lnTo>
                    <a:pt x="2197" y="930"/>
                  </a:lnTo>
                  <a:lnTo>
                    <a:pt x="2264" y="860"/>
                  </a:lnTo>
                  <a:lnTo>
                    <a:pt x="2283" y="682"/>
                  </a:lnTo>
                  <a:lnTo>
                    <a:pt x="2255" y="675"/>
                  </a:lnTo>
                  <a:lnTo>
                    <a:pt x="2255" y="639"/>
                  </a:lnTo>
                  <a:lnTo>
                    <a:pt x="2225" y="625"/>
                  </a:lnTo>
                  <a:lnTo>
                    <a:pt x="2169" y="646"/>
                  </a:lnTo>
                  <a:lnTo>
                    <a:pt x="2159" y="618"/>
                  </a:lnTo>
                  <a:lnTo>
                    <a:pt x="2120" y="611"/>
                  </a:lnTo>
                  <a:lnTo>
                    <a:pt x="2169" y="533"/>
                  </a:lnTo>
                  <a:lnTo>
                    <a:pt x="2169" y="483"/>
                  </a:lnTo>
                  <a:lnTo>
                    <a:pt x="2188" y="461"/>
                  </a:lnTo>
                  <a:lnTo>
                    <a:pt x="2264" y="454"/>
                  </a:lnTo>
                  <a:lnTo>
                    <a:pt x="2303" y="433"/>
                  </a:lnTo>
                  <a:lnTo>
                    <a:pt x="2350" y="426"/>
                  </a:lnTo>
                  <a:lnTo>
                    <a:pt x="2341" y="454"/>
                  </a:lnTo>
                  <a:lnTo>
                    <a:pt x="2380" y="440"/>
                  </a:lnTo>
                  <a:lnTo>
                    <a:pt x="2408" y="419"/>
                  </a:lnTo>
                  <a:lnTo>
                    <a:pt x="2389" y="412"/>
                  </a:lnTo>
                  <a:lnTo>
                    <a:pt x="2408" y="348"/>
                  </a:lnTo>
                  <a:lnTo>
                    <a:pt x="2447" y="334"/>
                  </a:lnTo>
                  <a:lnTo>
                    <a:pt x="2456" y="355"/>
                  </a:lnTo>
                  <a:lnTo>
                    <a:pt x="2466" y="355"/>
                  </a:lnTo>
                  <a:lnTo>
                    <a:pt x="2494" y="298"/>
                  </a:lnTo>
                  <a:lnTo>
                    <a:pt x="2504" y="298"/>
                  </a:lnTo>
                  <a:lnTo>
                    <a:pt x="2524" y="341"/>
                  </a:lnTo>
                  <a:lnTo>
                    <a:pt x="2524" y="355"/>
                  </a:lnTo>
                  <a:lnTo>
                    <a:pt x="2514" y="384"/>
                  </a:lnTo>
                  <a:lnTo>
                    <a:pt x="2494" y="447"/>
                  </a:lnTo>
                  <a:lnTo>
                    <a:pt x="2475" y="476"/>
                  </a:lnTo>
                  <a:lnTo>
                    <a:pt x="2475" y="533"/>
                  </a:lnTo>
                  <a:lnTo>
                    <a:pt x="2524" y="625"/>
                  </a:lnTo>
                  <a:lnTo>
                    <a:pt x="2552" y="639"/>
                  </a:lnTo>
                  <a:lnTo>
                    <a:pt x="2580" y="682"/>
                  </a:lnTo>
                  <a:lnTo>
                    <a:pt x="2600" y="639"/>
                  </a:lnTo>
                  <a:lnTo>
                    <a:pt x="2600" y="611"/>
                  </a:lnTo>
                  <a:lnTo>
                    <a:pt x="2619" y="603"/>
                  </a:lnTo>
                  <a:lnTo>
                    <a:pt x="2610" y="575"/>
                  </a:lnTo>
                  <a:lnTo>
                    <a:pt x="2619" y="561"/>
                  </a:lnTo>
                  <a:lnTo>
                    <a:pt x="2600" y="519"/>
                  </a:lnTo>
                  <a:lnTo>
                    <a:pt x="2600" y="497"/>
                  </a:lnTo>
                  <a:lnTo>
                    <a:pt x="2600" y="454"/>
                  </a:lnTo>
                  <a:lnTo>
                    <a:pt x="2571" y="461"/>
                  </a:lnTo>
                  <a:lnTo>
                    <a:pt x="2561" y="398"/>
                  </a:lnTo>
                  <a:lnTo>
                    <a:pt x="2561" y="384"/>
                  </a:lnTo>
                  <a:lnTo>
                    <a:pt x="2600" y="355"/>
                  </a:lnTo>
                  <a:lnTo>
                    <a:pt x="2649" y="348"/>
                  </a:lnTo>
                  <a:lnTo>
                    <a:pt x="2677" y="377"/>
                  </a:lnTo>
                  <a:lnTo>
                    <a:pt x="2705" y="262"/>
                  </a:lnTo>
                  <a:lnTo>
                    <a:pt x="2763" y="242"/>
                  </a:lnTo>
                  <a:lnTo>
                    <a:pt x="2735" y="221"/>
                  </a:lnTo>
                  <a:lnTo>
                    <a:pt x="2735" y="206"/>
                  </a:lnTo>
                  <a:lnTo>
                    <a:pt x="2696" y="206"/>
                  </a:lnTo>
                  <a:lnTo>
                    <a:pt x="2667" y="185"/>
                  </a:lnTo>
                  <a:lnTo>
                    <a:pt x="2629" y="156"/>
                  </a:lnTo>
                  <a:lnTo>
                    <a:pt x="2658" y="156"/>
                  </a:lnTo>
                  <a:lnTo>
                    <a:pt x="2667" y="156"/>
                  </a:lnTo>
                  <a:lnTo>
                    <a:pt x="2715" y="142"/>
                  </a:lnTo>
                  <a:lnTo>
                    <a:pt x="2686" y="128"/>
                  </a:lnTo>
                  <a:lnTo>
                    <a:pt x="2677" y="99"/>
                  </a:lnTo>
                  <a:lnTo>
                    <a:pt x="2705" y="106"/>
                  </a:lnTo>
                  <a:lnTo>
                    <a:pt x="2772" y="113"/>
                  </a:lnTo>
                  <a:lnTo>
                    <a:pt x="2802" y="135"/>
                  </a:lnTo>
                  <a:lnTo>
                    <a:pt x="2860" y="128"/>
                  </a:lnTo>
                  <a:lnTo>
                    <a:pt x="2888" y="99"/>
                  </a:lnTo>
                  <a:lnTo>
                    <a:pt x="2821" y="99"/>
                  </a:lnTo>
                  <a:lnTo>
                    <a:pt x="2849" y="57"/>
                  </a:lnTo>
                  <a:lnTo>
                    <a:pt x="2802" y="36"/>
                  </a:lnTo>
                  <a:lnTo>
                    <a:pt x="2744" y="50"/>
                  </a:lnTo>
                  <a:lnTo>
                    <a:pt x="2696" y="21"/>
                  </a:lnTo>
                  <a:lnTo>
                    <a:pt x="2667" y="7"/>
                  </a:lnTo>
                  <a:lnTo>
                    <a:pt x="2649" y="14"/>
                  </a:lnTo>
                  <a:lnTo>
                    <a:pt x="2619" y="0"/>
                  </a:lnTo>
                  <a:lnTo>
                    <a:pt x="489" y="752"/>
                  </a:lnTo>
                  <a:lnTo>
                    <a:pt x="58" y="519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8" name="Freeform 233" descr="Blue tissue paper"/>
            <p:cNvSpPr>
              <a:spLocks/>
            </p:cNvSpPr>
            <p:nvPr/>
          </p:nvSpPr>
          <p:spPr bwMode="auto">
            <a:xfrm>
              <a:off x="3187" y="1131"/>
              <a:ext cx="2659" cy="859"/>
            </a:xfrm>
            <a:custGeom>
              <a:avLst/>
              <a:gdLst>
                <a:gd name="T0" fmla="*/ 2514 w 2659"/>
                <a:gd name="T1" fmla="*/ 78 h 859"/>
                <a:gd name="T2" fmla="*/ 2399 w 2659"/>
                <a:gd name="T3" fmla="*/ 106 h 859"/>
                <a:gd name="T4" fmla="*/ 2419 w 2659"/>
                <a:gd name="T5" fmla="*/ 142 h 859"/>
                <a:gd name="T6" fmla="*/ 2274 w 2659"/>
                <a:gd name="T7" fmla="*/ 156 h 859"/>
                <a:gd name="T8" fmla="*/ 2178 w 2659"/>
                <a:gd name="T9" fmla="*/ 106 h 859"/>
                <a:gd name="T10" fmla="*/ 2025 w 2659"/>
                <a:gd name="T11" fmla="*/ 106 h 859"/>
                <a:gd name="T12" fmla="*/ 1958 w 2659"/>
                <a:gd name="T13" fmla="*/ 85 h 859"/>
                <a:gd name="T14" fmla="*/ 1842 w 2659"/>
                <a:gd name="T15" fmla="*/ 99 h 859"/>
                <a:gd name="T16" fmla="*/ 1823 w 2659"/>
                <a:gd name="T17" fmla="*/ 149 h 859"/>
                <a:gd name="T18" fmla="*/ 1765 w 2659"/>
                <a:gd name="T19" fmla="*/ 156 h 859"/>
                <a:gd name="T20" fmla="*/ 1689 w 2659"/>
                <a:gd name="T21" fmla="*/ 185 h 859"/>
                <a:gd name="T22" fmla="*/ 1651 w 2659"/>
                <a:gd name="T23" fmla="*/ 156 h 859"/>
                <a:gd name="T24" fmla="*/ 1526 w 2659"/>
                <a:gd name="T25" fmla="*/ 120 h 859"/>
                <a:gd name="T26" fmla="*/ 1449 w 2659"/>
                <a:gd name="T27" fmla="*/ 149 h 859"/>
                <a:gd name="T28" fmla="*/ 1305 w 2659"/>
                <a:gd name="T29" fmla="*/ 149 h 859"/>
                <a:gd name="T30" fmla="*/ 1257 w 2659"/>
                <a:gd name="T31" fmla="*/ 206 h 859"/>
                <a:gd name="T32" fmla="*/ 1295 w 2659"/>
                <a:gd name="T33" fmla="*/ 128 h 859"/>
                <a:gd name="T34" fmla="*/ 1285 w 2659"/>
                <a:gd name="T35" fmla="*/ 57 h 859"/>
                <a:gd name="T36" fmla="*/ 1180 w 2659"/>
                <a:gd name="T37" fmla="*/ 21 h 859"/>
                <a:gd name="T38" fmla="*/ 1151 w 2659"/>
                <a:gd name="T39" fmla="*/ 50 h 859"/>
                <a:gd name="T40" fmla="*/ 1084 w 2659"/>
                <a:gd name="T41" fmla="*/ 0 h 859"/>
                <a:gd name="T42" fmla="*/ 1046 w 2659"/>
                <a:gd name="T43" fmla="*/ 43 h 859"/>
                <a:gd name="T44" fmla="*/ 1084 w 2659"/>
                <a:gd name="T45" fmla="*/ 71 h 859"/>
                <a:gd name="T46" fmla="*/ 998 w 2659"/>
                <a:gd name="T47" fmla="*/ 106 h 859"/>
                <a:gd name="T48" fmla="*/ 960 w 2659"/>
                <a:gd name="T49" fmla="*/ 113 h 859"/>
                <a:gd name="T50" fmla="*/ 930 w 2659"/>
                <a:gd name="T51" fmla="*/ 213 h 859"/>
                <a:gd name="T52" fmla="*/ 835 w 2659"/>
                <a:gd name="T53" fmla="*/ 234 h 859"/>
                <a:gd name="T54" fmla="*/ 912 w 2659"/>
                <a:gd name="T55" fmla="*/ 298 h 859"/>
                <a:gd name="T56" fmla="*/ 921 w 2659"/>
                <a:gd name="T57" fmla="*/ 348 h 859"/>
                <a:gd name="T58" fmla="*/ 816 w 2659"/>
                <a:gd name="T59" fmla="*/ 276 h 859"/>
                <a:gd name="T60" fmla="*/ 787 w 2659"/>
                <a:gd name="T61" fmla="*/ 312 h 859"/>
                <a:gd name="T62" fmla="*/ 787 w 2659"/>
                <a:gd name="T63" fmla="*/ 326 h 859"/>
                <a:gd name="T64" fmla="*/ 777 w 2659"/>
                <a:gd name="T65" fmla="*/ 369 h 859"/>
                <a:gd name="T66" fmla="*/ 844 w 2659"/>
                <a:gd name="T67" fmla="*/ 397 h 859"/>
                <a:gd name="T68" fmla="*/ 835 w 2659"/>
                <a:gd name="T69" fmla="*/ 411 h 859"/>
                <a:gd name="T70" fmla="*/ 807 w 2659"/>
                <a:gd name="T71" fmla="*/ 461 h 859"/>
                <a:gd name="T72" fmla="*/ 719 w 2659"/>
                <a:gd name="T73" fmla="*/ 497 h 859"/>
                <a:gd name="T74" fmla="*/ 768 w 2659"/>
                <a:gd name="T75" fmla="*/ 411 h 859"/>
                <a:gd name="T76" fmla="*/ 662 w 2659"/>
                <a:gd name="T77" fmla="*/ 276 h 859"/>
                <a:gd name="T78" fmla="*/ 682 w 2659"/>
                <a:gd name="T79" fmla="*/ 411 h 859"/>
                <a:gd name="T80" fmla="*/ 614 w 2659"/>
                <a:gd name="T81" fmla="*/ 390 h 859"/>
                <a:gd name="T82" fmla="*/ 557 w 2659"/>
                <a:gd name="T83" fmla="*/ 440 h 859"/>
                <a:gd name="T84" fmla="*/ 461 w 2659"/>
                <a:gd name="T85" fmla="*/ 454 h 859"/>
                <a:gd name="T86" fmla="*/ 383 w 2659"/>
                <a:gd name="T87" fmla="*/ 461 h 859"/>
                <a:gd name="T88" fmla="*/ 316 w 2659"/>
                <a:gd name="T89" fmla="*/ 497 h 859"/>
                <a:gd name="T90" fmla="*/ 288 w 2659"/>
                <a:gd name="T91" fmla="*/ 461 h 859"/>
                <a:gd name="T92" fmla="*/ 269 w 2659"/>
                <a:gd name="T93" fmla="*/ 517 h 859"/>
                <a:gd name="T94" fmla="*/ 230 w 2659"/>
                <a:gd name="T95" fmla="*/ 567 h 859"/>
                <a:gd name="T96" fmla="*/ 172 w 2659"/>
                <a:gd name="T97" fmla="*/ 574 h 859"/>
                <a:gd name="T98" fmla="*/ 134 w 2659"/>
                <a:gd name="T99" fmla="*/ 532 h 859"/>
                <a:gd name="T100" fmla="*/ 134 w 2659"/>
                <a:gd name="T101" fmla="*/ 517 h 859"/>
                <a:gd name="T102" fmla="*/ 230 w 2659"/>
                <a:gd name="T103" fmla="*/ 497 h 859"/>
                <a:gd name="T104" fmla="*/ 86 w 2659"/>
                <a:gd name="T105" fmla="*/ 433 h 859"/>
                <a:gd name="T106" fmla="*/ 19 w 2659"/>
                <a:gd name="T107" fmla="*/ 404 h 859"/>
                <a:gd name="T108" fmla="*/ 9 w 2659"/>
                <a:gd name="T109" fmla="*/ 447 h 859"/>
                <a:gd name="T110" fmla="*/ 39 w 2659"/>
                <a:gd name="T111" fmla="*/ 524 h 859"/>
                <a:gd name="T112" fmla="*/ 96 w 2659"/>
                <a:gd name="T113" fmla="*/ 624 h 859"/>
                <a:gd name="T114" fmla="*/ 2658 w 2659"/>
                <a:gd name="T115" fmla="*/ 106 h 8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59"/>
                <a:gd name="T175" fmla="*/ 0 h 859"/>
                <a:gd name="T176" fmla="*/ 2659 w 2659"/>
                <a:gd name="T177" fmla="*/ 859 h 8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59" h="859">
                  <a:moveTo>
                    <a:pt x="2658" y="106"/>
                  </a:moveTo>
                  <a:lnTo>
                    <a:pt x="2610" y="106"/>
                  </a:lnTo>
                  <a:lnTo>
                    <a:pt x="2514" y="78"/>
                  </a:lnTo>
                  <a:lnTo>
                    <a:pt x="2447" y="78"/>
                  </a:lnTo>
                  <a:lnTo>
                    <a:pt x="2399" y="99"/>
                  </a:lnTo>
                  <a:lnTo>
                    <a:pt x="2399" y="106"/>
                  </a:lnTo>
                  <a:lnTo>
                    <a:pt x="2437" y="120"/>
                  </a:lnTo>
                  <a:lnTo>
                    <a:pt x="2437" y="142"/>
                  </a:lnTo>
                  <a:lnTo>
                    <a:pt x="2419" y="142"/>
                  </a:lnTo>
                  <a:lnTo>
                    <a:pt x="2380" y="113"/>
                  </a:lnTo>
                  <a:lnTo>
                    <a:pt x="2294" y="128"/>
                  </a:lnTo>
                  <a:lnTo>
                    <a:pt x="2274" y="156"/>
                  </a:lnTo>
                  <a:lnTo>
                    <a:pt x="2245" y="149"/>
                  </a:lnTo>
                  <a:lnTo>
                    <a:pt x="2217" y="149"/>
                  </a:lnTo>
                  <a:lnTo>
                    <a:pt x="2178" y="106"/>
                  </a:lnTo>
                  <a:lnTo>
                    <a:pt x="2092" y="106"/>
                  </a:lnTo>
                  <a:lnTo>
                    <a:pt x="2073" y="128"/>
                  </a:lnTo>
                  <a:lnTo>
                    <a:pt x="2025" y="106"/>
                  </a:lnTo>
                  <a:lnTo>
                    <a:pt x="1986" y="113"/>
                  </a:lnTo>
                  <a:lnTo>
                    <a:pt x="1995" y="85"/>
                  </a:lnTo>
                  <a:lnTo>
                    <a:pt x="1958" y="85"/>
                  </a:lnTo>
                  <a:lnTo>
                    <a:pt x="1900" y="128"/>
                  </a:lnTo>
                  <a:lnTo>
                    <a:pt x="1890" y="99"/>
                  </a:lnTo>
                  <a:lnTo>
                    <a:pt x="1842" y="99"/>
                  </a:lnTo>
                  <a:lnTo>
                    <a:pt x="1804" y="106"/>
                  </a:lnTo>
                  <a:lnTo>
                    <a:pt x="1842" y="149"/>
                  </a:lnTo>
                  <a:lnTo>
                    <a:pt x="1823" y="149"/>
                  </a:lnTo>
                  <a:lnTo>
                    <a:pt x="1823" y="156"/>
                  </a:lnTo>
                  <a:lnTo>
                    <a:pt x="1784" y="156"/>
                  </a:lnTo>
                  <a:lnTo>
                    <a:pt x="1765" y="156"/>
                  </a:lnTo>
                  <a:lnTo>
                    <a:pt x="1728" y="178"/>
                  </a:lnTo>
                  <a:lnTo>
                    <a:pt x="1728" y="206"/>
                  </a:lnTo>
                  <a:lnTo>
                    <a:pt x="1689" y="185"/>
                  </a:lnTo>
                  <a:lnTo>
                    <a:pt x="1670" y="163"/>
                  </a:lnTo>
                  <a:lnTo>
                    <a:pt x="1651" y="163"/>
                  </a:lnTo>
                  <a:lnTo>
                    <a:pt x="1651" y="156"/>
                  </a:lnTo>
                  <a:lnTo>
                    <a:pt x="1603" y="113"/>
                  </a:lnTo>
                  <a:lnTo>
                    <a:pt x="1545" y="113"/>
                  </a:lnTo>
                  <a:lnTo>
                    <a:pt x="1526" y="120"/>
                  </a:lnTo>
                  <a:lnTo>
                    <a:pt x="1535" y="142"/>
                  </a:lnTo>
                  <a:lnTo>
                    <a:pt x="1459" y="156"/>
                  </a:lnTo>
                  <a:lnTo>
                    <a:pt x="1449" y="149"/>
                  </a:lnTo>
                  <a:lnTo>
                    <a:pt x="1440" y="142"/>
                  </a:lnTo>
                  <a:lnTo>
                    <a:pt x="1382" y="156"/>
                  </a:lnTo>
                  <a:lnTo>
                    <a:pt x="1305" y="149"/>
                  </a:lnTo>
                  <a:lnTo>
                    <a:pt x="1305" y="163"/>
                  </a:lnTo>
                  <a:lnTo>
                    <a:pt x="1285" y="178"/>
                  </a:lnTo>
                  <a:lnTo>
                    <a:pt x="1257" y="206"/>
                  </a:lnTo>
                  <a:lnTo>
                    <a:pt x="1248" y="199"/>
                  </a:lnTo>
                  <a:lnTo>
                    <a:pt x="1276" y="149"/>
                  </a:lnTo>
                  <a:lnTo>
                    <a:pt x="1295" y="128"/>
                  </a:lnTo>
                  <a:lnTo>
                    <a:pt x="1295" y="106"/>
                  </a:lnTo>
                  <a:lnTo>
                    <a:pt x="1295" y="85"/>
                  </a:lnTo>
                  <a:lnTo>
                    <a:pt x="1285" y="57"/>
                  </a:lnTo>
                  <a:lnTo>
                    <a:pt x="1285" y="43"/>
                  </a:lnTo>
                  <a:lnTo>
                    <a:pt x="1229" y="29"/>
                  </a:lnTo>
                  <a:lnTo>
                    <a:pt x="1180" y="21"/>
                  </a:lnTo>
                  <a:lnTo>
                    <a:pt x="1160" y="29"/>
                  </a:lnTo>
                  <a:lnTo>
                    <a:pt x="1160" y="50"/>
                  </a:lnTo>
                  <a:lnTo>
                    <a:pt x="1151" y="50"/>
                  </a:lnTo>
                  <a:lnTo>
                    <a:pt x="1132" y="29"/>
                  </a:lnTo>
                  <a:lnTo>
                    <a:pt x="1094" y="14"/>
                  </a:lnTo>
                  <a:lnTo>
                    <a:pt x="1084" y="0"/>
                  </a:lnTo>
                  <a:lnTo>
                    <a:pt x="1065" y="0"/>
                  </a:lnTo>
                  <a:lnTo>
                    <a:pt x="1046" y="29"/>
                  </a:lnTo>
                  <a:lnTo>
                    <a:pt x="1046" y="43"/>
                  </a:lnTo>
                  <a:lnTo>
                    <a:pt x="1084" y="50"/>
                  </a:lnTo>
                  <a:lnTo>
                    <a:pt x="1074" y="57"/>
                  </a:lnTo>
                  <a:lnTo>
                    <a:pt x="1084" y="71"/>
                  </a:lnTo>
                  <a:lnTo>
                    <a:pt x="1074" y="71"/>
                  </a:lnTo>
                  <a:lnTo>
                    <a:pt x="1046" y="99"/>
                  </a:lnTo>
                  <a:lnTo>
                    <a:pt x="998" y="106"/>
                  </a:lnTo>
                  <a:lnTo>
                    <a:pt x="979" y="99"/>
                  </a:lnTo>
                  <a:lnTo>
                    <a:pt x="949" y="106"/>
                  </a:lnTo>
                  <a:lnTo>
                    <a:pt x="960" y="113"/>
                  </a:lnTo>
                  <a:lnTo>
                    <a:pt x="912" y="149"/>
                  </a:lnTo>
                  <a:lnTo>
                    <a:pt x="902" y="185"/>
                  </a:lnTo>
                  <a:lnTo>
                    <a:pt x="930" y="213"/>
                  </a:lnTo>
                  <a:lnTo>
                    <a:pt x="902" y="206"/>
                  </a:lnTo>
                  <a:lnTo>
                    <a:pt x="854" y="227"/>
                  </a:lnTo>
                  <a:lnTo>
                    <a:pt x="835" y="234"/>
                  </a:lnTo>
                  <a:lnTo>
                    <a:pt x="844" y="269"/>
                  </a:lnTo>
                  <a:lnTo>
                    <a:pt x="893" y="276"/>
                  </a:lnTo>
                  <a:lnTo>
                    <a:pt x="912" y="298"/>
                  </a:lnTo>
                  <a:lnTo>
                    <a:pt x="949" y="334"/>
                  </a:lnTo>
                  <a:lnTo>
                    <a:pt x="960" y="369"/>
                  </a:lnTo>
                  <a:lnTo>
                    <a:pt x="921" y="348"/>
                  </a:lnTo>
                  <a:lnTo>
                    <a:pt x="893" y="298"/>
                  </a:lnTo>
                  <a:lnTo>
                    <a:pt x="835" y="276"/>
                  </a:lnTo>
                  <a:lnTo>
                    <a:pt x="816" y="276"/>
                  </a:lnTo>
                  <a:lnTo>
                    <a:pt x="807" y="291"/>
                  </a:lnTo>
                  <a:lnTo>
                    <a:pt x="777" y="312"/>
                  </a:lnTo>
                  <a:lnTo>
                    <a:pt x="787" y="312"/>
                  </a:lnTo>
                  <a:lnTo>
                    <a:pt x="816" y="312"/>
                  </a:lnTo>
                  <a:lnTo>
                    <a:pt x="825" y="334"/>
                  </a:lnTo>
                  <a:lnTo>
                    <a:pt x="787" y="326"/>
                  </a:lnTo>
                  <a:lnTo>
                    <a:pt x="738" y="305"/>
                  </a:lnTo>
                  <a:lnTo>
                    <a:pt x="738" y="326"/>
                  </a:lnTo>
                  <a:lnTo>
                    <a:pt x="777" y="369"/>
                  </a:lnTo>
                  <a:lnTo>
                    <a:pt x="777" y="383"/>
                  </a:lnTo>
                  <a:lnTo>
                    <a:pt x="807" y="397"/>
                  </a:lnTo>
                  <a:lnTo>
                    <a:pt x="844" y="397"/>
                  </a:lnTo>
                  <a:lnTo>
                    <a:pt x="883" y="433"/>
                  </a:lnTo>
                  <a:lnTo>
                    <a:pt x="893" y="440"/>
                  </a:lnTo>
                  <a:lnTo>
                    <a:pt x="835" y="411"/>
                  </a:lnTo>
                  <a:lnTo>
                    <a:pt x="816" y="411"/>
                  </a:lnTo>
                  <a:lnTo>
                    <a:pt x="796" y="425"/>
                  </a:lnTo>
                  <a:lnTo>
                    <a:pt x="807" y="461"/>
                  </a:lnTo>
                  <a:lnTo>
                    <a:pt x="796" y="497"/>
                  </a:lnTo>
                  <a:lnTo>
                    <a:pt x="758" y="504"/>
                  </a:lnTo>
                  <a:lnTo>
                    <a:pt x="719" y="497"/>
                  </a:lnTo>
                  <a:lnTo>
                    <a:pt x="749" y="483"/>
                  </a:lnTo>
                  <a:lnTo>
                    <a:pt x="768" y="440"/>
                  </a:lnTo>
                  <a:lnTo>
                    <a:pt x="768" y="411"/>
                  </a:lnTo>
                  <a:lnTo>
                    <a:pt x="710" y="334"/>
                  </a:lnTo>
                  <a:lnTo>
                    <a:pt x="682" y="284"/>
                  </a:lnTo>
                  <a:lnTo>
                    <a:pt x="662" y="276"/>
                  </a:lnTo>
                  <a:lnTo>
                    <a:pt x="643" y="341"/>
                  </a:lnTo>
                  <a:lnTo>
                    <a:pt x="652" y="383"/>
                  </a:lnTo>
                  <a:lnTo>
                    <a:pt x="682" y="411"/>
                  </a:lnTo>
                  <a:lnTo>
                    <a:pt x="682" y="418"/>
                  </a:lnTo>
                  <a:lnTo>
                    <a:pt x="652" y="411"/>
                  </a:lnTo>
                  <a:lnTo>
                    <a:pt x="614" y="390"/>
                  </a:lnTo>
                  <a:lnTo>
                    <a:pt x="547" y="397"/>
                  </a:lnTo>
                  <a:lnTo>
                    <a:pt x="557" y="418"/>
                  </a:lnTo>
                  <a:lnTo>
                    <a:pt x="557" y="440"/>
                  </a:lnTo>
                  <a:lnTo>
                    <a:pt x="538" y="440"/>
                  </a:lnTo>
                  <a:lnTo>
                    <a:pt x="527" y="418"/>
                  </a:lnTo>
                  <a:lnTo>
                    <a:pt x="461" y="454"/>
                  </a:lnTo>
                  <a:lnTo>
                    <a:pt x="451" y="447"/>
                  </a:lnTo>
                  <a:lnTo>
                    <a:pt x="441" y="433"/>
                  </a:lnTo>
                  <a:lnTo>
                    <a:pt x="383" y="461"/>
                  </a:lnTo>
                  <a:lnTo>
                    <a:pt x="374" y="475"/>
                  </a:lnTo>
                  <a:lnTo>
                    <a:pt x="346" y="475"/>
                  </a:lnTo>
                  <a:lnTo>
                    <a:pt x="316" y="497"/>
                  </a:lnTo>
                  <a:lnTo>
                    <a:pt x="316" y="483"/>
                  </a:lnTo>
                  <a:lnTo>
                    <a:pt x="316" y="454"/>
                  </a:lnTo>
                  <a:lnTo>
                    <a:pt x="288" y="461"/>
                  </a:lnTo>
                  <a:lnTo>
                    <a:pt x="278" y="475"/>
                  </a:lnTo>
                  <a:lnTo>
                    <a:pt x="288" y="511"/>
                  </a:lnTo>
                  <a:lnTo>
                    <a:pt x="269" y="517"/>
                  </a:lnTo>
                  <a:lnTo>
                    <a:pt x="250" y="524"/>
                  </a:lnTo>
                  <a:lnTo>
                    <a:pt x="221" y="553"/>
                  </a:lnTo>
                  <a:lnTo>
                    <a:pt x="230" y="567"/>
                  </a:lnTo>
                  <a:lnTo>
                    <a:pt x="221" y="574"/>
                  </a:lnTo>
                  <a:lnTo>
                    <a:pt x="172" y="560"/>
                  </a:lnTo>
                  <a:lnTo>
                    <a:pt x="172" y="574"/>
                  </a:lnTo>
                  <a:lnTo>
                    <a:pt x="172" y="589"/>
                  </a:lnTo>
                  <a:lnTo>
                    <a:pt x="125" y="567"/>
                  </a:lnTo>
                  <a:lnTo>
                    <a:pt x="134" y="532"/>
                  </a:lnTo>
                  <a:lnTo>
                    <a:pt x="105" y="517"/>
                  </a:lnTo>
                  <a:lnTo>
                    <a:pt x="86" y="504"/>
                  </a:lnTo>
                  <a:lnTo>
                    <a:pt x="134" y="517"/>
                  </a:lnTo>
                  <a:lnTo>
                    <a:pt x="172" y="517"/>
                  </a:lnTo>
                  <a:lnTo>
                    <a:pt x="202" y="517"/>
                  </a:lnTo>
                  <a:lnTo>
                    <a:pt x="230" y="497"/>
                  </a:lnTo>
                  <a:lnTo>
                    <a:pt x="172" y="447"/>
                  </a:lnTo>
                  <a:lnTo>
                    <a:pt x="134" y="433"/>
                  </a:lnTo>
                  <a:lnTo>
                    <a:pt x="86" y="433"/>
                  </a:lnTo>
                  <a:lnTo>
                    <a:pt x="58" y="418"/>
                  </a:lnTo>
                  <a:lnTo>
                    <a:pt x="28" y="404"/>
                  </a:lnTo>
                  <a:lnTo>
                    <a:pt x="19" y="404"/>
                  </a:lnTo>
                  <a:lnTo>
                    <a:pt x="0" y="404"/>
                  </a:lnTo>
                  <a:lnTo>
                    <a:pt x="0" y="425"/>
                  </a:lnTo>
                  <a:lnTo>
                    <a:pt x="9" y="447"/>
                  </a:lnTo>
                  <a:lnTo>
                    <a:pt x="9" y="475"/>
                  </a:lnTo>
                  <a:lnTo>
                    <a:pt x="39" y="504"/>
                  </a:lnTo>
                  <a:lnTo>
                    <a:pt x="39" y="524"/>
                  </a:lnTo>
                  <a:lnTo>
                    <a:pt x="58" y="546"/>
                  </a:lnTo>
                  <a:lnTo>
                    <a:pt x="58" y="574"/>
                  </a:lnTo>
                  <a:lnTo>
                    <a:pt x="96" y="624"/>
                  </a:lnTo>
                  <a:lnTo>
                    <a:pt x="96" y="632"/>
                  </a:lnTo>
                  <a:lnTo>
                    <a:pt x="527" y="858"/>
                  </a:lnTo>
                  <a:lnTo>
                    <a:pt x="2658" y="10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9" name="Freeform 234" descr="Blue tissue paper"/>
            <p:cNvSpPr>
              <a:spLocks/>
            </p:cNvSpPr>
            <p:nvPr/>
          </p:nvSpPr>
          <p:spPr bwMode="auto">
            <a:xfrm>
              <a:off x="3541" y="1422"/>
              <a:ext cx="127" cy="100"/>
            </a:xfrm>
            <a:custGeom>
              <a:avLst/>
              <a:gdLst>
                <a:gd name="T0" fmla="*/ 58 w 127"/>
                <a:gd name="T1" fmla="*/ 0 h 100"/>
                <a:gd name="T2" fmla="*/ 58 w 127"/>
                <a:gd name="T3" fmla="*/ 21 h 100"/>
                <a:gd name="T4" fmla="*/ 68 w 127"/>
                <a:gd name="T5" fmla="*/ 57 h 100"/>
                <a:gd name="T6" fmla="*/ 107 w 127"/>
                <a:gd name="T7" fmla="*/ 85 h 100"/>
                <a:gd name="T8" fmla="*/ 126 w 127"/>
                <a:gd name="T9" fmla="*/ 99 h 100"/>
                <a:gd name="T10" fmla="*/ 77 w 127"/>
                <a:gd name="T11" fmla="*/ 92 h 100"/>
                <a:gd name="T12" fmla="*/ 49 w 127"/>
                <a:gd name="T13" fmla="*/ 63 h 100"/>
                <a:gd name="T14" fmla="*/ 19 w 127"/>
                <a:gd name="T15" fmla="*/ 57 h 100"/>
                <a:gd name="T16" fmla="*/ 10 w 127"/>
                <a:gd name="T17" fmla="*/ 57 h 100"/>
                <a:gd name="T18" fmla="*/ 0 w 127"/>
                <a:gd name="T19" fmla="*/ 43 h 100"/>
                <a:gd name="T20" fmla="*/ 10 w 127"/>
                <a:gd name="T21" fmla="*/ 43 h 100"/>
                <a:gd name="T22" fmla="*/ 10 w 127"/>
                <a:gd name="T23" fmla="*/ 29 h 100"/>
                <a:gd name="T24" fmla="*/ 29 w 127"/>
                <a:gd name="T25" fmla="*/ 14 h 100"/>
                <a:gd name="T26" fmla="*/ 19 w 127"/>
                <a:gd name="T27" fmla="*/ 0 h 100"/>
                <a:gd name="T28" fmla="*/ 39 w 127"/>
                <a:gd name="T29" fmla="*/ 0 h 100"/>
                <a:gd name="T30" fmla="*/ 58 w 127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100"/>
                <a:gd name="T50" fmla="*/ 127 w 127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100">
                  <a:moveTo>
                    <a:pt x="58" y="0"/>
                  </a:moveTo>
                  <a:lnTo>
                    <a:pt x="58" y="21"/>
                  </a:lnTo>
                  <a:lnTo>
                    <a:pt x="68" y="57"/>
                  </a:lnTo>
                  <a:lnTo>
                    <a:pt x="107" y="85"/>
                  </a:lnTo>
                  <a:lnTo>
                    <a:pt x="126" y="99"/>
                  </a:lnTo>
                  <a:lnTo>
                    <a:pt x="77" y="92"/>
                  </a:lnTo>
                  <a:lnTo>
                    <a:pt x="49" y="63"/>
                  </a:lnTo>
                  <a:lnTo>
                    <a:pt x="19" y="57"/>
                  </a:lnTo>
                  <a:lnTo>
                    <a:pt x="10" y="57"/>
                  </a:lnTo>
                  <a:lnTo>
                    <a:pt x="0" y="43"/>
                  </a:lnTo>
                  <a:lnTo>
                    <a:pt x="10" y="43"/>
                  </a:lnTo>
                  <a:lnTo>
                    <a:pt x="10" y="29"/>
                  </a:lnTo>
                  <a:lnTo>
                    <a:pt x="29" y="14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5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0" name="Freeform 235" descr="Blue tissue paper"/>
            <p:cNvSpPr>
              <a:spLocks/>
            </p:cNvSpPr>
            <p:nvPr/>
          </p:nvSpPr>
          <p:spPr bwMode="auto">
            <a:xfrm>
              <a:off x="3676" y="1514"/>
              <a:ext cx="30" cy="15"/>
            </a:xfrm>
            <a:custGeom>
              <a:avLst/>
              <a:gdLst>
                <a:gd name="T0" fmla="*/ 0 w 30"/>
                <a:gd name="T1" fmla="*/ 0 h 15"/>
                <a:gd name="T2" fmla="*/ 9 w 30"/>
                <a:gd name="T3" fmla="*/ 14 h 15"/>
                <a:gd name="T4" fmla="*/ 20 w 30"/>
                <a:gd name="T5" fmla="*/ 14 h 15"/>
                <a:gd name="T6" fmla="*/ 29 w 30"/>
                <a:gd name="T7" fmla="*/ 7 h 15"/>
                <a:gd name="T8" fmla="*/ 29 w 30"/>
                <a:gd name="T9" fmla="*/ 0 h 15"/>
                <a:gd name="T10" fmla="*/ 0 w 3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5"/>
                <a:gd name="T20" fmla="*/ 30 w 3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5">
                  <a:moveTo>
                    <a:pt x="0" y="0"/>
                  </a:moveTo>
                  <a:lnTo>
                    <a:pt x="9" y="14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1" name="Freeform 236" descr="Blue tissue paper"/>
            <p:cNvSpPr>
              <a:spLocks/>
            </p:cNvSpPr>
            <p:nvPr/>
          </p:nvSpPr>
          <p:spPr bwMode="auto">
            <a:xfrm>
              <a:off x="3570" y="1251"/>
              <a:ext cx="175" cy="157"/>
            </a:xfrm>
            <a:custGeom>
              <a:avLst/>
              <a:gdLst>
                <a:gd name="T0" fmla="*/ 29 w 175"/>
                <a:gd name="T1" fmla="*/ 156 h 157"/>
                <a:gd name="T2" fmla="*/ 58 w 175"/>
                <a:gd name="T3" fmla="*/ 120 h 157"/>
                <a:gd name="T4" fmla="*/ 77 w 175"/>
                <a:gd name="T5" fmla="*/ 113 h 157"/>
                <a:gd name="T6" fmla="*/ 77 w 175"/>
                <a:gd name="T7" fmla="*/ 99 h 157"/>
                <a:gd name="T8" fmla="*/ 97 w 175"/>
                <a:gd name="T9" fmla="*/ 78 h 157"/>
                <a:gd name="T10" fmla="*/ 155 w 175"/>
                <a:gd name="T11" fmla="*/ 50 h 157"/>
                <a:gd name="T12" fmla="*/ 174 w 175"/>
                <a:gd name="T13" fmla="*/ 29 h 157"/>
                <a:gd name="T14" fmla="*/ 164 w 175"/>
                <a:gd name="T15" fmla="*/ 7 h 157"/>
                <a:gd name="T16" fmla="*/ 155 w 175"/>
                <a:gd name="T17" fmla="*/ 0 h 157"/>
                <a:gd name="T18" fmla="*/ 145 w 175"/>
                <a:gd name="T19" fmla="*/ 7 h 157"/>
                <a:gd name="T20" fmla="*/ 125 w 175"/>
                <a:gd name="T21" fmla="*/ 7 h 157"/>
                <a:gd name="T22" fmla="*/ 87 w 175"/>
                <a:gd name="T23" fmla="*/ 29 h 157"/>
                <a:gd name="T24" fmla="*/ 87 w 175"/>
                <a:gd name="T25" fmla="*/ 36 h 157"/>
                <a:gd name="T26" fmla="*/ 58 w 175"/>
                <a:gd name="T27" fmla="*/ 50 h 157"/>
                <a:gd name="T28" fmla="*/ 49 w 175"/>
                <a:gd name="T29" fmla="*/ 71 h 157"/>
                <a:gd name="T30" fmla="*/ 49 w 175"/>
                <a:gd name="T31" fmla="*/ 85 h 157"/>
                <a:gd name="T32" fmla="*/ 29 w 175"/>
                <a:gd name="T33" fmla="*/ 92 h 157"/>
                <a:gd name="T34" fmla="*/ 10 w 175"/>
                <a:gd name="T35" fmla="*/ 92 h 157"/>
                <a:gd name="T36" fmla="*/ 0 w 175"/>
                <a:gd name="T37" fmla="*/ 99 h 157"/>
                <a:gd name="T38" fmla="*/ 10 w 175"/>
                <a:gd name="T39" fmla="*/ 106 h 157"/>
                <a:gd name="T40" fmla="*/ 10 w 175"/>
                <a:gd name="T41" fmla="*/ 127 h 157"/>
                <a:gd name="T42" fmla="*/ 19 w 175"/>
                <a:gd name="T43" fmla="*/ 135 h 157"/>
                <a:gd name="T44" fmla="*/ 10 w 175"/>
                <a:gd name="T45" fmla="*/ 149 h 157"/>
                <a:gd name="T46" fmla="*/ 10 w 175"/>
                <a:gd name="T47" fmla="*/ 156 h 157"/>
                <a:gd name="T48" fmla="*/ 29 w 175"/>
                <a:gd name="T49" fmla="*/ 156 h 1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157"/>
                <a:gd name="T77" fmla="*/ 175 w 175"/>
                <a:gd name="T78" fmla="*/ 157 h 1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157">
                  <a:moveTo>
                    <a:pt x="29" y="156"/>
                  </a:moveTo>
                  <a:lnTo>
                    <a:pt x="58" y="120"/>
                  </a:lnTo>
                  <a:lnTo>
                    <a:pt x="77" y="113"/>
                  </a:lnTo>
                  <a:lnTo>
                    <a:pt x="77" y="99"/>
                  </a:lnTo>
                  <a:lnTo>
                    <a:pt x="97" y="78"/>
                  </a:lnTo>
                  <a:lnTo>
                    <a:pt x="155" y="50"/>
                  </a:lnTo>
                  <a:lnTo>
                    <a:pt x="174" y="29"/>
                  </a:lnTo>
                  <a:lnTo>
                    <a:pt x="164" y="7"/>
                  </a:lnTo>
                  <a:lnTo>
                    <a:pt x="155" y="0"/>
                  </a:lnTo>
                  <a:lnTo>
                    <a:pt x="145" y="7"/>
                  </a:lnTo>
                  <a:lnTo>
                    <a:pt x="125" y="7"/>
                  </a:lnTo>
                  <a:lnTo>
                    <a:pt x="87" y="29"/>
                  </a:lnTo>
                  <a:lnTo>
                    <a:pt x="87" y="36"/>
                  </a:lnTo>
                  <a:lnTo>
                    <a:pt x="58" y="50"/>
                  </a:lnTo>
                  <a:lnTo>
                    <a:pt x="49" y="71"/>
                  </a:lnTo>
                  <a:lnTo>
                    <a:pt x="49" y="85"/>
                  </a:lnTo>
                  <a:lnTo>
                    <a:pt x="29" y="92"/>
                  </a:lnTo>
                  <a:lnTo>
                    <a:pt x="10" y="92"/>
                  </a:lnTo>
                  <a:lnTo>
                    <a:pt x="0" y="99"/>
                  </a:lnTo>
                  <a:lnTo>
                    <a:pt x="10" y="106"/>
                  </a:lnTo>
                  <a:lnTo>
                    <a:pt x="10" y="127"/>
                  </a:lnTo>
                  <a:lnTo>
                    <a:pt x="19" y="135"/>
                  </a:lnTo>
                  <a:lnTo>
                    <a:pt x="10" y="149"/>
                  </a:lnTo>
                  <a:lnTo>
                    <a:pt x="10" y="156"/>
                  </a:lnTo>
                  <a:lnTo>
                    <a:pt x="29" y="15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2" name="Freeform 237" descr="Blue tissue paper"/>
            <p:cNvSpPr>
              <a:spLocks/>
            </p:cNvSpPr>
            <p:nvPr/>
          </p:nvSpPr>
          <p:spPr bwMode="auto">
            <a:xfrm>
              <a:off x="3945" y="996"/>
              <a:ext cx="68" cy="65"/>
            </a:xfrm>
            <a:custGeom>
              <a:avLst/>
              <a:gdLst>
                <a:gd name="T0" fmla="*/ 0 w 68"/>
                <a:gd name="T1" fmla="*/ 28 h 65"/>
                <a:gd name="T2" fmla="*/ 9 w 68"/>
                <a:gd name="T3" fmla="*/ 36 h 65"/>
                <a:gd name="T4" fmla="*/ 9 w 68"/>
                <a:gd name="T5" fmla="*/ 43 h 65"/>
                <a:gd name="T6" fmla="*/ 39 w 68"/>
                <a:gd name="T7" fmla="*/ 50 h 65"/>
                <a:gd name="T8" fmla="*/ 48 w 68"/>
                <a:gd name="T9" fmla="*/ 64 h 65"/>
                <a:gd name="T10" fmla="*/ 58 w 68"/>
                <a:gd name="T11" fmla="*/ 64 h 65"/>
                <a:gd name="T12" fmla="*/ 58 w 68"/>
                <a:gd name="T13" fmla="*/ 57 h 65"/>
                <a:gd name="T14" fmla="*/ 58 w 68"/>
                <a:gd name="T15" fmla="*/ 36 h 65"/>
                <a:gd name="T16" fmla="*/ 67 w 68"/>
                <a:gd name="T17" fmla="*/ 36 h 65"/>
                <a:gd name="T18" fmla="*/ 67 w 68"/>
                <a:gd name="T19" fmla="*/ 21 h 65"/>
                <a:gd name="T20" fmla="*/ 39 w 68"/>
                <a:gd name="T21" fmla="*/ 0 h 65"/>
                <a:gd name="T22" fmla="*/ 28 w 68"/>
                <a:gd name="T23" fmla="*/ 7 h 65"/>
                <a:gd name="T24" fmla="*/ 19 w 68"/>
                <a:gd name="T25" fmla="*/ 0 h 65"/>
                <a:gd name="T26" fmla="*/ 9 w 68"/>
                <a:gd name="T27" fmla="*/ 21 h 65"/>
                <a:gd name="T28" fmla="*/ 0 w 68"/>
                <a:gd name="T29" fmla="*/ 28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65"/>
                <a:gd name="T47" fmla="*/ 68 w 68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65">
                  <a:moveTo>
                    <a:pt x="0" y="28"/>
                  </a:moveTo>
                  <a:lnTo>
                    <a:pt x="9" y="36"/>
                  </a:lnTo>
                  <a:lnTo>
                    <a:pt x="9" y="43"/>
                  </a:lnTo>
                  <a:lnTo>
                    <a:pt x="39" y="50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58" y="57"/>
                  </a:lnTo>
                  <a:lnTo>
                    <a:pt x="58" y="36"/>
                  </a:lnTo>
                  <a:lnTo>
                    <a:pt x="67" y="36"/>
                  </a:lnTo>
                  <a:lnTo>
                    <a:pt x="67" y="21"/>
                  </a:lnTo>
                  <a:lnTo>
                    <a:pt x="39" y="0"/>
                  </a:lnTo>
                  <a:lnTo>
                    <a:pt x="28" y="7"/>
                  </a:lnTo>
                  <a:lnTo>
                    <a:pt x="19" y="0"/>
                  </a:lnTo>
                  <a:lnTo>
                    <a:pt x="9" y="21"/>
                  </a:lnTo>
                  <a:lnTo>
                    <a:pt x="0" y="2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3" name="Freeform 238" descr="Blue tissue paper"/>
            <p:cNvSpPr>
              <a:spLocks/>
            </p:cNvSpPr>
            <p:nvPr/>
          </p:nvSpPr>
          <p:spPr bwMode="auto">
            <a:xfrm>
              <a:off x="4022" y="1045"/>
              <a:ext cx="98" cy="73"/>
            </a:xfrm>
            <a:custGeom>
              <a:avLst/>
              <a:gdLst>
                <a:gd name="T0" fmla="*/ 0 w 98"/>
                <a:gd name="T1" fmla="*/ 7 h 73"/>
                <a:gd name="T2" fmla="*/ 0 w 98"/>
                <a:gd name="T3" fmla="*/ 29 h 73"/>
                <a:gd name="T4" fmla="*/ 10 w 98"/>
                <a:gd name="T5" fmla="*/ 43 h 73"/>
                <a:gd name="T6" fmla="*/ 49 w 98"/>
                <a:gd name="T7" fmla="*/ 50 h 73"/>
                <a:gd name="T8" fmla="*/ 88 w 98"/>
                <a:gd name="T9" fmla="*/ 72 h 73"/>
                <a:gd name="T10" fmla="*/ 97 w 98"/>
                <a:gd name="T11" fmla="*/ 58 h 73"/>
                <a:gd name="T12" fmla="*/ 68 w 98"/>
                <a:gd name="T13" fmla="*/ 36 h 73"/>
                <a:gd name="T14" fmla="*/ 77 w 98"/>
                <a:gd name="T15" fmla="*/ 14 h 73"/>
                <a:gd name="T16" fmla="*/ 68 w 98"/>
                <a:gd name="T17" fmla="*/ 0 h 73"/>
                <a:gd name="T18" fmla="*/ 30 w 98"/>
                <a:gd name="T19" fmla="*/ 0 h 73"/>
                <a:gd name="T20" fmla="*/ 0 w 98"/>
                <a:gd name="T21" fmla="*/ 7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73"/>
                <a:gd name="T35" fmla="*/ 98 w 9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73">
                  <a:moveTo>
                    <a:pt x="0" y="7"/>
                  </a:moveTo>
                  <a:lnTo>
                    <a:pt x="0" y="29"/>
                  </a:lnTo>
                  <a:lnTo>
                    <a:pt x="10" y="43"/>
                  </a:lnTo>
                  <a:lnTo>
                    <a:pt x="49" y="50"/>
                  </a:lnTo>
                  <a:lnTo>
                    <a:pt x="88" y="72"/>
                  </a:lnTo>
                  <a:lnTo>
                    <a:pt x="97" y="58"/>
                  </a:lnTo>
                  <a:lnTo>
                    <a:pt x="68" y="36"/>
                  </a:lnTo>
                  <a:lnTo>
                    <a:pt x="77" y="14"/>
                  </a:lnTo>
                  <a:lnTo>
                    <a:pt x="68" y="0"/>
                  </a:lnTo>
                  <a:lnTo>
                    <a:pt x="30" y="0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4" name="Freeform 239" descr="Blue tissue paper"/>
            <p:cNvSpPr>
              <a:spLocks/>
            </p:cNvSpPr>
            <p:nvPr/>
          </p:nvSpPr>
          <p:spPr bwMode="auto">
            <a:xfrm>
              <a:off x="4137" y="1067"/>
              <a:ext cx="87" cy="72"/>
            </a:xfrm>
            <a:custGeom>
              <a:avLst/>
              <a:gdLst>
                <a:gd name="T0" fmla="*/ 0 w 87"/>
                <a:gd name="T1" fmla="*/ 7 h 72"/>
                <a:gd name="T2" fmla="*/ 0 w 87"/>
                <a:gd name="T3" fmla="*/ 22 h 72"/>
                <a:gd name="T4" fmla="*/ 19 w 87"/>
                <a:gd name="T5" fmla="*/ 29 h 72"/>
                <a:gd name="T6" fmla="*/ 19 w 87"/>
                <a:gd name="T7" fmla="*/ 49 h 72"/>
                <a:gd name="T8" fmla="*/ 19 w 87"/>
                <a:gd name="T9" fmla="*/ 71 h 72"/>
                <a:gd name="T10" fmla="*/ 47 w 87"/>
                <a:gd name="T11" fmla="*/ 57 h 72"/>
                <a:gd name="T12" fmla="*/ 77 w 87"/>
                <a:gd name="T13" fmla="*/ 57 h 72"/>
                <a:gd name="T14" fmla="*/ 86 w 87"/>
                <a:gd name="T15" fmla="*/ 43 h 72"/>
                <a:gd name="T16" fmla="*/ 86 w 87"/>
                <a:gd name="T17" fmla="*/ 29 h 72"/>
                <a:gd name="T18" fmla="*/ 58 w 87"/>
                <a:gd name="T19" fmla="*/ 14 h 72"/>
                <a:gd name="T20" fmla="*/ 47 w 87"/>
                <a:gd name="T21" fmla="*/ 7 h 72"/>
                <a:gd name="T22" fmla="*/ 38 w 87"/>
                <a:gd name="T23" fmla="*/ 0 h 72"/>
                <a:gd name="T24" fmla="*/ 19 w 87"/>
                <a:gd name="T25" fmla="*/ 14 h 72"/>
                <a:gd name="T26" fmla="*/ 19 w 87"/>
                <a:gd name="T27" fmla="*/ 7 h 72"/>
                <a:gd name="T28" fmla="*/ 0 w 87"/>
                <a:gd name="T29" fmla="*/ 7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72"/>
                <a:gd name="T47" fmla="*/ 87 w 87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72">
                  <a:moveTo>
                    <a:pt x="0" y="7"/>
                  </a:moveTo>
                  <a:lnTo>
                    <a:pt x="0" y="22"/>
                  </a:lnTo>
                  <a:lnTo>
                    <a:pt x="19" y="29"/>
                  </a:lnTo>
                  <a:lnTo>
                    <a:pt x="19" y="49"/>
                  </a:lnTo>
                  <a:lnTo>
                    <a:pt x="19" y="71"/>
                  </a:lnTo>
                  <a:lnTo>
                    <a:pt x="47" y="57"/>
                  </a:lnTo>
                  <a:lnTo>
                    <a:pt x="77" y="57"/>
                  </a:lnTo>
                  <a:lnTo>
                    <a:pt x="86" y="43"/>
                  </a:lnTo>
                  <a:lnTo>
                    <a:pt x="86" y="29"/>
                  </a:lnTo>
                  <a:lnTo>
                    <a:pt x="58" y="14"/>
                  </a:lnTo>
                  <a:lnTo>
                    <a:pt x="47" y="7"/>
                  </a:lnTo>
                  <a:lnTo>
                    <a:pt x="38" y="0"/>
                  </a:lnTo>
                  <a:lnTo>
                    <a:pt x="19" y="14"/>
                  </a:lnTo>
                  <a:lnTo>
                    <a:pt x="19" y="7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5" name="Freeform 240" descr="Blue tissue paper"/>
            <p:cNvSpPr>
              <a:spLocks/>
            </p:cNvSpPr>
            <p:nvPr/>
          </p:nvSpPr>
          <p:spPr bwMode="auto">
            <a:xfrm>
              <a:off x="3954" y="1067"/>
              <a:ext cx="40" cy="15"/>
            </a:xfrm>
            <a:custGeom>
              <a:avLst/>
              <a:gdLst>
                <a:gd name="T0" fmla="*/ 30 w 40"/>
                <a:gd name="T1" fmla="*/ 0 h 15"/>
                <a:gd name="T2" fmla="*/ 0 w 40"/>
                <a:gd name="T3" fmla="*/ 7 h 15"/>
                <a:gd name="T4" fmla="*/ 30 w 40"/>
                <a:gd name="T5" fmla="*/ 14 h 15"/>
                <a:gd name="T6" fmla="*/ 39 w 40"/>
                <a:gd name="T7" fmla="*/ 14 h 15"/>
                <a:gd name="T8" fmla="*/ 30 w 4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5"/>
                <a:gd name="T17" fmla="*/ 40 w 4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5">
                  <a:moveTo>
                    <a:pt x="30" y="0"/>
                  </a:moveTo>
                  <a:lnTo>
                    <a:pt x="0" y="7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6" name="Freeform 241" descr="Blue tissue paper"/>
            <p:cNvSpPr>
              <a:spLocks/>
            </p:cNvSpPr>
            <p:nvPr/>
          </p:nvSpPr>
          <p:spPr bwMode="auto">
            <a:xfrm>
              <a:off x="4809" y="1081"/>
              <a:ext cx="116" cy="79"/>
            </a:xfrm>
            <a:custGeom>
              <a:avLst/>
              <a:gdLst>
                <a:gd name="T0" fmla="*/ 9 w 116"/>
                <a:gd name="T1" fmla="*/ 0 h 79"/>
                <a:gd name="T2" fmla="*/ 0 w 116"/>
                <a:gd name="T3" fmla="*/ 29 h 79"/>
                <a:gd name="T4" fmla="*/ 19 w 116"/>
                <a:gd name="T5" fmla="*/ 43 h 79"/>
                <a:gd name="T6" fmla="*/ 9 w 116"/>
                <a:gd name="T7" fmla="*/ 64 h 79"/>
                <a:gd name="T8" fmla="*/ 39 w 116"/>
                <a:gd name="T9" fmla="*/ 78 h 79"/>
                <a:gd name="T10" fmla="*/ 48 w 116"/>
                <a:gd name="T11" fmla="*/ 78 h 79"/>
                <a:gd name="T12" fmla="*/ 58 w 116"/>
                <a:gd name="T13" fmla="*/ 56 h 79"/>
                <a:gd name="T14" fmla="*/ 86 w 116"/>
                <a:gd name="T15" fmla="*/ 64 h 79"/>
                <a:gd name="T16" fmla="*/ 106 w 116"/>
                <a:gd name="T17" fmla="*/ 43 h 79"/>
                <a:gd name="T18" fmla="*/ 76 w 116"/>
                <a:gd name="T19" fmla="*/ 36 h 79"/>
                <a:gd name="T20" fmla="*/ 76 w 116"/>
                <a:gd name="T21" fmla="*/ 22 h 79"/>
                <a:gd name="T22" fmla="*/ 106 w 116"/>
                <a:gd name="T23" fmla="*/ 43 h 79"/>
                <a:gd name="T24" fmla="*/ 115 w 116"/>
                <a:gd name="T25" fmla="*/ 36 h 79"/>
                <a:gd name="T26" fmla="*/ 115 w 116"/>
                <a:gd name="T27" fmla="*/ 22 h 79"/>
                <a:gd name="T28" fmla="*/ 86 w 116"/>
                <a:gd name="T29" fmla="*/ 0 h 79"/>
                <a:gd name="T30" fmla="*/ 67 w 116"/>
                <a:gd name="T31" fmla="*/ 0 h 79"/>
                <a:gd name="T32" fmla="*/ 48 w 116"/>
                <a:gd name="T33" fmla="*/ 7 h 79"/>
                <a:gd name="T34" fmla="*/ 48 w 116"/>
                <a:gd name="T35" fmla="*/ 22 h 79"/>
                <a:gd name="T36" fmla="*/ 28 w 116"/>
                <a:gd name="T37" fmla="*/ 7 h 79"/>
                <a:gd name="T38" fmla="*/ 9 w 116"/>
                <a:gd name="T39" fmla="*/ 0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"/>
                <a:gd name="T61" fmla="*/ 0 h 79"/>
                <a:gd name="T62" fmla="*/ 116 w 116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" h="79">
                  <a:moveTo>
                    <a:pt x="9" y="0"/>
                  </a:moveTo>
                  <a:lnTo>
                    <a:pt x="0" y="29"/>
                  </a:lnTo>
                  <a:lnTo>
                    <a:pt x="19" y="43"/>
                  </a:lnTo>
                  <a:lnTo>
                    <a:pt x="9" y="64"/>
                  </a:lnTo>
                  <a:lnTo>
                    <a:pt x="39" y="78"/>
                  </a:lnTo>
                  <a:lnTo>
                    <a:pt x="48" y="78"/>
                  </a:lnTo>
                  <a:lnTo>
                    <a:pt x="58" y="56"/>
                  </a:lnTo>
                  <a:lnTo>
                    <a:pt x="86" y="64"/>
                  </a:lnTo>
                  <a:lnTo>
                    <a:pt x="106" y="43"/>
                  </a:lnTo>
                  <a:lnTo>
                    <a:pt x="76" y="36"/>
                  </a:lnTo>
                  <a:lnTo>
                    <a:pt x="76" y="22"/>
                  </a:lnTo>
                  <a:lnTo>
                    <a:pt x="106" y="43"/>
                  </a:lnTo>
                  <a:lnTo>
                    <a:pt x="115" y="36"/>
                  </a:lnTo>
                  <a:lnTo>
                    <a:pt x="115" y="22"/>
                  </a:lnTo>
                  <a:lnTo>
                    <a:pt x="86" y="0"/>
                  </a:lnTo>
                  <a:lnTo>
                    <a:pt x="67" y="0"/>
                  </a:lnTo>
                  <a:lnTo>
                    <a:pt x="48" y="7"/>
                  </a:lnTo>
                  <a:lnTo>
                    <a:pt x="48" y="22"/>
                  </a:lnTo>
                  <a:lnTo>
                    <a:pt x="28" y="7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7" name="Freeform 242" descr="Blue tissue paper"/>
            <p:cNvSpPr>
              <a:spLocks/>
            </p:cNvSpPr>
            <p:nvPr/>
          </p:nvSpPr>
          <p:spPr bwMode="auto">
            <a:xfrm>
              <a:off x="3283" y="1237"/>
              <a:ext cx="2556" cy="827"/>
            </a:xfrm>
            <a:custGeom>
              <a:avLst/>
              <a:gdLst>
                <a:gd name="T0" fmla="*/ 9 w 2556"/>
                <a:gd name="T1" fmla="*/ 516 h 827"/>
                <a:gd name="T2" fmla="*/ 0 w 2556"/>
                <a:gd name="T3" fmla="*/ 530 h 827"/>
                <a:gd name="T4" fmla="*/ 364 w 2556"/>
                <a:gd name="T5" fmla="*/ 826 h 827"/>
                <a:gd name="T6" fmla="*/ 2536 w 2556"/>
                <a:gd name="T7" fmla="*/ 57 h 827"/>
                <a:gd name="T8" fmla="*/ 2555 w 2556"/>
                <a:gd name="T9" fmla="*/ 7 h 827"/>
                <a:gd name="T10" fmla="*/ 2546 w 2556"/>
                <a:gd name="T11" fmla="*/ 7 h 827"/>
                <a:gd name="T12" fmla="*/ 2430 w 2556"/>
                <a:gd name="T13" fmla="*/ 0 h 827"/>
                <a:gd name="T14" fmla="*/ 2354 w 2556"/>
                <a:gd name="T15" fmla="*/ 57 h 827"/>
                <a:gd name="T16" fmla="*/ 421 w 2556"/>
                <a:gd name="T17" fmla="*/ 614 h 827"/>
                <a:gd name="T18" fmla="*/ 67 w 2556"/>
                <a:gd name="T19" fmla="*/ 523 h 827"/>
                <a:gd name="T20" fmla="*/ 9 w 2556"/>
                <a:gd name="T21" fmla="*/ 516 h 8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56"/>
                <a:gd name="T34" fmla="*/ 0 h 827"/>
                <a:gd name="T35" fmla="*/ 2556 w 2556"/>
                <a:gd name="T36" fmla="*/ 827 h 8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56" h="827">
                  <a:moveTo>
                    <a:pt x="9" y="516"/>
                  </a:moveTo>
                  <a:lnTo>
                    <a:pt x="0" y="530"/>
                  </a:lnTo>
                  <a:lnTo>
                    <a:pt x="364" y="826"/>
                  </a:lnTo>
                  <a:lnTo>
                    <a:pt x="2536" y="57"/>
                  </a:lnTo>
                  <a:lnTo>
                    <a:pt x="2555" y="7"/>
                  </a:lnTo>
                  <a:lnTo>
                    <a:pt x="2546" y="7"/>
                  </a:lnTo>
                  <a:lnTo>
                    <a:pt x="2430" y="0"/>
                  </a:lnTo>
                  <a:lnTo>
                    <a:pt x="2354" y="57"/>
                  </a:lnTo>
                  <a:lnTo>
                    <a:pt x="421" y="614"/>
                  </a:lnTo>
                  <a:lnTo>
                    <a:pt x="67" y="523"/>
                  </a:lnTo>
                  <a:lnTo>
                    <a:pt x="9" y="51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8" name="Line 243" descr="Blue tissue paper"/>
            <p:cNvSpPr>
              <a:spLocks noChangeShapeType="1"/>
            </p:cNvSpPr>
            <p:nvPr/>
          </p:nvSpPr>
          <p:spPr bwMode="auto">
            <a:xfrm>
              <a:off x="3268" y="1738"/>
              <a:ext cx="1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9" name="Line 244" descr="Blue tissue paper"/>
            <p:cNvSpPr>
              <a:spLocks noChangeShapeType="1"/>
            </p:cNvSpPr>
            <p:nvPr/>
          </p:nvSpPr>
          <p:spPr bwMode="auto">
            <a:xfrm flipH="1">
              <a:off x="3259" y="1758"/>
              <a:ext cx="2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0" name="Line 245" descr="Blue tissue paper"/>
            <p:cNvSpPr>
              <a:spLocks noChangeShapeType="1"/>
            </p:cNvSpPr>
            <p:nvPr/>
          </p:nvSpPr>
          <p:spPr bwMode="auto">
            <a:xfrm flipH="1">
              <a:off x="3230" y="1787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1" name="Line 246" descr="Blue tissue paper"/>
            <p:cNvSpPr>
              <a:spLocks noChangeShapeType="1"/>
            </p:cNvSpPr>
            <p:nvPr/>
          </p:nvSpPr>
          <p:spPr bwMode="auto">
            <a:xfrm>
              <a:off x="5802" y="1231"/>
              <a:ext cx="3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2" name="Line 247" descr="Blue tissue paper"/>
            <p:cNvSpPr>
              <a:spLocks noChangeShapeType="1"/>
            </p:cNvSpPr>
            <p:nvPr/>
          </p:nvSpPr>
          <p:spPr bwMode="auto">
            <a:xfrm>
              <a:off x="5849" y="1241"/>
              <a:ext cx="2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3" name="Line 248" descr="Blue tissue paper"/>
            <p:cNvSpPr>
              <a:spLocks noChangeShapeType="1"/>
            </p:cNvSpPr>
            <p:nvPr/>
          </p:nvSpPr>
          <p:spPr bwMode="auto">
            <a:xfrm flipV="1">
              <a:off x="5878" y="1241"/>
              <a:ext cx="9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4" name="Freeform 249" descr="Blue tissue paper"/>
            <p:cNvSpPr>
              <a:spLocks/>
            </p:cNvSpPr>
            <p:nvPr/>
          </p:nvSpPr>
          <p:spPr bwMode="auto">
            <a:xfrm>
              <a:off x="3052" y="2209"/>
              <a:ext cx="58" cy="37"/>
            </a:xfrm>
            <a:custGeom>
              <a:avLst/>
              <a:gdLst>
                <a:gd name="T0" fmla="*/ 0 w 58"/>
                <a:gd name="T1" fmla="*/ 0 h 37"/>
                <a:gd name="T2" fmla="*/ 19 w 58"/>
                <a:gd name="T3" fmla="*/ 0 h 37"/>
                <a:gd name="T4" fmla="*/ 38 w 58"/>
                <a:gd name="T5" fmla="*/ 0 h 37"/>
                <a:gd name="T6" fmla="*/ 57 w 58"/>
                <a:gd name="T7" fmla="*/ 22 h 37"/>
                <a:gd name="T8" fmla="*/ 48 w 58"/>
                <a:gd name="T9" fmla="*/ 29 h 37"/>
                <a:gd name="T10" fmla="*/ 38 w 58"/>
                <a:gd name="T11" fmla="*/ 36 h 37"/>
                <a:gd name="T12" fmla="*/ 9 w 58"/>
                <a:gd name="T13" fmla="*/ 29 h 37"/>
                <a:gd name="T14" fmla="*/ 9 w 58"/>
                <a:gd name="T15" fmla="*/ 14 h 37"/>
                <a:gd name="T16" fmla="*/ 0 w 58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7"/>
                <a:gd name="T29" fmla="*/ 58 w 5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7">
                  <a:moveTo>
                    <a:pt x="0" y="0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22"/>
                  </a:lnTo>
                  <a:lnTo>
                    <a:pt x="48" y="29"/>
                  </a:lnTo>
                  <a:lnTo>
                    <a:pt x="38" y="36"/>
                  </a:lnTo>
                  <a:lnTo>
                    <a:pt x="9" y="29"/>
                  </a:lnTo>
                  <a:lnTo>
                    <a:pt x="9" y="14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5" name="Freeform 250" descr="Blue tissue paper"/>
            <p:cNvSpPr>
              <a:spLocks/>
            </p:cNvSpPr>
            <p:nvPr/>
          </p:nvSpPr>
          <p:spPr bwMode="auto">
            <a:xfrm>
              <a:off x="2149" y="1585"/>
              <a:ext cx="194" cy="107"/>
            </a:xfrm>
            <a:custGeom>
              <a:avLst/>
              <a:gdLst>
                <a:gd name="T0" fmla="*/ 68 w 194"/>
                <a:gd name="T1" fmla="*/ 21 h 107"/>
                <a:gd name="T2" fmla="*/ 68 w 194"/>
                <a:gd name="T3" fmla="*/ 29 h 107"/>
                <a:gd name="T4" fmla="*/ 49 w 194"/>
                <a:gd name="T5" fmla="*/ 36 h 107"/>
                <a:gd name="T6" fmla="*/ 49 w 194"/>
                <a:gd name="T7" fmla="*/ 21 h 107"/>
                <a:gd name="T8" fmla="*/ 29 w 194"/>
                <a:gd name="T9" fmla="*/ 7 h 107"/>
                <a:gd name="T10" fmla="*/ 19 w 194"/>
                <a:gd name="T11" fmla="*/ 0 h 107"/>
                <a:gd name="T12" fmla="*/ 19 w 194"/>
                <a:gd name="T13" fmla="*/ 7 h 107"/>
                <a:gd name="T14" fmla="*/ 19 w 194"/>
                <a:gd name="T15" fmla="*/ 21 h 107"/>
                <a:gd name="T16" fmla="*/ 10 w 194"/>
                <a:gd name="T17" fmla="*/ 21 h 107"/>
                <a:gd name="T18" fmla="*/ 0 w 194"/>
                <a:gd name="T19" fmla="*/ 21 h 107"/>
                <a:gd name="T20" fmla="*/ 0 w 194"/>
                <a:gd name="T21" fmla="*/ 29 h 107"/>
                <a:gd name="T22" fmla="*/ 10 w 194"/>
                <a:gd name="T23" fmla="*/ 36 h 107"/>
                <a:gd name="T24" fmla="*/ 39 w 194"/>
                <a:gd name="T25" fmla="*/ 43 h 107"/>
                <a:gd name="T26" fmla="*/ 49 w 194"/>
                <a:gd name="T27" fmla="*/ 50 h 107"/>
                <a:gd name="T28" fmla="*/ 49 w 194"/>
                <a:gd name="T29" fmla="*/ 57 h 107"/>
                <a:gd name="T30" fmla="*/ 29 w 194"/>
                <a:gd name="T31" fmla="*/ 57 h 107"/>
                <a:gd name="T32" fmla="*/ 10 w 194"/>
                <a:gd name="T33" fmla="*/ 57 h 107"/>
                <a:gd name="T34" fmla="*/ 10 w 194"/>
                <a:gd name="T35" fmla="*/ 64 h 107"/>
                <a:gd name="T36" fmla="*/ 29 w 194"/>
                <a:gd name="T37" fmla="*/ 64 h 107"/>
                <a:gd name="T38" fmla="*/ 39 w 194"/>
                <a:gd name="T39" fmla="*/ 70 h 107"/>
                <a:gd name="T40" fmla="*/ 49 w 194"/>
                <a:gd name="T41" fmla="*/ 70 h 107"/>
                <a:gd name="T42" fmla="*/ 39 w 194"/>
                <a:gd name="T43" fmla="*/ 77 h 107"/>
                <a:gd name="T44" fmla="*/ 29 w 194"/>
                <a:gd name="T45" fmla="*/ 92 h 107"/>
                <a:gd name="T46" fmla="*/ 49 w 194"/>
                <a:gd name="T47" fmla="*/ 99 h 107"/>
                <a:gd name="T48" fmla="*/ 77 w 194"/>
                <a:gd name="T49" fmla="*/ 106 h 107"/>
                <a:gd name="T50" fmla="*/ 87 w 194"/>
                <a:gd name="T51" fmla="*/ 99 h 107"/>
                <a:gd name="T52" fmla="*/ 107 w 194"/>
                <a:gd name="T53" fmla="*/ 92 h 107"/>
                <a:gd name="T54" fmla="*/ 135 w 194"/>
                <a:gd name="T55" fmla="*/ 92 h 107"/>
                <a:gd name="T56" fmla="*/ 154 w 194"/>
                <a:gd name="T57" fmla="*/ 85 h 107"/>
                <a:gd name="T58" fmla="*/ 165 w 194"/>
                <a:gd name="T59" fmla="*/ 77 h 107"/>
                <a:gd name="T60" fmla="*/ 174 w 194"/>
                <a:gd name="T61" fmla="*/ 77 h 107"/>
                <a:gd name="T62" fmla="*/ 184 w 194"/>
                <a:gd name="T63" fmla="*/ 64 h 107"/>
                <a:gd name="T64" fmla="*/ 193 w 194"/>
                <a:gd name="T65" fmla="*/ 50 h 107"/>
                <a:gd name="T66" fmla="*/ 184 w 194"/>
                <a:gd name="T67" fmla="*/ 43 h 107"/>
                <a:gd name="T68" fmla="*/ 184 w 194"/>
                <a:gd name="T69" fmla="*/ 36 h 107"/>
                <a:gd name="T70" fmla="*/ 165 w 194"/>
                <a:gd name="T71" fmla="*/ 36 h 107"/>
                <a:gd name="T72" fmla="*/ 184 w 194"/>
                <a:gd name="T73" fmla="*/ 29 h 107"/>
                <a:gd name="T74" fmla="*/ 174 w 194"/>
                <a:gd name="T75" fmla="*/ 14 h 107"/>
                <a:gd name="T76" fmla="*/ 165 w 194"/>
                <a:gd name="T77" fmla="*/ 14 h 107"/>
                <a:gd name="T78" fmla="*/ 145 w 194"/>
                <a:gd name="T79" fmla="*/ 21 h 107"/>
                <a:gd name="T80" fmla="*/ 135 w 194"/>
                <a:gd name="T81" fmla="*/ 21 h 107"/>
                <a:gd name="T82" fmla="*/ 126 w 194"/>
                <a:gd name="T83" fmla="*/ 14 h 107"/>
                <a:gd name="T84" fmla="*/ 116 w 194"/>
                <a:gd name="T85" fmla="*/ 21 h 107"/>
                <a:gd name="T86" fmla="*/ 107 w 194"/>
                <a:gd name="T87" fmla="*/ 29 h 107"/>
                <a:gd name="T88" fmla="*/ 96 w 194"/>
                <a:gd name="T89" fmla="*/ 29 h 107"/>
                <a:gd name="T90" fmla="*/ 87 w 194"/>
                <a:gd name="T91" fmla="*/ 14 h 107"/>
                <a:gd name="T92" fmla="*/ 87 w 194"/>
                <a:gd name="T93" fmla="*/ 21 h 107"/>
                <a:gd name="T94" fmla="*/ 77 w 194"/>
                <a:gd name="T95" fmla="*/ 21 h 107"/>
                <a:gd name="T96" fmla="*/ 68 w 194"/>
                <a:gd name="T97" fmla="*/ 21 h 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4"/>
                <a:gd name="T148" fmla="*/ 0 h 107"/>
                <a:gd name="T149" fmla="*/ 194 w 194"/>
                <a:gd name="T150" fmla="*/ 107 h 1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4" h="107">
                  <a:moveTo>
                    <a:pt x="68" y="21"/>
                  </a:moveTo>
                  <a:lnTo>
                    <a:pt x="68" y="29"/>
                  </a:lnTo>
                  <a:lnTo>
                    <a:pt x="49" y="36"/>
                  </a:lnTo>
                  <a:lnTo>
                    <a:pt x="49" y="21"/>
                  </a:lnTo>
                  <a:lnTo>
                    <a:pt x="2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21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10" y="36"/>
                  </a:lnTo>
                  <a:lnTo>
                    <a:pt x="39" y="43"/>
                  </a:lnTo>
                  <a:lnTo>
                    <a:pt x="49" y="50"/>
                  </a:lnTo>
                  <a:lnTo>
                    <a:pt x="49" y="57"/>
                  </a:lnTo>
                  <a:lnTo>
                    <a:pt x="29" y="57"/>
                  </a:lnTo>
                  <a:lnTo>
                    <a:pt x="10" y="57"/>
                  </a:lnTo>
                  <a:lnTo>
                    <a:pt x="10" y="64"/>
                  </a:lnTo>
                  <a:lnTo>
                    <a:pt x="29" y="64"/>
                  </a:lnTo>
                  <a:lnTo>
                    <a:pt x="39" y="70"/>
                  </a:lnTo>
                  <a:lnTo>
                    <a:pt x="49" y="70"/>
                  </a:lnTo>
                  <a:lnTo>
                    <a:pt x="39" y="77"/>
                  </a:lnTo>
                  <a:lnTo>
                    <a:pt x="29" y="92"/>
                  </a:lnTo>
                  <a:lnTo>
                    <a:pt x="49" y="99"/>
                  </a:lnTo>
                  <a:lnTo>
                    <a:pt x="77" y="106"/>
                  </a:lnTo>
                  <a:lnTo>
                    <a:pt x="87" y="99"/>
                  </a:lnTo>
                  <a:lnTo>
                    <a:pt x="107" y="92"/>
                  </a:lnTo>
                  <a:lnTo>
                    <a:pt x="135" y="92"/>
                  </a:lnTo>
                  <a:lnTo>
                    <a:pt x="154" y="85"/>
                  </a:lnTo>
                  <a:lnTo>
                    <a:pt x="165" y="77"/>
                  </a:lnTo>
                  <a:lnTo>
                    <a:pt x="174" y="77"/>
                  </a:lnTo>
                  <a:lnTo>
                    <a:pt x="184" y="64"/>
                  </a:lnTo>
                  <a:lnTo>
                    <a:pt x="193" y="50"/>
                  </a:lnTo>
                  <a:lnTo>
                    <a:pt x="184" y="43"/>
                  </a:lnTo>
                  <a:lnTo>
                    <a:pt x="184" y="36"/>
                  </a:lnTo>
                  <a:lnTo>
                    <a:pt x="165" y="36"/>
                  </a:lnTo>
                  <a:lnTo>
                    <a:pt x="184" y="29"/>
                  </a:lnTo>
                  <a:lnTo>
                    <a:pt x="174" y="14"/>
                  </a:lnTo>
                  <a:lnTo>
                    <a:pt x="165" y="14"/>
                  </a:lnTo>
                  <a:lnTo>
                    <a:pt x="145" y="21"/>
                  </a:lnTo>
                  <a:lnTo>
                    <a:pt x="135" y="21"/>
                  </a:lnTo>
                  <a:lnTo>
                    <a:pt x="126" y="14"/>
                  </a:lnTo>
                  <a:lnTo>
                    <a:pt x="116" y="21"/>
                  </a:lnTo>
                  <a:lnTo>
                    <a:pt x="107" y="29"/>
                  </a:lnTo>
                  <a:lnTo>
                    <a:pt x="96" y="29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68" y="21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6" name="Freeform 251" descr="Blue tissue paper"/>
            <p:cNvSpPr>
              <a:spLocks/>
            </p:cNvSpPr>
            <p:nvPr/>
          </p:nvSpPr>
          <p:spPr bwMode="auto">
            <a:xfrm>
              <a:off x="1670" y="968"/>
              <a:ext cx="597" cy="717"/>
            </a:xfrm>
            <a:custGeom>
              <a:avLst/>
              <a:gdLst>
                <a:gd name="T0" fmla="*/ 202 w 597"/>
                <a:gd name="T1" fmla="*/ 64 h 717"/>
                <a:gd name="T2" fmla="*/ 154 w 597"/>
                <a:gd name="T3" fmla="*/ 92 h 717"/>
                <a:gd name="T4" fmla="*/ 105 w 597"/>
                <a:gd name="T5" fmla="*/ 120 h 717"/>
                <a:gd name="T6" fmla="*/ 77 w 597"/>
                <a:gd name="T7" fmla="*/ 149 h 717"/>
                <a:gd name="T8" fmla="*/ 86 w 597"/>
                <a:gd name="T9" fmla="*/ 192 h 717"/>
                <a:gd name="T10" fmla="*/ 39 w 597"/>
                <a:gd name="T11" fmla="*/ 220 h 717"/>
                <a:gd name="T12" fmla="*/ 0 w 597"/>
                <a:gd name="T13" fmla="*/ 255 h 717"/>
                <a:gd name="T14" fmla="*/ 39 w 597"/>
                <a:gd name="T15" fmla="*/ 284 h 717"/>
                <a:gd name="T16" fmla="*/ 9 w 597"/>
                <a:gd name="T17" fmla="*/ 312 h 717"/>
                <a:gd name="T18" fmla="*/ 77 w 597"/>
                <a:gd name="T19" fmla="*/ 319 h 717"/>
                <a:gd name="T20" fmla="*/ 135 w 597"/>
                <a:gd name="T21" fmla="*/ 334 h 717"/>
                <a:gd name="T22" fmla="*/ 173 w 597"/>
                <a:gd name="T23" fmla="*/ 382 h 717"/>
                <a:gd name="T24" fmla="*/ 182 w 597"/>
                <a:gd name="T25" fmla="*/ 425 h 717"/>
                <a:gd name="T26" fmla="*/ 212 w 597"/>
                <a:gd name="T27" fmla="*/ 461 h 717"/>
                <a:gd name="T28" fmla="*/ 173 w 597"/>
                <a:gd name="T29" fmla="*/ 490 h 717"/>
                <a:gd name="T30" fmla="*/ 163 w 597"/>
                <a:gd name="T31" fmla="*/ 524 h 717"/>
                <a:gd name="T32" fmla="*/ 163 w 597"/>
                <a:gd name="T33" fmla="*/ 560 h 717"/>
                <a:gd name="T34" fmla="*/ 163 w 597"/>
                <a:gd name="T35" fmla="*/ 596 h 717"/>
                <a:gd name="T36" fmla="*/ 182 w 597"/>
                <a:gd name="T37" fmla="*/ 653 h 717"/>
                <a:gd name="T38" fmla="*/ 193 w 597"/>
                <a:gd name="T39" fmla="*/ 687 h 717"/>
                <a:gd name="T40" fmla="*/ 240 w 597"/>
                <a:gd name="T41" fmla="*/ 709 h 717"/>
                <a:gd name="T42" fmla="*/ 270 w 597"/>
                <a:gd name="T43" fmla="*/ 716 h 717"/>
                <a:gd name="T44" fmla="*/ 307 w 597"/>
                <a:gd name="T45" fmla="*/ 680 h 717"/>
                <a:gd name="T46" fmla="*/ 336 w 597"/>
                <a:gd name="T47" fmla="*/ 610 h 717"/>
                <a:gd name="T48" fmla="*/ 375 w 597"/>
                <a:gd name="T49" fmla="*/ 553 h 717"/>
                <a:gd name="T50" fmla="*/ 442 w 597"/>
                <a:gd name="T51" fmla="*/ 531 h 717"/>
                <a:gd name="T52" fmla="*/ 461 w 597"/>
                <a:gd name="T53" fmla="*/ 497 h 717"/>
                <a:gd name="T54" fmla="*/ 529 w 597"/>
                <a:gd name="T55" fmla="*/ 461 h 717"/>
                <a:gd name="T56" fmla="*/ 548 w 597"/>
                <a:gd name="T57" fmla="*/ 447 h 717"/>
                <a:gd name="T58" fmla="*/ 568 w 597"/>
                <a:gd name="T59" fmla="*/ 418 h 717"/>
                <a:gd name="T60" fmla="*/ 529 w 597"/>
                <a:gd name="T61" fmla="*/ 411 h 717"/>
                <a:gd name="T62" fmla="*/ 519 w 597"/>
                <a:gd name="T63" fmla="*/ 382 h 717"/>
                <a:gd name="T64" fmla="*/ 568 w 597"/>
                <a:gd name="T65" fmla="*/ 382 h 717"/>
                <a:gd name="T66" fmla="*/ 596 w 597"/>
                <a:gd name="T67" fmla="*/ 382 h 717"/>
                <a:gd name="T68" fmla="*/ 557 w 597"/>
                <a:gd name="T69" fmla="*/ 355 h 717"/>
                <a:gd name="T70" fmla="*/ 538 w 597"/>
                <a:gd name="T71" fmla="*/ 334 h 717"/>
                <a:gd name="T72" fmla="*/ 548 w 597"/>
                <a:gd name="T73" fmla="*/ 305 h 717"/>
                <a:gd name="T74" fmla="*/ 568 w 597"/>
                <a:gd name="T75" fmla="*/ 284 h 717"/>
                <a:gd name="T76" fmla="*/ 548 w 597"/>
                <a:gd name="T77" fmla="*/ 220 h 717"/>
                <a:gd name="T78" fmla="*/ 529 w 597"/>
                <a:gd name="T79" fmla="*/ 192 h 717"/>
                <a:gd name="T80" fmla="*/ 510 w 597"/>
                <a:gd name="T81" fmla="*/ 170 h 717"/>
                <a:gd name="T82" fmla="*/ 548 w 597"/>
                <a:gd name="T83" fmla="*/ 142 h 717"/>
                <a:gd name="T84" fmla="*/ 548 w 597"/>
                <a:gd name="T85" fmla="*/ 113 h 717"/>
                <a:gd name="T86" fmla="*/ 538 w 597"/>
                <a:gd name="T87" fmla="*/ 92 h 717"/>
                <a:gd name="T88" fmla="*/ 461 w 597"/>
                <a:gd name="T89" fmla="*/ 113 h 717"/>
                <a:gd name="T90" fmla="*/ 442 w 597"/>
                <a:gd name="T91" fmla="*/ 113 h 717"/>
                <a:gd name="T92" fmla="*/ 480 w 597"/>
                <a:gd name="T93" fmla="*/ 85 h 717"/>
                <a:gd name="T94" fmla="*/ 442 w 597"/>
                <a:gd name="T95" fmla="*/ 92 h 717"/>
                <a:gd name="T96" fmla="*/ 413 w 597"/>
                <a:gd name="T97" fmla="*/ 85 h 717"/>
                <a:gd name="T98" fmla="*/ 403 w 597"/>
                <a:gd name="T99" fmla="*/ 64 h 717"/>
                <a:gd name="T100" fmla="*/ 480 w 597"/>
                <a:gd name="T101" fmla="*/ 50 h 717"/>
                <a:gd name="T102" fmla="*/ 510 w 597"/>
                <a:gd name="T103" fmla="*/ 29 h 717"/>
                <a:gd name="T104" fmla="*/ 433 w 597"/>
                <a:gd name="T105" fmla="*/ 0 h 717"/>
                <a:gd name="T106" fmla="*/ 365 w 597"/>
                <a:gd name="T107" fmla="*/ 0 h 717"/>
                <a:gd name="T108" fmla="*/ 346 w 597"/>
                <a:gd name="T109" fmla="*/ 21 h 717"/>
                <a:gd name="T110" fmla="*/ 307 w 597"/>
                <a:gd name="T111" fmla="*/ 29 h 717"/>
                <a:gd name="T112" fmla="*/ 289 w 597"/>
                <a:gd name="T113" fmla="*/ 43 h 717"/>
                <a:gd name="T114" fmla="*/ 270 w 597"/>
                <a:gd name="T115" fmla="*/ 64 h 717"/>
                <a:gd name="T116" fmla="*/ 259 w 597"/>
                <a:gd name="T117" fmla="*/ 57 h 717"/>
                <a:gd name="T118" fmla="*/ 259 w 597"/>
                <a:gd name="T119" fmla="*/ 78 h 7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7"/>
                <a:gd name="T181" fmla="*/ 0 h 717"/>
                <a:gd name="T182" fmla="*/ 597 w 597"/>
                <a:gd name="T183" fmla="*/ 717 h 7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7" h="717">
                  <a:moveTo>
                    <a:pt x="259" y="78"/>
                  </a:moveTo>
                  <a:lnTo>
                    <a:pt x="202" y="64"/>
                  </a:lnTo>
                  <a:lnTo>
                    <a:pt x="173" y="85"/>
                  </a:lnTo>
                  <a:lnTo>
                    <a:pt x="154" y="92"/>
                  </a:lnTo>
                  <a:lnTo>
                    <a:pt x="135" y="99"/>
                  </a:lnTo>
                  <a:lnTo>
                    <a:pt x="105" y="120"/>
                  </a:lnTo>
                  <a:lnTo>
                    <a:pt x="116" y="142"/>
                  </a:lnTo>
                  <a:lnTo>
                    <a:pt x="77" y="149"/>
                  </a:lnTo>
                  <a:lnTo>
                    <a:pt x="67" y="170"/>
                  </a:lnTo>
                  <a:lnTo>
                    <a:pt x="86" y="192"/>
                  </a:lnTo>
                  <a:lnTo>
                    <a:pt x="86" y="206"/>
                  </a:lnTo>
                  <a:lnTo>
                    <a:pt x="39" y="220"/>
                  </a:lnTo>
                  <a:lnTo>
                    <a:pt x="0" y="241"/>
                  </a:lnTo>
                  <a:lnTo>
                    <a:pt x="0" y="255"/>
                  </a:lnTo>
                  <a:lnTo>
                    <a:pt x="39" y="276"/>
                  </a:lnTo>
                  <a:lnTo>
                    <a:pt x="39" y="284"/>
                  </a:lnTo>
                  <a:lnTo>
                    <a:pt x="9" y="298"/>
                  </a:lnTo>
                  <a:lnTo>
                    <a:pt x="9" y="312"/>
                  </a:lnTo>
                  <a:lnTo>
                    <a:pt x="28" y="326"/>
                  </a:lnTo>
                  <a:lnTo>
                    <a:pt x="77" y="319"/>
                  </a:lnTo>
                  <a:lnTo>
                    <a:pt x="96" y="319"/>
                  </a:lnTo>
                  <a:lnTo>
                    <a:pt x="135" y="334"/>
                  </a:lnTo>
                  <a:lnTo>
                    <a:pt x="135" y="348"/>
                  </a:lnTo>
                  <a:lnTo>
                    <a:pt x="173" y="382"/>
                  </a:lnTo>
                  <a:lnTo>
                    <a:pt x="182" y="404"/>
                  </a:lnTo>
                  <a:lnTo>
                    <a:pt x="182" y="425"/>
                  </a:lnTo>
                  <a:lnTo>
                    <a:pt x="182" y="447"/>
                  </a:lnTo>
                  <a:lnTo>
                    <a:pt x="212" y="461"/>
                  </a:lnTo>
                  <a:lnTo>
                    <a:pt x="202" y="482"/>
                  </a:lnTo>
                  <a:lnTo>
                    <a:pt x="173" y="490"/>
                  </a:lnTo>
                  <a:lnTo>
                    <a:pt x="163" y="511"/>
                  </a:lnTo>
                  <a:lnTo>
                    <a:pt x="163" y="524"/>
                  </a:lnTo>
                  <a:lnTo>
                    <a:pt x="154" y="539"/>
                  </a:lnTo>
                  <a:lnTo>
                    <a:pt x="163" y="560"/>
                  </a:lnTo>
                  <a:lnTo>
                    <a:pt x="173" y="574"/>
                  </a:lnTo>
                  <a:lnTo>
                    <a:pt x="163" y="596"/>
                  </a:lnTo>
                  <a:lnTo>
                    <a:pt x="163" y="624"/>
                  </a:lnTo>
                  <a:lnTo>
                    <a:pt x="182" y="653"/>
                  </a:lnTo>
                  <a:lnTo>
                    <a:pt x="202" y="666"/>
                  </a:lnTo>
                  <a:lnTo>
                    <a:pt x="193" y="687"/>
                  </a:lnTo>
                  <a:lnTo>
                    <a:pt x="212" y="702"/>
                  </a:lnTo>
                  <a:lnTo>
                    <a:pt x="240" y="709"/>
                  </a:lnTo>
                  <a:lnTo>
                    <a:pt x="250" y="716"/>
                  </a:lnTo>
                  <a:lnTo>
                    <a:pt x="270" y="716"/>
                  </a:lnTo>
                  <a:lnTo>
                    <a:pt x="289" y="702"/>
                  </a:lnTo>
                  <a:lnTo>
                    <a:pt x="307" y="680"/>
                  </a:lnTo>
                  <a:lnTo>
                    <a:pt x="307" y="646"/>
                  </a:lnTo>
                  <a:lnTo>
                    <a:pt x="336" y="610"/>
                  </a:lnTo>
                  <a:lnTo>
                    <a:pt x="346" y="574"/>
                  </a:lnTo>
                  <a:lnTo>
                    <a:pt x="375" y="553"/>
                  </a:lnTo>
                  <a:lnTo>
                    <a:pt x="413" y="546"/>
                  </a:lnTo>
                  <a:lnTo>
                    <a:pt x="442" y="531"/>
                  </a:lnTo>
                  <a:lnTo>
                    <a:pt x="452" y="517"/>
                  </a:lnTo>
                  <a:lnTo>
                    <a:pt x="461" y="497"/>
                  </a:lnTo>
                  <a:lnTo>
                    <a:pt x="500" y="475"/>
                  </a:lnTo>
                  <a:lnTo>
                    <a:pt x="529" y="461"/>
                  </a:lnTo>
                  <a:lnTo>
                    <a:pt x="529" y="454"/>
                  </a:lnTo>
                  <a:lnTo>
                    <a:pt x="548" y="447"/>
                  </a:lnTo>
                  <a:lnTo>
                    <a:pt x="577" y="425"/>
                  </a:lnTo>
                  <a:lnTo>
                    <a:pt x="568" y="418"/>
                  </a:lnTo>
                  <a:lnTo>
                    <a:pt x="538" y="418"/>
                  </a:lnTo>
                  <a:lnTo>
                    <a:pt x="529" y="411"/>
                  </a:lnTo>
                  <a:lnTo>
                    <a:pt x="529" y="397"/>
                  </a:lnTo>
                  <a:lnTo>
                    <a:pt x="519" y="382"/>
                  </a:lnTo>
                  <a:lnTo>
                    <a:pt x="538" y="375"/>
                  </a:lnTo>
                  <a:lnTo>
                    <a:pt x="568" y="382"/>
                  </a:lnTo>
                  <a:lnTo>
                    <a:pt x="587" y="390"/>
                  </a:lnTo>
                  <a:lnTo>
                    <a:pt x="596" y="382"/>
                  </a:lnTo>
                  <a:lnTo>
                    <a:pt x="587" y="362"/>
                  </a:lnTo>
                  <a:lnTo>
                    <a:pt x="557" y="355"/>
                  </a:lnTo>
                  <a:lnTo>
                    <a:pt x="538" y="341"/>
                  </a:lnTo>
                  <a:lnTo>
                    <a:pt x="538" y="334"/>
                  </a:lnTo>
                  <a:lnTo>
                    <a:pt x="568" y="319"/>
                  </a:lnTo>
                  <a:lnTo>
                    <a:pt x="548" y="305"/>
                  </a:lnTo>
                  <a:lnTo>
                    <a:pt x="557" y="298"/>
                  </a:lnTo>
                  <a:lnTo>
                    <a:pt x="568" y="284"/>
                  </a:lnTo>
                  <a:lnTo>
                    <a:pt x="568" y="248"/>
                  </a:lnTo>
                  <a:lnTo>
                    <a:pt x="548" y="220"/>
                  </a:lnTo>
                  <a:lnTo>
                    <a:pt x="519" y="206"/>
                  </a:lnTo>
                  <a:lnTo>
                    <a:pt x="529" y="192"/>
                  </a:lnTo>
                  <a:lnTo>
                    <a:pt x="519" y="177"/>
                  </a:lnTo>
                  <a:lnTo>
                    <a:pt x="510" y="170"/>
                  </a:lnTo>
                  <a:lnTo>
                    <a:pt x="529" y="156"/>
                  </a:lnTo>
                  <a:lnTo>
                    <a:pt x="548" y="142"/>
                  </a:lnTo>
                  <a:lnTo>
                    <a:pt x="557" y="127"/>
                  </a:lnTo>
                  <a:lnTo>
                    <a:pt x="548" y="113"/>
                  </a:lnTo>
                  <a:lnTo>
                    <a:pt x="548" y="92"/>
                  </a:lnTo>
                  <a:lnTo>
                    <a:pt x="538" y="92"/>
                  </a:lnTo>
                  <a:lnTo>
                    <a:pt x="500" y="106"/>
                  </a:lnTo>
                  <a:lnTo>
                    <a:pt x="461" y="113"/>
                  </a:lnTo>
                  <a:lnTo>
                    <a:pt x="442" y="120"/>
                  </a:lnTo>
                  <a:lnTo>
                    <a:pt x="442" y="113"/>
                  </a:lnTo>
                  <a:lnTo>
                    <a:pt x="461" y="99"/>
                  </a:lnTo>
                  <a:lnTo>
                    <a:pt x="480" y="85"/>
                  </a:lnTo>
                  <a:lnTo>
                    <a:pt x="461" y="85"/>
                  </a:lnTo>
                  <a:lnTo>
                    <a:pt x="442" y="92"/>
                  </a:lnTo>
                  <a:lnTo>
                    <a:pt x="413" y="92"/>
                  </a:lnTo>
                  <a:lnTo>
                    <a:pt x="413" y="85"/>
                  </a:lnTo>
                  <a:lnTo>
                    <a:pt x="423" y="71"/>
                  </a:lnTo>
                  <a:lnTo>
                    <a:pt x="403" y="64"/>
                  </a:lnTo>
                  <a:lnTo>
                    <a:pt x="433" y="57"/>
                  </a:lnTo>
                  <a:lnTo>
                    <a:pt x="480" y="50"/>
                  </a:lnTo>
                  <a:lnTo>
                    <a:pt x="510" y="36"/>
                  </a:lnTo>
                  <a:lnTo>
                    <a:pt x="510" y="29"/>
                  </a:lnTo>
                  <a:lnTo>
                    <a:pt x="480" y="21"/>
                  </a:lnTo>
                  <a:lnTo>
                    <a:pt x="433" y="0"/>
                  </a:lnTo>
                  <a:lnTo>
                    <a:pt x="403" y="0"/>
                  </a:lnTo>
                  <a:lnTo>
                    <a:pt x="365" y="0"/>
                  </a:lnTo>
                  <a:lnTo>
                    <a:pt x="346" y="7"/>
                  </a:lnTo>
                  <a:lnTo>
                    <a:pt x="346" y="21"/>
                  </a:lnTo>
                  <a:lnTo>
                    <a:pt x="346" y="29"/>
                  </a:lnTo>
                  <a:lnTo>
                    <a:pt x="307" y="29"/>
                  </a:lnTo>
                  <a:lnTo>
                    <a:pt x="298" y="29"/>
                  </a:lnTo>
                  <a:lnTo>
                    <a:pt x="289" y="43"/>
                  </a:lnTo>
                  <a:lnTo>
                    <a:pt x="289" y="57"/>
                  </a:lnTo>
                  <a:lnTo>
                    <a:pt x="270" y="64"/>
                  </a:lnTo>
                  <a:lnTo>
                    <a:pt x="259" y="50"/>
                  </a:lnTo>
                  <a:lnTo>
                    <a:pt x="259" y="57"/>
                  </a:lnTo>
                  <a:lnTo>
                    <a:pt x="270" y="64"/>
                  </a:lnTo>
                  <a:lnTo>
                    <a:pt x="259" y="78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7" name="Freeform 252" descr="Blue tissue paper"/>
            <p:cNvSpPr>
              <a:spLocks/>
            </p:cNvSpPr>
            <p:nvPr/>
          </p:nvSpPr>
          <p:spPr bwMode="auto">
            <a:xfrm>
              <a:off x="1372" y="911"/>
              <a:ext cx="501" cy="327"/>
            </a:xfrm>
            <a:custGeom>
              <a:avLst/>
              <a:gdLst>
                <a:gd name="T0" fmla="*/ 39 w 501"/>
                <a:gd name="T1" fmla="*/ 290 h 327"/>
                <a:gd name="T2" fmla="*/ 67 w 501"/>
                <a:gd name="T3" fmla="*/ 297 h 327"/>
                <a:gd name="T4" fmla="*/ 97 w 501"/>
                <a:gd name="T5" fmla="*/ 319 h 327"/>
                <a:gd name="T6" fmla="*/ 153 w 501"/>
                <a:gd name="T7" fmla="*/ 326 h 327"/>
                <a:gd name="T8" fmla="*/ 202 w 501"/>
                <a:gd name="T9" fmla="*/ 305 h 327"/>
                <a:gd name="T10" fmla="*/ 164 w 501"/>
                <a:gd name="T11" fmla="*/ 269 h 327"/>
                <a:gd name="T12" fmla="*/ 222 w 501"/>
                <a:gd name="T13" fmla="*/ 283 h 327"/>
                <a:gd name="T14" fmla="*/ 289 w 501"/>
                <a:gd name="T15" fmla="*/ 249 h 327"/>
                <a:gd name="T16" fmla="*/ 278 w 501"/>
                <a:gd name="T17" fmla="*/ 220 h 327"/>
                <a:gd name="T18" fmla="*/ 298 w 501"/>
                <a:gd name="T19" fmla="*/ 192 h 327"/>
                <a:gd name="T20" fmla="*/ 308 w 501"/>
                <a:gd name="T21" fmla="*/ 177 h 327"/>
                <a:gd name="T22" fmla="*/ 384 w 501"/>
                <a:gd name="T23" fmla="*/ 142 h 327"/>
                <a:gd name="T24" fmla="*/ 461 w 501"/>
                <a:gd name="T25" fmla="*/ 99 h 327"/>
                <a:gd name="T26" fmla="*/ 461 w 501"/>
                <a:gd name="T27" fmla="*/ 85 h 327"/>
                <a:gd name="T28" fmla="*/ 481 w 501"/>
                <a:gd name="T29" fmla="*/ 71 h 327"/>
                <a:gd name="T30" fmla="*/ 481 w 501"/>
                <a:gd name="T31" fmla="*/ 43 h 327"/>
                <a:gd name="T32" fmla="*/ 423 w 501"/>
                <a:gd name="T33" fmla="*/ 21 h 327"/>
                <a:gd name="T34" fmla="*/ 375 w 501"/>
                <a:gd name="T35" fmla="*/ 7 h 327"/>
                <a:gd name="T36" fmla="*/ 327 w 501"/>
                <a:gd name="T37" fmla="*/ 0 h 327"/>
                <a:gd name="T38" fmla="*/ 278 w 501"/>
                <a:gd name="T39" fmla="*/ 36 h 327"/>
                <a:gd name="T40" fmla="*/ 259 w 501"/>
                <a:gd name="T41" fmla="*/ 14 h 327"/>
                <a:gd name="T42" fmla="*/ 231 w 501"/>
                <a:gd name="T43" fmla="*/ 29 h 327"/>
                <a:gd name="T44" fmla="*/ 231 w 501"/>
                <a:gd name="T45" fmla="*/ 43 h 327"/>
                <a:gd name="T46" fmla="*/ 202 w 501"/>
                <a:gd name="T47" fmla="*/ 71 h 327"/>
                <a:gd name="T48" fmla="*/ 211 w 501"/>
                <a:gd name="T49" fmla="*/ 92 h 327"/>
                <a:gd name="T50" fmla="*/ 259 w 501"/>
                <a:gd name="T51" fmla="*/ 106 h 327"/>
                <a:gd name="T52" fmla="*/ 269 w 501"/>
                <a:gd name="T53" fmla="*/ 113 h 327"/>
                <a:gd name="T54" fmla="*/ 211 w 501"/>
                <a:gd name="T55" fmla="*/ 120 h 327"/>
                <a:gd name="T56" fmla="*/ 202 w 501"/>
                <a:gd name="T57" fmla="*/ 163 h 327"/>
                <a:gd name="T58" fmla="*/ 183 w 501"/>
                <a:gd name="T59" fmla="*/ 149 h 327"/>
                <a:gd name="T60" fmla="*/ 164 w 501"/>
                <a:gd name="T61" fmla="*/ 149 h 327"/>
                <a:gd name="T62" fmla="*/ 144 w 501"/>
                <a:gd name="T63" fmla="*/ 184 h 327"/>
                <a:gd name="T64" fmla="*/ 144 w 501"/>
                <a:gd name="T65" fmla="*/ 206 h 327"/>
                <a:gd name="T66" fmla="*/ 144 w 501"/>
                <a:gd name="T67" fmla="*/ 220 h 327"/>
                <a:gd name="T68" fmla="*/ 86 w 501"/>
                <a:gd name="T69" fmla="*/ 227 h 327"/>
                <a:gd name="T70" fmla="*/ 67 w 501"/>
                <a:gd name="T71" fmla="*/ 241 h 327"/>
                <a:gd name="T72" fmla="*/ 97 w 501"/>
                <a:gd name="T73" fmla="*/ 249 h 327"/>
                <a:gd name="T74" fmla="*/ 48 w 501"/>
                <a:gd name="T75" fmla="*/ 249 h 327"/>
                <a:gd name="T76" fmla="*/ 28 w 501"/>
                <a:gd name="T77" fmla="*/ 234 h 327"/>
                <a:gd name="T78" fmla="*/ 19 w 501"/>
                <a:gd name="T79" fmla="*/ 255 h 327"/>
                <a:gd name="T80" fmla="*/ 0 w 501"/>
                <a:gd name="T81" fmla="*/ 269 h 327"/>
                <a:gd name="T82" fmla="*/ 19 w 501"/>
                <a:gd name="T83" fmla="*/ 276 h 3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1"/>
                <a:gd name="T127" fmla="*/ 0 h 327"/>
                <a:gd name="T128" fmla="*/ 501 w 501"/>
                <a:gd name="T129" fmla="*/ 327 h 3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1" h="327">
                  <a:moveTo>
                    <a:pt x="19" y="276"/>
                  </a:moveTo>
                  <a:lnTo>
                    <a:pt x="39" y="290"/>
                  </a:lnTo>
                  <a:lnTo>
                    <a:pt x="48" y="290"/>
                  </a:lnTo>
                  <a:lnTo>
                    <a:pt x="67" y="297"/>
                  </a:lnTo>
                  <a:lnTo>
                    <a:pt x="67" y="319"/>
                  </a:lnTo>
                  <a:lnTo>
                    <a:pt x="97" y="319"/>
                  </a:lnTo>
                  <a:lnTo>
                    <a:pt x="134" y="319"/>
                  </a:lnTo>
                  <a:lnTo>
                    <a:pt x="153" y="326"/>
                  </a:lnTo>
                  <a:lnTo>
                    <a:pt x="183" y="319"/>
                  </a:lnTo>
                  <a:lnTo>
                    <a:pt x="202" y="305"/>
                  </a:lnTo>
                  <a:lnTo>
                    <a:pt x="164" y="276"/>
                  </a:lnTo>
                  <a:lnTo>
                    <a:pt x="164" y="269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50" y="262"/>
                  </a:lnTo>
                  <a:lnTo>
                    <a:pt x="289" y="249"/>
                  </a:lnTo>
                  <a:lnTo>
                    <a:pt x="298" y="241"/>
                  </a:lnTo>
                  <a:lnTo>
                    <a:pt x="278" y="220"/>
                  </a:lnTo>
                  <a:lnTo>
                    <a:pt x="278" y="199"/>
                  </a:lnTo>
                  <a:lnTo>
                    <a:pt x="298" y="192"/>
                  </a:lnTo>
                  <a:lnTo>
                    <a:pt x="289" y="177"/>
                  </a:lnTo>
                  <a:lnTo>
                    <a:pt x="308" y="177"/>
                  </a:lnTo>
                  <a:lnTo>
                    <a:pt x="336" y="163"/>
                  </a:lnTo>
                  <a:lnTo>
                    <a:pt x="384" y="142"/>
                  </a:lnTo>
                  <a:lnTo>
                    <a:pt x="433" y="113"/>
                  </a:lnTo>
                  <a:lnTo>
                    <a:pt x="461" y="99"/>
                  </a:lnTo>
                  <a:lnTo>
                    <a:pt x="491" y="92"/>
                  </a:lnTo>
                  <a:lnTo>
                    <a:pt x="461" y="85"/>
                  </a:lnTo>
                  <a:lnTo>
                    <a:pt x="461" y="71"/>
                  </a:lnTo>
                  <a:lnTo>
                    <a:pt x="481" y="71"/>
                  </a:lnTo>
                  <a:lnTo>
                    <a:pt x="500" y="64"/>
                  </a:lnTo>
                  <a:lnTo>
                    <a:pt x="481" y="43"/>
                  </a:lnTo>
                  <a:lnTo>
                    <a:pt x="452" y="21"/>
                  </a:lnTo>
                  <a:lnTo>
                    <a:pt x="423" y="21"/>
                  </a:lnTo>
                  <a:lnTo>
                    <a:pt x="403" y="29"/>
                  </a:lnTo>
                  <a:lnTo>
                    <a:pt x="375" y="7"/>
                  </a:lnTo>
                  <a:lnTo>
                    <a:pt x="356" y="0"/>
                  </a:lnTo>
                  <a:lnTo>
                    <a:pt x="327" y="0"/>
                  </a:lnTo>
                  <a:lnTo>
                    <a:pt x="298" y="14"/>
                  </a:lnTo>
                  <a:lnTo>
                    <a:pt x="278" y="36"/>
                  </a:lnTo>
                  <a:lnTo>
                    <a:pt x="269" y="14"/>
                  </a:lnTo>
                  <a:lnTo>
                    <a:pt x="259" y="14"/>
                  </a:lnTo>
                  <a:lnTo>
                    <a:pt x="241" y="14"/>
                  </a:lnTo>
                  <a:lnTo>
                    <a:pt x="231" y="29"/>
                  </a:lnTo>
                  <a:lnTo>
                    <a:pt x="231" y="36"/>
                  </a:lnTo>
                  <a:lnTo>
                    <a:pt x="231" y="43"/>
                  </a:lnTo>
                  <a:lnTo>
                    <a:pt x="211" y="50"/>
                  </a:lnTo>
                  <a:lnTo>
                    <a:pt x="202" y="71"/>
                  </a:lnTo>
                  <a:lnTo>
                    <a:pt x="202" y="78"/>
                  </a:lnTo>
                  <a:lnTo>
                    <a:pt x="211" y="92"/>
                  </a:lnTo>
                  <a:lnTo>
                    <a:pt x="250" y="99"/>
                  </a:lnTo>
                  <a:lnTo>
                    <a:pt x="259" y="106"/>
                  </a:lnTo>
                  <a:lnTo>
                    <a:pt x="278" y="113"/>
                  </a:lnTo>
                  <a:lnTo>
                    <a:pt x="269" y="113"/>
                  </a:lnTo>
                  <a:lnTo>
                    <a:pt x="241" y="113"/>
                  </a:lnTo>
                  <a:lnTo>
                    <a:pt x="211" y="120"/>
                  </a:lnTo>
                  <a:lnTo>
                    <a:pt x="202" y="134"/>
                  </a:lnTo>
                  <a:lnTo>
                    <a:pt x="202" y="163"/>
                  </a:lnTo>
                  <a:lnTo>
                    <a:pt x="211" y="163"/>
                  </a:lnTo>
                  <a:lnTo>
                    <a:pt x="183" y="149"/>
                  </a:lnTo>
                  <a:lnTo>
                    <a:pt x="173" y="142"/>
                  </a:lnTo>
                  <a:lnTo>
                    <a:pt x="164" y="149"/>
                  </a:lnTo>
                  <a:lnTo>
                    <a:pt x="134" y="163"/>
                  </a:lnTo>
                  <a:lnTo>
                    <a:pt x="144" y="184"/>
                  </a:lnTo>
                  <a:lnTo>
                    <a:pt x="153" y="199"/>
                  </a:lnTo>
                  <a:lnTo>
                    <a:pt x="144" y="206"/>
                  </a:lnTo>
                  <a:lnTo>
                    <a:pt x="153" y="213"/>
                  </a:lnTo>
                  <a:lnTo>
                    <a:pt x="144" y="220"/>
                  </a:lnTo>
                  <a:lnTo>
                    <a:pt x="116" y="220"/>
                  </a:lnTo>
                  <a:lnTo>
                    <a:pt x="86" y="227"/>
                  </a:lnTo>
                  <a:lnTo>
                    <a:pt x="77" y="227"/>
                  </a:lnTo>
                  <a:lnTo>
                    <a:pt x="67" y="241"/>
                  </a:lnTo>
                  <a:lnTo>
                    <a:pt x="97" y="241"/>
                  </a:lnTo>
                  <a:lnTo>
                    <a:pt x="97" y="249"/>
                  </a:lnTo>
                  <a:lnTo>
                    <a:pt x="77" y="249"/>
                  </a:lnTo>
                  <a:lnTo>
                    <a:pt x="48" y="249"/>
                  </a:lnTo>
                  <a:lnTo>
                    <a:pt x="39" y="255"/>
                  </a:lnTo>
                  <a:lnTo>
                    <a:pt x="28" y="234"/>
                  </a:lnTo>
                  <a:lnTo>
                    <a:pt x="19" y="241"/>
                  </a:lnTo>
                  <a:lnTo>
                    <a:pt x="19" y="255"/>
                  </a:lnTo>
                  <a:lnTo>
                    <a:pt x="19" y="262"/>
                  </a:lnTo>
                  <a:lnTo>
                    <a:pt x="0" y="269"/>
                  </a:lnTo>
                  <a:lnTo>
                    <a:pt x="9" y="276"/>
                  </a:lnTo>
                  <a:lnTo>
                    <a:pt x="19" y="27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8" name="Freeform 253" descr="Blue tissue paper"/>
            <p:cNvSpPr>
              <a:spLocks/>
            </p:cNvSpPr>
            <p:nvPr/>
          </p:nvSpPr>
          <p:spPr bwMode="auto">
            <a:xfrm>
              <a:off x="1372" y="982"/>
              <a:ext cx="126" cy="143"/>
            </a:xfrm>
            <a:custGeom>
              <a:avLst/>
              <a:gdLst>
                <a:gd name="T0" fmla="*/ 39 w 126"/>
                <a:gd name="T1" fmla="*/ 135 h 143"/>
                <a:gd name="T2" fmla="*/ 77 w 126"/>
                <a:gd name="T3" fmla="*/ 128 h 143"/>
                <a:gd name="T4" fmla="*/ 77 w 126"/>
                <a:gd name="T5" fmla="*/ 113 h 143"/>
                <a:gd name="T6" fmla="*/ 86 w 126"/>
                <a:gd name="T7" fmla="*/ 106 h 143"/>
                <a:gd name="T8" fmla="*/ 106 w 126"/>
                <a:gd name="T9" fmla="*/ 92 h 143"/>
                <a:gd name="T10" fmla="*/ 106 w 126"/>
                <a:gd name="T11" fmla="*/ 78 h 143"/>
                <a:gd name="T12" fmla="*/ 106 w 126"/>
                <a:gd name="T13" fmla="*/ 57 h 143"/>
                <a:gd name="T14" fmla="*/ 125 w 126"/>
                <a:gd name="T15" fmla="*/ 50 h 143"/>
                <a:gd name="T16" fmla="*/ 125 w 126"/>
                <a:gd name="T17" fmla="*/ 36 h 143"/>
                <a:gd name="T18" fmla="*/ 106 w 126"/>
                <a:gd name="T19" fmla="*/ 57 h 143"/>
                <a:gd name="T20" fmla="*/ 96 w 126"/>
                <a:gd name="T21" fmla="*/ 43 h 143"/>
                <a:gd name="T22" fmla="*/ 106 w 126"/>
                <a:gd name="T23" fmla="*/ 21 h 143"/>
                <a:gd name="T24" fmla="*/ 106 w 126"/>
                <a:gd name="T25" fmla="*/ 0 h 143"/>
                <a:gd name="T26" fmla="*/ 77 w 126"/>
                <a:gd name="T27" fmla="*/ 0 h 143"/>
                <a:gd name="T28" fmla="*/ 77 w 126"/>
                <a:gd name="T29" fmla="*/ 14 h 143"/>
                <a:gd name="T30" fmla="*/ 58 w 126"/>
                <a:gd name="T31" fmla="*/ 14 h 143"/>
                <a:gd name="T32" fmla="*/ 39 w 126"/>
                <a:gd name="T33" fmla="*/ 36 h 143"/>
                <a:gd name="T34" fmla="*/ 39 w 126"/>
                <a:gd name="T35" fmla="*/ 57 h 143"/>
                <a:gd name="T36" fmla="*/ 39 w 126"/>
                <a:gd name="T37" fmla="*/ 64 h 143"/>
                <a:gd name="T38" fmla="*/ 19 w 126"/>
                <a:gd name="T39" fmla="*/ 71 h 143"/>
                <a:gd name="T40" fmla="*/ 48 w 126"/>
                <a:gd name="T41" fmla="*/ 78 h 143"/>
                <a:gd name="T42" fmla="*/ 48 w 126"/>
                <a:gd name="T43" fmla="*/ 92 h 143"/>
                <a:gd name="T44" fmla="*/ 19 w 126"/>
                <a:gd name="T45" fmla="*/ 92 h 143"/>
                <a:gd name="T46" fmla="*/ 0 w 126"/>
                <a:gd name="T47" fmla="*/ 106 h 143"/>
                <a:gd name="T48" fmla="*/ 0 w 126"/>
                <a:gd name="T49" fmla="*/ 113 h 143"/>
                <a:gd name="T50" fmla="*/ 0 w 126"/>
                <a:gd name="T51" fmla="*/ 128 h 143"/>
                <a:gd name="T52" fmla="*/ 0 w 126"/>
                <a:gd name="T53" fmla="*/ 135 h 143"/>
                <a:gd name="T54" fmla="*/ 19 w 126"/>
                <a:gd name="T55" fmla="*/ 135 h 143"/>
                <a:gd name="T56" fmla="*/ 19 w 126"/>
                <a:gd name="T57" fmla="*/ 142 h 143"/>
                <a:gd name="T58" fmla="*/ 39 w 126"/>
                <a:gd name="T59" fmla="*/ 135 h 1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43"/>
                <a:gd name="T92" fmla="*/ 126 w 126"/>
                <a:gd name="T93" fmla="*/ 143 h 1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43">
                  <a:moveTo>
                    <a:pt x="39" y="135"/>
                  </a:moveTo>
                  <a:lnTo>
                    <a:pt x="77" y="128"/>
                  </a:lnTo>
                  <a:lnTo>
                    <a:pt x="77" y="113"/>
                  </a:lnTo>
                  <a:lnTo>
                    <a:pt x="86" y="106"/>
                  </a:lnTo>
                  <a:lnTo>
                    <a:pt x="106" y="92"/>
                  </a:lnTo>
                  <a:lnTo>
                    <a:pt x="106" y="78"/>
                  </a:lnTo>
                  <a:lnTo>
                    <a:pt x="106" y="57"/>
                  </a:lnTo>
                  <a:lnTo>
                    <a:pt x="125" y="50"/>
                  </a:lnTo>
                  <a:lnTo>
                    <a:pt x="125" y="36"/>
                  </a:lnTo>
                  <a:lnTo>
                    <a:pt x="106" y="57"/>
                  </a:lnTo>
                  <a:lnTo>
                    <a:pt x="96" y="43"/>
                  </a:lnTo>
                  <a:lnTo>
                    <a:pt x="106" y="21"/>
                  </a:lnTo>
                  <a:lnTo>
                    <a:pt x="106" y="0"/>
                  </a:lnTo>
                  <a:lnTo>
                    <a:pt x="77" y="0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39" y="36"/>
                  </a:lnTo>
                  <a:lnTo>
                    <a:pt x="39" y="57"/>
                  </a:lnTo>
                  <a:lnTo>
                    <a:pt x="39" y="64"/>
                  </a:lnTo>
                  <a:lnTo>
                    <a:pt x="19" y="71"/>
                  </a:lnTo>
                  <a:lnTo>
                    <a:pt x="48" y="78"/>
                  </a:lnTo>
                  <a:lnTo>
                    <a:pt x="48" y="92"/>
                  </a:lnTo>
                  <a:lnTo>
                    <a:pt x="19" y="92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19" y="135"/>
                  </a:lnTo>
                  <a:lnTo>
                    <a:pt x="19" y="142"/>
                  </a:lnTo>
                  <a:lnTo>
                    <a:pt x="39" y="135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9" name="Freeform 254" descr="Blue tissue paper"/>
            <p:cNvSpPr>
              <a:spLocks/>
            </p:cNvSpPr>
            <p:nvPr/>
          </p:nvSpPr>
          <p:spPr bwMode="auto">
            <a:xfrm>
              <a:off x="1353" y="996"/>
              <a:ext cx="21" cy="29"/>
            </a:xfrm>
            <a:custGeom>
              <a:avLst/>
              <a:gdLst>
                <a:gd name="T0" fmla="*/ 20 w 21"/>
                <a:gd name="T1" fmla="*/ 7 h 29"/>
                <a:gd name="T2" fmla="*/ 0 w 21"/>
                <a:gd name="T3" fmla="*/ 0 h 29"/>
                <a:gd name="T4" fmla="*/ 0 w 21"/>
                <a:gd name="T5" fmla="*/ 21 h 29"/>
                <a:gd name="T6" fmla="*/ 10 w 21"/>
                <a:gd name="T7" fmla="*/ 28 h 29"/>
                <a:gd name="T8" fmla="*/ 10 w 21"/>
                <a:gd name="T9" fmla="*/ 21 h 29"/>
                <a:gd name="T10" fmla="*/ 20 w 21"/>
                <a:gd name="T11" fmla="*/ 14 h 29"/>
                <a:gd name="T12" fmla="*/ 20 w 21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9"/>
                <a:gd name="T23" fmla="*/ 21 w 2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9">
                  <a:moveTo>
                    <a:pt x="20" y="7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0" y="28"/>
                  </a:lnTo>
                  <a:lnTo>
                    <a:pt x="10" y="21"/>
                  </a:lnTo>
                  <a:lnTo>
                    <a:pt x="20" y="14"/>
                  </a:lnTo>
                  <a:lnTo>
                    <a:pt x="2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0" name="Freeform 255" descr="Blue tissue paper"/>
            <p:cNvSpPr>
              <a:spLocks/>
            </p:cNvSpPr>
            <p:nvPr/>
          </p:nvSpPr>
          <p:spPr bwMode="auto">
            <a:xfrm>
              <a:off x="1228" y="1159"/>
              <a:ext cx="146" cy="171"/>
            </a:xfrm>
            <a:custGeom>
              <a:avLst/>
              <a:gdLst>
                <a:gd name="T0" fmla="*/ 106 w 146"/>
                <a:gd name="T1" fmla="*/ 163 h 171"/>
                <a:gd name="T2" fmla="*/ 125 w 146"/>
                <a:gd name="T3" fmla="*/ 156 h 171"/>
                <a:gd name="T4" fmla="*/ 125 w 146"/>
                <a:gd name="T5" fmla="*/ 142 h 171"/>
                <a:gd name="T6" fmla="*/ 145 w 146"/>
                <a:gd name="T7" fmla="*/ 127 h 171"/>
                <a:gd name="T8" fmla="*/ 145 w 146"/>
                <a:gd name="T9" fmla="*/ 113 h 171"/>
                <a:gd name="T10" fmla="*/ 116 w 146"/>
                <a:gd name="T11" fmla="*/ 99 h 171"/>
                <a:gd name="T12" fmla="*/ 97 w 146"/>
                <a:gd name="T13" fmla="*/ 106 h 171"/>
                <a:gd name="T14" fmla="*/ 78 w 146"/>
                <a:gd name="T15" fmla="*/ 99 h 171"/>
                <a:gd name="T16" fmla="*/ 67 w 146"/>
                <a:gd name="T17" fmla="*/ 85 h 171"/>
                <a:gd name="T18" fmla="*/ 58 w 146"/>
                <a:gd name="T19" fmla="*/ 78 h 171"/>
                <a:gd name="T20" fmla="*/ 58 w 146"/>
                <a:gd name="T21" fmla="*/ 57 h 171"/>
                <a:gd name="T22" fmla="*/ 78 w 146"/>
                <a:gd name="T23" fmla="*/ 57 h 171"/>
                <a:gd name="T24" fmla="*/ 87 w 146"/>
                <a:gd name="T25" fmla="*/ 57 h 171"/>
                <a:gd name="T26" fmla="*/ 78 w 146"/>
                <a:gd name="T27" fmla="*/ 43 h 171"/>
                <a:gd name="T28" fmla="*/ 87 w 146"/>
                <a:gd name="T29" fmla="*/ 43 h 171"/>
                <a:gd name="T30" fmla="*/ 87 w 146"/>
                <a:gd name="T31" fmla="*/ 29 h 171"/>
                <a:gd name="T32" fmla="*/ 78 w 146"/>
                <a:gd name="T33" fmla="*/ 21 h 171"/>
                <a:gd name="T34" fmla="*/ 48 w 146"/>
                <a:gd name="T35" fmla="*/ 29 h 171"/>
                <a:gd name="T36" fmla="*/ 39 w 146"/>
                <a:gd name="T37" fmla="*/ 29 h 171"/>
                <a:gd name="T38" fmla="*/ 39 w 146"/>
                <a:gd name="T39" fmla="*/ 21 h 171"/>
                <a:gd name="T40" fmla="*/ 39 w 146"/>
                <a:gd name="T41" fmla="*/ 14 h 171"/>
                <a:gd name="T42" fmla="*/ 29 w 146"/>
                <a:gd name="T43" fmla="*/ 0 h 171"/>
                <a:gd name="T44" fmla="*/ 0 w 146"/>
                <a:gd name="T45" fmla="*/ 0 h 171"/>
                <a:gd name="T46" fmla="*/ 0 w 146"/>
                <a:gd name="T47" fmla="*/ 7 h 171"/>
                <a:gd name="T48" fmla="*/ 0 w 146"/>
                <a:gd name="T49" fmla="*/ 29 h 171"/>
                <a:gd name="T50" fmla="*/ 9 w 146"/>
                <a:gd name="T51" fmla="*/ 36 h 171"/>
                <a:gd name="T52" fmla="*/ 19 w 146"/>
                <a:gd name="T53" fmla="*/ 36 h 171"/>
                <a:gd name="T54" fmla="*/ 29 w 146"/>
                <a:gd name="T55" fmla="*/ 50 h 171"/>
                <a:gd name="T56" fmla="*/ 19 w 146"/>
                <a:gd name="T57" fmla="*/ 64 h 171"/>
                <a:gd name="T58" fmla="*/ 9 w 146"/>
                <a:gd name="T59" fmla="*/ 85 h 171"/>
                <a:gd name="T60" fmla="*/ 9 w 146"/>
                <a:gd name="T61" fmla="*/ 99 h 171"/>
                <a:gd name="T62" fmla="*/ 29 w 146"/>
                <a:gd name="T63" fmla="*/ 106 h 171"/>
                <a:gd name="T64" fmla="*/ 39 w 146"/>
                <a:gd name="T65" fmla="*/ 113 h 171"/>
                <a:gd name="T66" fmla="*/ 29 w 146"/>
                <a:gd name="T67" fmla="*/ 127 h 171"/>
                <a:gd name="T68" fmla="*/ 48 w 146"/>
                <a:gd name="T69" fmla="*/ 142 h 171"/>
                <a:gd name="T70" fmla="*/ 58 w 146"/>
                <a:gd name="T71" fmla="*/ 163 h 171"/>
                <a:gd name="T72" fmla="*/ 78 w 146"/>
                <a:gd name="T73" fmla="*/ 170 h 171"/>
                <a:gd name="T74" fmla="*/ 97 w 146"/>
                <a:gd name="T75" fmla="*/ 170 h 171"/>
                <a:gd name="T76" fmla="*/ 106 w 146"/>
                <a:gd name="T77" fmla="*/ 163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171"/>
                <a:gd name="T119" fmla="*/ 146 w 146"/>
                <a:gd name="T120" fmla="*/ 171 h 1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171">
                  <a:moveTo>
                    <a:pt x="106" y="163"/>
                  </a:moveTo>
                  <a:lnTo>
                    <a:pt x="125" y="156"/>
                  </a:lnTo>
                  <a:lnTo>
                    <a:pt x="125" y="142"/>
                  </a:lnTo>
                  <a:lnTo>
                    <a:pt x="145" y="127"/>
                  </a:lnTo>
                  <a:lnTo>
                    <a:pt x="145" y="113"/>
                  </a:lnTo>
                  <a:lnTo>
                    <a:pt x="116" y="99"/>
                  </a:lnTo>
                  <a:lnTo>
                    <a:pt x="97" y="106"/>
                  </a:lnTo>
                  <a:lnTo>
                    <a:pt x="78" y="99"/>
                  </a:lnTo>
                  <a:lnTo>
                    <a:pt x="67" y="85"/>
                  </a:lnTo>
                  <a:lnTo>
                    <a:pt x="58" y="78"/>
                  </a:lnTo>
                  <a:lnTo>
                    <a:pt x="58" y="57"/>
                  </a:lnTo>
                  <a:lnTo>
                    <a:pt x="78" y="57"/>
                  </a:lnTo>
                  <a:lnTo>
                    <a:pt x="87" y="57"/>
                  </a:lnTo>
                  <a:lnTo>
                    <a:pt x="78" y="43"/>
                  </a:lnTo>
                  <a:lnTo>
                    <a:pt x="87" y="43"/>
                  </a:lnTo>
                  <a:lnTo>
                    <a:pt x="87" y="29"/>
                  </a:lnTo>
                  <a:lnTo>
                    <a:pt x="78" y="21"/>
                  </a:lnTo>
                  <a:lnTo>
                    <a:pt x="48" y="29"/>
                  </a:lnTo>
                  <a:lnTo>
                    <a:pt x="39" y="29"/>
                  </a:lnTo>
                  <a:lnTo>
                    <a:pt x="39" y="21"/>
                  </a:lnTo>
                  <a:lnTo>
                    <a:pt x="3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29" y="50"/>
                  </a:lnTo>
                  <a:lnTo>
                    <a:pt x="19" y="64"/>
                  </a:lnTo>
                  <a:lnTo>
                    <a:pt x="9" y="85"/>
                  </a:lnTo>
                  <a:lnTo>
                    <a:pt x="9" y="99"/>
                  </a:lnTo>
                  <a:lnTo>
                    <a:pt x="29" y="106"/>
                  </a:lnTo>
                  <a:lnTo>
                    <a:pt x="39" y="113"/>
                  </a:lnTo>
                  <a:lnTo>
                    <a:pt x="29" y="127"/>
                  </a:lnTo>
                  <a:lnTo>
                    <a:pt x="48" y="142"/>
                  </a:lnTo>
                  <a:lnTo>
                    <a:pt x="58" y="163"/>
                  </a:lnTo>
                  <a:lnTo>
                    <a:pt x="78" y="170"/>
                  </a:lnTo>
                  <a:lnTo>
                    <a:pt x="97" y="170"/>
                  </a:lnTo>
                  <a:lnTo>
                    <a:pt x="106" y="163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1" name="Freeform 256" descr="Blue tissue paper"/>
            <p:cNvSpPr>
              <a:spLocks/>
            </p:cNvSpPr>
            <p:nvPr/>
          </p:nvSpPr>
          <p:spPr bwMode="auto">
            <a:xfrm>
              <a:off x="1306" y="1131"/>
              <a:ext cx="48" cy="22"/>
            </a:xfrm>
            <a:custGeom>
              <a:avLst/>
              <a:gdLst>
                <a:gd name="T0" fmla="*/ 19 w 48"/>
                <a:gd name="T1" fmla="*/ 7 h 22"/>
                <a:gd name="T2" fmla="*/ 0 w 48"/>
                <a:gd name="T3" fmla="*/ 7 h 22"/>
                <a:gd name="T4" fmla="*/ 0 w 48"/>
                <a:gd name="T5" fmla="*/ 21 h 22"/>
                <a:gd name="T6" fmla="*/ 28 w 48"/>
                <a:gd name="T7" fmla="*/ 21 h 22"/>
                <a:gd name="T8" fmla="*/ 47 w 48"/>
                <a:gd name="T9" fmla="*/ 0 h 22"/>
                <a:gd name="T10" fmla="*/ 19 w 48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19" y="7"/>
                  </a:moveTo>
                  <a:lnTo>
                    <a:pt x="0" y="7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47" y="0"/>
                  </a:lnTo>
                  <a:lnTo>
                    <a:pt x="19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2" name="Freeform 257" descr="Blue tissue paper"/>
            <p:cNvSpPr>
              <a:spLocks/>
            </p:cNvSpPr>
            <p:nvPr/>
          </p:nvSpPr>
          <p:spPr bwMode="auto">
            <a:xfrm>
              <a:off x="1190" y="1103"/>
              <a:ext cx="40" cy="29"/>
            </a:xfrm>
            <a:custGeom>
              <a:avLst/>
              <a:gdLst>
                <a:gd name="T0" fmla="*/ 30 w 40"/>
                <a:gd name="T1" fmla="*/ 0 h 29"/>
                <a:gd name="T2" fmla="*/ 10 w 40"/>
                <a:gd name="T3" fmla="*/ 0 h 29"/>
                <a:gd name="T4" fmla="*/ 0 w 40"/>
                <a:gd name="T5" fmla="*/ 7 h 29"/>
                <a:gd name="T6" fmla="*/ 0 w 40"/>
                <a:gd name="T7" fmla="*/ 21 h 29"/>
                <a:gd name="T8" fmla="*/ 30 w 40"/>
                <a:gd name="T9" fmla="*/ 28 h 29"/>
                <a:gd name="T10" fmla="*/ 39 w 40"/>
                <a:gd name="T11" fmla="*/ 7 h 29"/>
                <a:gd name="T12" fmla="*/ 30 w 40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9"/>
                <a:gd name="T23" fmla="*/ 40 w 40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9">
                  <a:moveTo>
                    <a:pt x="30" y="0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0" y="21"/>
                  </a:lnTo>
                  <a:lnTo>
                    <a:pt x="30" y="28"/>
                  </a:lnTo>
                  <a:lnTo>
                    <a:pt x="39" y="7"/>
                  </a:lnTo>
                  <a:lnTo>
                    <a:pt x="3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3" name="Freeform 258" descr="Blue tissue paper"/>
            <p:cNvSpPr>
              <a:spLocks/>
            </p:cNvSpPr>
            <p:nvPr/>
          </p:nvSpPr>
          <p:spPr bwMode="auto">
            <a:xfrm>
              <a:off x="1190" y="1039"/>
              <a:ext cx="59" cy="51"/>
            </a:xfrm>
            <a:custGeom>
              <a:avLst/>
              <a:gdLst>
                <a:gd name="T0" fmla="*/ 10 w 59"/>
                <a:gd name="T1" fmla="*/ 14 h 51"/>
                <a:gd name="T2" fmla="*/ 0 w 59"/>
                <a:gd name="T3" fmla="*/ 36 h 51"/>
                <a:gd name="T4" fmla="*/ 19 w 59"/>
                <a:gd name="T5" fmla="*/ 50 h 51"/>
                <a:gd name="T6" fmla="*/ 39 w 59"/>
                <a:gd name="T7" fmla="*/ 36 h 51"/>
                <a:gd name="T8" fmla="*/ 58 w 59"/>
                <a:gd name="T9" fmla="*/ 21 h 51"/>
                <a:gd name="T10" fmla="*/ 49 w 59"/>
                <a:gd name="T11" fmla="*/ 0 h 51"/>
                <a:gd name="T12" fmla="*/ 29 w 59"/>
                <a:gd name="T13" fmla="*/ 0 h 51"/>
                <a:gd name="T14" fmla="*/ 10 w 59"/>
                <a:gd name="T15" fmla="*/ 14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1"/>
                <a:gd name="T26" fmla="*/ 59 w 59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1">
                  <a:moveTo>
                    <a:pt x="10" y="14"/>
                  </a:moveTo>
                  <a:lnTo>
                    <a:pt x="0" y="36"/>
                  </a:lnTo>
                  <a:lnTo>
                    <a:pt x="19" y="50"/>
                  </a:lnTo>
                  <a:lnTo>
                    <a:pt x="39" y="36"/>
                  </a:lnTo>
                  <a:lnTo>
                    <a:pt x="58" y="21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10" y="1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4" name="Freeform 259" descr="Blue tissue paper"/>
            <p:cNvSpPr>
              <a:spLocks/>
            </p:cNvSpPr>
            <p:nvPr/>
          </p:nvSpPr>
          <p:spPr bwMode="auto">
            <a:xfrm>
              <a:off x="1113" y="1010"/>
              <a:ext cx="60" cy="51"/>
            </a:xfrm>
            <a:custGeom>
              <a:avLst/>
              <a:gdLst>
                <a:gd name="T0" fmla="*/ 40 w 60"/>
                <a:gd name="T1" fmla="*/ 0 h 51"/>
                <a:gd name="T2" fmla="*/ 19 w 60"/>
                <a:gd name="T3" fmla="*/ 7 h 51"/>
                <a:gd name="T4" fmla="*/ 0 w 60"/>
                <a:gd name="T5" fmla="*/ 14 h 51"/>
                <a:gd name="T6" fmla="*/ 10 w 60"/>
                <a:gd name="T7" fmla="*/ 21 h 51"/>
                <a:gd name="T8" fmla="*/ 19 w 60"/>
                <a:gd name="T9" fmla="*/ 43 h 51"/>
                <a:gd name="T10" fmla="*/ 0 w 60"/>
                <a:gd name="T11" fmla="*/ 50 h 51"/>
                <a:gd name="T12" fmla="*/ 19 w 60"/>
                <a:gd name="T13" fmla="*/ 50 h 51"/>
                <a:gd name="T14" fmla="*/ 29 w 60"/>
                <a:gd name="T15" fmla="*/ 36 h 51"/>
                <a:gd name="T16" fmla="*/ 59 w 60"/>
                <a:gd name="T17" fmla="*/ 29 h 51"/>
                <a:gd name="T18" fmla="*/ 59 w 60"/>
                <a:gd name="T19" fmla="*/ 7 h 51"/>
                <a:gd name="T20" fmla="*/ 40 w 60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1"/>
                <a:gd name="T35" fmla="*/ 60 w 60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1">
                  <a:moveTo>
                    <a:pt x="40" y="0"/>
                  </a:moveTo>
                  <a:lnTo>
                    <a:pt x="19" y="7"/>
                  </a:lnTo>
                  <a:lnTo>
                    <a:pt x="0" y="14"/>
                  </a:lnTo>
                  <a:lnTo>
                    <a:pt x="10" y="21"/>
                  </a:lnTo>
                  <a:lnTo>
                    <a:pt x="19" y="43"/>
                  </a:lnTo>
                  <a:lnTo>
                    <a:pt x="0" y="50"/>
                  </a:lnTo>
                  <a:lnTo>
                    <a:pt x="19" y="50"/>
                  </a:lnTo>
                  <a:lnTo>
                    <a:pt x="29" y="36"/>
                  </a:lnTo>
                  <a:lnTo>
                    <a:pt x="59" y="29"/>
                  </a:lnTo>
                  <a:lnTo>
                    <a:pt x="59" y="7"/>
                  </a:lnTo>
                  <a:lnTo>
                    <a:pt x="4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5" name="Freeform 260" descr="Blue tissue paper"/>
            <p:cNvSpPr>
              <a:spLocks/>
            </p:cNvSpPr>
            <p:nvPr/>
          </p:nvSpPr>
          <p:spPr bwMode="auto">
            <a:xfrm>
              <a:off x="931" y="1110"/>
              <a:ext cx="145" cy="64"/>
            </a:xfrm>
            <a:custGeom>
              <a:avLst/>
              <a:gdLst>
                <a:gd name="T0" fmla="*/ 105 w 145"/>
                <a:gd name="T1" fmla="*/ 7 h 64"/>
                <a:gd name="T2" fmla="*/ 86 w 145"/>
                <a:gd name="T3" fmla="*/ 14 h 64"/>
                <a:gd name="T4" fmla="*/ 67 w 145"/>
                <a:gd name="T5" fmla="*/ 7 h 64"/>
                <a:gd name="T6" fmla="*/ 39 w 145"/>
                <a:gd name="T7" fmla="*/ 28 h 64"/>
                <a:gd name="T8" fmla="*/ 19 w 145"/>
                <a:gd name="T9" fmla="*/ 42 h 64"/>
                <a:gd name="T10" fmla="*/ 0 w 145"/>
                <a:gd name="T11" fmla="*/ 49 h 64"/>
                <a:gd name="T12" fmla="*/ 0 w 145"/>
                <a:gd name="T13" fmla="*/ 63 h 64"/>
                <a:gd name="T14" fmla="*/ 39 w 145"/>
                <a:gd name="T15" fmla="*/ 56 h 64"/>
                <a:gd name="T16" fmla="*/ 28 w 145"/>
                <a:gd name="T17" fmla="*/ 63 h 64"/>
                <a:gd name="T18" fmla="*/ 58 w 145"/>
                <a:gd name="T19" fmla="*/ 63 h 64"/>
                <a:gd name="T20" fmla="*/ 77 w 145"/>
                <a:gd name="T21" fmla="*/ 42 h 64"/>
                <a:gd name="T22" fmla="*/ 96 w 145"/>
                <a:gd name="T23" fmla="*/ 35 h 64"/>
                <a:gd name="T24" fmla="*/ 86 w 145"/>
                <a:gd name="T25" fmla="*/ 49 h 64"/>
                <a:gd name="T26" fmla="*/ 105 w 145"/>
                <a:gd name="T27" fmla="*/ 42 h 64"/>
                <a:gd name="T28" fmla="*/ 116 w 145"/>
                <a:gd name="T29" fmla="*/ 28 h 64"/>
                <a:gd name="T30" fmla="*/ 135 w 145"/>
                <a:gd name="T31" fmla="*/ 14 h 64"/>
                <a:gd name="T32" fmla="*/ 144 w 145"/>
                <a:gd name="T33" fmla="*/ 7 h 64"/>
                <a:gd name="T34" fmla="*/ 125 w 145"/>
                <a:gd name="T35" fmla="*/ 0 h 64"/>
                <a:gd name="T36" fmla="*/ 105 w 145"/>
                <a:gd name="T37" fmla="*/ 7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64"/>
                <a:gd name="T59" fmla="*/ 145 w 14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64">
                  <a:moveTo>
                    <a:pt x="105" y="7"/>
                  </a:moveTo>
                  <a:lnTo>
                    <a:pt x="86" y="14"/>
                  </a:lnTo>
                  <a:lnTo>
                    <a:pt x="67" y="7"/>
                  </a:lnTo>
                  <a:lnTo>
                    <a:pt x="39" y="28"/>
                  </a:lnTo>
                  <a:lnTo>
                    <a:pt x="19" y="42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39" y="56"/>
                  </a:lnTo>
                  <a:lnTo>
                    <a:pt x="28" y="63"/>
                  </a:lnTo>
                  <a:lnTo>
                    <a:pt x="58" y="63"/>
                  </a:lnTo>
                  <a:lnTo>
                    <a:pt x="77" y="42"/>
                  </a:lnTo>
                  <a:lnTo>
                    <a:pt x="96" y="35"/>
                  </a:lnTo>
                  <a:lnTo>
                    <a:pt x="86" y="49"/>
                  </a:lnTo>
                  <a:lnTo>
                    <a:pt x="105" y="42"/>
                  </a:lnTo>
                  <a:lnTo>
                    <a:pt x="116" y="28"/>
                  </a:lnTo>
                  <a:lnTo>
                    <a:pt x="135" y="14"/>
                  </a:lnTo>
                  <a:lnTo>
                    <a:pt x="144" y="7"/>
                  </a:lnTo>
                  <a:lnTo>
                    <a:pt x="125" y="0"/>
                  </a:lnTo>
                  <a:lnTo>
                    <a:pt x="105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6" name="Freeform 261" descr="Blue tissue paper"/>
            <p:cNvSpPr>
              <a:spLocks/>
            </p:cNvSpPr>
            <p:nvPr/>
          </p:nvSpPr>
          <p:spPr bwMode="auto">
            <a:xfrm>
              <a:off x="1007" y="1195"/>
              <a:ext cx="147" cy="72"/>
            </a:xfrm>
            <a:custGeom>
              <a:avLst/>
              <a:gdLst>
                <a:gd name="T0" fmla="*/ 136 w 147"/>
                <a:gd name="T1" fmla="*/ 0 h 72"/>
                <a:gd name="T2" fmla="*/ 107 w 147"/>
                <a:gd name="T3" fmla="*/ 7 h 72"/>
                <a:gd name="T4" fmla="*/ 107 w 147"/>
                <a:gd name="T5" fmla="*/ 28 h 72"/>
                <a:gd name="T6" fmla="*/ 97 w 147"/>
                <a:gd name="T7" fmla="*/ 28 h 72"/>
                <a:gd name="T8" fmla="*/ 77 w 147"/>
                <a:gd name="T9" fmla="*/ 28 h 72"/>
                <a:gd name="T10" fmla="*/ 68 w 147"/>
                <a:gd name="T11" fmla="*/ 21 h 72"/>
                <a:gd name="T12" fmla="*/ 58 w 147"/>
                <a:gd name="T13" fmla="*/ 21 h 72"/>
                <a:gd name="T14" fmla="*/ 49 w 147"/>
                <a:gd name="T15" fmla="*/ 0 h 72"/>
                <a:gd name="T16" fmla="*/ 39 w 147"/>
                <a:gd name="T17" fmla="*/ 0 h 72"/>
                <a:gd name="T18" fmla="*/ 10 w 147"/>
                <a:gd name="T19" fmla="*/ 7 h 72"/>
                <a:gd name="T20" fmla="*/ 19 w 147"/>
                <a:gd name="T21" fmla="*/ 21 h 72"/>
                <a:gd name="T22" fmla="*/ 19 w 147"/>
                <a:gd name="T23" fmla="*/ 28 h 72"/>
                <a:gd name="T24" fmla="*/ 0 w 147"/>
                <a:gd name="T25" fmla="*/ 28 h 72"/>
                <a:gd name="T26" fmla="*/ 0 w 147"/>
                <a:gd name="T27" fmla="*/ 43 h 72"/>
                <a:gd name="T28" fmla="*/ 19 w 147"/>
                <a:gd name="T29" fmla="*/ 43 h 72"/>
                <a:gd name="T30" fmla="*/ 19 w 147"/>
                <a:gd name="T31" fmla="*/ 57 h 72"/>
                <a:gd name="T32" fmla="*/ 0 w 147"/>
                <a:gd name="T33" fmla="*/ 64 h 72"/>
                <a:gd name="T34" fmla="*/ 0 w 147"/>
                <a:gd name="T35" fmla="*/ 71 h 72"/>
                <a:gd name="T36" fmla="*/ 49 w 147"/>
                <a:gd name="T37" fmla="*/ 71 h 72"/>
                <a:gd name="T38" fmla="*/ 68 w 147"/>
                <a:gd name="T39" fmla="*/ 64 h 72"/>
                <a:gd name="T40" fmla="*/ 97 w 147"/>
                <a:gd name="T41" fmla="*/ 71 h 72"/>
                <a:gd name="T42" fmla="*/ 107 w 147"/>
                <a:gd name="T43" fmla="*/ 71 h 72"/>
                <a:gd name="T44" fmla="*/ 126 w 147"/>
                <a:gd name="T45" fmla="*/ 57 h 72"/>
                <a:gd name="T46" fmla="*/ 116 w 147"/>
                <a:gd name="T47" fmla="*/ 43 h 72"/>
                <a:gd name="T48" fmla="*/ 136 w 147"/>
                <a:gd name="T49" fmla="*/ 28 h 72"/>
                <a:gd name="T50" fmla="*/ 146 w 147"/>
                <a:gd name="T51" fmla="*/ 7 h 72"/>
                <a:gd name="T52" fmla="*/ 136 w 147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72"/>
                <a:gd name="T83" fmla="*/ 147 w 147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72">
                  <a:moveTo>
                    <a:pt x="136" y="0"/>
                  </a:moveTo>
                  <a:lnTo>
                    <a:pt x="107" y="7"/>
                  </a:lnTo>
                  <a:lnTo>
                    <a:pt x="107" y="28"/>
                  </a:lnTo>
                  <a:lnTo>
                    <a:pt x="97" y="28"/>
                  </a:lnTo>
                  <a:lnTo>
                    <a:pt x="77" y="28"/>
                  </a:lnTo>
                  <a:lnTo>
                    <a:pt x="68" y="21"/>
                  </a:lnTo>
                  <a:lnTo>
                    <a:pt x="58" y="21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10" y="7"/>
                  </a:lnTo>
                  <a:lnTo>
                    <a:pt x="19" y="21"/>
                  </a:lnTo>
                  <a:lnTo>
                    <a:pt x="19" y="2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19" y="43"/>
                  </a:lnTo>
                  <a:lnTo>
                    <a:pt x="19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49" y="71"/>
                  </a:lnTo>
                  <a:lnTo>
                    <a:pt x="68" y="64"/>
                  </a:lnTo>
                  <a:lnTo>
                    <a:pt x="97" y="71"/>
                  </a:lnTo>
                  <a:lnTo>
                    <a:pt x="107" y="71"/>
                  </a:lnTo>
                  <a:lnTo>
                    <a:pt x="126" y="57"/>
                  </a:lnTo>
                  <a:lnTo>
                    <a:pt x="116" y="43"/>
                  </a:lnTo>
                  <a:lnTo>
                    <a:pt x="136" y="28"/>
                  </a:lnTo>
                  <a:lnTo>
                    <a:pt x="146" y="7"/>
                  </a:lnTo>
                  <a:lnTo>
                    <a:pt x="136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7" name="Freeform 262" descr="Blue tissue paper"/>
            <p:cNvSpPr>
              <a:spLocks/>
            </p:cNvSpPr>
            <p:nvPr/>
          </p:nvSpPr>
          <p:spPr bwMode="auto">
            <a:xfrm>
              <a:off x="1075" y="1159"/>
              <a:ext cx="30" cy="8"/>
            </a:xfrm>
            <a:custGeom>
              <a:avLst/>
              <a:gdLst>
                <a:gd name="T0" fmla="*/ 9 w 30"/>
                <a:gd name="T1" fmla="*/ 0 h 8"/>
                <a:gd name="T2" fmla="*/ 9 w 30"/>
                <a:gd name="T3" fmla="*/ 0 h 8"/>
                <a:gd name="T4" fmla="*/ 0 w 30"/>
                <a:gd name="T5" fmla="*/ 7 h 8"/>
                <a:gd name="T6" fmla="*/ 20 w 30"/>
                <a:gd name="T7" fmla="*/ 7 h 8"/>
                <a:gd name="T8" fmla="*/ 29 w 30"/>
                <a:gd name="T9" fmla="*/ 0 h 8"/>
                <a:gd name="T10" fmla="*/ 9 w 3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8"/>
                <a:gd name="T20" fmla="*/ 30 w 3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8">
                  <a:moveTo>
                    <a:pt x="9" y="0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20" y="7"/>
                  </a:lnTo>
                  <a:lnTo>
                    <a:pt x="29" y="0"/>
                  </a:lnTo>
                  <a:lnTo>
                    <a:pt x="9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8" name="Line 263" descr="Blue tissue paper"/>
            <p:cNvSpPr>
              <a:spLocks noChangeShapeType="1"/>
            </p:cNvSpPr>
            <p:nvPr/>
          </p:nvSpPr>
          <p:spPr bwMode="auto">
            <a:xfrm>
              <a:off x="4823" y="2877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9" name="Line 264" descr="Blue tissue paper"/>
            <p:cNvSpPr>
              <a:spLocks noChangeShapeType="1"/>
            </p:cNvSpPr>
            <p:nvPr/>
          </p:nvSpPr>
          <p:spPr bwMode="auto">
            <a:xfrm>
              <a:off x="4833" y="288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0" name="Freeform 265" descr="Blue tissue paper"/>
            <p:cNvSpPr>
              <a:spLocks/>
            </p:cNvSpPr>
            <p:nvPr/>
          </p:nvSpPr>
          <p:spPr bwMode="auto">
            <a:xfrm>
              <a:off x="4818" y="2877"/>
              <a:ext cx="88" cy="99"/>
            </a:xfrm>
            <a:custGeom>
              <a:avLst/>
              <a:gdLst>
                <a:gd name="T0" fmla="*/ 0 w 88"/>
                <a:gd name="T1" fmla="*/ 0 h 99"/>
                <a:gd name="T2" fmla="*/ 9 w 88"/>
                <a:gd name="T3" fmla="*/ 35 h 99"/>
                <a:gd name="T4" fmla="*/ 29 w 88"/>
                <a:gd name="T5" fmla="*/ 70 h 99"/>
                <a:gd name="T6" fmla="*/ 87 w 88"/>
                <a:gd name="T7" fmla="*/ 98 h 99"/>
                <a:gd name="T8" fmla="*/ 87 w 88"/>
                <a:gd name="T9" fmla="*/ 70 h 99"/>
                <a:gd name="T10" fmla="*/ 67 w 88"/>
                <a:gd name="T11" fmla="*/ 63 h 99"/>
                <a:gd name="T12" fmla="*/ 67 w 88"/>
                <a:gd name="T13" fmla="*/ 28 h 99"/>
                <a:gd name="T14" fmla="*/ 48 w 88"/>
                <a:gd name="T15" fmla="*/ 7 h 99"/>
                <a:gd name="T16" fmla="*/ 29 w 88"/>
                <a:gd name="T17" fmla="*/ 7 h 99"/>
                <a:gd name="T18" fmla="*/ 0 w 88"/>
                <a:gd name="T19" fmla="*/ 7 h 99"/>
                <a:gd name="T20" fmla="*/ 0 w 88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99"/>
                <a:gd name="T35" fmla="*/ 88 w 88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99">
                  <a:moveTo>
                    <a:pt x="0" y="0"/>
                  </a:moveTo>
                  <a:lnTo>
                    <a:pt x="9" y="35"/>
                  </a:lnTo>
                  <a:lnTo>
                    <a:pt x="29" y="70"/>
                  </a:lnTo>
                  <a:lnTo>
                    <a:pt x="87" y="98"/>
                  </a:lnTo>
                  <a:lnTo>
                    <a:pt x="87" y="70"/>
                  </a:lnTo>
                  <a:lnTo>
                    <a:pt x="67" y="63"/>
                  </a:lnTo>
                  <a:lnTo>
                    <a:pt x="67" y="28"/>
                  </a:lnTo>
                  <a:lnTo>
                    <a:pt x="48" y="7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1" name="Freeform 266" descr="Blue tissue paper"/>
            <p:cNvSpPr>
              <a:spLocks/>
            </p:cNvSpPr>
            <p:nvPr/>
          </p:nvSpPr>
          <p:spPr bwMode="auto">
            <a:xfrm>
              <a:off x="5049" y="2883"/>
              <a:ext cx="165" cy="115"/>
            </a:xfrm>
            <a:custGeom>
              <a:avLst/>
              <a:gdLst>
                <a:gd name="T0" fmla="*/ 0 w 165"/>
                <a:gd name="T1" fmla="*/ 100 h 115"/>
                <a:gd name="T2" fmla="*/ 10 w 165"/>
                <a:gd name="T3" fmla="*/ 107 h 115"/>
                <a:gd name="T4" fmla="*/ 19 w 165"/>
                <a:gd name="T5" fmla="*/ 114 h 115"/>
                <a:gd name="T6" fmla="*/ 38 w 165"/>
                <a:gd name="T7" fmla="*/ 107 h 115"/>
                <a:gd name="T8" fmla="*/ 49 w 165"/>
                <a:gd name="T9" fmla="*/ 107 h 115"/>
                <a:gd name="T10" fmla="*/ 68 w 165"/>
                <a:gd name="T11" fmla="*/ 92 h 115"/>
                <a:gd name="T12" fmla="*/ 77 w 165"/>
                <a:gd name="T13" fmla="*/ 92 h 115"/>
                <a:gd name="T14" fmla="*/ 87 w 165"/>
                <a:gd name="T15" fmla="*/ 78 h 115"/>
                <a:gd name="T16" fmla="*/ 96 w 165"/>
                <a:gd name="T17" fmla="*/ 57 h 115"/>
                <a:gd name="T18" fmla="*/ 106 w 165"/>
                <a:gd name="T19" fmla="*/ 57 h 115"/>
                <a:gd name="T20" fmla="*/ 115 w 165"/>
                <a:gd name="T21" fmla="*/ 43 h 115"/>
                <a:gd name="T22" fmla="*/ 145 w 165"/>
                <a:gd name="T23" fmla="*/ 36 h 115"/>
                <a:gd name="T24" fmla="*/ 154 w 165"/>
                <a:gd name="T25" fmla="*/ 36 h 115"/>
                <a:gd name="T26" fmla="*/ 164 w 165"/>
                <a:gd name="T27" fmla="*/ 29 h 115"/>
                <a:gd name="T28" fmla="*/ 145 w 165"/>
                <a:gd name="T29" fmla="*/ 7 h 115"/>
                <a:gd name="T30" fmla="*/ 134 w 165"/>
                <a:gd name="T31" fmla="*/ 0 h 115"/>
                <a:gd name="T32" fmla="*/ 125 w 165"/>
                <a:gd name="T33" fmla="*/ 0 h 115"/>
                <a:gd name="T34" fmla="*/ 106 w 165"/>
                <a:gd name="T35" fmla="*/ 14 h 115"/>
                <a:gd name="T36" fmla="*/ 106 w 165"/>
                <a:gd name="T37" fmla="*/ 29 h 115"/>
                <a:gd name="T38" fmla="*/ 96 w 165"/>
                <a:gd name="T39" fmla="*/ 43 h 115"/>
                <a:gd name="T40" fmla="*/ 96 w 165"/>
                <a:gd name="T41" fmla="*/ 50 h 115"/>
                <a:gd name="T42" fmla="*/ 96 w 165"/>
                <a:gd name="T43" fmla="*/ 57 h 115"/>
                <a:gd name="T44" fmla="*/ 87 w 165"/>
                <a:gd name="T45" fmla="*/ 57 h 115"/>
                <a:gd name="T46" fmla="*/ 77 w 165"/>
                <a:gd name="T47" fmla="*/ 50 h 115"/>
                <a:gd name="T48" fmla="*/ 58 w 165"/>
                <a:gd name="T49" fmla="*/ 71 h 115"/>
                <a:gd name="T50" fmla="*/ 29 w 165"/>
                <a:gd name="T51" fmla="*/ 85 h 115"/>
                <a:gd name="T52" fmla="*/ 19 w 165"/>
                <a:gd name="T53" fmla="*/ 92 h 115"/>
                <a:gd name="T54" fmla="*/ 10 w 165"/>
                <a:gd name="T55" fmla="*/ 100 h 115"/>
                <a:gd name="T56" fmla="*/ 0 w 165"/>
                <a:gd name="T57" fmla="*/ 10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15"/>
                <a:gd name="T89" fmla="*/ 165 w 165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15">
                  <a:moveTo>
                    <a:pt x="0" y="100"/>
                  </a:moveTo>
                  <a:lnTo>
                    <a:pt x="10" y="107"/>
                  </a:lnTo>
                  <a:lnTo>
                    <a:pt x="19" y="114"/>
                  </a:lnTo>
                  <a:lnTo>
                    <a:pt x="38" y="107"/>
                  </a:lnTo>
                  <a:lnTo>
                    <a:pt x="49" y="107"/>
                  </a:lnTo>
                  <a:lnTo>
                    <a:pt x="68" y="92"/>
                  </a:lnTo>
                  <a:lnTo>
                    <a:pt x="77" y="92"/>
                  </a:lnTo>
                  <a:lnTo>
                    <a:pt x="87" y="78"/>
                  </a:lnTo>
                  <a:lnTo>
                    <a:pt x="96" y="57"/>
                  </a:lnTo>
                  <a:lnTo>
                    <a:pt x="106" y="57"/>
                  </a:lnTo>
                  <a:lnTo>
                    <a:pt x="115" y="43"/>
                  </a:lnTo>
                  <a:lnTo>
                    <a:pt x="145" y="36"/>
                  </a:lnTo>
                  <a:lnTo>
                    <a:pt x="154" y="36"/>
                  </a:lnTo>
                  <a:lnTo>
                    <a:pt x="164" y="29"/>
                  </a:lnTo>
                  <a:lnTo>
                    <a:pt x="145" y="7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06" y="14"/>
                  </a:lnTo>
                  <a:lnTo>
                    <a:pt x="106" y="29"/>
                  </a:lnTo>
                  <a:lnTo>
                    <a:pt x="96" y="43"/>
                  </a:lnTo>
                  <a:lnTo>
                    <a:pt x="96" y="50"/>
                  </a:lnTo>
                  <a:lnTo>
                    <a:pt x="96" y="57"/>
                  </a:lnTo>
                  <a:lnTo>
                    <a:pt x="87" y="57"/>
                  </a:lnTo>
                  <a:lnTo>
                    <a:pt x="77" y="50"/>
                  </a:lnTo>
                  <a:lnTo>
                    <a:pt x="58" y="71"/>
                  </a:lnTo>
                  <a:lnTo>
                    <a:pt x="29" y="85"/>
                  </a:lnTo>
                  <a:lnTo>
                    <a:pt x="19" y="92"/>
                  </a:lnTo>
                  <a:lnTo>
                    <a:pt x="10" y="100"/>
                  </a:lnTo>
                  <a:lnTo>
                    <a:pt x="0" y="10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2" name="Freeform 267" descr="Blue tissue paper"/>
            <p:cNvSpPr>
              <a:spLocks/>
            </p:cNvSpPr>
            <p:nvPr/>
          </p:nvSpPr>
          <p:spPr bwMode="auto">
            <a:xfrm>
              <a:off x="5126" y="2927"/>
              <a:ext cx="20" cy="14"/>
            </a:xfrm>
            <a:custGeom>
              <a:avLst/>
              <a:gdLst>
                <a:gd name="T0" fmla="*/ 0 w 20"/>
                <a:gd name="T1" fmla="*/ 7 h 14"/>
                <a:gd name="T2" fmla="*/ 10 w 20"/>
                <a:gd name="T3" fmla="*/ 13 h 14"/>
                <a:gd name="T4" fmla="*/ 19 w 20"/>
                <a:gd name="T5" fmla="*/ 13 h 14"/>
                <a:gd name="T6" fmla="*/ 19 w 20"/>
                <a:gd name="T7" fmla="*/ 7 h 14"/>
                <a:gd name="T8" fmla="*/ 19 w 20"/>
                <a:gd name="T9" fmla="*/ 0 h 14"/>
                <a:gd name="T10" fmla="*/ 0 w 20"/>
                <a:gd name="T11" fmla="*/ 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4"/>
                <a:gd name="T20" fmla="*/ 20 w 2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4">
                  <a:moveTo>
                    <a:pt x="0" y="7"/>
                  </a:moveTo>
                  <a:lnTo>
                    <a:pt x="10" y="13"/>
                  </a:lnTo>
                  <a:lnTo>
                    <a:pt x="19" y="1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7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3" name="Freeform 268" descr="Blue tissue paper"/>
            <p:cNvSpPr>
              <a:spLocks/>
            </p:cNvSpPr>
            <p:nvPr/>
          </p:nvSpPr>
          <p:spPr bwMode="auto">
            <a:xfrm>
              <a:off x="5519" y="3061"/>
              <a:ext cx="232" cy="179"/>
            </a:xfrm>
            <a:custGeom>
              <a:avLst/>
              <a:gdLst>
                <a:gd name="T0" fmla="*/ 231 w 232"/>
                <a:gd name="T1" fmla="*/ 64 h 179"/>
                <a:gd name="T2" fmla="*/ 192 w 232"/>
                <a:gd name="T3" fmla="*/ 43 h 179"/>
                <a:gd name="T4" fmla="*/ 173 w 232"/>
                <a:gd name="T5" fmla="*/ 29 h 179"/>
                <a:gd name="T6" fmla="*/ 144 w 232"/>
                <a:gd name="T7" fmla="*/ 36 h 179"/>
                <a:gd name="T8" fmla="*/ 125 w 232"/>
                <a:gd name="T9" fmla="*/ 50 h 179"/>
                <a:gd name="T10" fmla="*/ 106 w 232"/>
                <a:gd name="T11" fmla="*/ 50 h 179"/>
                <a:gd name="T12" fmla="*/ 77 w 232"/>
                <a:gd name="T13" fmla="*/ 50 h 179"/>
                <a:gd name="T14" fmla="*/ 77 w 232"/>
                <a:gd name="T15" fmla="*/ 14 h 179"/>
                <a:gd name="T16" fmla="*/ 48 w 232"/>
                <a:gd name="T17" fmla="*/ 0 h 179"/>
                <a:gd name="T18" fmla="*/ 28 w 232"/>
                <a:gd name="T19" fmla="*/ 0 h 179"/>
                <a:gd name="T20" fmla="*/ 0 w 232"/>
                <a:gd name="T21" fmla="*/ 7 h 179"/>
                <a:gd name="T22" fmla="*/ 0 w 232"/>
                <a:gd name="T23" fmla="*/ 14 h 179"/>
                <a:gd name="T24" fmla="*/ 19 w 232"/>
                <a:gd name="T25" fmla="*/ 14 h 179"/>
                <a:gd name="T26" fmla="*/ 19 w 232"/>
                <a:gd name="T27" fmla="*/ 29 h 179"/>
                <a:gd name="T28" fmla="*/ 39 w 232"/>
                <a:gd name="T29" fmla="*/ 36 h 179"/>
                <a:gd name="T30" fmla="*/ 48 w 232"/>
                <a:gd name="T31" fmla="*/ 43 h 179"/>
                <a:gd name="T32" fmla="*/ 58 w 232"/>
                <a:gd name="T33" fmla="*/ 43 h 179"/>
                <a:gd name="T34" fmla="*/ 39 w 232"/>
                <a:gd name="T35" fmla="*/ 50 h 179"/>
                <a:gd name="T36" fmla="*/ 28 w 232"/>
                <a:gd name="T37" fmla="*/ 57 h 179"/>
                <a:gd name="T38" fmla="*/ 39 w 232"/>
                <a:gd name="T39" fmla="*/ 64 h 179"/>
                <a:gd name="T40" fmla="*/ 67 w 232"/>
                <a:gd name="T41" fmla="*/ 64 h 179"/>
                <a:gd name="T42" fmla="*/ 86 w 232"/>
                <a:gd name="T43" fmla="*/ 64 h 179"/>
                <a:gd name="T44" fmla="*/ 116 w 232"/>
                <a:gd name="T45" fmla="*/ 79 h 179"/>
                <a:gd name="T46" fmla="*/ 144 w 232"/>
                <a:gd name="T47" fmla="*/ 100 h 179"/>
                <a:gd name="T48" fmla="*/ 154 w 232"/>
                <a:gd name="T49" fmla="*/ 107 h 179"/>
                <a:gd name="T50" fmla="*/ 154 w 232"/>
                <a:gd name="T51" fmla="*/ 121 h 179"/>
                <a:gd name="T52" fmla="*/ 164 w 232"/>
                <a:gd name="T53" fmla="*/ 121 h 179"/>
                <a:gd name="T54" fmla="*/ 134 w 232"/>
                <a:gd name="T55" fmla="*/ 135 h 179"/>
                <a:gd name="T56" fmla="*/ 154 w 232"/>
                <a:gd name="T57" fmla="*/ 142 h 179"/>
                <a:gd name="T58" fmla="*/ 144 w 232"/>
                <a:gd name="T59" fmla="*/ 157 h 179"/>
                <a:gd name="T60" fmla="*/ 144 w 232"/>
                <a:gd name="T61" fmla="*/ 164 h 179"/>
                <a:gd name="T62" fmla="*/ 173 w 232"/>
                <a:gd name="T63" fmla="*/ 164 h 179"/>
                <a:gd name="T64" fmla="*/ 183 w 232"/>
                <a:gd name="T65" fmla="*/ 171 h 179"/>
                <a:gd name="T66" fmla="*/ 192 w 232"/>
                <a:gd name="T67" fmla="*/ 178 h 179"/>
                <a:gd name="T68" fmla="*/ 231 w 232"/>
                <a:gd name="T69" fmla="*/ 64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179"/>
                <a:gd name="T107" fmla="*/ 232 w 232"/>
                <a:gd name="T108" fmla="*/ 179 h 1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179">
                  <a:moveTo>
                    <a:pt x="231" y="64"/>
                  </a:moveTo>
                  <a:lnTo>
                    <a:pt x="192" y="43"/>
                  </a:lnTo>
                  <a:lnTo>
                    <a:pt x="173" y="29"/>
                  </a:lnTo>
                  <a:lnTo>
                    <a:pt x="144" y="36"/>
                  </a:lnTo>
                  <a:lnTo>
                    <a:pt x="125" y="50"/>
                  </a:lnTo>
                  <a:lnTo>
                    <a:pt x="106" y="50"/>
                  </a:lnTo>
                  <a:lnTo>
                    <a:pt x="77" y="50"/>
                  </a:lnTo>
                  <a:lnTo>
                    <a:pt x="77" y="14"/>
                  </a:lnTo>
                  <a:lnTo>
                    <a:pt x="48" y="0"/>
                  </a:lnTo>
                  <a:lnTo>
                    <a:pt x="28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9" y="14"/>
                  </a:lnTo>
                  <a:lnTo>
                    <a:pt x="19" y="29"/>
                  </a:lnTo>
                  <a:lnTo>
                    <a:pt x="39" y="36"/>
                  </a:lnTo>
                  <a:lnTo>
                    <a:pt x="48" y="43"/>
                  </a:lnTo>
                  <a:lnTo>
                    <a:pt x="58" y="43"/>
                  </a:lnTo>
                  <a:lnTo>
                    <a:pt x="39" y="50"/>
                  </a:lnTo>
                  <a:lnTo>
                    <a:pt x="28" y="57"/>
                  </a:lnTo>
                  <a:lnTo>
                    <a:pt x="39" y="64"/>
                  </a:lnTo>
                  <a:lnTo>
                    <a:pt x="67" y="64"/>
                  </a:lnTo>
                  <a:lnTo>
                    <a:pt x="86" y="64"/>
                  </a:lnTo>
                  <a:lnTo>
                    <a:pt x="116" y="79"/>
                  </a:lnTo>
                  <a:lnTo>
                    <a:pt x="144" y="100"/>
                  </a:lnTo>
                  <a:lnTo>
                    <a:pt x="154" y="107"/>
                  </a:lnTo>
                  <a:lnTo>
                    <a:pt x="154" y="121"/>
                  </a:lnTo>
                  <a:lnTo>
                    <a:pt x="164" y="121"/>
                  </a:lnTo>
                  <a:lnTo>
                    <a:pt x="134" y="135"/>
                  </a:lnTo>
                  <a:lnTo>
                    <a:pt x="154" y="142"/>
                  </a:lnTo>
                  <a:lnTo>
                    <a:pt x="144" y="157"/>
                  </a:lnTo>
                  <a:lnTo>
                    <a:pt x="144" y="164"/>
                  </a:lnTo>
                  <a:lnTo>
                    <a:pt x="173" y="164"/>
                  </a:lnTo>
                  <a:lnTo>
                    <a:pt x="183" y="171"/>
                  </a:lnTo>
                  <a:lnTo>
                    <a:pt x="192" y="178"/>
                  </a:lnTo>
                  <a:lnTo>
                    <a:pt x="231" y="64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4" name="Freeform 269" descr="Blue tissue paper"/>
            <p:cNvSpPr>
              <a:spLocks/>
            </p:cNvSpPr>
            <p:nvPr/>
          </p:nvSpPr>
          <p:spPr bwMode="auto">
            <a:xfrm>
              <a:off x="5625" y="3210"/>
              <a:ext cx="30" cy="22"/>
            </a:xfrm>
            <a:custGeom>
              <a:avLst/>
              <a:gdLst>
                <a:gd name="T0" fmla="*/ 10 w 30"/>
                <a:gd name="T1" fmla="*/ 0 h 22"/>
                <a:gd name="T2" fmla="*/ 0 w 30"/>
                <a:gd name="T3" fmla="*/ 0 h 22"/>
                <a:gd name="T4" fmla="*/ 0 w 30"/>
                <a:gd name="T5" fmla="*/ 7 h 22"/>
                <a:gd name="T6" fmla="*/ 10 w 30"/>
                <a:gd name="T7" fmla="*/ 14 h 22"/>
                <a:gd name="T8" fmla="*/ 10 w 30"/>
                <a:gd name="T9" fmla="*/ 21 h 22"/>
                <a:gd name="T10" fmla="*/ 29 w 30"/>
                <a:gd name="T11" fmla="*/ 0 h 22"/>
                <a:gd name="T12" fmla="*/ 19 w 30"/>
                <a:gd name="T13" fmla="*/ 0 h 22"/>
                <a:gd name="T14" fmla="*/ 10 w 30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2"/>
                <a:gd name="T26" fmla="*/ 30 w 30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2">
                  <a:moveTo>
                    <a:pt x="1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5" name="Freeform 270" descr="Blue tissue paper"/>
            <p:cNvSpPr>
              <a:spLocks/>
            </p:cNvSpPr>
            <p:nvPr/>
          </p:nvSpPr>
          <p:spPr bwMode="auto">
            <a:xfrm>
              <a:off x="5701" y="3118"/>
              <a:ext cx="222" cy="192"/>
            </a:xfrm>
            <a:custGeom>
              <a:avLst/>
              <a:gdLst>
                <a:gd name="T0" fmla="*/ 48 w 222"/>
                <a:gd name="T1" fmla="*/ 0 h 192"/>
                <a:gd name="T2" fmla="*/ 0 w 222"/>
                <a:gd name="T3" fmla="*/ 121 h 192"/>
                <a:gd name="T4" fmla="*/ 28 w 222"/>
                <a:gd name="T5" fmla="*/ 135 h 192"/>
                <a:gd name="T6" fmla="*/ 39 w 222"/>
                <a:gd name="T7" fmla="*/ 128 h 192"/>
                <a:gd name="T8" fmla="*/ 39 w 222"/>
                <a:gd name="T9" fmla="*/ 135 h 192"/>
                <a:gd name="T10" fmla="*/ 67 w 222"/>
                <a:gd name="T11" fmla="*/ 135 h 192"/>
                <a:gd name="T12" fmla="*/ 67 w 222"/>
                <a:gd name="T13" fmla="*/ 121 h 192"/>
                <a:gd name="T14" fmla="*/ 39 w 222"/>
                <a:gd name="T15" fmla="*/ 113 h 192"/>
                <a:gd name="T16" fmla="*/ 67 w 222"/>
                <a:gd name="T17" fmla="*/ 113 h 192"/>
                <a:gd name="T18" fmla="*/ 77 w 222"/>
                <a:gd name="T19" fmla="*/ 106 h 192"/>
                <a:gd name="T20" fmla="*/ 116 w 222"/>
                <a:gd name="T21" fmla="*/ 121 h 192"/>
                <a:gd name="T22" fmla="*/ 135 w 222"/>
                <a:gd name="T23" fmla="*/ 135 h 192"/>
                <a:gd name="T24" fmla="*/ 154 w 222"/>
                <a:gd name="T25" fmla="*/ 149 h 192"/>
                <a:gd name="T26" fmla="*/ 154 w 222"/>
                <a:gd name="T27" fmla="*/ 156 h 192"/>
                <a:gd name="T28" fmla="*/ 163 w 222"/>
                <a:gd name="T29" fmla="*/ 156 h 192"/>
                <a:gd name="T30" fmla="*/ 173 w 222"/>
                <a:gd name="T31" fmla="*/ 177 h 192"/>
                <a:gd name="T32" fmla="*/ 202 w 222"/>
                <a:gd name="T33" fmla="*/ 191 h 192"/>
                <a:gd name="T34" fmla="*/ 221 w 222"/>
                <a:gd name="T35" fmla="*/ 191 h 192"/>
                <a:gd name="T36" fmla="*/ 212 w 222"/>
                <a:gd name="T37" fmla="*/ 177 h 192"/>
                <a:gd name="T38" fmla="*/ 221 w 222"/>
                <a:gd name="T39" fmla="*/ 177 h 192"/>
                <a:gd name="T40" fmla="*/ 212 w 222"/>
                <a:gd name="T41" fmla="*/ 162 h 192"/>
                <a:gd name="T42" fmla="*/ 163 w 222"/>
                <a:gd name="T43" fmla="*/ 135 h 192"/>
                <a:gd name="T44" fmla="*/ 154 w 222"/>
                <a:gd name="T45" fmla="*/ 106 h 192"/>
                <a:gd name="T46" fmla="*/ 163 w 222"/>
                <a:gd name="T47" fmla="*/ 99 h 192"/>
                <a:gd name="T48" fmla="*/ 163 w 222"/>
                <a:gd name="T49" fmla="*/ 92 h 192"/>
                <a:gd name="T50" fmla="*/ 163 w 222"/>
                <a:gd name="T51" fmla="*/ 85 h 192"/>
                <a:gd name="T52" fmla="*/ 144 w 222"/>
                <a:gd name="T53" fmla="*/ 70 h 192"/>
                <a:gd name="T54" fmla="*/ 135 w 222"/>
                <a:gd name="T55" fmla="*/ 70 h 192"/>
                <a:gd name="T56" fmla="*/ 135 w 222"/>
                <a:gd name="T57" fmla="*/ 56 h 192"/>
                <a:gd name="T58" fmla="*/ 105 w 222"/>
                <a:gd name="T59" fmla="*/ 29 h 192"/>
                <a:gd name="T60" fmla="*/ 77 w 222"/>
                <a:gd name="T61" fmla="*/ 21 h 192"/>
                <a:gd name="T62" fmla="*/ 58 w 222"/>
                <a:gd name="T63" fmla="*/ 7 h 192"/>
                <a:gd name="T64" fmla="*/ 48 w 222"/>
                <a:gd name="T65" fmla="*/ 0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192"/>
                <a:gd name="T101" fmla="*/ 222 w 222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192">
                  <a:moveTo>
                    <a:pt x="48" y="0"/>
                  </a:moveTo>
                  <a:lnTo>
                    <a:pt x="0" y="121"/>
                  </a:lnTo>
                  <a:lnTo>
                    <a:pt x="28" y="135"/>
                  </a:lnTo>
                  <a:lnTo>
                    <a:pt x="39" y="128"/>
                  </a:lnTo>
                  <a:lnTo>
                    <a:pt x="39" y="135"/>
                  </a:lnTo>
                  <a:lnTo>
                    <a:pt x="67" y="135"/>
                  </a:lnTo>
                  <a:lnTo>
                    <a:pt x="67" y="121"/>
                  </a:lnTo>
                  <a:lnTo>
                    <a:pt x="39" y="113"/>
                  </a:lnTo>
                  <a:lnTo>
                    <a:pt x="67" y="113"/>
                  </a:lnTo>
                  <a:lnTo>
                    <a:pt x="77" y="106"/>
                  </a:lnTo>
                  <a:lnTo>
                    <a:pt x="116" y="121"/>
                  </a:lnTo>
                  <a:lnTo>
                    <a:pt x="135" y="135"/>
                  </a:lnTo>
                  <a:lnTo>
                    <a:pt x="154" y="149"/>
                  </a:lnTo>
                  <a:lnTo>
                    <a:pt x="154" y="156"/>
                  </a:lnTo>
                  <a:lnTo>
                    <a:pt x="163" y="156"/>
                  </a:lnTo>
                  <a:lnTo>
                    <a:pt x="173" y="177"/>
                  </a:lnTo>
                  <a:lnTo>
                    <a:pt x="202" y="191"/>
                  </a:lnTo>
                  <a:lnTo>
                    <a:pt x="221" y="191"/>
                  </a:lnTo>
                  <a:lnTo>
                    <a:pt x="212" y="177"/>
                  </a:lnTo>
                  <a:lnTo>
                    <a:pt x="221" y="177"/>
                  </a:lnTo>
                  <a:lnTo>
                    <a:pt x="212" y="162"/>
                  </a:lnTo>
                  <a:lnTo>
                    <a:pt x="163" y="135"/>
                  </a:lnTo>
                  <a:lnTo>
                    <a:pt x="154" y="106"/>
                  </a:lnTo>
                  <a:lnTo>
                    <a:pt x="163" y="99"/>
                  </a:lnTo>
                  <a:lnTo>
                    <a:pt x="163" y="92"/>
                  </a:lnTo>
                  <a:lnTo>
                    <a:pt x="163" y="85"/>
                  </a:lnTo>
                  <a:lnTo>
                    <a:pt x="144" y="70"/>
                  </a:lnTo>
                  <a:lnTo>
                    <a:pt x="135" y="70"/>
                  </a:lnTo>
                  <a:lnTo>
                    <a:pt x="135" y="56"/>
                  </a:lnTo>
                  <a:lnTo>
                    <a:pt x="105" y="29"/>
                  </a:lnTo>
                  <a:lnTo>
                    <a:pt x="77" y="21"/>
                  </a:lnTo>
                  <a:lnTo>
                    <a:pt x="58" y="7"/>
                  </a:lnTo>
                  <a:lnTo>
                    <a:pt x="4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6" name="Freeform 271" descr="Blue tissue paper"/>
            <p:cNvSpPr>
              <a:spLocks/>
            </p:cNvSpPr>
            <p:nvPr/>
          </p:nvSpPr>
          <p:spPr bwMode="auto">
            <a:xfrm>
              <a:off x="5019" y="3246"/>
              <a:ext cx="876" cy="568"/>
            </a:xfrm>
            <a:custGeom>
              <a:avLst/>
              <a:gdLst>
                <a:gd name="T0" fmla="*/ 490 w 876"/>
                <a:gd name="T1" fmla="*/ 21 h 568"/>
                <a:gd name="T2" fmla="*/ 432 w 876"/>
                <a:gd name="T3" fmla="*/ 29 h 568"/>
                <a:gd name="T4" fmla="*/ 413 w 876"/>
                <a:gd name="T5" fmla="*/ 50 h 568"/>
                <a:gd name="T6" fmla="*/ 374 w 876"/>
                <a:gd name="T7" fmla="*/ 43 h 568"/>
                <a:gd name="T8" fmla="*/ 318 w 876"/>
                <a:gd name="T9" fmla="*/ 43 h 568"/>
                <a:gd name="T10" fmla="*/ 250 w 876"/>
                <a:gd name="T11" fmla="*/ 71 h 568"/>
                <a:gd name="T12" fmla="*/ 230 w 876"/>
                <a:gd name="T13" fmla="*/ 92 h 568"/>
                <a:gd name="T14" fmla="*/ 183 w 876"/>
                <a:gd name="T15" fmla="*/ 120 h 568"/>
                <a:gd name="T16" fmla="*/ 96 w 876"/>
                <a:gd name="T17" fmla="*/ 127 h 568"/>
                <a:gd name="T18" fmla="*/ 39 w 876"/>
                <a:gd name="T19" fmla="*/ 135 h 568"/>
                <a:gd name="T20" fmla="*/ 39 w 876"/>
                <a:gd name="T21" fmla="*/ 227 h 568"/>
                <a:gd name="T22" fmla="*/ 9 w 876"/>
                <a:gd name="T23" fmla="*/ 241 h 568"/>
                <a:gd name="T24" fmla="*/ 19 w 876"/>
                <a:gd name="T25" fmla="*/ 348 h 568"/>
                <a:gd name="T26" fmla="*/ 19 w 876"/>
                <a:gd name="T27" fmla="*/ 390 h 568"/>
                <a:gd name="T28" fmla="*/ 48 w 876"/>
                <a:gd name="T29" fmla="*/ 404 h 568"/>
                <a:gd name="T30" fmla="*/ 116 w 876"/>
                <a:gd name="T31" fmla="*/ 382 h 568"/>
                <a:gd name="T32" fmla="*/ 174 w 876"/>
                <a:gd name="T33" fmla="*/ 397 h 568"/>
                <a:gd name="T34" fmla="*/ 221 w 876"/>
                <a:gd name="T35" fmla="*/ 369 h 568"/>
                <a:gd name="T36" fmla="*/ 288 w 876"/>
                <a:gd name="T37" fmla="*/ 362 h 568"/>
                <a:gd name="T38" fmla="*/ 413 w 876"/>
                <a:gd name="T39" fmla="*/ 390 h 568"/>
                <a:gd name="T40" fmla="*/ 443 w 876"/>
                <a:gd name="T41" fmla="*/ 425 h 568"/>
                <a:gd name="T42" fmla="*/ 490 w 876"/>
                <a:gd name="T43" fmla="*/ 418 h 568"/>
                <a:gd name="T44" fmla="*/ 509 w 876"/>
                <a:gd name="T45" fmla="*/ 425 h 568"/>
                <a:gd name="T46" fmla="*/ 471 w 876"/>
                <a:gd name="T47" fmla="*/ 454 h 568"/>
                <a:gd name="T48" fmla="*/ 538 w 876"/>
                <a:gd name="T49" fmla="*/ 432 h 568"/>
                <a:gd name="T50" fmla="*/ 500 w 876"/>
                <a:gd name="T51" fmla="*/ 475 h 568"/>
                <a:gd name="T52" fmla="*/ 538 w 876"/>
                <a:gd name="T53" fmla="*/ 461 h 568"/>
                <a:gd name="T54" fmla="*/ 520 w 876"/>
                <a:gd name="T55" fmla="*/ 504 h 568"/>
                <a:gd name="T56" fmla="*/ 567 w 876"/>
                <a:gd name="T57" fmla="*/ 546 h 568"/>
                <a:gd name="T58" fmla="*/ 615 w 876"/>
                <a:gd name="T59" fmla="*/ 553 h 568"/>
                <a:gd name="T60" fmla="*/ 634 w 876"/>
                <a:gd name="T61" fmla="*/ 560 h 568"/>
                <a:gd name="T62" fmla="*/ 701 w 876"/>
                <a:gd name="T63" fmla="*/ 560 h 568"/>
                <a:gd name="T64" fmla="*/ 750 w 876"/>
                <a:gd name="T65" fmla="*/ 553 h 568"/>
                <a:gd name="T66" fmla="*/ 798 w 876"/>
                <a:gd name="T67" fmla="*/ 489 h 568"/>
                <a:gd name="T68" fmla="*/ 846 w 876"/>
                <a:gd name="T69" fmla="*/ 425 h 568"/>
                <a:gd name="T70" fmla="*/ 875 w 876"/>
                <a:gd name="T71" fmla="*/ 341 h 568"/>
                <a:gd name="T72" fmla="*/ 846 w 876"/>
                <a:gd name="T73" fmla="*/ 227 h 568"/>
                <a:gd name="T74" fmla="*/ 798 w 876"/>
                <a:gd name="T75" fmla="*/ 185 h 568"/>
                <a:gd name="T76" fmla="*/ 769 w 876"/>
                <a:gd name="T77" fmla="*/ 156 h 568"/>
                <a:gd name="T78" fmla="*/ 759 w 876"/>
                <a:gd name="T79" fmla="*/ 99 h 568"/>
                <a:gd name="T80" fmla="*/ 731 w 876"/>
                <a:gd name="T81" fmla="*/ 64 h 568"/>
                <a:gd name="T82" fmla="*/ 711 w 876"/>
                <a:gd name="T83" fmla="*/ 43 h 568"/>
                <a:gd name="T84" fmla="*/ 683 w 876"/>
                <a:gd name="T85" fmla="*/ 113 h 568"/>
                <a:gd name="T86" fmla="*/ 654 w 876"/>
                <a:gd name="T87" fmla="*/ 120 h 568"/>
                <a:gd name="T88" fmla="*/ 596 w 876"/>
                <a:gd name="T89" fmla="*/ 92 h 568"/>
                <a:gd name="T90" fmla="*/ 567 w 876"/>
                <a:gd name="T91" fmla="*/ 64 h 568"/>
                <a:gd name="T92" fmla="*/ 596 w 876"/>
                <a:gd name="T93" fmla="*/ 29 h 568"/>
                <a:gd name="T94" fmla="*/ 576 w 876"/>
                <a:gd name="T95" fmla="*/ 29 h 568"/>
                <a:gd name="T96" fmla="*/ 520 w 876"/>
                <a:gd name="T97" fmla="*/ 0 h 5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6"/>
                <a:gd name="T148" fmla="*/ 0 h 568"/>
                <a:gd name="T149" fmla="*/ 876 w 876"/>
                <a:gd name="T150" fmla="*/ 568 h 5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6" h="568">
                  <a:moveTo>
                    <a:pt x="500" y="0"/>
                  </a:moveTo>
                  <a:lnTo>
                    <a:pt x="490" y="21"/>
                  </a:lnTo>
                  <a:lnTo>
                    <a:pt x="471" y="14"/>
                  </a:lnTo>
                  <a:lnTo>
                    <a:pt x="432" y="29"/>
                  </a:lnTo>
                  <a:lnTo>
                    <a:pt x="432" y="50"/>
                  </a:lnTo>
                  <a:lnTo>
                    <a:pt x="413" y="50"/>
                  </a:lnTo>
                  <a:lnTo>
                    <a:pt x="385" y="43"/>
                  </a:lnTo>
                  <a:lnTo>
                    <a:pt x="374" y="43"/>
                  </a:lnTo>
                  <a:lnTo>
                    <a:pt x="355" y="36"/>
                  </a:lnTo>
                  <a:lnTo>
                    <a:pt x="318" y="43"/>
                  </a:lnTo>
                  <a:lnTo>
                    <a:pt x="298" y="64"/>
                  </a:lnTo>
                  <a:lnTo>
                    <a:pt x="250" y="71"/>
                  </a:lnTo>
                  <a:lnTo>
                    <a:pt x="241" y="78"/>
                  </a:lnTo>
                  <a:lnTo>
                    <a:pt x="230" y="92"/>
                  </a:lnTo>
                  <a:lnTo>
                    <a:pt x="202" y="120"/>
                  </a:lnTo>
                  <a:lnTo>
                    <a:pt x="183" y="120"/>
                  </a:lnTo>
                  <a:lnTo>
                    <a:pt x="183" y="127"/>
                  </a:lnTo>
                  <a:lnTo>
                    <a:pt x="96" y="127"/>
                  </a:lnTo>
                  <a:lnTo>
                    <a:pt x="58" y="127"/>
                  </a:lnTo>
                  <a:lnTo>
                    <a:pt x="39" y="135"/>
                  </a:lnTo>
                  <a:lnTo>
                    <a:pt x="28" y="177"/>
                  </a:lnTo>
                  <a:lnTo>
                    <a:pt x="39" y="227"/>
                  </a:lnTo>
                  <a:lnTo>
                    <a:pt x="9" y="213"/>
                  </a:lnTo>
                  <a:lnTo>
                    <a:pt x="9" y="241"/>
                  </a:lnTo>
                  <a:lnTo>
                    <a:pt x="19" y="326"/>
                  </a:lnTo>
                  <a:lnTo>
                    <a:pt x="19" y="348"/>
                  </a:lnTo>
                  <a:lnTo>
                    <a:pt x="0" y="375"/>
                  </a:lnTo>
                  <a:lnTo>
                    <a:pt x="19" y="390"/>
                  </a:lnTo>
                  <a:lnTo>
                    <a:pt x="28" y="390"/>
                  </a:lnTo>
                  <a:lnTo>
                    <a:pt x="48" y="404"/>
                  </a:lnTo>
                  <a:lnTo>
                    <a:pt x="67" y="404"/>
                  </a:lnTo>
                  <a:lnTo>
                    <a:pt x="116" y="382"/>
                  </a:lnTo>
                  <a:lnTo>
                    <a:pt x="144" y="390"/>
                  </a:lnTo>
                  <a:lnTo>
                    <a:pt x="174" y="397"/>
                  </a:lnTo>
                  <a:lnTo>
                    <a:pt x="192" y="397"/>
                  </a:lnTo>
                  <a:lnTo>
                    <a:pt x="221" y="369"/>
                  </a:lnTo>
                  <a:lnTo>
                    <a:pt x="250" y="369"/>
                  </a:lnTo>
                  <a:lnTo>
                    <a:pt x="288" y="362"/>
                  </a:lnTo>
                  <a:lnTo>
                    <a:pt x="365" y="369"/>
                  </a:lnTo>
                  <a:lnTo>
                    <a:pt x="413" y="390"/>
                  </a:lnTo>
                  <a:lnTo>
                    <a:pt x="432" y="418"/>
                  </a:lnTo>
                  <a:lnTo>
                    <a:pt x="443" y="425"/>
                  </a:lnTo>
                  <a:lnTo>
                    <a:pt x="452" y="432"/>
                  </a:lnTo>
                  <a:lnTo>
                    <a:pt x="490" y="418"/>
                  </a:lnTo>
                  <a:lnTo>
                    <a:pt x="538" y="397"/>
                  </a:lnTo>
                  <a:lnTo>
                    <a:pt x="509" y="425"/>
                  </a:lnTo>
                  <a:lnTo>
                    <a:pt x="490" y="447"/>
                  </a:lnTo>
                  <a:lnTo>
                    <a:pt x="471" y="454"/>
                  </a:lnTo>
                  <a:lnTo>
                    <a:pt x="509" y="447"/>
                  </a:lnTo>
                  <a:lnTo>
                    <a:pt x="538" y="432"/>
                  </a:lnTo>
                  <a:lnTo>
                    <a:pt x="520" y="461"/>
                  </a:lnTo>
                  <a:lnTo>
                    <a:pt x="500" y="475"/>
                  </a:lnTo>
                  <a:lnTo>
                    <a:pt x="529" y="468"/>
                  </a:lnTo>
                  <a:lnTo>
                    <a:pt x="538" y="461"/>
                  </a:lnTo>
                  <a:lnTo>
                    <a:pt x="529" y="482"/>
                  </a:lnTo>
                  <a:lnTo>
                    <a:pt x="520" y="504"/>
                  </a:lnTo>
                  <a:lnTo>
                    <a:pt x="529" y="517"/>
                  </a:lnTo>
                  <a:lnTo>
                    <a:pt x="567" y="546"/>
                  </a:lnTo>
                  <a:lnTo>
                    <a:pt x="576" y="546"/>
                  </a:lnTo>
                  <a:lnTo>
                    <a:pt x="615" y="553"/>
                  </a:lnTo>
                  <a:lnTo>
                    <a:pt x="645" y="546"/>
                  </a:lnTo>
                  <a:lnTo>
                    <a:pt x="634" y="560"/>
                  </a:lnTo>
                  <a:lnTo>
                    <a:pt x="654" y="567"/>
                  </a:lnTo>
                  <a:lnTo>
                    <a:pt x="701" y="560"/>
                  </a:lnTo>
                  <a:lnTo>
                    <a:pt x="721" y="553"/>
                  </a:lnTo>
                  <a:lnTo>
                    <a:pt x="750" y="553"/>
                  </a:lnTo>
                  <a:lnTo>
                    <a:pt x="778" y="517"/>
                  </a:lnTo>
                  <a:lnTo>
                    <a:pt x="798" y="489"/>
                  </a:lnTo>
                  <a:lnTo>
                    <a:pt x="827" y="468"/>
                  </a:lnTo>
                  <a:lnTo>
                    <a:pt x="846" y="425"/>
                  </a:lnTo>
                  <a:lnTo>
                    <a:pt x="875" y="390"/>
                  </a:lnTo>
                  <a:lnTo>
                    <a:pt x="875" y="341"/>
                  </a:lnTo>
                  <a:lnTo>
                    <a:pt x="866" y="276"/>
                  </a:lnTo>
                  <a:lnTo>
                    <a:pt x="846" y="227"/>
                  </a:lnTo>
                  <a:lnTo>
                    <a:pt x="817" y="206"/>
                  </a:lnTo>
                  <a:lnTo>
                    <a:pt x="798" y="185"/>
                  </a:lnTo>
                  <a:lnTo>
                    <a:pt x="778" y="163"/>
                  </a:lnTo>
                  <a:lnTo>
                    <a:pt x="769" y="156"/>
                  </a:lnTo>
                  <a:lnTo>
                    <a:pt x="759" y="120"/>
                  </a:lnTo>
                  <a:lnTo>
                    <a:pt x="759" y="99"/>
                  </a:lnTo>
                  <a:lnTo>
                    <a:pt x="740" y="92"/>
                  </a:lnTo>
                  <a:lnTo>
                    <a:pt x="731" y="64"/>
                  </a:lnTo>
                  <a:lnTo>
                    <a:pt x="721" y="36"/>
                  </a:lnTo>
                  <a:lnTo>
                    <a:pt x="711" y="43"/>
                  </a:lnTo>
                  <a:lnTo>
                    <a:pt x="701" y="71"/>
                  </a:lnTo>
                  <a:lnTo>
                    <a:pt x="683" y="113"/>
                  </a:lnTo>
                  <a:lnTo>
                    <a:pt x="673" y="120"/>
                  </a:lnTo>
                  <a:lnTo>
                    <a:pt x="654" y="120"/>
                  </a:lnTo>
                  <a:lnTo>
                    <a:pt x="615" y="99"/>
                  </a:lnTo>
                  <a:lnTo>
                    <a:pt x="596" y="92"/>
                  </a:lnTo>
                  <a:lnTo>
                    <a:pt x="576" y="78"/>
                  </a:lnTo>
                  <a:lnTo>
                    <a:pt x="567" y="64"/>
                  </a:lnTo>
                  <a:lnTo>
                    <a:pt x="587" y="43"/>
                  </a:lnTo>
                  <a:lnTo>
                    <a:pt x="596" y="29"/>
                  </a:lnTo>
                  <a:lnTo>
                    <a:pt x="596" y="21"/>
                  </a:lnTo>
                  <a:lnTo>
                    <a:pt x="576" y="29"/>
                  </a:lnTo>
                  <a:lnTo>
                    <a:pt x="538" y="7"/>
                  </a:lnTo>
                  <a:lnTo>
                    <a:pt x="520" y="0"/>
                  </a:lnTo>
                  <a:lnTo>
                    <a:pt x="50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416" name="Rectangle 272"/>
          <p:cNvSpPr>
            <a:spLocks noChangeArrowheads="1"/>
          </p:cNvSpPr>
          <p:nvPr/>
        </p:nvSpPr>
        <p:spPr bwMode="auto">
          <a:xfrm>
            <a:off x="55563" y="0"/>
            <a:ext cx="8709025" cy="1295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  <a:t>Estimated global distribution of HIV/AIDS infections,</a:t>
            </a:r>
            <a:b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</a:b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  <a:t>by sex (1970s - 2001)</a:t>
            </a:r>
          </a:p>
        </p:txBody>
      </p:sp>
      <p:sp>
        <p:nvSpPr>
          <p:cNvPr id="134417" name="Rectangle 273" descr="Recycled paper"/>
          <p:cNvSpPr>
            <a:spLocks noChangeArrowheads="1"/>
          </p:cNvSpPr>
          <p:nvPr/>
        </p:nvSpPr>
        <p:spPr bwMode="auto">
          <a:xfrm>
            <a:off x="7553325" y="5410200"/>
            <a:ext cx="890588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15,000</a:t>
            </a:r>
          </a:p>
        </p:txBody>
      </p:sp>
      <p:sp>
        <p:nvSpPr>
          <p:cNvPr id="134418" name="Rectangle 274" descr="Recycled paper"/>
          <p:cNvSpPr>
            <a:spLocks noChangeArrowheads="1"/>
          </p:cNvSpPr>
          <p:nvPr/>
        </p:nvSpPr>
        <p:spPr bwMode="auto">
          <a:xfrm>
            <a:off x="6002338" y="3733800"/>
            <a:ext cx="1311275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6.1 million</a:t>
            </a:r>
          </a:p>
        </p:txBody>
      </p:sp>
      <p:sp>
        <p:nvSpPr>
          <p:cNvPr id="134419" name="Rectangle 275" descr="Recycled paper"/>
          <p:cNvSpPr>
            <a:spLocks noChangeArrowheads="1"/>
          </p:cNvSpPr>
          <p:nvPr/>
        </p:nvSpPr>
        <p:spPr bwMode="auto">
          <a:xfrm>
            <a:off x="7608888" y="2514600"/>
            <a:ext cx="1211262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1,000,000</a:t>
            </a:r>
          </a:p>
        </p:txBody>
      </p:sp>
      <p:sp>
        <p:nvSpPr>
          <p:cNvPr id="134420" name="Rectangle 276" descr="Recycled paper"/>
          <p:cNvSpPr>
            <a:spLocks noChangeArrowheads="1"/>
          </p:cNvSpPr>
          <p:nvPr/>
        </p:nvSpPr>
        <p:spPr bwMode="auto">
          <a:xfrm>
            <a:off x="5881688" y="2590800"/>
            <a:ext cx="1211262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1,000,000</a:t>
            </a:r>
          </a:p>
        </p:txBody>
      </p:sp>
      <p:sp>
        <p:nvSpPr>
          <p:cNvPr id="134421" name="Rectangle 277" descr="Recycled paper"/>
          <p:cNvSpPr>
            <a:spLocks noChangeArrowheads="1"/>
          </p:cNvSpPr>
          <p:nvPr/>
        </p:nvSpPr>
        <p:spPr bwMode="auto">
          <a:xfrm>
            <a:off x="4084638" y="3657600"/>
            <a:ext cx="1019175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440,000</a:t>
            </a:r>
          </a:p>
        </p:txBody>
      </p:sp>
      <p:sp>
        <p:nvSpPr>
          <p:cNvPr id="134422" name="Rectangle 278" descr="Recycled paper"/>
          <p:cNvSpPr>
            <a:spLocks noChangeArrowheads="1"/>
          </p:cNvSpPr>
          <p:nvPr/>
        </p:nvSpPr>
        <p:spPr bwMode="auto">
          <a:xfrm>
            <a:off x="4592638" y="3048000"/>
            <a:ext cx="1019175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560,000</a:t>
            </a:r>
          </a:p>
        </p:txBody>
      </p:sp>
      <p:sp>
        <p:nvSpPr>
          <p:cNvPr id="134423" name="Rectangle 279" descr="Recycled paper"/>
          <p:cNvSpPr>
            <a:spLocks noChangeArrowheads="1"/>
          </p:cNvSpPr>
          <p:nvPr/>
        </p:nvSpPr>
        <p:spPr bwMode="auto">
          <a:xfrm>
            <a:off x="4184650" y="5181600"/>
            <a:ext cx="1439863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28.1 million</a:t>
            </a:r>
          </a:p>
        </p:txBody>
      </p:sp>
      <p:sp>
        <p:nvSpPr>
          <p:cNvPr id="134424" name="Rectangle 280" descr="Recycled paper"/>
          <p:cNvSpPr>
            <a:spLocks noChangeArrowheads="1"/>
          </p:cNvSpPr>
          <p:nvPr/>
        </p:nvSpPr>
        <p:spPr bwMode="auto">
          <a:xfrm>
            <a:off x="1822450" y="5410200"/>
            <a:ext cx="1439863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1.82 million</a:t>
            </a:r>
          </a:p>
        </p:txBody>
      </p:sp>
      <p:sp>
        <p:nvSpPr>
          <p:cNvPr id="134425" name="Rectangle 281" descr="Recycled paper"/>
          <p:cNvSpPr>
            <a:spLocks noChangeArrowheads="1"/>
          </p:cNvSpPr>
          <p:nvPr/>
        </p:nvSpPr>
        <p:spPr bwMode="auto">
          <a:xfrm>
            <a:off x="735013" y="3352800"/>
            <a:ext cx="1339850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 (Arabic)" charset="0"/>
              </a:rPr>
              <a:t>9.4 Million</a:t>
            </a:r>
          </a:p>
        </p:txBody>
      </p:sp>
      <p:sp>
        <p:nvSpPr>
          <p:cNvPr id="28685" name="Freeform 282"/>
          <p:cNvSpPr>
            <a:spLocks/>
          </p:cNvSpPr>
          <p:nvPr/>
        </p:nvSpPr>
        <p:spPr bwMode="auto">
          <a:xfrm>
            <a:off x="4560888" y="4397375"/>
            <a:ext cx="388937" cy="741363"/>
          </a:xfrm>
          <a:custGeom>
            <a:avLst/>
            <a:gdLst>
              <a:gd name="T0" fmla="*/ 2147483647 w 276"/>
              <a:gd name="T1" fmla="*/ 2147483647 h 467"/>
              <a:gd name="T2" fmla="*/ 2147483647 w 276"/>
              <a:gd name="T3" fmla="*/ 2147483647 h 467"/>
              <a:gd name="T4" fmla="*/ 2147483647 w 276"/>
              <a:gd name="T5" fmla="*/ 2147483647 h 467"/>
              <a:gd name="T6" fmla="*/ 2147483647 w 276"/>
              <a:gd name="T7" fmla="*/ 2147483647 h 467"/>
              <a:gd name="T8" fmla="*/ 2147483647 w 276"/>
              <a:gd name="T9" fmla="*/ 2147483647 h 467"/>
              <a:gd name="T10" fmla="*/ 2147483647 w 276"/>
              <a:gd name="T11" fmla="*/ 2147483647 h 467"/>
              <a:gd name="T12" fmla="*/ 2147483647 w 276"/>
              <a:gd name="T13" fmla="*/ 2147483647 h 467"/>
              <a:gd name="T14" fmla="*/ 2147483647 w 276"/>
              <a:gd name="T15" fmla="*/ 2147483647 h 467"/>
              <a:gd name="T16" fmla="*/ 2147483647 w 276"/>
              <a:gd name="T17" fmla="*/ 2147483647 h 467"/>
              <a:gd name="T18" fmla="*/ 2147483647 w 276"/>
              <a:gd name="T19" fmla="*/ 2147483647 h 467"/>
              <a:gd name="T20" fmla="*/ 2147483647 w 276"/>
              <a:gd name="T21" fmla="*/ 2147483647 h 467"/>
              <a:gd name="T22" fmla="*/ 2147483647 w 276"/>
              <a:gd name="T23" fmla="*/ 2147483647 h 467"/>
              <a:gd name="T24" fmla="*/ 2147483647 w 276"/>
              <a:gd name="T25" fmla="*/ 2147483647 h 467"/>
              <a:gd name="T26" fmla="*/ 2147483647 w 276"/>
              <a:gd name="T27" fmla="*/ 2147483647 h 467"/>
              <a:gd name="T28" fmla="*/ 2147483647 w 276"/>
              <a:gd name="T29" fmla="*/ 2147483647 h 467"/>
              <a:gd name="T30" fmla="*/ 2147483647 w 276"/>
              <a:gd name="T31" fmla="*/ 2147483647 h 467"/>
              <a:gd name="T32" fmla="*/ 2147483647 w 276"/>
              <a:gd name="T33" fmla="*/ 2147483647 h 467"/>
              <a:gd name="T34" fmla="*/ 2147483647 w 276"/>
              <a:gd name="T35" fmla="*/ 2147483647 h 467"/>
              <a:gd name="T36" fmla="*/ 2147483647 w 276"/>
              <a:gd name="T37" fmla="*/ 2147483647 h 467"/>
              <a:gd name="T38" fmla="*/ 2147483647 w 276"/>
              <a:gd name="T39" fmla="*/ 2147483647 h 467"/>
              <a:gd name="T40" fmla="*/ 2147483647 w 276"/>
              <a:gd name="T41" fmla="*/ 2147483647 h 467"/>
              <a:gd name="T42" fmla="*/ 2147483647 w 276"/>
              <a:gd name="T43" fmla="*/ 2147483647 h 467"/>
              <a:gd name="T44" fmla="*/ 2147483647 w 276"/>
              <a:gd name="T45" fmla="*/ 2147483647 h 467"/>
              <a:gd name="T46" fmla="*/ 2147483647 w 276"/>
              <a:gd name="T47" fmla="*/ 2147483647 h 467"/>
              <a:gd name="T48" fmla="*/ 2147483647 w 276"/>
              <a:gd name="T49" fmla="*/ 2147483647 h 467"/>
              <a:gd name="T50" fmla="*/ 2147483647 w 276"/>
              <a:gd name="T51" fmla="*/ 2147483647 h 467"/>
              <a:gd name="T52" fmla="*/ 2147483647 w 276"/>
              <a:gd name="T53" fmla="*/ 2147483647 h 467"/>
              <a:gd name="T54" fmla="*/ 2147483647 w 276"/>
              <a:gd name="T55" fmla="*/ 2147483647 h 467"/>
              <a:gd name="T56" fmla="*/ 2147483647 w 276"/>
              <a:gd name="T57" fmla="*/ 2147483647 h 467"/>
              <a:gd name="T58" fmla="*/ 2147483647 w 276"/>
              <a:gd name="T59" fmla="*/ 0 h 467"/>
              <a:gd name="T60" fmla="*/ 2147483647 w 276"/>
              <a:gd name="T61" fmla="*/ 2147483647 h 467"/>
              <a:gd name="T62" fmla="*/ 2147483647 w 276"/>
              <a:gd name="T63" fmla="*/ 2147483647 h 467"/>
              <a:gd name="T64" fmla="*/ 2147483647 w 276"/>
              <a:gd name="T65" fmla="*/ 2147483647 h 467"/>
              <a:gd name="T66" fmla="*/ 0 w 276"/>
              <a:gd name="T67" fmla="*/ 2147483647 h 467"/>
              <a:gd name="T68" fmla="*/ 2147483647 w 276"/>
              <a:gd name="T69" fmla="*/ 2147483647 h 467"/>
              <a:gd name="T70" fmla="*/ 2147483647 w 276"/>
              <a:gd name="T71" fmla="*/ 2147483647 h 467"/>
              <a:gd name="T72" fmla="*/ 2147483647 w 276"/>
              <a:gd name="T73" fmla="*/ 2147483647 h 467"/>
              <a:gd name="T74" fmla="*/ 2147483647 w 276"/>
              <a:gd name="T75" fmla="*/ 2147483647 h 467"/>
              <a:gd name="T76" fmla="*/ 2147483647 w 276"/>
              <a:gd name="T77" fmla="*/ 2147483647 h 467"/>
              <a:gd name="T78" fmla="*/ 2147483647 w 276"/>
              <a:gd name="T79" fmla="*/ 2147483647 h 467"/>
              <a:gd name="T80" fmla="*/ 2147483647 w 276"/>
              <a:gd name="T81" fmla="*/ 2147483647 h 467"/>
              <a:gd name="T82" fmla="*/ 2147483647 w 276"/>
              <a:gd name="T83" fmla="*/ 2147483647 h 467"/>
              <a:gd name="T84" fmla="*/ 2147483647 w 276"/>
              <a:gd name="T85" fmla="*/ 2147483647 h 467"/>
              <a:gd name="T86" fmla="*/ 2147483647 w 276"/>
              <a:gd name="T87" fmla="*/ 2147483647 h 467"/>
              <a:gd name="T88" fmla="*/ 2147483647 w 276"/>
              <a:gd name="T89" fmla="*/ 2147483647 h 467"/>
              <a:gd name="T90" fmla="*/ 2147483647 w 276"/>
              <a:gd name="T91" fmla="*/ 2147483647 h 467"/>
              <a:gd name="T92" fmla="*/ 2147483647 w 276"/>
              <a:gd name="T93" fmla="*/ 2147483647 h 467"/>
              <a:gd name="T94" fmla="*/ 2147483647 w 276"/>
              <a:gd name="T95" fmla="*/ 2147483647 h 467"/>
              <a:gd name="T96" fmla="*/ 2147483647 w 276"/>
              <a:gd name="T97" fmla="*/ 2147483647 h 467"/>
              <a:gd name="T98" fmla="*/ 2147483647 w 276"/>
              <a:gd name="T99" fmla="*/ 2147483647 h 467"/>
              <a:gd name="T100" fmla="*/ 2147483647 w 276"/>
              <a:gd name="T101" fmla="*/ 2147483647 h 467"/>
              <a:gd name="T102" fmla="*/ 2147483647 w 276"/>
              <a:gd name="T103" fmla="*/ 2147483647 h 467"/>
              <a:gd name="T104" fmla="*/ 2147483647 w 276"/>
              <a:gd name="T105" fmla="*/ 2147483647 h 467"/>
              <a:gd name="T106" fmla="*/ 2147483647 w 276"/>
              <a:gd name="T107" fmla="*/ 2147483647 h 467"/>
              <a:gd name="T108" fmla="*/ 2147483647 w 276"/>
              <a:gd name="T109" fmla="*/ 2147483647 h 467"/>
              <a:gd name="T110" fmla="*/ 2147483647 w 276"/>
              <a:gd name="T111" fmla="*/ 2147483647 h 467"/>
              <a:gd name="T112" fmla="*/ 2147483647 w 276"/>
              <a:gd name="T113" fmla="*/ 2147483647 h 467"/>
              <a:gd name="T114" fmla="*/ 2147483647 w 276"/>
              <a:gd name="T115" fmla="*/ 2147483647 h 467"/>
              <a:gd name="T116" fmla="*/ 2147483647 w 276"/>
              <a:gd name="T117" fmla="*/ 2147483647 h 4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6"/>
              <a:gd name="T178" fmla="*/ 0 h 467"/>
              <a:gd name="T179" fmla="*/ 276 w 276"/>
              <a:gd name="T180" fmla="*/ 467 h 4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6" h="467">
                <a:moveTo>
                  <a:pt x="146" y="295"/>
                </a:moveTo>
                <a:lnTo>
                  <a:pt x="146" y="448"/>
                </a:lnTo>
                <a:lnTo>
                  <a:pt x="147" y="450"/>
                </a:lnTo>
                <a:lnTo>
                  <a:pt x="147" y="451"/>
                </a:lnTo>
                <a:lnTo>
                  <a:pt x="148" y="453"/>
                </a:lnTo>
                <a:lnTo>
                  <a:pt x="149" y="455"/>
                </a:lnTo>
                <a:lnTo>
                  <a:pt x="150" y="456"/>
                </a:lnTo>
                <a:lnTo>
                  <a:pt x="151" y="458"/>
                </a:lnTo>
                <a:lnTo>
                  <a:pt x="153" y="459"/>
                </a:lnTo>
                <a:lnTo>
                  <a:pt x="154" y="460"/>
                </a:lnTo>
                <a:lnTo>
                  <a:pt x="156" y="462"/>
                </a:lnTo>
                <a:lnTo>
                  <a:pt x="158" y="463"/>
                </a:lnTo>
                <a:lnTo>
                  <a:pt x="160" y="463"/>
                </a:lnTo>
                <a:lnTo>
                  <a:pt x="162" y="464"/>
                </a:lnTo>
                <a:lnTo>
                  <a:pt x="164" y="465"/>
                </a:lnTo>
                <a:lnTo>
                  <a:pt x="166" y="465"/>
                </a:lnTo>
                <a:lnTo>
                  <a:pt x="168" y="466"/>
                </a:lnTo>
                <a:lnTo>
                  <a:pt x="170" y="466"/>
                </a:lnTo>
                <a:lnTo>
                  <a:pt x="172" y="466"/>
                </a:lnTo>
                <a:lnTo>
                  <a:pt x="174" y="465"/>
                </a:lnTo>
                <a:lnTo>
                  <a:pt x="176" y="465"/>
                </a:lnTo>
                <a:lnTo>
                  <a:pt x="178" y="464"/>
                </a:lnTo>
                <a:lnTo>
                  <a:pt x="180" y="463"/>
                </a:lnTo>
                <a:lnTo>
                  <a:pt x="182" y="463"/>
                </a:lnTo>
                <a:lnTo>
                  <a:pt x="184" y="462"/>
                </a:lnTo>
                <a:lnTo>
                  <a:pt x="185" y="460"/>
                </a:lnTo>
                <a:lnTo>
                  <a:pt x="187" y="459"/>
                </a:lnTo>
                <a:lnTo>
                  <a:pt x="188" y="458"/>
                </a:lnTo>
                <a:lnTo>
                  <a:pt x="190" y="456"/>
                </a:lnTo>
                <a:lnTo>
                  <a:pt x="191" y="455"/>
                </a:lnTo>
                <a:lnTo>
                  <a:pt x="192" y="453"/>
                </a:lnTo>
                <a:lnTo>
                  <a:pt x="193" y="451"/>
                </a:lnTo>
                <a:lnTo>
                  <a:pt x="193" y="450"/>
                </a:lnTo>
                <a:lnTo>
                  <a:pt x="194" y="448"/>
                </a:lnTo>
                <a:lnTo>
                  <a:pt x="194" y="295"/>
                </a:lnTo>
                <a:lnTo>
                  <a:pt x="244" y="295"/>
                </a:lnTo>
                <a:lnTo>
                  <a:pt x="182" y="108"/>
                </a:lnTo>
                <a:lnTo>
                  <a:pt x="196" y="71"/>
                </a:lnTo>
                <a:lnTo>
                  <a:pt x="197" y="68"/>
                </a:lnTo>
                <a:lnTo>
                  <a:pt x="198" y="67"/>
                </a:lnTo>
                <a:lnTo>
                  <a:pt x="199" y="66"/>
                </a:lnTo>
                <a:lnTo>
                  <a:pt x="200" y="67"/>
                </a:lnTo>
                <a:lnTo>
                  <a:pt x="202" y="67"/>
                </a:lnTo>
                <a:lnTo>
                  <a:pt x="203" y="69"/>
                </a:lnTo>
                <a:lnTo>
                  <a:pt x="204" y="71"/>
                </a:lnTo>
                <a:lnTo>
                  <a:pt x="236" y="209"/>
                </a:lnTo>
                <a:lnTo>
                  <a:pt x="237" y="210"/>
                </a:lnTo>
                <a:lnTo>
                  <a:pt x="238" y="212"/>
                </a:lnTo>
                <a:lnTo>
                  <a:pt x="239" y="213"/>
                </a:lnTo>
                <a:lnTo>
                  <a:pt x="240" y="214"/>
                </a:lnTo>
                <a:lnTo>
                  <a:pt x="241" y="215"/>
                </a:lnTo>
                <a:lnTo>
                  <a:pt x="242" y="216"/>
                </a:lnTo>
                <a:lnTo>
                  <a:pt x="244" y="217"/>
                </a:lnTo>
                <a:lnTo>
                  <a:pt x="245" y="218"/>
                </a:lnTo>
                <a:lnTo>
                  <a:pt x="247" y="219"/>
                </a:lnTo>
                <a:lnTo>
                  <a:pt x="248" y="220"/>
                </a:lnTo>
                <a:lnTo>
                  <a:pt x="250" y="220"/>
                </a:lnTo>
                <a:lnTo>
                  <a:pt x="252" y="221"/>
                </a:lnTo>
                <a:lnTo>
                  <a:pt x="253" y="221"/>
                </a:lnTo>
                <a:lnTo>
                  <a:pt x="255" y="221"/>
                </a:lnTo>
                <a:lnTo>
                  <a:pt x="257" y="221"/>
                </a:lnTo>
                <a:lnTo>
                  <a:pt x="258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19"/>
                </a:lnTo>
                <a:lnTo>
                  <a:pt x="265" y="218"/>
                </a:lnTo>
                <a:lnTo>
                  <a:pt x="266" y="217"/>
                </a:lnTo>
                <a:lnTo>
                  <a:pt x="268" y="216"/>
                </a:lnTo>
                <a:lnTo>
                  <a:pt x="269" y="215"/>
                </a:lnTo>
                <a:lnTo>
                  <a:pt x="270" y="214"/>
                </a:lnTo>
                <a:lnTo>
                  <a:pt x="271" y="213"/>
                </a:lnTo>
                <a:lnTo>
                  <a:pt x="272" y="212"/>
                </a:lnTo>
                <a:lnTo>
                  <a:pt x="273" y="210"/>
                </a:lnTo>
                <a:lnTo>
                  <a:pt x="274" y="209"/>
                </a:lnTo>
                <a:lnTo>
                  <a:pt x="274" y="207"/>
                </a:lnTo>
                <a:lnTo>
                  <a:pt x="275" y="206"/>
                </a:lnTo>
                <a:lnTo>
                  <a:pt x="275" y="204"/>
                </a:lnTo>
                <a:lnTo>
                  <a:pt x="275" y="203"/>
                </a:lnTo>
                <a:lnTo>
                  <a:pt x="275" y="201"/>
                </a:lnTo>
                <a:lnTo>
                  <a:pt x="274" y="199"/>
                </a:lnTo>
                <a:lnTo>
                  <a:pt x="230" y="22"/>
                </a:lnTo>
                <a:lnTo>
                  <a:pt x="228" y="17"/>
                </a:lnTo>
                <a:lnTo>
                  <a:pt x="226" y="13"/>
                </a:lnTo>
                <a:lnTo>
                  <a:pt x="224" y="9"/>
                </a:lnTo>
                <a:lnTo>
                  <a:pt x="222" y="6"/>
                </a:lnTo>
                <a:lnTo>
                  <a:pt x="219" y="4"/>
                </a:lnTo>
                <a:lnTo>
                  <a:pt x="215" y="1"/>
                </a:lnTo>
                <a:lnTo>
                  <a:pt x="212" y="0"/>
                </a:lnTo>
                <a:lnTo>
                  <a:pt x="207" y="0"/>
                </a:lnTo>
                <a:lnTo>
                  <a:pt x="67" y="0"/>
                </a:lnTo>
                <a:lnTo>
                  <a:pt x="63" y="1"/>
                </a:lnTo>
                <a:lnTo>
                  <a:pt x="60" y="2"/>
                </a:lnTo>
                <a:lnTo>
                  <a:pt x="56" y="4"/>
                </a:lnTo>
                <a:lnTo>
                  <a:pt x="53" y="7"/>
                </a:lnTo>
                <a:lnTo>
                  <a:pt x="51" y="9"/>
                </a:lnTo>
                <a:lnTo>
                  <a:pt x="48" y="13"/>
                </a:lnTo>
                <a:lnTo>
                  <a:pt x="47" y="18"/>
                </a:lnTo>
                <a:lnTo>
                  <a:pt x="45" y="22"/>
                </a:lnTo>
                <a:lnTo>
                  <a:pt x="1" y="199"/>
                </a:lnTo>
                <a:lnTo>
                  <a:pt x="0" y="202"/>
                </a:lnTo>
                <a:lnTo>
                  <a:pt x="0" y="203"/>
                </a:lnTo>
                <a:lnTo>
                  <a:pt x="0" y="205"/>
                </a:lnTo>
                <a:lnTo>
                  <a:pt x="0" y="206"/>
                </a:lnTo>
                <a:lnTo>
                  <a:pt x="1" y="208"/>
                </a:lnTo>
                <a:lnTo>
                  <a:pt x="1" y="209"/>
                </a:lnTo>
                <a:lnTo>
                  <a:pt x="2" y="211"/>
                </a:lnTo>
                <a:lnTo>
                  <a:pt x="3" y="212"/>
                </a:lnTo>
                <a:lnTo>
                  <a:pt x="4" y="213"/>
                </a:lnTo>
                <a:lnTo>
                  <a:pt x="5" y="215"/>
                </a:lnTo>
                <a:lnTo>
                  <a:pt x="6" y="216"/>
                </a:lnTo>
                <a:lnTo>
                  <a:pt x="7" y="217"/>
                </a:lnTo>
                <a:lnTo>
                  <a:pt x="9" y="218"/>
                </a:lnTo>
                <a:lnTo>
                  <a:pt x="10" y="219"/>
                </a:lnTo>
                <a:lnTo>
                  <a:pt x="12" y="220"/>
                </a:lnTo>
                <a:lnTo>
                  <a:pt x="13" y="220"/>
                </a:lnTo>
                <a:lnTo>
                  <a:pt x="15" y="221"/>
                </a:lnTo>
                <a:lnTo>
                  <a:pt x="17" y="221"/>
                </a:lnTo>
                <a:lnTo>
                  <a:pt x="18" y="221"/>
                </a:lnTo>
                <a:lnTo>
                  <a:pt x="20" y="221"/>
                </a:lnTo>
                <a:lnTo>
                  <a:pt x="22" y="221"/>
                </a:lnTo>
                <a:lnTo>
                  <a:pt x="24" y="221"/>
                </a:lnTo>
                <a:lnTo>
                  <a:pt x="25" y="221"/>
                </a:lnTo>
                <a:lnTo>
                  <a:pt x="27" y="220"/>
                </a:lnTo>
                <a:lnTo>
                  <a:pt x="28" y="220"/>
                </a:lnTo>
                <a:lnTo>
                  <a:pt x="30" y="219"/>
                </a:lnTo>
                <a:lnTo>
                  <a:pt x="31" y="218"/>
                </a:lnTo>
                <a:lnTo>
                  <a:pt x="33" y="217"/>
                </a:lnTo>
                <a:lnTo>
                  <a:pt x="34" y="216"/>
                </a:lnTo>
                <a:lnTo>
                  <a:pt x="35" y="215"/>
                </a:lnTo>
                <a:lnTo>
                  <a:pt x="36" y="213"/>
                </a:lnTo>
                <a:lnTo>
                  <a:pt x="37" y="212"/>
                </a:lnTo>
                <a:lnTo>
                  <a:pt x="38" y="211"/>
                </a:lnTo>
                <a:lnTo>
                  <a:pt x="39" y="209"/>
                </a:lnTo>
                <a:lnTo>
                  <a:pt x="71" y="71"/>
                </a:lnTo>
                <a:lnTo>
                  <a:pt x="72" y="70"/>
                </a:lnTo>
                <a:lnTo>
                  <a:pt x="73" y="68"/>
                </a:lnTo>
                <a:lnTo>
                  <a:pt x="75" y="67"/>
                </a:lnTo>
                <a:lnTo>
                  <a:pt x="76" y="67"/>
                </a:lnTo>
                <a:lnTo>
                  <a:pt x="77" y="67"/>
                </a:lnTo>
                <a:lnTo>
                  <a:pt x="78" y="68"/>
                </a:lnTo>
                <a:lnTo>
                  <a:pt x="79" y="71"/>
                </a:lnTo>
                <a:lnTo>
                  <a:pt x="93" y="109"/>
                </a:lnTo>
                <a:lnTo>
                  <a:pt x="31" y="295"/>
                </a:lnTo>
                <a:lnTo>
                  <a:pt x="81" y="295"/>
                </a:lnTo>
                <a:lnTo>
                  <a:pt x="81" y="448"/>
                </a:lnTo>
                <a:lnTo>
                  <a:pt x="82" y="450"/>
                </a:lnTo>
                <a:lnTo>
                  <a:pt x="83" y="452"/>
                </a:lnTo>
                <a:lnTo>
                  <a:pt x="83" y="453"/>
                </a:lnTo>
                <a:lnTo>
                  <a:pt x="84" y="455"/>
                </a:lnTo>
                <a:lnTo>
                  <a:pt x="85" y="457"/>
                </a:lnTo>
                <a:lnTo>
                  <a:pt x="87" y="458"/>
                </a:lnTo>
                <a:lnTo>
                  <a:pt x="88" y="460"/>
                </a:lnTo>
                <a:lnTo>
                  <a:pt x="90" y="461"/>
                </a:lnTo>
                <a:lnTo>
                  <a:pt x="91" y="462"/>
                </a:lnTo>
                <a:lnTo>
                  <a:pt x="93" y="463"/>
                </a:lnTo>
                <a:lnTo>
                  <a:pt x="95" y="464"/>
                </a:lnTo>
                <a:lnTo>
                  <a:pt x="97" y="465"/>
                </a:lnTo>
                <a:lnTo>
                  <a:pt x="99" y="465"/>
                </a:lnTo>
                <a:lnTo>
                  <a:pt x="101" y="466"/>
                </a:lnTo>
                <a:lnTo>
                  <a:pt x="103" y="466"/>
                </a:lnTo>
                <a:lnTo>
                  <a:pt x="105" y="466"/>
                </a:lnTo>
                <a:lnTo>
                  <a:pt x="107" y="466"/>
                </a:lnTo>
                <a:lnTo>
                  <a:pt x="109" y="466"/>
                </a:lnTo>
                <a:lnTo>
                  <a:pt x="111" y="465"/>
                </a:lnTo>
                <a:lnTo>
                  <a:pt x="113" y="465"/>
                </a:lnTo>
                <a:lnTo>
                  <a:pt x="115" y="464"/>
                </a:lnTo>
                <a:lnTo>
                  <a:pt x="117" y="463"/>
                </a:lnTo>
                <a:lnTo>
                  <a:pt x="119" y="462"/>
                </a:lnTo>
                <a:lnTo>
                  <a:pt x="121" y="461"/>
                </a:lnTo>
                <a:lnTo>
                  <a:pt x="122" y="460"/>
                </a:lnTo>
                <a:lnTo>
                  <a:pt x="123" y="458"/>
                </a:lnTo>
                <a:lnTo>
                  <a:pt x="125" y="457"/>
                </a:lnTo>
                <a:lnTo>
                  <a:pt x="126" y="455"/>
                </a:lnTo>
                <a:lnTo>
                  <a:pt x="127" y="453"/>
                </a:lnTo>
                <a:lnTo>
                  <a:pt x="128" y="452"/>
                </a:lnTo>
                <a:lnTo>
                  <a:pt x="128" y="450"/>
                </a:lnTo>
                <a:lnTo>
                  <a:pt x="129" y="448"/>
                </a:lnTo>
                <a:lnTo>
                  <a:pt x="129" y="295"/>
                </a:lnTo>
                <a:lnTo>
                  <a:pt x="146" y="29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283"/>
          <p:cNvSpPr>
            <a:spLocks/>
          </p:cNvSpPr>
          <p:nvPr/>
        </p:nvSpPr>
        <p:spPr bwMode="auto">
          <a:xfrm>
            <a:off x="4686300" y="4235450"/>
            <a:ext cx="144463" cy="144463"/>
          </a:xfrm>
          <a:custGeom>
            <a:avLst/>
            <a:gdLst>
              <a:gd name="T0" fmla="*/ 2147483647 w 102"/>
              <a:gd name="T1" fmla="*/ 2147483647 h 91"/>
              <a:gd name="T2" fmla="*/ 2147483647 w 102"/>
              <a:gd name="T3" fmla="*/ 2147483647 h 91"/>
              <a:gd name="T4" fmla="*/ 2147483647 w 102"/>
              <a:gd name="T5" fmla="*/ 2147483647 h 91"/>
              <a:gd name="T6" fmla="*/ 2147483647 w 102"/>
              <a:gd name="T7" fmla="*/ 2147483647 h 91"/>
              <a:gd name="T8" fmla="*/ 2147483647 w 102"/>
              <a:gd name="T9" fmla="*/ 2147483647 h 91"/>
              <a:gd name="T10" fmla="*/ 2147483647 w 102"/>
              <a:gd name="T11" fmla="*/ 2147483647 h 91"/>
              <a:gd name="T12" fmla="*/ 2147483647 w 102"/>
              <a:gd name="T13" fmla="*/ 0 h 91"/>
              <a:gd name="T14" fmla="*/ 2147483647 w 102"/>
              <a:gd name="T15" fmla="*/ 2147483647 h 91"/>
              <a:gd name="T16" fmla="*/ 2147483647 w 102"/>
              <a:gd name="T17" fmla="*/ 2147483647 h 91"/>
              <a:gd name="T18" fmla="*/ 2147483647 w 102"/>
              <a:gd name="T19" fmla="*/ 2147483647 h 91"/>
              <a:gd name="T20" fmla="*/ 2147483647 w 102"/>
              <a:gd name="T21" fmla="*/ 2147483647 h 91"/>
              <a:gd name="T22" fmla="*/ 2147483647 w 102"/>
              <a:gd name="T23" fmla="*/ 2147483647 h 91"/>
              <a:gd name="T24" fmla="*/ 0 w 102"/>
              <a:gd name="T25" fmla="*/ 2147483647 h 91"/>
              <a:gd name="T26" fmla="*/ 2147483647 w 102"/>
              <a:gd name="T27" fmla="*/ 2147483647 h 91"/>
              <a:gd name="T28" fmla="*/ 2147483647 w 102"/>
              <a:gd name="T29" fmla="*/ 2147483647 h 91"/>
              <a:gd name="T30" fmla="*/ 2147483647 w 102"/>
              <a:gd name="T31" fmla="*/ 2147483647 h 91"/>
              <a:gd name="T32" fmla="*/ 2147483647 w 102"/>
              <a:gd name="T33" fmla="*/ 2147483647 h 91"/>
              <a:gd name="T34" fmla="*/ 2147483647 w 102"/>
              <a:gd name="T35" fmla="*/ 2147483647 h 91"/>
              <a:gd name="T36" fmla="*/ 2147483647 w 102"/>
              <a:gd name="T37" fmla="*/ 2147483647 h 91"/>
              <a:gd name="T38" fmla="*/ 2147483647 w 102"/>
              <a:gd name="T39" fmla="*/ 2147483647 h 91"/>
              <a:gd name="T40" fmla="*/ 2147483647 w 102"/>
              <a:gd name="T41" fmla="*/ 2147483647 h 91"/>
              <a:gd name="T42" fmla="*/ 2147483647 w 102"/>
              <a:gd name="T43" fmla="*/ 2147483647 h 91"/>
              <a:gd name="T44" fmla="*/ 2147483647 w 102"/>
              <a:gd name="T45" fmla="*/ 2147483647 h 91"/>
              <a:gd name="T46" fmla="*/ 2147483647 w 102"/>
              <a:gd name="T47" fmla="*/ 2147483647 h 91"/>
              <a:gd name="T48" fmla="*/ 2147483647 w 102"/>
              <a:gd name="T49" fmla="*/ 2147483647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"/>
              <a:gd name="T76" fmla="*/ 0 h 91"/>
              <a:gd name="T77" fmla="*/ 102 w 102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" h="91">
                <a:moveTo>
                  <a:pt x="101" y="45"/>
                </a:moveTo>
                <a:lnTo>
                  <a:pt x="100" y="36"/>
                </a:lnTo>
                <a:lnTo>
                  <a:pt x="97" y="28"/>
                </a:lnTo>
                <a:lnTo>
                  <a:pt x="86" y="13"/>
                </a:lnTo>
                <a:lnTo>
                  <a:pt x="70" y="3"/>
                </a:lnTo>
                <a:lnTo>
                  <a:pt x="61" y="1"/>
                </a:lnTo>
                <a:lnTo>
                  <a:pt x="51" y="0"/>
                </a:lnTo>
                <a:lnTo>
                  <a:pt x="40" y="1"/>
                </a:lnTo>
                <a:lnTo>
                  <a:pt x="31" y="3"/>
                </a:lnTo>
                <a:lnTo>
                  <a:pt x="15" y="13"/>
                </a:lnTo>
                <a:lnTo>
                  <a:pt x="4" y="28"/>
                </a:lnTo>
                <a:lnTo>
                  <a:pt x="1" y="36"/>
                </a:lnTo>
                <a:lnTo>
                  <a:pt x="0" y="45"/>
                </a:lnTo>
                <a:lnTo>
                  <a:pt x="1" y="54"/>
                </a:lnTo>
                <a:lnTo>
                  <a:pt x="4" y="63"/>
                </a:lnTo>
                <a:lnTo>
                  <a:pt x="15" y="77"/>
                </a:lnTo>
                <a:lnTo>
                  <a:pt x="31" y="86"/>
                </a:lnTo>
                <a:lnTo>
                  <a:pt x="40" y="89"/>
                </a:lnTo>
                <a:lnTo>
                  <a:pt x="51" y="90"/>
                </a:lnTo>
                <a:lnTo>
                  <a:pt x="61" y="89"/>
                </a:lnTo>
                <a:lnTo>
                  <a:pt x="70" y="86"/>
                </a:lnTo>
                <a:lnTo>
                  <a:pt x="86" y="77"/>
                </a:lnTo>
                <a:lnTo>
                  <a:pt x="97" y="63"/>
                </a:lnTo>
                <a:lnTo>
                  <a:pt x="100" y="54"/>
                </a:lnTo>
                <a:lnTo>
                  <a:pt x="101" y="4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284"/>
          <p:cNvSpPr>
            <a:spLocks/>
          </p:cNvSpPr>
          <p:nvPr/>
        </p:nvSpPr>
        <p:spPr bwMode="auto">
          <a:xfrm>
            <a:off x="4189413" y="4406900"/>
            <a:ext cx="369887" cy="736600"/>
          </a:xfrm>
          <a:custGeom>
            <a:avLst/>
            <a:gdLst>
              <a:gd name="T0" fmla="*/ 2147483647 w 262"/>
              <a:gd name="T1" fmla="*/ 2147483647 h 464"/>
              <a:gd name="T2" fmla="*/ 2147483647 w 262"/>
              <a:gd name="T3" fmla="*/ 2147483647 h 464"/>
              <a:gd name="T4" fmla="*/ 2147483647 w 262"/>
              <a:gd name="T5" fmla="*/ 2147483647 h 464"/>
              <a:gd name="T6" fmla="*/ 2147483647 w 262"/>
              <a:gd name="T7" fmla="*/ 2147483647 h 464"/>
              <a:gd name="T8" fmla="*/ 2147483647 w 262"/>
              <a:gd name="T9" fmla="*/ 2147483647 h 464"/>
              <a:gd name="T10" fmla="*/ 2147483647 w 262"/>
              <a:gd name="T11" fmla="*/ 2147483647 h 464"/>
              <a:gd name="T12" fmla="*/ 2147483647 w 262"/>
              <a:gd name="T13" fmla="*/ 2147483647 h 464"/>
              <a:gd name="T14" fmla="*/ 2147483647 w 262"/>
              <a:gd name="T15" fmla="*/ 2147483647 h 464"/>
              <a:gd name="T16" fmla="*/ 2147483647 w 262"/>
              <a:gd name="T17" fmla="*/ 2147483647 h 464"/>
              <a:gd name="T18" fmla="*/ 2147483647 w 262"/>
              <a:gd name="T19" fmla="*/ 2147483647 h 464"/>
              <a:gd name="T20" fmla="*/ 2147483647 w 262"/>
              <a:gd name="T21" fmla="*/ 2147483647 h 464"/>
              <a:gd name="T22" fmla="*/ 2147483647 w 262"/>
              <a:gd name="T23" fmla="*/ 2147483647 h 464"/>
              <a:gd name="T24" fmla="*/ 2147483647 w 262"/>
              <a:gd name="T25" fmla="*/ 2147483647 h 464"/>
              <a:gd name="T26" fmla="*/ 2147483647 w 262"/>
              <a:gd name="T27" fmla="*/ 2147483647 h 464"/>
              <a:gd name="T28" fmla="*/ 2147483647 w 262"/>
              <a:gd name="T29" fmla="*/ 2147483647 h 464"/>
              <a:gd name="T30" fmla="*/ 2147483647 w 262"/>
              <a:gd name="T31" fmla="*/ 2147483647 h 464"/>
              <a:gd name="T32" fmla="*/ 2147483647 w 262"/>
              <a:gd name="T33" fmla="*/ 2147483647 h 464"/>
              <a:gd name="T34" fmla="*/ 2147483647 w 262"/>
              <a:gd name="T35" fmla="*/ 2147483647 h 464"/>
              <a:gd name="T36" fmla="*/ 2147483647 w 262"/>
              <a:gd name="T37" fmla="*/ 2147483647 h 464"/>
              <a:gd name="T38" fmla="*/ 2147483647 w 262"/>
              <a:gd name="T39" fmla="*/ 2147483647 h 464"/>
              <a:gd name="T40" fmla="*/ 2147483647 w 262"/>
              <a:gd name="T41" fmla="*/ 2147483647 h 464"/>
              <a:gd name="T42" fmla="*/ 2147483647 w 262"/>
              <a:gd name="T43" fmla="*/ 2147483647 h 464"/>
              <a:gd name="T44" fmla="*/ 2147483647 w 262"/>
              <a:gd name="T45" fmla="*/ 2147483647 h 464"/>
              <a:gd name="T46" fmla="*/ 2147483647 w 262"/>
              <a:gd name="T47" fmla="*/ 2147483647 h 464"/>
              <a:gd name="T48" fmla="*/ 2147483647 w 262"/>
              <a:gd name="T49" fmla="*/ 2147483647 h 464"/>
              <a:gd name="T50" fmla="*/ 2147483647 w 262"/>
              <a:gd name="T51" fmla="*/ 2147483647 h 464"/>
              <a:gd name="T52" fmla="*/ 2147483647 w 262"/>
              <a:gd name="T53" fmla="*/ 2147483647 h 464"/>
              <a:gd name="T54" fmla="*/ 2147483647 w 262"/>
              <a:gd name="T55" fmla="*/ 2147483647 h 464"/>
              <a:gd name="T56" fmla="*/ 2147483647 w 262"/>
              <a:gd name="T57" fmla="*/ 2147483647 h 464"/>
              <a:gd name="T58" fmla="*/ 2147483647 w 262"/>
              <a:gd name="T59" fmla="*/ 2147483647 h 464"/>
              <a:gd name="T60" fmla="*/ 2147483647 w 262"/>
              <a:gd name="T61" fmla="*/ 2147483647 h 464"/>
              <a:gd name="T62" fmla="*/ 2147483647 w 262"/>
              <a:gd name="T63" fmla="*/ 2147483647 h 464"/>
              <a:gd name="T64" fmla="*/ 2147483647 w 262"/>
              <a:gd name="T65" fmla="*/ 2147483647 h 464"/>
              <a:gd name="T66" fmla="*/ 2147483647 w 262"/>
              <a:gd name="T67" fmla="*/ 2147483647 h 464"/>
              <a:gd name="T68" fmla="*/ 2147483647 w 262"/>
              <a:gd name="T69" fmla="*/ 2147483647 h 464"/>
              <a:gd name="T70" fmla="*/ 2147483647 w 262"/>
              <a:gd name="T71" fmla="*/ 2147483647 h 464"/>
              <a:gd name="T72" fmla="*/ 2147483647 w 262"/>
              <a:gd name="T73" fmla="*/ 2147483647 h 464"/>
              <a:gd name="T74" fmla="*/ 2147483647 w 262"/>
              <a:gd name="T75" fmla="*/ 2147483647 h 464"/>
              <a:gd name="T76" fmla="*/ 2147483647 w 262"/>
              <a:gd name="T77" fmla="*/ 2147483647 h 464"/>
              <a:gd name="T78" fmla="*/ 2147483647 w 262"/>
              <a:gd name="T79" fmla="*/ 2147483647 h 464"/>
              <a:gd name="T80" fmla="*/ 2147483647 w 262"/>
              <a:gd name="T81" fmla="*/ 2147483647 h 464"/>
              <a:gd name="T82" fmla="*/ 2147483647 w 262"/>
              <a:gd name="T83" fmla="*/ 2147483647 h 464"/>
              <a:gd name="T84" fmla="*/ 2147483647 w 262"/>
              <a:gd name="T85" fmla="*/ 2147483647 h 464"/>
              <a:gd name="T86" fmla="*/ 2147483647 w 262"/>
              <a:gd name="T87" fmla="*/ 2147483647 h 464"/>
              <a:gd name="T88" fmla="*/ 2147483647 w 262"/>
              <a:gd name="T89" fmla="*/ 2147483647 h 464"/>
              <a:gd name="T90" fmla="*/ 2147483647 w 262"/>
              <a:gd name="T91" fmla="*/ 2147483647 h 464"/>
              <a:gd name="T92" fmla="*/ 2147483647 w 262"/>
              <a:gd name="T93" fmla="*/ 2147483647 h 464"/>
              <a:gd name="T94" fmla="*/ 2147483647 w 262"/>
              <a:gd name="T95" fmla="*/ 2147483647 h 464"/>
              <a:gd name="T96" fmla="*/ 2147483647 w 262"/>
              <a:gd name="T97" fmla="*/ 2147483647 h 464"/>
              <a:gd name="T98" fmla="*/ 2147483647 w 262"/>
              <a:gd name="T99" fmla="*/ 2147483647 h 464"/>
              <a:gd name="T100" fmla="*/ 0 w 262"/>
              <a:gd name="T101" fmla="*/ 2147483647 h 464"/>
              <a:gd name="T102" fmla="*/ 2147483647 w 262"/>
              <a:gd name="T103" fmla="*/ 2147483647 h 464"/>
              <a:gd name="T104" fmla="*/ 2147483647 w 262"/>
              <a:gd name="T105" fmla="*/ 2147483647 h 464"/>
              <a:gd name="T106" fmla="*/ 2147483647 w 262"/>
              <a:gd name="T107" fmla="*/ 2147483647 h 464"/>
              <a:gd name="T108" fmla="*/ 2147483647 w 262"/>
              <a:gd name="T109" fmla="*/ 0 h 4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2"/>
              <a:gd name="T166" fmla="*/ 0 h 464"/>
              <a:gd name="T167" fmla="*/ 262 w 262"/>
              <a:gd name="T168" fmla="*/ 464 h 4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2" h="464">
                <a:moveTo>
                  <a:pt x="199" y="0"/>
                </a:moveTo>
                <a:lnTo>
                  <a:pt x="203" y="1"/>
                </a:lnTo>
                <a:lnTo>
                  <a:pt x="208" y="3"/>
                </a:lnTo>
                <a:lnTo>
                  <a:pt x="210" y="5"/>
                </a:lnTo>
                <a:lnTo>
                  <a:pt x="215" y="9"/>
                </a:lnTo>
                <a:lnTo>
                  <a:pt x="217" y="11"/>
                </a:lnTo>
                <a:lnTo>
                  <a:pt x="219" y="14"/>
                </a:lnTo>
                <a:lnTo>
                  <a:pt x="220" y="15"/>
                </a:lnTo>
                <a:lnTo>
                  <a:pt x="222" y="18"/>
                </a:lnTo>
                <a:lnTo>
                  <a:pt x="224" y="22"/>
                </a:lnTo>
                <a:lnTo>
                  <a:pt x="261" y="191"/>
                </a:lnTo>
                <a:lnTo>
                  <a:pt x="261" y="192"/>
                </a:lnTo>
                <a:lnTo>
                  <a:pt x="261" y="194"/>
                </a:lnTo>
                <a:lnTo>
                  <a:pt x="260" y="196"/>
                </a:lnTo>
                <a:lnTo>
                  <a:pt x="260" y="197"/>
                </a:lnTo>
                <a:lnTo>
                  <a:pt x="259" y="198"/>
                </a:lnTo>
                <a:lnTo>
                  <a:pt x="258" y="200"/>
                </a:lnTo>
                <a:lnTo>
                  <a:pt x="258" y="201"/>
                </a:lnTo>
                <a:lnTo>
                  <a:pt x="257" y="202"/>
                </a:lnTo>
                <a:lnTo>
                  <a:pt x="255" y="203"/>
                </a:lnTo>
                <a:lnTo>
                  <a:pt x="254" y="204"/>
                </a:lnTo>
                <a:lnTo>
                  <a:pt x="253" y="205"/>
                </a:lnTo>
                <a:lnTo>
                  <a:pt x="252" y="206"/>
                </a:lnTo>
                <a:lnTo>
                  <a:pt x="250" y="206"/>
                </a:lnTo>
                <a:lnTo>
                  <a:pt x="249" y="207"/>
                </a:lnTo>
                <a:lnTo>
                  <a:pt x="247" y="207"/>
                </a:lnTo>
                <a:lnTo>
                  <a:pt x="245" y="208"/>
                </a:lnTo>
                <a:lnTo>
                  <a:pt x="244" y="208"/>
                </a:lnTo>
                <a:lnTo>
                  <a:pt x="242" y="208"/>
                </a:lnTo>
                <a:lnTo>
                  <a:pt x="240" y="208"/>
                </a:lnTo>
                <a:lnTo>
                  <a:pt x="239" y="208"/>
                </a:lnTo>
                <a:lnTo>
                  <a:pt x="237" y="207"/>
                </a:lnTo>
                <a:lnTo>
                  <a:pt x="235" y="207"/>
                </a:lnTo>
                <a:lnTo>
                  <a:pt x="234" y="206"/>
                </a:lnTo>
                <a:lnTo>
                  <a:pt x="233" y="206"/>
                </a:lnTo>
                <a:lnTo>
                  <a:pt x="231" y="205"/>
                </a:lnTo>
                <a:lnTo>
                  <a:pt x="230" y="204"/>
                </a:lnTo>
                <a:lnTo>
                  <a:pt x="229" y="203"/>
                </a:lnTo>
                <a:lnTo>
                  <a:pt x="228" y="202"/>
                </a:lnTo>
                <a:lnTo>
                  <a:pt x="226" y="201"/>
                </a:lnTo>
                <a:lnTo>
                  <a:pt x="226" y="200"/>
                </a:lnTo>
                <a:lnTo>
                  <a:pt x="225" y="198"/>
                </a:lnTo>
                <a:lnTo>
                  <a:pt x="225" y="197"/>
                </a:lnTo>
                <a:lnTo>
                  <a:pt x="224" y="196"/>
                </a:lnTo>
                <a:lnTo>
                  <a:pt x="223" y="191"/>
                </a:lnTo>
                <a:lnTo>
                  <a:pt x="193" y="71"/>
                </a:lnTo>
                <a:lnTo>
                  <a:pt x="193" y="443"/>
                </a:lnTo>
                <a:lnTo>
                  <a:pt x="193" y="445"/>
                </a:lnTo>
                <a:lnTo>
                  <a:pt x="192" y="446"/>
                </a:lnTo>
                <a:lnTo>
                  <a:pt x="192" y="448"/>
                </a:lnTo>
                <a:lnTo>
                  <a:pt x="191" y="450"/>
                </a:lnTo>
                <a:lnTo>
                  <a:pt x="189" y="452"/>
                </a:lnTo>
                <a:lnTo>
                  <a:pt x="188" y="454"/>
                </a:lnTo>
                <a:lnTo>
                  <a:pt x="187" y="455"/>
                </a:lnTo>
                <a:lnTo>
                  <a:pt x="185" y="456"/>
                </a:lnTo>
                <a:lnTo>
                  <a:pt x="184" y="458"/>
                </a:lnTo>
                <a:lnTo>
                  <a:pt x="182" y="459"/>
                </a:lnTo>
                <a:lnTo>
                  <a:pt x="180" y="460"/>
                </a:lnTo>
                <a:lnTo>
                  <a:pt x="178" y="461"/>
                </a:lnTo>
                <a:lnTo>
                  <a:pt x="176" y="462"/>
                </a:lnTo>
                <a:lnTo>
                  <a:pt x="174" y="462"/>
                </a:lnTo>
                <a:lnTo>
                  <a:pt x="172" y="463"/>
                </a:lnTo>
                <a:lnTo>
                  <a:pt x="170" y="463"/>
                </a:lnTo>
                <a:lnTo>
                  <a:pt x="168" y="463"/>
                </a:lnTo>
                <a:lnTo>
                  <a:pt x="166" y="463"/>
                </a:lnTo>
                <a:lnTo>
                  <a:pt x="164" y="463"/>
                </a:lnTo>
                <a:lnTo>
                  <a:pt x="162" y="462"/>
                </a:lnTo>
                <a:lnTo>
                  <a:pt x="159" y="462"/>
                </a:lnTo>
                <a:lnTo>
                  <a:pt x="157" y="461"/>
                </a:lnTo>
                <a:lnTo>
                  <a:pt x="156" y="460"/>
                </a:lnTo>
                <a:lnTo>
                  <a:pt x="154" y="459"/>
                </a:lnTo>
                <a:lnTo>
                  <a:pt x="152" y="458"/>
                </a:lnTo>
                <a:lnTo>
                  <a:pt x="150" y="456"/>
                </a:lnTo>
                <a:lnTo>
                  <a:pt x="149" y="455"/>
                </a:lnTo>
                <a:lnTo>
                  <a:pt x="148" y="454"/>
                </a:lnTo>
                <a:lnTo>
                  <a:pt x="147" y="452"/>
                </a:lnTo>
                <a:lnTo>
                  <a:pt x="146" y="450"/>
                </a:lnTo>
                <a:lnTo>
                  <a:pt x="145" y="448"/>
                </a:lnTo>
                <a:lnTo>
                  <a:pt x="145" y="446"/>
                </a:lnTo>
                <a:lnTo>
                  <a:pt x="144" y="445"/>
                </a:lnTo>
                <a:lnTo>
                  <a:pt x="144" y="443"/>
                </a:lnTo>
                <a:lnTo>
                  <a:pt x="144" y="439"/>
                </a:lnTo>
                <a:lnTo>
                  <a:pt x="130" y="253"/>
                </a:lnTo>
                <a:lnTo>
                  <a:pt x="118" y="436"/>
                </a:lnTo>
                <a:lnTo>
                  <a:pt x="117" y="441"/>
                </a:lnTo>
                <a:lnTo>
                  <a:pt x="117" y="443"/>
                </a:lnTo>
                <a:lnTo>
                  <a:pt x="117" y="445"/>
                </a:lnTo>
                <a:lnTo>
                  <a:pt x="116" y="446"/>
                </a:lnTo>
                <a:lnTo>
                  <a:pt x="115" y="448"/>
                </a:lnTo>
                <a:lnTo>
                  <a:pt x="114" y="450"/>
                </a:lnTo>
                <a:lnTo>
                  <a:pt x="113" y="452"/>
                </a:lnTo>
                <a:lnTo>
                  <a:pt x="112" y="453"/>
                </a:lnTo>
                <a:lnTo>
                  <a:pt x="110" y="455"/>
                </a:lnTo>
                <a:lnTo>
                  <a:pt x="109" y="456"/>
                </a:lnTo>
                <a:lnTo>
                  <a:pt x="107" y="457"/>
                </a:lnTo>
                <a:lnTo>
                  <a:pt x="105" y="458"/>
                </a:lnTo>
                <a:lnTo>
                  <a:pt x="103" y="459"/>
                </a:lnTo>
                <a:lnTo>
                  <a:pt x="101" y="460"/>
                </a:lnTo>
                <a:lnTo>
                  <a:pt x="99" y="460"/>
                </a:lnTo>
                <a:lnTo>
                  <a:pt x="97" y="461"/>
                </a:lnTo>
                <a:lnTo>
                  <a:pt x="95" y="461"/>
                </a:lnTo>
                <a:lnTo>
                  <a:pt x="93" y="461"/>
                </a:lnTo>
                <a:lnTo>
                  <a:pt x="91" y="461"/>
                </a:lnTo>
                <a:lnTo>
                  <a:pt x="89" y="461"/>
                </a:lnTo>
                <a:lnTo>
                  <a:pt x="86" y="460"/>
                </a:lnTo>
                <a:lnTo>
                  <a:pt x="84" y="460"/>
                </a:lnTo>
                <a:lnTo>
                  <a:pt x="82" y="459"/>
                </a:lnTo>
                <a:lnTo>
                  <a:pt x="80" y="458"/>
                </a:lnTo>
                <a:lnTo>
                  <a:pt x="79" y="457"/>
                </a:lnTo>
                <a:lnTo>
                  <a:pt x="77" y="456"/>
                </a:lnTo>
                <a:lnTo>
                  <a:pt x="75" y="455"/>
                </a:lnTo>
                <a:lnTo>
                  <a:pt x="74" y="453"/>
                </a:lnTo>
                <a:lnTo>
                  <a:pt x="73" y="452"/>
                </a:lnTo>
                <a:lnTo>
                  <a:pt x="71" y="450"/>
                </a:lnTo>
                <a:lnTo>
                  <a:pt x="71" y="448"/>
                </a:lnTo>
                <a:lnTo>
                  <a:pt x="70" y="447"/>
                </a:lnTo>
                <a:lnTo>
                  <a:pt x="69" y="444"/>
                </a:lnTo>
                <a:lnTo>
                  <a:pt x="69" y="443"/>
                </a:lnTo>
                <a:lnTo>
                  <a:pt x="69" y="70"/>
                </a:lnTo>
                <a:lnTo>
                  <a:pt x="38" y="189"/>
                </a:lnTo>
                <a:lnTo>
                  <a:pt x="37" y="194"/>
                </a:lnTo>
                <a:lnTo>
                  <a:pt x="37" y="195"/>
                </a:lnTo>
                <a:lnTo>
                  <a:pt x="36" y="196"/>
                </a:lnTo>
                <a:lnTo>
                  <a:pt x="35" y="198"/>
                </a:lnTo>
                <a:lnTo>
                  <a:pt x="34" y="199"/>
                </a:lnTo>
                <a:lnTo>
                  <a:pt x="33" y="200"/>
                </a:lnTo>
                <a:lnTo>
                  <a:pt x="32" y="201"/>
                </a:lnTo>
                <a:lnTo>
                  <a:pt x="31" y="202"/>
                </a:lnTo>
                <a:lnTo>
                  <a:pt x="29" y="203"/>
                </a:lnTo>
                <a:lnTo>
                  <a:pt x="28" y="204"/>
                </a:lnTo>
                <a:lnTo>
                  <a:pt x="27" y="205"/>
                </a:lnTo>
                <a:lnTo>
                  <a:pt x="25" y="205"/>
                </a:lnTo>
                <a:lnTo>
                  <a:pt x="24" y="206"/>
                </a:lnTo>
                <a:lnTo>
                  <a:pt x="22" y="206"/>
                </a:lnTo>
                <a:lnTo>
                  <a:pt x="20" y="206"/>
                </a:lnTo>
                <a:lnTo>
                  <a:pt x="19" y="206"/>
                </a:lnTo>
                <a:lnTo>
                  <a:pt x="17" y="206"/>
                </a:lnTo>
                <a:lnTo>
                  <a:pt x="15" y="206"/>
                </a:lnTo>
                <a:lnTo>
                  <a:pt x="14" y="206"/>
                </a:lnTo>
                <a:lnTo>
                  <a:pt x="12" y="205"/>
                </a:lnTo>
                <a:lnTo>
                  <a:pt x="11" y="205"/>
                </a:lnTo>
                <a:lnTo>
                  <a:pt x="9" y="204"/>
                </a:lnTo>
                <a:lnTo>
                  <a:pt x="8" y="203"/>
                </a:lnTo>
                <a:lnTo>
                  <a:pt x="7" y="202"/>
                </a:lnTo>
                <a:lnTo>
                  <a:pt x="5" y="201"/>
                </a:lnTo>
                <a:lnTo>
                  <a:pt x="4" y="200"/>
                </a:lnTo>
                <a:lnTo>
                  <a:pt x="3" y="199"/>
                </a:lnTo>
                <a:lnTo>
                  <a:pt x="2" y="198"/>
                </a:lnTo>
                <a:lnTo>
                  <a:pt x="2" y="196"/>
                </a:lnTo>
                <a:lnTo>
                  <a:pt x="1" y="195"/>
                </a:lnTo>
                <a:lnTo>
                  <a:pt x="1" y="194"/>
                </a:lnTo>
                <a:lnTo>
                  <a:pt x="0" y="192"/>
                </a:lnTo>
                <a:lnTo>
                  <a:pt x="0" y="191"/>
                </a:lnTo>
                <a:lnTo>
                  <a:pt x="0" y="189"/>
                </a:lnTo>
                <a:lnTo>
                  <a:pt x="37" y="20"/>
                </a:lnTo>
                <a:lnTo>
                  <a:pt x="39" y="16"/>
                </a:lnTo>
                <a:lnTo>
                  <a:pt x="41" y="13"/>
                </a:lnTo>
                <a:lnTo>
                  <a:pt x="42" y="12"/>
                </a:lnTo>
                <a:lnTo>
                  <a:pt x="43" y="9"/>
                </a:lnTo>
                <a:lnTo>
                  <a:pt x="46" y="7"/>
                </a:lnTo>
                <a:lnTo>
                  <a:pt x="51" y="4"/>
                </a:lnTo>
                <a:lnTo>
                  <a:pt x="54" y="2"/>
                </a:lnTo>
                <a:lnTo>
                  <a:pt x="58" y="1"/>
                </a:lnTo>
                <a:lnTo>
                  <a:pt x="62" y="0"/>
                </a:lnTo>
                <a:lnTo>
                  <a:pt x="1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Freeform 285"/>
          <p:cNvSpPr>
            <a:spLocks/>
          </p:cNvSpPr>
          <p:nvPr/>
        </p:nvSpPr>
        <p:spPr bwMode="auto">
          <a:xfrm>
            <a:off x="4294188" y="4240213"/>
            <a:ext cx="152400" cy="152400"/>
          </a:xfrm>
          <a:custGeom>
            <a:avLst/>
            <a:gdLst>
              <a:gd name="T0" fmla="*/ 2147483647 w 108"/>
              <a:gd name="T1" fmla="*/ 2147483647 h 96"/>
              <a:gd name="T2" fmla="*/ 2147483647 w 108"/>
              <a:gd name="T3" fmla="*/ 2147483647 h 96"/>
              <a:gd name="T4" fmla="*/ 2147483647 w 108"/>
              <a:gd name="T5" fmla="*/ 2147483647 h 96"/>
              <a:gd name="T6" fmla="*/ 2147483647 w 108"/>
              <a:gd name="T7" fmla="*/ 2147483647 h 96"/>
              <a:gd name="T8" fmla="*/ 2147483647 w 108"/>
              <a:gd name="T9" fmla="*/ 2147483647 h 96"/>
              <a:gd name="T10" fmla="*/ 2147483647 w 108"/>
              <a:gd name="T11" fmla="*/ 2147483647 h 96"/>
              <a:gd name="T12" fmla="*/ 2147483647 w 108"/>
              <a:gd name="T13" fmla="*/ 2147483647 h 96"/>
              <a:gd name="T14" fmla="*/ 2147483647 w 108"/>
              <a:gd name="T15" fmla="*/ 2147483647 h 96"/>
              <a:gd name="T16" fmla="*/ 2147483647 w 108"/>
              <a:gd name="T17" fmla="*/ 0 h 96"/>
              <a:gd name="T18" fmla="*/ 2147483647 w 108"/>
              <a:gd name="T19" fmla="*/ 2147483647 h 96"/>
              <a:gd name="T20" fmla="*/ 2147483647 w 108"/>
              <a:gd name="T21" fmla="*/ 2147483647 h 96"/>
              <a:gd name="T22" fmla="*/ 2147483647 w 108"/>
              <a:gd name="T23" fmla="*/ 2147483647 h 96"/>
              <a:gd name="T24" fmla="*/ 2147483647 w 108"/>
              <a:gd name="T25" fmla="*/ 2147483647 h 96"/>
              <a:gd name="T26" fmla="*/ 2147483647 w 108"/>
              <a:gd name="T27" fmla="*/ 2147483647 h 96"/>
              <a:gd name="T28" fmla="*/ 2147483647 w 108"/>
              <a:gd name="T29" fmla="*/ 2147483647 h 96"/>
              <a:gd name="T30" fmla="*/ 0 w 108"/>
              <a:gd name="T31" fmla="*/ 2147483647 h 96"/>
              <a:gd name="T32" fmla="*/ 2147483647 w 108"/>
              <a:gd name="T33" fmla="*/ 2147483647 h 96"/>
              <a:gd name="T34" fmla="*/ 2147483647 w 108"/>
              <a:gd name="T35" fmla="*/ 2147483647 h 96"/>
              <a:gd name="T36" fmla="*/ 2147483647 w 108"/>
              <a:gd name="T37" fmla="*/ 2147483647 h 96"/>
              <a:gd name="T38" fmla="*/ 2147483647 w 108"/>
              <a:gd name="T39" fmla="*/ 2147483647 h 96"/>
              <a:gd name="T40" fmla="*/ 2147483647 w 108"/>
              <a:gd name="T41" fmla="*/ 2147483647 h 96"/>
              <a:gd name="T42" fmla="*/ 2147483647 w 108"/>
              <a:gd name="T43" fmla="*/ 2147483647 h 96"/>
              <a:gd name="T44" fmla="*/ 2147483647 w 108"/>
              <a:gd name="T45" fmla="*/ 2147483647 h 96"/>
              <a:gd name="T46" fmla="*/ 2147483647 w 108"/>
              <a:gd name="T47" fmla="*/ 2147483647 h 96"/>
              <a:gd name="T48" fmla="*/ 2147483647 w 108"/>
              <a:gd name="T49" fmla="*/ 2147483647 h 96"/>
              <a:gd name="T50" fmla="*/ 2147483647 w 108"/>
              <a:gd name="T51" fmla="*/ 2147483647 h 96"/>
              <a:gd name="T52" fmla="*/ 2147483647 w 108"/>
              <a:gd name="T53" fmla="*/ 2147483647 h 96"/>
              <a:gd name="T54" fmla="*/ 2147483647 w 108"/>
              <a:gd name="T55" fmla="*/ 2147483647 h 96"/>
              <a:gd name="T56" fmla="*/ 2147483647 w 108"/>
              <a:gd name="T57" fmla="*/ 2147483647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8"/>
              <a:gd name="T88" fmla="*/ 0 h 96"/>
              <a:gd name="T89" fmla="*/ 108 w 108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8" h="96">
                <a:moveTo>
                  <a:pt x="107" y="48"/>
                </a:moveTo>
                <a:lnTo>
                  <a:pt x="106" y="38"/>
                </a:lnTo>
                <a:lnTo>
                  <a:pt x="103" y="29"/>
                </a:lnTo>
                <a:lnTo>
                  <a:pt x="98" y="21"/>
                </a:lnTo>
                <a:lnTo>
                  <a:pt x="91" y="14"/>
                </a:lnTo>
                <a:lnTo>
                  <a:pt x="83" y="8"/>
                </a:lnTo>
                <a:lnTo>
                  <a:pt x="74" y="4"/>
                </a:lnTo>
                <a:lnTo>
                  <a:pt x="64" y="1"/>
                </a:lnTo>
                <a:lnTo>
                  <a:pt x="54" y="0"/>
                </a:lnTo>
                <a:lnTo>
                  <a:pt x="43" y="1"/>
                </a:lnTo>
                <a:lnTo>
                  <a:pt x="33" y="4"/>
                </a:lnTo>
                <a:lnTo>
                  <a:pt x="24" y="8"/>
                </a:lnTo>
                <a:lnTo>
                  <a:pt x="16" y="14"/>
                </a:lnTo>
                <a:lnTo>
                  <a:pt x="4" y="29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6"/>
                </a:lnTo>
                <a:lnTo>
                  <a:pt x="16" y="81"/>
                </a:lnTo>
                <a:lnTo>
                  <a:pt x="33" y="91"/>
                </a:lnTo>
                <a:lnTo>
                  <a:pt x="43" y="94"/>
                </a:lnTo>
                <a:lnTo>
                  <a:pt x="54" y="95"/>
                </a:lnTo>
                <a:lnTo>
                  <a:pt x="64" y="94"/>
                </a:lnTo>
                <a:lnTo>
                  <a:pt x="74" y="91"/>
                </a:lnTo>
                <a:lnTo>
                  <a:pt x="91" y="81"/>
                </a:lnTo>
                <a:lnTo>
                  <a:pt x="98" y="74"/>
                </a:lnTo>
                <a:lnTo>
                  <a:pt x="103" y="66"/>
                </a:lnTo>
                <a:lnTo>
                  <a:pt x="106" y="57"/>
                </a:lnTo>
                <a:lnTo>
                  <a:pt x="107" y="48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286"/>
          <p:cNvSpPr>
            <a:spLocks/>
          </p:cNvSpPr>
          <p:nvPr/>
        </p:nvSpPr>
        <p:spPr bwMode="auto">
          <a:xfrm>
            <a:off x="4170363" y="2921000"/>
            <a:ext cx="233362" cy="485775"/>
          </a:xfrm>
          <a:custGeom>
            <a:avLst/>
            <a:gdLst>
              <a:gd name="T0" fmla="*/ 2147483647 w 166"/>
              <a:gd name="T1" fmla="*/ 2147483647 h 306"/>
              <a:gd name="T2" fmla="*/ 2147483647 w 166"/>
              <a:gd name="T3" fmla="*/ 2147483647 h 306"/>
              <a:gd name="T4" fmla="*/ 2147483647 w 166"/>
              <a:gd name="T5" fmla="*/ 2147483647 h 306"/>
              <a:gd name="T6" fmla="*/ 2147483647 w 166"/>
              <a:gd name="T7" fmla="*/ 2147483647 h 306"/>
              <a:gd name="T8" fmla="*/ 2147483647 w 166"/>
              <a:gd name="T9" fmla="*/ 2147483647 h 306"/>
              <a:gd name="T10" fmla="*/ 2147483647 w 166"/>
              <a:gd name="T11" fmla="*/ 2147483647 h 306"/>
              <a:gd name="T12" fmla="*/ 2147483647 w 166"/>
              <a:gd name="T13" fmla="*/ 2147483647 h 306"/>
              <a:gd name="T14" fmla="*/ 2147483647 w 166"/>
              <a:gd name="T15" fmla="*/ 2147483647 h 306"/>
              <a:gd name="T16" fmla="*/ 2147483647 w 166"/>
              <a:gd name="T17" fmla="*/ 2147483647 h 306"/>
              <a:gd name="T18" fmla="*/ 2147483647 w 166"/>
              <a:gd name="T19" fmla="*/ 2147483647 h 306"/>
              <a:gd name="T20" fmla="*/ 2147483647 w 166"/>
              <a:gd name="T21" fmla="*/ 2147483647 h 306"/>
              <a:gd name="T22" fmla="*/ 2147483647 w 166"/>
              <a:gd name="T23" fmla="*/ 2147483647 h 306"/>
              <a:gd name="T24" fmla="*/ 2147483647 w 166"/>
              <a:gd name="T25" fmla="*/ 2147483647 h 306"/>
              <a:gd name="T26" fmla="*/ 2147483647 w 166"/>
              <a:gd name="T27" fmla="*/ 2147483647 h 306"/>
              <a:gd name="T28" fmla="*/ 2147483647 w 166"/>
              <a:gd name="T29" fmla="*/ 2147483647 h 306"/>
              <a:gd name="T30" fmla="*/ 2147483647 w 166"/>
              <a:gd name="T31" fmla="*/ 2147483647 h 306"/>
              <a:gd name="T32" fmla="*/ 2147483647 w 166"/>
              <a:gd name="T33" fmla="*/ 2147483647 h 306"/>
              <a:gd name="T34" fmla="*/ 2147483647 w 166"/>
              <a:gd name="T35" fmla="*/ 2147483647 h 306"/>
              <a:gd name="T36" fmla="*/ 2147483647 w 166"/>
              <a:gd name="T37" fmla="*/ 2147483647 h 306"/>
              <a:gd name="T38" fmla="*/ 2147483647 w 166"/>
              <a:gd name="T39" fmla="*/ 2147483647 h 306"/>
              <a:gd name="T40" fmla="*/ 2147483647 w 166"/>
              <a:gd name="T41" fmla="*/ 2147483647 h 306"/>
              <a:gd name="T42" fmla="*/ 2147483647 w 166"/>
              <a:gd name="T43" fmla="*/ 2147483647 h 306"/>
              <a:gd name="T44" fmla="*/ 2147483647 w 166"/>
              <a:gd name="T45" fmla="*/ 2147483647 h 306"/>
              <a:gd name="T46" fmla="*/ 2147483647 w 166"/>
              <a:gd name="T47" fmla="*/ 2147483647 h 306"/>
              <a:gd name="T48" fmla="*/ 2147483647 w 166"/>
              <a:gd name="T49" fmla="*/ 2147483647 h 306"/>
              <a:gd name="T50" fmla="*/ 2147483647 w 166"/>
              <a:gd name="T51" fmla="*/ 2147483647 h 306"/>
              <a:gd name="T52" fmla="*/ 2147483647 w 166"/>
              <a:gd name="T53" fmla="*/ 2147483647 h 306"/>
              <a:gd name="T54" fmla="*/ 2147483647 w 166"/>
              <a:gd name="T55" fmla="*/ 2147483647 h 306"/>
              <a:gd name="T56" fmla="*/ 2147483647 w 166"/>
              <a:gd name="T57" fmla="*/ 0 h 306"/>
              <a:gd name="T58" fmla="*/ 2147483647 w 166"/>
              <a:gd name="T59" fmla="*/ 2147483647 h 306"/>
              <a:gd name="T60" fmla="*/ 2147483647 w 166"/>
              <a:gd name="T61" fmla="*/ 2147483647 h 306"/>
              <a:gd name="T62" fmla="*/ 2147483647 w 166"/>
              <a:gd name="T63" fmla="*/ 2147483647 h 306"/>
              <a:gd name="T64" fmla="*/ 0 w 166"/>
              <a:gd name="T65" fmla="*/ 2147483647 h 306"/>
              <a:gd name="T66" fmla="*/ 0 w 166"/>
              <a:gd name="T67" fmla="*/ 2147483647 h 306"/>
              <a:gd name="T68" fmla="*/ 2147483647 w 166"/>
              <a:gd name="T69" fmla="*/ 2147483647 h 306"/>
              <a:gd name="T70" fmla="*/ 2147483647 w 166"/>
              <a:gd name="T71" fmla="*/ 2147483647 h 306"/>
              <a:gd name="T72" fmla="*/ 2147483647 w 166"/>
              <a:gd name="T73" fmla="*/ 2147483647 h 306"/>
              <a:gd name="T74" fmla="*/ 2147483647 w 166"/>
              <a:gd name="T75" fmla="*/ 2147483647 h 306"/>
              <a:gd name="T76" fmla="*/ 2147483647 w 166"/>
              <a:gd name="T77" fmla="*/ 2147483647 h 306"/>
              <a:gd name="T78" fmla="*/ 2147483647 w 166"/>
              <a:gd name="T79" fmla="*/ 2147483647 h 306"/>
              <a:gd name="T80" fmla="*/ 2147483647 w 166"/>
              <a:gd name="T81" fmla="*/ 2147483647 h 306"/>
              <a:gd name="T82" fmla="*/ 2147483647 w 166"/>
              <a:gd name="T83" fmla="*/ 2147483647 h 306"/>
              <a:gd name="T84" fmla="*/ 2147483647 w 166"/>
              <a:gd name="T85" fmla="*/ 2147483647 h 306"/>
              <a:gd name="T86" fmla="*/ 2147483647 w 166"/>
              <a:gd name="T87" fmla="*/ 2147483647 h 306"/>
              <a:gd name="T88" fmla="*/ 2147483647 w 166"/>
              <a:gd name="T89" fmla="*/ 2147483647 h 306"/>
              <a:gd name="T90" fmla="*/ 2147483647 w 166"/>
              <a:gd name="T91" fmla="*/ 2147483647 h 306"/>
              <a:gd name="T92" fmla="*/ 2147483647 w 166"/>
              <a:gd name="T93" fmla="*/ 2147483647 h 306"/>
              <a:gd name="T94" fmla="*/ 2147483647 w 166"/>
              <a:gd name="T95" fmla="*/ 2147483647 h 306"/>
              <a:gd name="T96" fmla="*/ 2147483647 w 166"/>
              <a:gd name="T97" fmla="*/ 2147483647 h 306"/>
              <a:gd name="T98" fmla="*/ 2147483647 w 166"/>
              <a:gd name="T99" fmla="*/ 2147483647 h 306"/>
              <a:gd name="T100" fmla="*/ 2147483647 w 166"/>
              <a:gd name="T101" fmla="*/ 2147483647 h 306"/>
              <a:gd name="T102" fmla="*/ 2147483647 w 166"/>
              <a:gd name="T103" fmla="*/ 2147483647 h 306"/>
              <a:gd name="T104" fmla="*/ 2147483647 w 166"/>
              <a:gd name="T105" fmla="*/ 2147483647 h 306"/>
              <a:gd name="T106" fmla="*/ 2147483647 w 166"/>
              <a:gd name="T107" fmla="*/ 2147483647 h 306"/>
              <a:gd name="T108" fmla="*/ 2147483647 w 166"/>
              <a:gd name="T109" fmla="*/ 2147483647 h 306"/>
              <a:gd name="T110" fmla="*/ 2147483647 w 166"/>
              <a:gd name="T111" fmla="*/ 2147483647 h 306"/>
              <a:gd name="T112" fmla="*/ 2147483647 w 166"/>
              <a:gd name="T113" fmla="*/ 2147483647 h 306"/>
              <a:gd name="T114" fmla="*/ 2147483647 w 166"/>
              <a:gd name="T115" fmla="*/ 2147483647 h 3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6"/>
              <a:gd name="T175" fmla="*/ 0 h 306"/>
              <a:gd name="T176" fmla="*/ 166 w 166"/>
              <a:gd name="T177" fmla="*/ 306 h 3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6" h="306">
                <a:moveTo>
                  <a:pt x="88" y="193"/>
                </a:moveTo>
                <a:lnTo>
                  <a:pt x="88" y="293"/>
                </a:lnTo>
                <a:lnTo>
                  <a:pt x="88" y="294"/>
                </a:lnTo>
                <a:lnTo>
                  <a:pt x="89" y="295"/>
                </a:lnTo>
                <a:lnTo>
                  <a:pt x="89" y="297"/>
                </a:lnTo>
                <a:lnTo>
                  <a:pt x="90" y="298"/>
                </a:lnTo>
                <a:lnTo>
                  <a:pt x="90" y="299"/>
                </a:lnTo>
                <a:lnTo>
                  <a:pt x="91" y="300"/>
                </a:lnTo>
                <a:lnTo>
                  <a:pt x="92" y="301"/>
                </a:lnTo>
                <a:lnTo>
                  <a:pt x="93" y="301"/>
                </a:lnTo>
                <a:lnTo>
                  <a:pt x="94" y="302"/>
                </a:lnTo>
                <a:lnTo>
                  <a:pt x="95" y="303"/>
                </a:lnTo>
                <a:lnTo>
                  <a:pt x="96" y="303"/>
                </a:lnTo>
                <a:lnTo>
                  <a:pt x="97" y="304"/>
                </a:lnTo>
                <a:lnTo>
                  <a:pt x="98" y="304"/>
                </a:lnTo>
                <a:lnTo>
                  <a:pt x="100" y="305"/>
                </a:lnTo>
                <a:lnTo>
                  <a:pt x="101" y="305"/>
                </a:lnTo>
                <a:lnTo>
                  <a:pt x="102" y="305"/>
                </a:lnTo>
                <a:lnTo>
                  <a:pt x="103" y="305"/>
                </a:lnTo>
                <a:lnTo>
                  <a:pt x="104" y="305"/>
                </a:lnTo>
                <a:lnTo>
                  <a:pt x="106" y="304"/>
                </a:lnTo>
                <a:lnTo>
                  <a:pt x="107" y="304"/>
                </a:lnTo>
                <a:lnTo>
                  <a:pt x="108" y="303"/>
                </a:lnTo>
                <a:lnTo>
                  <a:pt x="109" y="303"/>
                </a:lnTo>
                <a:lnTo>
                  <a:pt x="110" y="302"/>
                </a:lnTo>
                <a:lnTo>
                  <a:pt x="111" y="301"/>
                </a:lnTo>
                <a:lnTo>
                  <a:pt x="112" y="301"/>
                </a:lnTo>
                <a:lnTo>
                  <a:pt x="113" y="300"/>
                </a:lnTo>
                <a:lnTo>
                  <a:pt x="114" y="299"/>
                </a:lnTo>
                <a:lnTo>
                  <a:pt x="115" y="298"/>
                </a:lnTo>
                <a:lnTo>
                  <a:pt x="115" y="297"/>
                </a:lnTo>
                <a:lnTo>
                  <a:pt x="116" y="295"/>
                </a:lnTo>
                <a:lnTo>
                  <a:pt x="116" y="294"/>
                </a:lnTo>
                <a:lnTo>
                  <a:pt x="116" y="293"/>
                </a:lnTo>
                <a:lnTo>
                  <a:pt x="116" y="193"/>
                </a:lnTo>
                <a:lnTo>
                  <a:pt x="147" y="193"/>
                </a:lnTo>
                <a:lnTo>
                  <a:pt x="109" y="71"/>
                </a:lnTo>
                <a:lnTo>
                  <a:pt x="118" y="46"/>
                </a:lnTo>
                <a:lnTo>
                  <a:pt x="118" y="44"/>
                </a:lnTo>
                <a:lnTo>
                  <a:pt x="119" y="44"/>
                </a:lnTo>
                <a:lnTo>
                  <a:pt x="120" y="43"/>
                </a:lnTo>
                <a:lnTo>
                  <a:pt x="120" y="44"/>
                </a:lnTo>
                <a:lnTo>
                  <a:pt x="121" y="44"/>
                </a:lnTo>
                <a:lnTo>
                  <a:pt x="122" y="45"/>
                </a:lnTo>
                <a:lnTo>
                  <a:pt x="122" y="46"/>
                </a:lnTo>
                <a:lnTo>
                  <a:pt x="142" y="136"/>
                </a:lnTo>
                <a:lnTo>
                  <a:pt x="142" y="138"/>
                </a:lnTo>
                <a:lnTo>
                  <a:pt x="143" y="139"/>
                </a:lnTo>
                <a:lnTo>
                  <a:pt x="144" y="140"/>
                </a:lnTo>
                <a:lnTo>
                  <a:pt x="144" y="141"/>
                </a:lnTo>
                <a:lnTo>
                  <a:pt x="145" y="142"/>
                </a:lnTo>
                <a:lnTo>
                  <a:pt x="146" y="142"/>
                </a:lnTo>
                <a:lnTo>
                  <a:pt x="147" y="143"/>
                </a:lnTo>
                <a:lnTo>
                  <a:pt x="148" y="143"/>
                </a:lnTo>
                <a:lnTo>
                  <a:pt x="149" y="144"/>
                </a:lnTo>
                <a:lnTo>
                  <a:pt x="150" y="144"/>
                </a:lnTo>
                <a:lnTo>
                  <a:pt x="151" y="144"/>
                </a:lnTo>
                <a:lnTo>
                  <a:pt x="152" y="144"/>
                </a:lnTo>
                <a:lnTo>
                  <a:pt x="153" y="145"/>
                </a:lnTo>
                <a:lnTo>
                  <a:pt x="154" y="144"/>
                </a:lnTo>
                <a:lnTo>
                  <a:pt x="155" y="144"/>
                </a:lnTo>
                <a:lnTo>
                  <a:pt x="156" y="144"/>
                </a:lnTo>
                <a:lnTo>
                  <a:pt x="157" y="144"/>
                </a:lnTo>
                <a:lnTo>
                  <a:pt x="158" y="143"/>
                </a:lnTo>
                <a:lnTo>
                  <a:pt x="159" y="143"/>
                </a:lnTo>
                <a:lnTo>
                  <a:pt x="160" y="142"/>
                </a:lnTo>
                <a:lnTo>
                  <a:pt x="161" y="142"/>
                </a:lnTo>
                <a:lnTo>
                  <a:pt x="162" y="141"/>
                </a:lnTo>
                <a:lnTo>
                  <a:pt x="162" y="140"/>
                </a:lnTo>
                <a:lnTo>
                  <a:pt x="163" y="139"/>
                </a:lnTo>
                <a:lnTo>
                  <a:pt x="164" y="138"/>
                </a:lnTo>
                <a:lnTo>
                  <a:pt x="164" y="137"/>
                </a:lnTo>
                <a:lnTo>
                  <a:pt x="165" y="136"/>
                </a:lnTo>
                <a:lnTo>
                  <a:pt x="165" y="135"/>
                </a:lnTo>
                <a:lnTo>
                  <a:pt x="165" y="134"/>
                </a:lnTo>
                <a:lnTo>
                  <a:pt x="165" y="133"/>
                </a:lnTo>
                <a:lnTo>
                  <a:pt x="165" y="132"/>
                </a:lnTo>
                <a:lnTo>
                  <a:pt x="165" y="130"/>
                </a:lnTo>
                <a:lnTo>
                  <a:pt x="138" y="14"/>
                </a:lnTo>
                <a:lnTo>
                  <a:pt x="137" y="11"/>
                </a:lnTo>
                <a:lnTo>
                  <a:pt x="136" y="8"/>
                </a:lnTo>
                <a:lnTo>
                  <a:pt x="135" y="6"/>
                </a:lnTo>
                <a:lnTo>
                  <a:pt x="133" y="4"/>
                </a:lnTo>
                <a:lnTo>
                  <a:pt x="132" y="2"/>
                </a:lnTo>
                <a:lnTo>
                  <a:pt x="129" y="1"/>
                </a:lnTo>
                <a:lnTo>
                  <a:pt x="127" y="0"/>
                </a:lnTo>
                <a:lnTo>
                  <a:pt x="125" y="0"/>
                </a:lnTo>
                <a:lnTo>
                  <a:pt x="41" y="0"/>
                </a:lnTo>
                <a:lnTo>
                  <a:pt x="38" y="0"/>
                </a:lnTo>
                <a:lnTo>
                  <a:pt x="36" y="1"/>
                </a:lnTo>
                <a:lnTo>
                  <a:pt x="34" y="3"/>
                </a:lnTo>
                <a:lnTo>
                  <a:pt x="32" y="4"/>
                </a:lnTo>
                <a:lnTo>
                  <a:pt x="30" y="6"/>
                </a:lnTo>
                <a:lnTo>
                  <a:pt x="29" y="8"/>
                </a:lnTo>
                <a:lnTo>
                  <a:pt x="28" y="12"/>
                </a:lnTo>
                <a:lnTo>
                  <a:pt x="27" y="14"/>
                </a:lnTo>
                <a:lnTo>
                  <a:pt x="0" y="130"/>
                </a:lnTo>
                <a:lnTo>
                  <a:pt x="0" y="132"/>
                </a:lnTo>
                <a:lnTo>
                  <a:pt x="0" y="133"/>
                </a:lnTo>
                <a:lnTo>
                  <a:pt x="0" y="134"/>
                </a:lnTo>
                <a:lnTo>
                  <a:pt x="0" y="135"/>
                </a:lnTo>
                <a:lnTo>
                  <a:pt x="0" y="136"/>
                </a:lnTo>
                <a:lnTo>
                  <a:pt x="1" y="137"/>
                </a:lnTo>
                <a:lnTo>
                  <a:pt x="1" y="138"/>
                </a:lnTo>
                <a:lnTo>
                  <a:pt x="2" y="139"/>
                </a:lnTo>
                <a:lnTo>
                  <a:pt x="2" y="140"/>
                </a:lnTo>
                <a:lnTo>
                  <a:pt x="3" y="141"/>
                </a:lnTo>
                <a:lnTo>
                  <a:pt x="4" y="141"/>
                </a:lnTo>
                <a:lnTo>
                  <a:pt x="4" y="142"/>
                </a:lnTo>
                <a:lnTo>
                  <a:pt x="5" y="143"/>
                </a:lnTo>
                <a:lnTo>
                  <a:pt x="6" y="143"/>
                </a:lnTo>
                <a:lnTo>
                  <a:pt x="7" y="144"/>
                </a:lnTo>
                <a:lnTo>
                  <a:pt x="8" y="144"/>
                </a:lnTo>
                <a:lnTo>
                  <a:pt x="9" y="144"/>
                </a:lnTo>
                <a:lnTo>
                  <a:pt x="10" y="145"/>
                </a:lnTo>
                <a:lnTo>
                  <a:pt x="11" y="145"/>
                </a:lnTo>
                <a:lnTo>
                  <a:pt x="12" y="145"/>
                </a:lnTo>
                <a:lnTo>
                  <a:pt x="13" y="145"/>
                </a:lnTo>
                <a:lnTo>
                  <a:pt x="14" y="145"/>
                </a:lnTo>
                <a:lnTo>
                  <a:pt x="15" y="144"/>
                </a:lnTo>
                <a:lnTo>
                  <a:pt x="16" y="144"/>
                </a:lnTo>
                <a:lnTo>
                  <a:pt x="17" y="144"/>
                </a:lnTo>
                <a:lnTo>
                  <a:pt x="18" y="143"/>
                </a:lnTo>
                <a:lnTo>
                  <a:pt x="19" y="143"/>
                </a:lnTo>
                <a:lnTo>
                  <a:pt x="20" y="142"/>
                </a:lnTo>
                <a:lnTo>
                  <a:pt x="21" y="141"/>
                </a:lnTo>
                <a:lnTo>
                  <a:pt x="22" y="140"/>
                </a:lnTo>
                <a:lnTo>
                  <a:pt x="23" y="139"/>
                </a:lnTo>
                <a:lnTo>
                  <a:pt x="23" y="138"/>
                </a:lnTo>
                <a:lnTo>
                  <a:pt x="23" y="137"/>
                </a:lnTo>
                <a:lnTo>
                  <a:pt x="43" y="47"/>
                </a:lnTo>
                <a:lnTo>
                  <a:pt x="43" y="45"/>
                </a:lnTo>
                <a:lnTo>
                  <a:pt x="44" y="44"/>
                </a:lnTo>
                <a:lnTo>
                  <a:pt x="45" y="44"/>
                </a:lnTo>
                <a:lnTo>
                  <a:pt x="46" y="44"/>
                </a:lnTo>
                <a:lnTo>
                  <a:pt x="47" y="44"/>
                </a:lnTo>
                <a:lnTo>
                  <a:pt x="48" y="47"/>
                </a:lnTo>
                <a:lnTo>
                  <a:pt x="56" y="71"/>
                </a:lnTo>
                <a:lnTo>
                  <a:pt x="19" y="193"/>
                </a:lnTo>
                <a:lnTo>
                  <a:pt x="49" y="193"/>
                </a:lnTo>
                <a:lnTo>
                  <a:pt x="49" y="293"/>
                </a:lnTo>
                <a:lnTo>
                  <a:pt x="49" y="295"/>
                </a:lnTo>
                <a:lnTo>
                  <a:pt x="50" y="296"/>
                </a:lnTo>
                <a:lnTo>
                  <a:pt x="50" y="297"/>
                </a:lnTo>
                <a:lnTo>
                  <a:pt x="51" y="298"/>
                </a:lnTo>
                <a:lnTo>
                  <a:pt x="51" y="299"/>
                </a:lnTo>
                <a:lnTo>
                  <a:pt x="52" y="300"/>
                </a:lnTo>
                <a:lnTo>
                  <a:pt x="53" y="301"/>
                </a:lnTo>
                <a:lnTo>
                  <a:pt x="54" y="302"/>
                </a:lnTo>
                <a:lnTo>
                  <a:pt x="55" y="302"/>
                </a:lnTo>
                <a:lnTo>
                  <a:pt x="56" y="303"/>
                </a:lnTo>
                <a:lnTo>
                  <a:pt x="57" y="304"/>
                </a:lnTo>
                <a:lnTo>
                  <a:pt x="58" y="304"/>
                </a:lnTo>
                <a:lnTo>
                  <a:pt x="59" y="305"/>
                </a:lnTo>
                <a:lnTo>
                  <a:pt x="61" y="305"/>
                </a:lnTo>
                <a:lnTo>
                  <a:pt x="62" y="305"/>
                </a:lnTo>
                <a:lnTo>
                  <a:pt x="63" y="305"/>
                </a:lnTo>
                <a:lnTo>
                  <a:pt x="64" y="305"/>
                </a:lnTo>
                <a:lnTo>
                  <a:pt x="66" y="305"/>
                </a:lnTo>
                <a:lnTo>
                  <a:pt x="67" y="305"/>
                </a:lnTo>
                <a:lnTo>
                  <a:pt x="68" y="304"/>
                </a:lnTo>
                <a:lnTo>
                  <a:pt x="69" y="304"/>
                </a:lnTo>
                <a:lnTo>
                  <a:pt x="70" y="303"/>
                </a:lnTo>
                <a:lnTo>
                  <a:pt x="71" y="302"/>
                </a:lnTo>
                <a:lnTo>
                  <a:pt x="72" y="302"/>
                </a:lnTo>
                <a:lnTo>
                  <a:pt x="73" y="301"/>
                </a:lnTo>
                <a:lnTo>
                  <a:pt x="74" y="300"/>
                </a:lnTo>
                <a:lnTo>
                  <a:pt x="75" y="299"/>
                </a:lnTo>
                <a:lnTo>
                  <a:pt x="76" y="298"/>
                </a:lnTo>
                <a:lnTo>
                  <a:pt x="76" y="297"/>
                </a:lnTo>
                <a:lnTo>
                  <a:pt x="77" y="296"/>
                </a:lnTo>
                <a:lnTo>
                  <a:pt x="77" y="295"/>
                </a:lnTo>
                <a:lnTo>
                  <a:pt x="78" y="293"/>
                </a:lnTo>
                <a:lnTo>
                  <a:pt x="78" y="193"/>
                </a:lnTo>
                <a:lnTo>
                  <a:pt x="88" y="193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Freeform 287"/>
          <p:cNvSpPr>
            <a:spLocks/>
          </p:cNvSpPr>
          <p:nvPr/>
        </p:nvSpPr>
        <p:spPr bwMode="auto">
          <a:xfrm>
            <a:off x="4246563" y="2814638"/>
            <a:ext cx="87312" cy="9525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2147483647 w 62"/>
              <a:gd name="T5" fmla="*/ 2147483647 h 60"/>
              <a:gd name="T6" fmla="*/ 2147483647 w 62"/>
              <a:gd name="T7" fmla="*/ 2147483647 h 60"/>
              <a:gd name="T8" fmla="*/ 2147483647 w 62"/>
              <a:gd name="T9" fmla="*/ 0 h 60"/>
              <a:gd name="T10" fmla="*/ 2147483647 w 62"/>
              <a:gd name="T11" fmla="*/ 2147483647 h 60"/>
              <a:gd name="T12" fmla="*/ 2147483647 w 62"/>
              <a:gd name="T13" fmla="*/ 2147483647 h 60"/>
              <a:gd name="T14" fmla="*/ 2147483647 w 62"/>
              <a:gd name="T15" fmla="*/ 2147483647 h 60"/>
              <a:gd name="T16" fmla="*/ 0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2147483647 w 62"/>
              <a:gd name="T27" fmla="*/ 2147483647 h 60"/>
              <a:gd name="T28" fmla="*/ 2147483647 w 62"/>
              <a:gd name="T29" fmla="*/ 2147483647 h 60"/>
              <a:gd name="T30" fmla="*/ 2147483647 w 62"/>
              <a:gd name="T31" fmla="*/ 2147483647 h 60"/>
              <a:gd name="T32" fmla="*/ 2147483647 w 62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60"/>
              <a:gd name="T53" fmla="*/ 62 w 62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60">
                <a:moveTo>
                  <a:pt x="61" y="30"/>
                </a:moveTo>
                <a:lnTo>
                  <a:pt x="59" y="18"/>
                </a:lnTo>
                <a:lnTo>
                  <a:pt x="52" y="9"/>
                </a:lnTo>
                <a:lnTo>
                  <a:pt x="42" y="2"/>
                </a:lnTo>
                <a:lnTo>
                  <a:pt x="31" y="0"/>
                </a:lnTo>
                <a:lnTo>
                  <a:pt x="19" y="2"/>
                </a:lnTo>
                <a:lnTo>
                  <a:pt x="9" y="9"/>
                </a:lnTo>
                <a:lnTo>
                  <a:pt x="2" y="18"/>
                </a:lnTo>
                <a:lnTo>
                  <a:pt x="0" y="30"/>
                </a:lnTo>
                <a:lnTo>
                  <a:pt x="2" y="41"/>
                </a:lnTo>
                <a:lnTo>
                  <a:pt x="9" y="50"/>
                </a:lnTo>
                <a:lnTo>
                  <a:pt x="19" y="57"/>
                </a:lnTo>
                <a:lnTo>
                  <a:pt x="31" y="59"/>
                </a:lnTo>
                <a:lnTo>
                  <a:pt x="42" y="57"/>
                </a:lnTo>
                <a:lnTo>
                  <a:pt x="52" y="50"/>
                </a:lnTo>
                <a:lnTo>
                  <a:pt x="59" y="41"/>
                </a:lnTo>
                <a:lnTo>
                  <a:pt x="61" y="3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288"/>
          <p:cNvSpPr>
            <a:spLocks/>
          </p:cNvSpPr>
          <p:nvPr/>
        </p:nvSpPr>
        <p:spPr bwMode="auto">
          <a:xfrm>
            <a:off x="3660775" y="2693988"/>
            <a:ext cx="361950" cy="719137"/>
          </a:xfrm>
          <a:custGeom>
            <a:avLst/>
            <a:gdLst>
              <a:gd name="T0" fmla="*/ 2147483647 w 257"/>
              <a:gd name="T1" fmla="*/ 2147483647 h 453"/>
              <a:gd name="T2" fmla="*/ 2147483647 w 257"/>
              <a:gd name="T3" fmla="*/ 2147483647 h 453"/>
              <a:gd name="T4" fmla="*/ 2147483647 w 257"/>
              <a:gd name="T5" fmla="*/ 2147483647 h 453"/>
              <a:gd name="T6" fmla="*/ 2147483647 w 257"/>
              <a:gd name="T7" fmla="*/ 2147483647 h 453"/>
              <a:gd name="T8" fmla="*/ 2147483647 w 257"/>
              <a:gd name="T9" fmla="*/ 2147483647 h 453"/>
              <a:gd name="T10" fmla="*/ 2147483647 w 257"/>
              <a:gd name="T11" fmla="*/ 2147483647 h 453"/>
              <a:gd name="T12" fmla="*/ 2147483647 w 257"/>
              <a:gd name="T13" fmla="*/ 2147483647 h 453"/>
              <a:gd name="T14" fmla="*/ 2147483647 w 257"/>
              <a:gd name="T15" fmla="*/ 2147483647 h 453"/>
              <a:gd name="T16" fmla="*/ 2147483647 w 257"/>
              <a:gd name="T17" fmla="*/ 2147483647 h 453"/>
              <a:gd name="T18" fmla="*/ 2147483647 w 257"/>
              <a:gd name="T19" fmla="*/ 2147483647 h 453"/>
              <a:gd name="T20" fmla="*/ 2147483647 w 257"/>
              <a:gd name="T21" fmla="*/ 2147483647 h 453"/>
              <a:gd name="T22" fmla="*/ 2147483647 w 257"/>
              <a:gd name="T23" fmla="*/ 2147483647 h 453"/>
              <a:gd name="T24" fmla="*/ 2147483647 w 257"/>
              <a:gd name="T25" fmla="*/ 2147483647 h 453"/>
              <a:gd name="T26" fmla="*/ 2147483647 w 257"/>
              <a:gd name="T27" fmla="*/ 2147483647 h 453"/>
              <a:gd name="T28" fmla="*/ 2147483647 w 257"/>
              <a:gd name="T29" fmla="*/ 2147483647 h 453"/>
              <a:gd name="T30" fmla="*/ 2147483647 w 257"/>
              <a:gd name="T31" fmla="*/ 2147483647 h 453"/>
              <a:gd name="T32" fmla="*/ 2147483647 w 257"/>
              <a:gd name="T33" fmla="*/ 2147483647 h 453"/>
              <a:gd name="T34" fmla="*/ 2147483647 w 257"/>
              <a:gd name="T35" fmla="*/ 2147483647 h 453"/>
              <a:gd name="T36" fmla="*/ 2147483647 w 257"/>
              <a:gd name="T37" fmla="*/ 2147483647 h 453"/>
              <a:gd name="T38" fmla="*/ 2147483647 w 257"/>
              <a:gd name="T39" fmla="*/ 2147483647 h 453"/>
              <a:gd name="T40" fmla="*/ 2147483647 w 257"/>
              <a:gd name="T41" fmla="*/ 2147483647 h 453"/>
              <a:gd name="T42" fmla="*/ 2147483647 w 257"/>
              <a:gd name="T43" fmla="*/ 2147483647 h 453"/>
              <a:gd name="T44" fmla="*/ 2147483647 w 257"/>
              <a:gd name="T45" fmla="*/ 2147483647 h 453"/>
              <a:gd name="T46" fmla="*/ 2147483647 w 257"/>
              <a:gd name="T47" fmla="*/ 2147483647 h 453"/>
              <a:gd name="T48" fmla="*/ 2147483647 w 257"/>
              <a:gd name="T49" fmla="*/ 2147483647 h 453"/>
              <a:gd name="T50" fmla="*/ 2147483647 w 257"/>
              <a:gd name="T51" fmla="*/ 2147483647 h 453"/>
              <a:gd name="T52" fmla="*/ 2147483647 w 257"/>
              <a:gd name="T53" fmla="*/ 2147483647 h 453"/>
              <a:gd name="T54" fmla="*/ 2147483647 w 257"/>
              <a:gd name="T55" fmla="*/ 2147483647 h 453"/>
              <a:gd name="T56" fmla="*/ 2147483647 w 257"/>
              <a:gd name="T57" fmla="*/ 2147483647 h 453"/>
              <a:gd name="T58" fmla="*/ 2147483647 w 257"/>
              <a:gd name="T59" fmla="*/ 2147483647 h 453"/>
              <a:gd name="T60" fmla="*/ 2147483647 w 257"/>
              <a:gd name="T61" fmla="*/ 2147483647 h 453"/>
              <a:gd name="T62" fmla="*/ 2147483647 w 257"/>
              <a:gd name="T63" fmla="*/ 2147483647 h 453"/>
              <a:gd name="T64" fmla="*/ 2147483647 w 257"/>
              <a:gd name="T65" fmla="*/ 2147483647 h 453"/>
              <a:gd name="T66" fmla="*/ 2147483647 w 257"/>
              <a:gd name="T67" fmla="*/ 2147483647 h 453"/>
              <a:gd name="T68" fmla="*/ 2147483647 w 257"/>
              <a:gd name="T69" fmla="*/ 2147483647 h 453"/>
              <a:gd name="T70" fmla="*/ 2147483647 w 257"/>
              <a:gd name="T71" fmla="*/ 2147483647 h 453"/>
              <a:gd name="T72" fmla="*/ 2147483647 w 257"/>
              <a:gd name="T73" fmla="*/ 2147483647 h 453"/>
              <a:gd name="T74" fmla="*/ 2147483647 w 257"/>
              <a:gd name="T75" fmla="*/ 2147483647 h 453"/>
              <a:gd name="T76" fmla="*/ 2147483647 w 257"/>
              <a:gd name="T77" fmla="*/ 2147483647 h 453"/>
              <a:gd name="T78" fmla="*/ 2147483647 w 257"/>
              <a:gd name="T79" fmla="*/ 2147483647 h 453"/>
              <a:gd name="T80" fmla="*/ 2147483647 w 257"/>
              <a:gd name="T81" fmla="*/ 2147483647 h 453"/>
              <a:gd name="T82" fmla="*/ 2147483647 w 257"/>
              <a:gd name="T83" fmla="*/ 2147483647 h 453"/>
              <a:gd name="T84" fmla="*/ 2147483647 w 257"/>
              <a:gd name="T85" fmla="*/ 2147483647 h 453"/>
              <a:gd name="T86" fmla="*/ 2147483647 w 257"/>
              <a:gd name="T87" fmla="*/ 2147483647 h 453"/>
              <a:gd name="T88" fmla="*/ 2147483647 w 257"/>
              <a:gd name="T89" fmla="*/ 2147483647 h 453"/>
              <a:gd name="T90" fmla="*/ 2147483647 w 257"/>
              <a:gd name="T91" fmla="*/ 2147483647 h 453"/>
              <a:gd name="T92" fmla="*/ 2147483647 w 257"/>
              <a:gd name="T93" fmla="*/ 2147483647 h 453"/>
              <a:gd name="T94" fmla="*/ 2147483647 w 257"/>
              <a:gd name="T95" fmla="*/ 2147483647 h 453"/>
              <a:gd name="T96" fmla="*/ 2147483647 w 257"/>
              <a:gd name="T97" fmla="*/ 2147483647 h 453"/>
              <a:gd name="T98" fmla="*/ 2147483647 w 257"/>
              <a:gd name="T99" fmla="*/ 2147483647 h 453"/>
              <a:gd name="T100" fmla="*/ 0 w 257"/>
              <a:gd name="T101" fmla="*/ 2147483647 h 453"/>
              <a:gd name="T102" fmla="*/ 2147483647 w 257"/>
              <a:gd name="T103" fmla="*/ 2147483647 h 453"/>
              <a:gd name="T104" fmla="*/ 2147483647 w 257"/>
              <a:gd name="T105" fmla="*/ 2147483647 h 453"/>
              <a:gd name="T106" fmla="*/ 2147483647 w 257"/>
              <a:gd name="T107" fmla="*/ 2147483647 h 453"/>
              <a:gd name="T108" fmla="*/ 2147483647 w 257"/>
              <a:gd name="T109" fmla="*/ 0 h 4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7"/>
              <a:gd name="T166" fmla="*/ 0 h 453"/>
              <a:gd name="T167" fmla="*/ 257 w 257"/>
              <a:gd name="T168" fmla="*/ 453 h 4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7" h="453">
                <a:moveTo>
                  <a:pt x="195" y="0"/>
                </a:moveTo>
                <a:lnTo>
                  <a:pt x="200" y="1"/>
                </a:lnTo>
                <a:lnTo>
                  <a:pt x="204" y="3"/>
                </a:lnTo>
                <a:lnTo>
                  <a:pt x="206" y="5"/>
                </a:lnTo>
                <a:lnTo>
                  <a:pt x="211" y="9"/>
                </a:lnTo>
                <a:lnTo>
                  <a:pt x="213" y="11"/>
                </a:lnTo>
                <a:lnTo>
                  <a:pt x="215" y="13"/>
                </a:lnTo>
                <a:lnTo>
                  <a:pt x="216" y="15"/>
                </a:lnTo>
                <a:lnTo>
                  <a:pt x="217" y="17"/>
                </a:lnTo>
                <a:lnTo>
                  <a:pt x="219" y="22"/>
                </a:lnTo>
                <a:lnTo>
                  <a:pt x="256" y="187"/>
                </a:lnTo>
                <a:lnTo>
                  <a:pt x="256" y="188"/>
                </a:lnTo>
                <a:lnTo>
                  <a:pt x="256" y="190"/>
                </a:lnTo>
                <a:lnTo>
                  <a:pt x="255" y="191"/>
                </a:lnTo>
                <a:lnTo>
                  <a:pt x="255" y="192"/>
                </a:lnTo>
                <a:lnTo>
                  <a:pt x="254" y="194"/>
                </a:lnTo>
                <a:lnTo>
                  <a:pt x="253" y="195"/>
                </a:lnTo>
                <a:lnTo>
                  <a:pt x="253" y="196"/>
                </a:lnTo>
                <a:lnTo>
                  <a:pt x="252" y="197"/>
                </a:lnTo>
                <a:lnTo>
                  <a:pt x="250" y="199"/>
                </a:lnTo>
                <a:lnTo>
                  <a:pt x="249" y="199"/>
                </a:lnTo>
                <a:lnTo>
                  <a:pt x="248" y="200"/>
                </a:lnTo>
                <a:lnTo>
                  <a:pt x="247" y="201"/>
                </a:lnTo>
                <a:lnTo>
                  <a:pt x="245" y="202"/>
                </a:lnTo>
                <a:lnTo>
                  <a:pt x="244" y="202"/>
                </a:lnTo>
                <a:lnTo>
                  <a:pt x="242" y="203"/>
                </a:lnTo>
                <a:lnTo>
                  <a:pt x="241" y="203"/>
                </a:lnTo>
                <a:lnTo>
                  <a:pt x="239" y="203"/>
                </a:lnTo>
                <a:lnTo>
                  <a:pt x="237" y="203"/>
                </a:lnTo>
                <a:lnTo>
                  <a:pt x="236" y="203"/>
                </a:lnTo>
                <a:lnTo>
                  <a:pt x="234" y="203"/>
                </a:lnTo>
                <a:lnTo>
                  <a:pt x="233" y="203"/>
                </a:lnTo>
                <a:lnTo>
                  <a:pt x="231" y="202"/>
                </a:lnTo>
                <a:lnTo>
                  <a:pt x="229" y="202"/>
                </a:lnTo>
                <a:lnTo>
                  <a:pt x="228" y="201"/>
                </a:lnTo>
                <a:lnTo>
                  <a:pt x="227" y="200"/>
                </a:lnTo>
                <a:lnTo>
                  <a:pt x="226" y="199"/>
                </a:lnTo>
                <a:lnTo>
                  <a:pt x="224" y="199"/>
                </a:lnTo>
                <a:lnTo>
                  <a:pt x="223" y="197"/>
                </a:lnTo>
                <a:lnTo>
                  <a:pt x="222" y="196"/>
                </a:lnTo>
                <a:lnTo>
                  <a:pt x="221" y="195"/>
                </a:lnTo>
                <a:lnTo>
                  <a:pt x="220" y="194"/>
                </a:lnTo>
                <a:lnTo>
                  <a:pt x="220" y="192"/>
                </a:lnTo>
                <a:lnTo>
                  <a:pt x="220" y="191"/>
                </a:lnTo>
                <a:lnTo>
                  <a:pt x="218" y="187"/>
                </a:lnTo>
                <a:lnTo>
                  <a:pt x="189" y="70"/>
                </a:lnTo>
                <a:lnTo>
                  <a:pt x="189" y="432"/>
                </a:lnTo>
                <a:lnTo>
                  <a:pt x="189" y="434"/>
                </a:lnTo>
                <a:lnTo>
                  <a:pt x="189" y="436"/>
                </a:lnTo>
                <a:lnTo>
                  <a:pt x="188" y="438"/>
                </a:lnTo>
                <a:lnTo>
                  <a:pt x="187" y="439"/>
                </a:lnTo>
                <a:lnTo>
                  <a:pt x="186" y="441"/>
                </a:lnTo>
                <a:lnTo>
                  <a:pt x="185" y="443"/>
                </a:lnTo>
                <a:lnTo>
                  <a:pt x="183" y="444"/>
                </a:lnTo>
                <a:lnTo>
                  <a:pt x="182" y="446"/>
                </a:lnTo>
                <a:lnTo>
                  <a:pt x="180" y="447"/>
                </a:lnTo>
                <a:lnTo>
                  <a:pt x="178" y="448"/>
                </a:lnTo>
                <a:lnTo>
                  <a:pt x="177" y="449"/>
                </a:lnTo>
                <a:lnTo>
                  <a:pt x="175" y="450"/>
                </a:lnTo>
                <a:lnTo>
                  <a:pt x="173" y="451"/>
                </a:lnTo>
                <a:lnTo>
                  <a:pt x="171" y="451"/>
                </a:lnTo>
                <a:lnTo>
                  <a:pt x="169" y="452"/>
                </a:lnTo>
                <a:lnTo>
                  <a:pt x="167" y="452"/>
                </a:lnTo>
                <a:lnTo>
                  <a:pt x="165" y="452"/>
                </a:lnTo>
                <a:lnTo>
                  <a:pt x="163" y="452"/>
                </a:lnTo>
                <a:lnTo>
                  <a:pt x="161" y="452"/>
                </a:lnTo>
                <a:lnTo>
                  <a:pt x="158" y="451"/>
                </a:lnTo>
                <a:lnTo>
                  <a:pt x="156" y="451"/>
                </a:lnTo>
                <a:lnTo>
                  <a:pt x="155" y="450"/>
                </a:lnTo>
                <a:lnTo>
                  <a:pt x="153" y="449"/>
                </a:lnTo>
                <a:lnTo>
                  <a:pt x="151" y="448"/>
                </a:lnTo>
                <a:lnTo>
                  <a:pt x="149" y="447"/>
                </a:lnTo>
                <a:lnTo>
                  <a:pt x="148" y="446"/>
                </a:lnTo>
                <a:lnTo>
                  <a:pt x="146" y="444"/>
                </a:lnTo>
                <a:lnTo>
                  <a:pt x="145" y="443"/>
                </a:lnTo>
                <a:lnTo>
                  <a:pt x="144" y="441"/>
                </a:lnTo>
                <a:lnTo>
                  <a:pt x="143" y="439"/>
                </a:lnTo>
                <a:lnTo>
                  <a:pt x="142" y="437"/>
                </a:lnTo>
                <a:lnTo>
                  <a:pt x="142" y="436"/>
                </a:lnTo>
                <a:lnTo>
                  <a:pt x="142" y="434"/>
                </a:lnTo>
                <a:lnTo>
                  <a:pt x="142" y="432"/>
                </a:lnTo>
                <a:lnTo>
                  <a:pt x="141" y="428"/>
                </a:lnTo>
                <a:lnTo>
                  <a:pt x="128" y="247"/>
                </a:lnTo>
                <a:lnTo>
                  <a:pt x="115" y="425"/>
                </a:lnTo>
                <a:lnTo>
                  <a:pt x="115" y="430"/>
                </a:lnTo>
                <a:lnTo>
                  <a:pt x="115" y="432"/>
                </a:lnTo>
                <a:lnTo>
                  <a:pt x="114" y="434"/>
                </a:lnTo>
                <a:lnTo>
                  <a:pt x="114" y="436"/>
                </a:lnTo>
                <a:lnTo>
                  <a:pt x="113" y="438"/>
                </a:lnTo>
                <a:lnTo>
                  <a:pt x="112" y="439"/>
                </a:lnTo>
                <a:lnTo>
                  <a:pt x="111" y="441"/>
                </a:lnTo>
                <a:lnTo>
                  <a:pt x="110" y="442"/>
                </a:lnTo>
                <a:lnTo>
                  <a:pt x="108" y="444"/>
                </a:lnTo>
                <a:lnTo>
                  <a:pt x="106" y="445"/>
                </a:lnTo>
                <a:lnTo>
                  <a:pt x="105" y="446"/>
                </a:lnTo>
                <a:lnTo>
                  <a:pt x="103" y="447"/>
                </a:lnTo>
                <a:lnTo>
                  <a:pt x="101" y="448"/>
                </a:lnTo>
                <a:lnTo>
                  <a:pt x="99" y="449"/>
                </a:lnTo>
                <a:lnTo>
                  <a:pt x="97" y="449"/>
                </a:lnTo>
                <a:lnTo>
                  <a:pt x="95" y="450"/>
                </a:lnTo>
                <a:lnTo>
                  <a:pt x="93" y="450"/>
                </a:lnTo>
                <a:lnTo>
                  <a:pt x="91" y="450"/>
                </a:lnTo>
                <a:lnTo>
                  <a:pt x="89" y="450"/>
                </a:lnTo>
                <a:lnTo>
                  <a:pt x="87" y="450"/>
                </a:lnTo>
                <a:lnTo>
                  <a:pt x="85" y="449"/>
                </a:lnTo>
                <a:lnTo>
                  <a:pt x="83" y="449"/>
                </a:lnTo>
                <a:lnTo>
                  <a:pt x="81" y="448"/>
                </a:lnTo>
                <a:lnTo>
                  <a:pt x="79" y="447"/>
                </a:lnTo>
                <a:lnTo>
                  <a:pt x="77" y="446"/>
                </a:lnTo>
                <a:lnTo>
                  <a:pt x="76" y="445"/>
                </a:lnTo>
                <a:lnTo>
                  <a:pt x="74" y="444"/>
                </a:lnTo>
                <a:lnTo>
                  <a:pt x="73" y="442"/>
                </a:lnTo>
                <a:lnTo>
                  <a:pt x="71" y="441"/>
                </a:lnTo>
                <a:lnTo>
                  <a:pt x="70" y="439"/>
                </a:lnTo>
                <a:lnTo>
                  <a:pt x="69" y="438"/>
                </a:lnTo>
                <a:lnTo>
                  <a:pt x="68" y="436"/>
                </a:lnTo>
                <a:lnTo>
                  <a:pt x="68" y="434"/>
                </a:lnTo>
                <a:lnTo>
                  <a:pt x="68" y="432"/>
                </a:lnTo>
                <a:lnTo>
                  <a:pt x="68" y="68"/>
                </a:lnTo>
                <a:lnTo>
                  <a:pt x="37" y="185"/>
                </a:lnTo>
                <a:lnTo>
                  <a:pt x="36" y="189"/>
                </a:lnTo>
                <a:lnTo>
                  <a:pt x="36" y="191"/>
                </a:lnTo>
                <a:lnTo>
                  <a:pt x="35" y="192"/>
                </a:lnTo>
                <a:lnTo>
                  <a:pt x="35" y="193"/>
                </a:lnTo>
                <a:lnTo>
                  <a:pt x="33" y="194"/>
                </a:lnTo>
                <a:lnTo>
                  <a:pt x="33" y="195"/>
                </a:lnTo>
                <a:lnTo>
                  <a:pt x="32" y="197"/>
                </a:lnTo>
                <a:lnTo>
                  <a:pt x="30" y="198"/>
                </a:lnTo>
                <a:lnTo>
                  <a:pt x="29" y="199"/>
                </a:lnTo>
                <a:lnTo>
                  <a:pt x="28" y="199"/>
                </a:lnTo>
                <a:lnTo>
                  <a:pt x="26" y="200"/>
                </a:lnTo>
                <a:lnTo>
                  <a:pt x="25" y="200"/>
                </a:lnTo>
                <a:lnTo>
                  <a:pt x="23" y="201"/>
                </a:lnTo>
                <a:lnTo>
                  <a:pt x="22" y="201"/>
                </a:lnTo>
                <a:lnTo>
                  <a:pt x="20" y="201"/>
                </a:lnTo>
                <a:lnTo>
                  <a:pt x="18" y="201"/>
                </a:lnTo>
                <a:lnTo>
                  <a:pt x="17" y="201"/>
                </a:lnTo>
                <a:lnTo>
                  <a:pt x="15" y="201"/>
                </a:lnTo>
                <a:lnTo>
                  <a:pt x="14" y="201"/>
                </a:lnTo>
                <a:lnTo>
                  <a:pt x="12" y="200"/>
                </a:lnTo>
                <a:lnTo>
                  <a:pt x="10" y="200"/>
                </a:lnTo>
                <a:lnTo>
                  <a:pt x="9" y="199"/>
                </a:lnTo>
                <a:lnTo>
                  <a:pt x="8" y="199"/>
                </a:lnTo>
                <a:lnTo>
                  <a:pt x="6" y="198"/>
                </a:lnTo>
                <a:lnTo>
                  <a:pt x="5" y="197"/>
                </a:lnTo>
                <a:lnTo>
                  <a:pt x="4" y="195"/>
                </a:lnTo>
                <a:lnTo>
                  <a:pt x="3" y="194"/>
                </a:lnTo>
                <a:lnTo>
                  <a:pt x="2" y="193"/>
                </a:lnTo>
                <a:lnTo>
                  <a:pt x="2" y="192"/>
                </a:lnTo>
                <a:lnTo>
                  <a:pt x="1" y="191"/>
                </a:lnTo>
                <a:lnTo>
                  <a:pt x="1" y="189"/>
                </a:lnTo>
                <a:lnTo>
                  <a:pt x="0" y="188"/>
                </a:lnTo>
                <a:lnTo>
                  <a:pt x="0" y="186"/>
                </a:lnTo>
                <a:lnTo>
                  <a:pt x="0" y="185"/>
                </a:lnTo>
                <a:lnTo>
                  <a:pt x="37" y="20"/>
                </a:lnTo>
                <a:lnTo>
                  <a:pt x="38" y="15"/>
                </a:lnTo>
                <a:lnTo>
                  <a:pt x="40" y="13"/>
                </a:lnTo>
                <a:lnTo>
                  <a:pt x="41" y="12"/>
                </a:lnTo>
                <a:lnTo>
                  <a:pt x="43" y="9"/>
                </a:lnTo>
                <a:lnTo>
                  <a:pt x="45" y="7"/>
                </a:lnTo>
                <a:lnTo>
                  <a:pt x="50" y="4"/>
                </a:lnTo>
                <a:lnTo>
                  <a:pt x="53" y="2"/>
                </a:lnTo>
                <a:lnTo>
                  <a:pt x="57" y="1"/>
                </a:lnTo>
                <a:lnTo>
                  <a:pt x="61" y="0"/>
                </a:lnTo>
                <a:lnTo>
                  <a:pt x="195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Freeform 289"/>
          <p:cNvSpPr>
            <a:spLocks/>
          </p:cNvSpPr>
          <p:nvPr/>
        </p:nvSpPr>
        <p:spPr bwMode="auto">
          <a:xfrm>
            <a:off x="3763963" y="2530475"/>
            <a:ext cx="149225" cy="149225"/>
          </a:xfrm>
          <a:custGeom>
            <a:avLst/>
            <a:gdLst>
              <a:gd name="T0" fmla="*/ 2147483647 w 106"/>
              <a:gd name="T1" fmla="*/ 2147483647 h 94"/>
              <a:gd name="T2" fmla="*/ 2147483647 w 106"/>
              <a:gd name="T3" fmla="*/ 2147483647 h 94"/>
              <a:gd name="T4" fmla="*/ 2147483647 w 106"/>
              <a:gd name="T5" fmla="*/ 2147483647 h 94"/>
              <a:gd name="T6" fmla="*/ 2147483647 w 106"/>
              <a:gd name="T7" fmla="*/ 2147483647 h 94"/>
              <a:gd name="T8" fmla="*/ 2147483647 w 106"/>
              <a:gd name="T9" fmla="*/ 2147483647 h 94"/>
              <a:gd name="T10" fmla="*/ 2147483647 w 106"/>
              <a:gd name="T11" fmla="*/ 2147483647 h 94"/>
              <a:gd name="T12" fmla="*/ 2147483647 w 106"/>
              <a:gd name="T13" fmla="*/ 2147483647 h 94"/>
              <a:gd name="T14" fmla="*/ 2147483647 w 106"/>
              <a:gd name="T15" fmla="*/ 2147483647 h 94"/>
              <a:gd name="T16" fmla="*/ 2147483647 w 106"/>
              <a:gd name="T17" fmla="*/ 0 h 94"/>
              <a:gd name="T18" fmla="*/ 2147483647 w 106"/>
              <a:gd name="T19" fmla="*/ 2147483647 h 94"/>
              <a:gd name="T20" fmla="*/ 2147483647 w 106"/>
              <a:gd name="T21" fmla="*/ 2147483647 h 94"/>
              <a:gd name="T22" fmla="*/ 2147483647 w 106"/>
              <a:gd name="T23" fmla="*/ 2147483647 h 94"/>
              <a:gd name="T24" fmla="*/ 2147483647 w 106"/>
              <a:gd name="T25" fmla="*/ 2147483647 h 94"/>
              <a:gd name="T26" fmla="*/ 2147483647 w 106"/>
              <a:gd name="T27" fmla="*/ 2147483647 h 94"/>
              <a:gd name="T28" fmla="*/ 2147483647 w 106"/>
              <a:gd name="T29" fmla="*/ 2147483647 h 94"/>
              <a:gd name="T30" fmla="*/ 0 w 106"/>
              <a:gd name="T31" fmla="*/ 2147483647 h 94"/>
              <a:gd name="T32" fmla="*/ 2147483647 w 106"/>
              <a:gd name="T33" fmla="*/ 2147483647 h 94"/>
              <a:gd name="T34" fmla="*/ 2147483647 w 106"/>
              <a:gd name="T35" fmla="*/ 2147483647 h 94"/>
              <a:gd name="T36" fmla="*/ 2147483647 w 106"/>
              <a:gd name="T37" fmla="*/ 2147483647 h 94"/>
              <a:gd name="T38" fmla="*/ 2147483647 w 106"/>
              <a:gd name="T39" fmla="*/ 2147483647 h 94"/>
              <a:gd name="T40" fmla="*/ 2147483647 w 106"/>
              <a:gd name="T41" fmla="*/ 2147483647 h 94"/>
              <a:gd name="T42" fmla="*/ 2147483647 w 106"/>
              <a:gd name="T43" fmla="*/ 2147483647 h 94"/>
              <a:gd name="T44" fmla="*/ 2147483647 w 106"/>
              <a:gd name="T45" fmla="*/ 2147483647 h 94"/>
              <a:gd name="T46" fmla="*/ 2147483647 w 106"/>
              <a:gd name="T47" fmla="*/ 2147483647 h 94"/>
              <a:gd name="T48" fmla="*/ 2147483647 w 106"/>
              <a:gd name="T49" fmla="*/ 2147483647 h 94"/>
              <a:gd name="T50" fmla="*/ 2147483647 w 106"/>
              <a:gd name="T51" fmla="*/ 2147483647 h 94"/>
              <a:gd name="T52" fmla="*/ 2147483647 w 106"/>
              <a:gd name="T53" fmla="*/ 2147483647 h 94"/>
              <a:gd name="T54" fmla="*/ 2147483647 w 106"/>
              <a:gd name="T55" fmla="*/ 2147483647 h 94"/>
              <a:gd name="T56" fmla="*/ 2147483647 w 106"/>
              <a:gd name="T57" fmla="*/ 2147483647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6"/>
              <a:gd name="T88" fmla="*/ 0 h 94"/>
              <a:gd name="T89" fmla="*/ 106 w 106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6" h="94">
                <a:moveTo>
                  <a:pt x="105" y="47"/>
                </a:moveTo>
                <a:lnTo>
                  <a:pt x="104" y="37"/>
                </a:lnTo>
                <a:lnTo>
                  <a:pt x="101" y="28"/>
                </a:lnTo>
                <a:lnTo>
                  <a:pt x="96" y="20"/>
                </a:lnTo>
                <a:lnTo>
                  <a:pt x="90" y="14"/>
                </a:lnTo>
                <a:lnTo>
                  <a:pt x="82" y="8"/>
                </a:lnTo>
                <a:lnTo>
                  <a:pt x="73" y="4"/>
                </a:lnTo>
                <a:lnTo>
                  <a:pt x="63" y="1"/>
                </a:lnTo>
                <a:lnTo>
                  <a:pt x="53" y="0"/>
                </a:lnTo>
                <a:lnTo>
                  <a:pt x="42" y="1"/>
                </a:lnTo>
                <a:lnTo>
                  <a:pt x="32" y="4"/>
                </a:lnTo>
                <a:lnTo>
                  <a:pt x="23" y="8"/>
                </a:lnTo>
                <a:lnTo>
                  <a:pt x="15" y="14"/>
                </a:lnTo>
                <a:lnTo>
                  <a:pt x="4" y="28"/>
                </a:lnTo>
                <a:lnTo>
                  <a:pt x="1" y="37"/>
                </a:lnTo>
                <a:lnTo>
                  <a:pt x="0" y="47"/>
                </a:lnTo>
                <a:lnTo>
                  <a:pt x="1" y="56"/>
                </a:lnTo>
                <a:lnTo>
                  <a:pt x="4" y="65"/>
                </a:lnTo>
                <a:lnTo>
                  <a:pt x="15" y="79"/>
                </a:lnTo>
                <a:lnTo>
                  <a:pt x="32" y="89"/>
                </a:lnTo>
                <a:lnTo>
                  <a:pt x="42" y="92"/>
                </a:lnTo>
                <a:lnTo>
                  <a:pt x="53" y="93"/>
                </a:lnTo>
                <a:lnTo>
                  <a:pt x="63" y="92"/>
                </a:lnTo>
                <a:lnTo>
                  <a:pt x="73" y="89"/>
                </a:lnTo>
                <a:lnTo>
                  <a:pt x="90" y="79"/>
                </a:lnTo>
                <a:lnTo>
                  <a:pt x="96" y="73"/>
                </a:lnTo>
                <a:lnTo>
                  <a:pt x="101" y="65"/>
                </a:lnTo>
                <a:lnTo>
                  <a:pt x="104" y="56"/>
                </a:lnTo>
                <a:lnTo>
                  <a:pt x="105" y="4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90"/>
          <p:cNvSpPr>
            <a:spLocks/>
          </p:cNvSpPr>
          <p:nvPr/>
        </p:nvSpPr>
        <p:spPr bwMode="auto">
          <a:xfrm>
            <a:off x="1908175" y="4618038"/>
            <a:ext cx="280988" cy="793750"/>
          </a:xfrm>
          <a:custGeom>
            <a:avLst/>
            <a:gdLst>
              <a:gd name="T0" fmla="*/ 2147483647 w 199"/>
              <a:gd name="T1" fmla="*/ 2147483647 h 500"/>
              <a:gd name="T2" fmla="*/ 2147483647 w 199"/>
              <a:gd name="T3" fmla="*/ 2147483647 h 500"/>
              <a:gd name="T4" fmla="*/ 2147483647 w 199"/>
              <a:gd name="T5" fmla="*/ 2147483647 h 500"/>
              <a:gd name="T6" fmla="*/ 2147483647 w 199"/>
              <a:gd name="T7" fmla="*/ 2147483647 h 500"/>
              <a:gd name="T8" fmla="*/ 2147483647 w 199"/>
              <a:gd name="T9" fmla="*/ 2147483647 h 500"/>
              <a:gd name="T10" fmla="*/ 2147483647 w 199"/>
              <a:gd name="T11" fmla="*/ 2147483647 h 500"/>
              <a:gd name="T12" fmla="*/ 2147483647 w 199"/>
              <a:gd name="T13" fmla="*/ 2147483647 h 500"/>
              <a:gd name="T14" fmla="*/ 2147483647 w 199"/>
              <a:gd name="T15" fmla="*/ 2147483647 h 500"/>
              <a:gd name="T16" fmla="*/ 2147483647 w 199"/>
              <a:gd name="T17" fmla="*/ 2147483647 h 500"/>
              <a:gd name="T18" fmla="*/ 2147483647 w 199"/>
              <a:gd name="T19" fmla="*/ 2147483647 h 500"/>
              <a:gd name="T20" fmla="*/ 2147483647 w 199"/>
              <a:gd name="T21" fmla="*/ 2147483647 h 500"/>
              <a:gd name="T22" fmla="*/ 2147483647 w 199"/>
              <a:gd name="T23" fmla="*/ 2147483647 h 500"/>
              <a:gd name="T24" fmla="*/ 2147483647 w 199"/>
              <a:gd name="T25" fmla="*/ 2147483647 h 500"/>
              <a:gd name="T26" fmla="*/ 2147483647 w 199"/>
              <a:gd name="T27" fmla="*/ 2147483647 h 500"/>
              <a:gd name="T28" fmla="*/ 2147483647 w 199"/>
              <a:gd name="T29" fmla="*/ 2147483647 h 500"/>
              <a:gd name="T30" fmla="*/ 2147483647 w 199"/>
              <a:gd name="T31" fmla="*/ 2147483647 h 500"/>
              <a:gd name="T32" fmla="*/ 2147483647 w 199"/>
              <a:gd name="T33" fmla="*/ 2147483647 h 500"/>
              <a:gd name="T34" fmla="*/ 2147483647 w 199"/>
              <a:gd name="T35" fmla="*/ 2147483647 h 500"/>
              <a:gd name="T36" fmla="*/ 2147483647 w 199"/>
              <a:gd name="T37" fmla="*/ 2147483647 h 500"/>
              <a:gd name="T38" fmla="*/ 2147483647 w 199"/>
              <a:gd name="T39" fmla="*/ 2147483647 h 500"/>
              <a:gd name="T40" fmla="*/ 2147483647 w 199"/>
              <a:gd name="T41" fmla="*/ 2147483647 h 500"/>
              <a:gd name="T42" fmla="*/ 2147483647 w 199"/>
              <a:gd name="T43" fmla="*/ 2147483647 h 500"/>
              <a:gd name="T44" fmla="*/ 2147483647 w 199"/>
              <a:gd name="T45" fmla="*/ 2147483647 h 500"/>
              <a:gd name="T46" fmla="*/ 2147483647 w 199"/>
              <a:gd name="T47" fmla="*/ 2147483647 h 500"/>
              <a:gd name="T48" fmla="*/ 2147483647 w 199"/>
              <a:gd name="T49" fmla="*/ 2147483647 h 500"/>
              <a:gd name="T50" fmla="*/ 2147483647 w 199"/>
              <a:gd name="T51" fmla="*/ 2147483647 h 500"/>
              <a:gd name="T52" fmla="*/ 2147483647 w 199"/>
              <a:gd name="T53" fmla="*/ 2147483647 h 500"/>
              <a:gd name="T54" fmla="*/ 2147483647 w 199"/>
              <a:gd name="T55" fmla="*/ 2147483647 h 500"/>
              <a:gd name="T56" fmla="*/ 2147483647 w 199"/>
              <a:gd name="T57" fmla="*/ 2147483647 h 500"/>
              <a:gd name="T58" fmla="*/ 2147483647 w 199"/>
              <a:gd name="T59" fmla="*/ 2147483647 h 500"/>
              <a:gd name="T60" fmla="*/ 2147483647 w 199"/>
              <a:gd name="T61" fmla="*/ 2147483647 h 500"/>
              <a:gd name="T62" fmla="*/ 2147483647 w 199"/>
              <a:gd name="T63" fmla="*/ 2147483647 h 500"/>
              <a:gd name="T64" fmla="*/ 2147483647 w 199"/>
              <a:gd name="T65" fmla="*/ 2147483647 h 500"/>
              <a:gd name="T66" fmla="*/ 2147483647 w 199"/>
              <a:gd name="T67" fmla="*/ 2147483647 h 500"/>
              <a:gd name="T68" fmla="*/ 2147483647 w 199"/>
              <a:gd name="T69" fmla="*/ 2147483647 h 500"/>
              <a:gd name="T70" fmla="*/ 2147483647 w 199"/>
              <a:gd name="T71" fmla="*/ 2147483647 h 500"/>
              <a:gd name="T72" fmla="*/ 2147483647 w 199"/>
              <a:gd name="T73" fmla="*/ 2147483647 h 500"/>
              <a:gd name="T74" fmla="*/ 2147483647 w 199"/>
              <a:gd name="T75" fmla="*/ 2147483647 h 500"/>
              <a:gd name="T76" fmla="*/ 2147483647 w 199"/>
              <a:gd name="T77" fmla="*/ 2147483647 h 500"/>
              <a:gd name="T78" fmla="*/ 2147483647 w 199"/>
              <a:gd name="T79" fmla="*/ 2147483647 h 500"/>
              <a:gd name="T80" fmla="*/ 2147483647 w 199"/>
              <a:gd name="T81" fmla="*/ 2147483647 h 500"/>
              <a:gd name="T82" fmla="*/ 2147483647 w 199"/>
              <a:gd name="T83" fmla="*/ 2147483647 h 500"/>
              <a:gd name="T84" fmla="*/ 2147483647 w 199"/>
              <a:gd name="T85" fmla="*/ 2147483647 h 500"/>
              <a:gd name="T86" fmla="*/ 2147483647 w 199"/>
              <a:gd name="T87" fmla="*/ 2147483647 h 500"/>
              <a:gd name="T88" fmla="*/ 2147483647 w 199"/>
              <a:gd name="T89" fmla="*/ 2147483647 h 500"/>
              <a:gd name="T90" fmla="*/ 2147483647 w 199"/>
              <a:gd name="T91" fmla="*/ 2147483647 h 500"/>
              <a:gd name="T92" fmla="*/ 2147483647 w 199"/>
              <a:gd name="T93" fmla="*/ 2147483647 h 500"/>
              <a:gd name="T94" fmla="*/ 2147483647 w 199"/>
              <a:gd name="T95" fmla="*/ 2147483647 h 500"/>
              <a:gd name="T96" fmla="*/ 2147483647 w 199"/>
              <a:gd name="T97" fmla="*/ 2147483647 h 500"/>
              <a:gd name="T98" fmla="*/ 2147483647 w 199"/>
              <a:gd name="T99" fmla="*/ 2147483647 h 500"/>
              <a:gd name="T100" fmla="*/ 0 w 199"/>
              <a:gd name="T101" fmla="*/ 2147483647 h 500"/>
              <a:gd name="T102" fmla="*/ 2147483647 w 199"/>
              <a:gd name="T103" fmla="*/ 2147483647 h 500"/>
              <a:gd name="T104" fmla="*/ 2147483647 w 199"/>
              <a:gd name="T105" fmla="*/ 2147483647 h 500"/>
              <a:gd name="T106" fmla="*/ 2147483647 w 199"/>
              <a:gd name="T107" fmla="*/ 2147483647 h 500"/>
              <a:gd name="T108" fmla="*/ 2147483647 w 199"/>
              <a:gd name="T109" fmla="*/ 0 h 5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9"/>
              <a:gd name="T166" fmla="*/ 0 h 500"/>
              <a:gd name="T167" fmla="*/ 199 w 199"/>
              <a:gd name="T168" fmla="*/ 500 h 5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9" h="500">
                <a:moveTo>
                  <a:pt x="151" y="0"/>
                </a:moveTo>
                <a:lnTo>
                  <a:pt x="154" y="1"/>
                </a:lnTo>
                <a:lnTo>
                  <a:pt x="157" y="3"/>
                </a:lnTo>
                <a:lnTo>
                  <a:pt x="160" y="5"/>
                </a:lnTo>
                <a:lnTo>
                  <a:pt x="163" y="10"/>
                </a:lnTo>
                <a:lnTo>
                  <a:pt x="165" y="12"/>
                </a:lnTo>
                <a:lnTo>
                  <a:pt x="166" y="15"/>
                </a:lnTo>
                <a:lnTo>
                  <a:pt x="167" y="16"/>
                </a:lnTo>
                <a:lnTo>
                  <a:pt x="168" y="19"/>
                </a:lnTo>
                <a:lnTo>
                  <a:pt x="170" y="24"/>
                </a:lnTo>
                <a:lnTo>
                  <a:pt x="198" y="206"/>
                </a:lnTo>
                <a:lnTo>
                  <a:pt x="198" y="207"/>
                </a:lnTo>
                <a:lnTo>
                  <a:pt x="198" y="209"/>
                </a:lnTo>
                <a:lnTo>
                  <a:pt x="197" y="211"/>
                </a:lnTo>
                <a:lnTo>
                  <a:pt x="197" y="212"/>
                </a:lnTo>
                <a:lnTo>
                  <a:pt x="197" y="214"/>
                </a:lnTo>
                <a:lnTo>
                  <a:pt x="196" y="215"/>
                </a:lnTo>
                <a:lnTo>
                  <a:pt x="195" y="217"/>
                </a:lnTo>
                <a:lnTo>
                  <a:pt x="195" y="218"/>
                </a:lnTo>
                <a:lnTo>
                  <a:pt x="194" y="219"/>
                </a:lnTo>
                <a:lnTo>
                  <a:pt x="193" y="220"/>
                </a:lnTo>
                <a:lnTo>
                  <a:pt x="192" y="221"/>
                </a:lnTo>
                <a:lnTo>
                  <a:pt x="191" y="222"/>
                </a:lnTo>
                <a:lnTo>
                  <a:pt x="190" y="223"/>
                </a:lnTo>
                <a:lnTo>
                  <a:pt x="188" y="223"/>
                </a:lnTo>
                <a:lnTo>
                  <a:pt x="187" y="224"/>
                </a:lnTo>
                <a:lnTo>
                  <a:pt x="186" y="224"/>
                </a:lnTo>
                <a:lnTo>
                  <a:pt x="185" y="224"/>
                </a:lnTo>
                <a:lnTo>
                  <a:pt x="184" y="224"/>
                </a:lnTo>
                <a:lnTo>
                  <a:pt x="182" y="224"/>
                </a:lnTo>
                <a:lnTo>
                  <a:pt x="181" y="224"/>
                </a:lnTo>
                <a:lnTo>
                  <a:pt x="180" y="224"/>
                </a:lnTo>
                <a:lnTo>
                  <a:pt x="179" y="223"/>
                </a:lnTo>
                <a:lnTo>
                  <a:pt x="177" y="223"/>
                </a:lnTo>
                <a:lnTo>
                  <a:pt x="176" y="222"/>
                </a:lnTo>
                <a:lnTo>
                  <a:pt x="175" y="221"/>
                </a:lnTo>
                <a:lnTo>
                  <a:pt x="174" y="220"/>
                </a:lnTo>
                <a:lnTo>
                  <a:pt x="173" y="219"/>
                </a:lnTo>
                <a:lnTo>
                  <a:pt x="173" y="218"/>
                </a:lnTo>
                <a:lnTo>
                  <a:pt x="172" y="217"/>
                </a:lnTo>
                <a:lnTo>
                  <a:pt x="171" y="215"/>
                </a:lnTo>
                <a:lnTo>
                  <a:pt x="170" y="214"/>
                </a:lnTo>
                <a:lnTo>
                  <a:pt x="170" y="212"/>
                </a:lnTo>
                <a:lnTo>
                  <a:pt x="170" y="211"/>
                </a:lnTo>
                <a:lnTo>
                  <a:pt x="169" y="206"/>
                </a:lnTo>
                <a:lnTo>
                  <a:pt x="146" y="77"/>
                </a:lnTo>
                <a:lnTo>
                  <a:pt x="146" y="477"/>
                </a:lnTo>
                <a:lnTo>
                  <a:pt x="146" y="479"/>
                </a:lnTo>
                <a:lnTo>
                  <a:pt x="146" y="481"/>
                </a:lnTo>
                <a:lnTo>
                  <a:pt x="145" y="483"/>
                </a:lnTo>
                <a:lnTo>
                  <a:pt x="144" y="485"/>
                </a:lnTo>
                <a:lnTo>
                  <a:pt x="144" y="487"/>
                </a:lnTo>
                <a:lnTo>
                  <a:pt x="143" y="489"/>
                </a:lnTo>
                <a:lnTo>
                  <a:pt x="142" y="490"/>
                </a:lnTo>
                <a:lnTo>
                  <a:pt x="141" y="492"/>
                </a:lnTo>
                <a:lnTo>
                  <a:pt x="139" y="493"/>
                </a:lnTo>
                <a:lnTo>
                  <a:pt x="138" y="495"/>
                </a:lnTo>
                <a:lnTo>
                  <a:pt x="137" y="496"/>
                </a:lnTo>
                <a:lnTo>
                  <a:pt x="135" y="497"/>
                </a:lnTo>
                <a:lnTo>
                  <a:pt x="134" y="498"/>
                </a:lnTo>
                <a:lnTo>
                  <a:pt x="132" y="498"/>
                </a:lnTo>
                <a:lnTo>
                  <a:pt x="131" y="499"/>
                </a:lnTo>
                <a:lnTo>
                  <a:pt x="129" y="499"/>
                </a:lnTo>
                <a:lnTo>
                  <a:pt x="127" y="499"/>
                </a:lnTo>
                <a:lnTo>
                  <a:pt x="126" y="499"/>
                </a:lnTo>
                <a:lnTo>
                  <a:pt x="124" y="499"/>
                </a:lnTo>
                <a:lnTo>
                  <a:pt x="122" y="498"/>
                </a:lnTo>
                <a:lnTo>
                  <a:pt x="121" y="498"/>
                </a:lnTo>
                <a:lnTo>
                  <a:pt x="119" y="497"/>
                </a:lnTo>
                <a:lnTo>
                  <a:pt x="118" y="496"/>
                </a:lnTo>
                <a:lnTo>
                  <a:pt x="117" y="495"/>
                </a:lnTo>
                <a:lnTo>
                  <a:pt x="115" y="493"/>
                </a:lnTo>
                <a:lnTo>
                  <a:pt x="114" y="492"/>
                </a:lnTo>
                <a:lnTo>
                  <a:pt x="113" y="490"/>
                </a:lnTo>
                <a:lnTo>
                  <a:pt x="112" y="489"/>
                </a:lnTo>
                <a:lnTo>
                  <a:pt x="111" y="487"/>
                </a:lnTo>
                <a:lnTo>
                  <a:pt x="111" y="485"/>
                </a:lnTo>
                <a:lnTo>
                  <a:pt x="110" y="483"/>
                </a:lnTo>
                <a:lnTo>
                  <a:pt x="110" y="481"/>
                </a:lnTo>
                <a:lnTo>
                  <a:pt x="110" y="479"/>
                </a:lnTo>
                <a:lnTo>
                  <a:pt x="110" y="477"/>
                </a:lnTo>
                <a:lnTo>
                  <a:pt x="109" y="473"/>
                </a:lnTo>
                <a:lnTo>
                  <a:pt x="99" y="273"/>
                </a:lnTo>
                <a:lnTo>
                  <a:pt x="99" y="272"/>
                </a:lnTo>
                <a:lnTo>
                  <a:pt x="89" y="470"/>
                </a:lnTo>
                <a:lnTo>
                  <a:pt x="89" y="475"/>
                </a:lnTo>
                <a:lnTo>
                  <a:pt x="89" y="477"/>
                </a:lnTo>
                <a:lnTo>
                  <a:pt x="88" y="479"/>
                </a:lnTo>
                <a:lnTo>
                  <a:pt x="88" y="481"/>
                </a:lnTo>
                <a:lnTo>
                  <a:pt x="87" y="483"/>
                </a:lnTo>
                <a:lnTo>
                  <a:pt x="87" y="485"/>
                </a:lnTo>
                <a:lnTo>
                  <a:pt x="86" y="487"/>
                </a:lnTo>
                <a:lnTo>
                  <a:pt x="85" y="488"/>
                </a:lnTo>
                <a:lnTo>
                  <a:pt x="84" y="490"/>
                </a:lnTo>
                <a:lnTo>
                  <a:pt x="82" y="491"/>
                </a:lnTo>
                <a:lnTo>
                  <a:pt x="81" y="493"/>
                </a:lnTo>
                <a:lnTo>
                  <a:pt x="80" y="494"/>
                </a:lnTo>
                <a:lnTo>
                  <a:pt x="78" y="495"/>
                </a:lnTo>
                <a:lnTo>
                  <a:pt x="77" y="496"/>
                </a:lnTo>
                <a:lnTo>
                  <a:pt x="75" y="496"/>
                </a:lnTo>
                <a:lnTo>
                  <a:pt x="74" y="497"/>
                </a:lnTo>
                <a:lnTo>
                  <a:pt x="72" y="497"/>
                </a:lnTo>
                <a:lnTo>
                  <a:pt x="70" y="497"/>
                </a:lnTo>
                <a:lnTo>
                  <a:pt x="69" y="497"/>
                </a:lnTo>
                <a:lnTo>
                  <a:pt x="67" y="497"/>
                </a:lnTo>
                <a:lnTo>
                  <a:pt x="66" y="496"/>
                </a:lnTo>
                <a:lnTo>
                  <a:pt x="64" y="496"/>
                </a:lnTo>
                <a:lnTo>
                  <a:pt x="63" y="495"/>
                </a:lnTo>
                <a:lnTo>
                  <a:pt x="61" y="494"/>
                </a:lnTo>
                <a:lnTo>
                  <a:pt x="60" y="493"/>
                </a:lnTo>
                <a:lnTo>
                  <a:pt x="59" y="491"/>
                </a:lnTo>
                <a:lnTo>
                  <a:pt x="57" y="490"/>
                </a:lnTo>
                <a:lnTo>
                  <a:pt x="56" y="488"/>
                </a:lnTo>
                <a:lnTo>
                  <a:pt x="55" y="487"/>
                </a:lnTo>
                <a:lnTo>
                  <a:pt x="54" y="485"/>
                </a:lnTo>
                <a:lnTo>
                  <a:pt x="54" y="483"/>
                </a:lnTo>
                <a:lnTo>
                  <a:pt x="53" y="481"/>
                </a:lnTo>
                <a:lnTo>
                  <a:pt x="52" y="479"/>
                </a:lnTo>
                <a:lnTo>
                  <a:pt x="52" y="477"/>
                </a:lnTo>
                <a:lnTo>
                  <a:pt x="52" y="75"/>
                </a:lnTo>
                <a:lnTo>
                  <a:pt x="29" y="204"/>
                </a:lnTo>
                <a:lnTo>
                  <a:pt x="28" y="209"/>
                </a:lnTo>
                <a:lnTo>
                  <a:pt x="28" y="210"/>
                </a:lnTo>
                <a:lnTo>
                  <a:pt x="27" y="212"/>
                </a:lnTo>
                <a:lnTo>
                  <a:pt x="27" y="213"/>
                </a:lnTo>
                <a:lnTo>
                  <a:pt x="26" y="215"/>
                </a:lnTo>
                <a:lnTo>
                  <a:pt x="25" y="216"/>
                </a:lnTo>
                <a:lnTo>
                  <a:pt x="24" y="217"/>
                </a:lnTo>
                <a:lnTo>
                  <a:pt x="23" y="218"/>
                </a:lnTo>
                <a:lnTo>
                  <a:pt x="22" y="219"/>
                </a:lnTo>
                <a:lnTo>
                  <a:pt x="21" y="220"/>
                </a:lnTo>
                <a:lnTo>
                  <a:pt x="20" y="221"/>
                </a:lnTo>
                <a:lnTo>
                  <a:pt x="19" y="221"/>
                </a:lnTo>
                <a:lnTo>
                  <a:pt x="18" y="222"/>
                </a:lnTo>
                <a:lnTo>
                  <a:pt x="17" y="222"/>
                </a:lnTo>
                <a:lnTo>
                  <a:pt x="15" y="222"/>
                </a:lnTo>
                <a:lnTo>
                  <a:pt x="14" y="222"/>
                </a:lnTo>
                <a:lnTo>
                  <a:pt x="13" y="222"/>
                </a:lnTo>
                <a:lnTo>
                  <a:pt x="12" y="222"/>
                </a:lnTo>
                <a:lnTo>
                  <a:pt x="10" y="222"/>
                </a:lnTo>
                <a:lnTo>
                  <a:pt x="9" y="221"/>
                </a:lnTo>
                <a:lnTo>
                  <a:pt x="8" y="221"/>
                </a:lnTo>
                <a:lnTo>
                  <a:pt x="7" y="220"/>
                </a:lnTo>
                <a:lnTo>
                  <a:pt x="6" y="219"/>
                </a:lnTo>
                <a:lnTo>
                  <a:pt x="5" y="218"/>
                </a:lnTo>
                <a:lnTo>
                  <a:pt x="4" y="217"/>
                </a:lnTo>
                <a:lnTo>
                  <a:pt x="3" y="216"/>
                </a:lnTo>
                <a:lnTo>
                  <a:pt x="3" y="215"/>
                </a:lnTo>
                <a:lnTo>
                  <a:pt x="2" y="213"/>
                </a:lnTo>
                <a:lnTo>
                  <a:pt x="1" y="212"/>
                </a:lnTo>
                <a:lnTo>
                  <a:pt x="1" y="210"/>
                </a:lnTo>
                <a:lnTo>
                  <a:pt x="0" y="209"/>
                </a:lnTo>
                <a:lnTo>
                  <a:pt x="0" y="207"/>
                </a:lnTo>
                <a:lnTo>
                  <a:pt x="0" y="206"/>
                </a:lnTo>
                <a:lnTo>
                  <a:pt x="0" y="204"/>
                </a:lnTo>
                <a:lnTo>
                  <a:pt x="28" y="22"/>
                </a:lnTo>
                <a:lnTo>
                  <a:pt x="30" y="17"/>
                </a:lnTo>
                <a:lnTo>
                  <a:pt x="31" y="14"/>
                </a:lnTo>
                <a:lnTo>
                  <a:pt x="32" y="13"/>
                </a:lnTo>
                <a:lnTo>
                  <a:pt x="33" y="10"/>
                </a:lnTo>
                <a:lnTo>
                  <a:pt x="35" y="8"/>
                </a:lnTo>
                <a:lnTo>
                  <a:pt x="38" y="4"/>
                </a:lnTo>
                <a:lnTo>
                  <a:pt x="41" y="2"/>
                </a:lnTo>
                <a:lnTo>
                  <a:pt x="44" y="1"/>
                </a:lnTo>
                <a:lnTo>
                  <a:pt x="47" y="0"/>
                </a:lnTo>
                <a:lnTo>
                  <a:pt x="151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Freeform 291"/>
          <p:cNvSpPr>
            <a:spLocks/>
          </p:cNvSpPr>
          <p:nvPr/>
        </p:nvSpPr>
        <p:spPr bwMode="auto">
          <a:xfrm>
            <a:off x="1987550" y="4437063"/>
            <a:ext cx="115888" cy="163512"/>
          </a:xfrm>
          <a:custGeom>
            <a:avLst/>
            <a:gdLst>
              <a:gd name="T0" fmla="*/ 2147483647 w 82"/>
              <a:gd name="T1" fmla="*/ 2147483647 h 103"/>
              <a:gd name="T2" fmla="*/ 2147483647 w 82"/>
              <a:gd name="T3" fmla="*/ 2147483647 h 103"/>
              <a:gd name="T4" fmla="*/ 2147483647 w 82"/>
              <a:gd name="T5" fmla="*/ 2147483647 h 103"/>
              <a:gd name="T6" fmla="*/ 2147483647 w 82"/>
              <a:gd name="T7" fmla="*/ 2147483647 h 103"/>
              <a:gd name="T8" fmla="*/ 2147483647 w 82"/>
              <a:gd name="T9" fmla="*/ 2147483647 h 103"/>
              <a:gd name="T10" fmla="*/ 2147483647 w 82"/>
              <a:gd name="T11" fmla="*/ 2147483647 h 103"/>
              <a:gd name="T12" fmla="*/ 2147483647 w 82"/>
              <a:gd name="T13" fmla="*/ 2147483647 h 103"/>
              <a:gd name="T14" fmla="*/ 2147483647 w 82"/>
              <a:gd name="T15" fmla="*/ 2147483647 h 103"/>
              <a:gd name="T16" fmla="*/ 2147483647 w 82"/>
              <a:gd name="T17" fmla="*/ 0 h 103"/>
              <a:gd name="T18" fmla="*/ 2147483647 w 82"/>
              <a:gd name="T19" fmla="*/ 2147483647 h 103"/>
              <a:gd name="T20" fmla="*/ 2147483647 w 82"/>
              <a:gd name="T21" fmla="*/ 2147483647 h 103"/>
              <a:gd name="T22" fmla="*/ 2147483647 w 82"/>
              <a:gd name="T23" fmla="*/ 2147483647 h 103"/>
              <a:gd name="T24" fmla="*/ 2147483647 w 82"/>
              <a:gd name="T25" fmla="*/ 2147483647 h 103"/>
              <a:gd name="T26" fmla="*/ 2147483647 w 82"/>
              <a:gd name="T27" fmla="*/ 2147483647 h 103"/>
              <a:gd name="T28" fmla="*/ 2147483647 w 82"/>
              <a:gd name="T29" fmla="*/ 2147483647 h 103"/>
              <a:gd name="T30" fmla="*/ 0 w 82"/>
              <a:gd name="T31" fmla="*/ 2147483647 h 103"/>
              <a:gd name="T32" fmla="*/ 2147483647 w 82"/>
              <a:gd name="T33" fmla="*/ 2147483647 h 103"/>
              <a:gd name="T34" fmla="*/ 2147483647 w 82"/>
              <a:gd name="T35" fmla="*/ 2147483647 h 103"/>
              <a:gd name="T36" fmla="*/ 2147483647 w 82"/>
              <a:gd name="T37" fmla="*/ 2147483647 h 103"/>
              <a:gd name="T38" fmla="*/ 2147483647 w 82"/>
              <a:gd name="T39" fmla="*/ 2147483647 h 103"/>
              <a:gd name="T40" fmla="*/ 2147483647 w 82"/>
              <a:gd name="T41" fmla="*/ 2147483647 h 103"/>
              <a:gd name="T42" fmla="*/ 2147483647 w 82"/>
              <a:gd name="T43" fmla="*/ 2147483647 h 103"/>
              <a:gd name="T44" fmla="*/ 2147483647 w 82"/>
              <a:gd name="T45" fmla="*/ 2147483647 h 103"/>
              <a:gd name="T46" fmla="*/ 2147483647 w 82"/>
              <a:gd name="T47" fmla="*/ 2147483647 h 103"/>
              <a:gd name="T48" fmla="*/ 2147483647 w 82"/>
              <a:gd name="T49" fmla="*/ 2147483647 h 103"/>
              <a:gd name="T50" fmla="*/ 2147483647 w 82"/>
              <a:gd name="T51" fmla="*/ 2147483647 h 103"/>
              <a:gd name="T52" fmla="*/ 2147483647 w 82"/>
              <a:gd name="T53" fmla="*/ 2147483647 h 103"/>
              <a:gd name="T54" fmla="*/ 2147483647 w 82"/>
              <a:gd name="T55" fmla="*/ 2147483647 h 103"/>
              <a:gd name="T56" fmla="*/ 2147483647 w 82"/>
              <a:gd name="T57" fmla="*/ 2147483647 h 1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2"/>
              <a:gd name="T88" fmla="*/ 0 h 103"/>
              <a:gd name="T89" fmla="*/ 82 w 82"/>
              <a:gd name="T90" fmla="*/ 103 h 1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2" h="103">
                <a:moveTo>
                  <a:pt x="81" y="51"/>
                </a:moveTo>
                <a:lnTo>
                  <a:pt x="80" y="41"/>
                </a:lnTo>
                <a:lnTo>
                  <a:pt x="78" y="31"/>
                </a:lnTo>
                <a:lnTo>
                  <a:pt x="74" y="23"/>
                </a:lnTo>
                <a:lnTo>
                  <a:pt x="69" y="15"/>
                </a:lnTo>
                <a:lnTo>
                  <a:pt x="63" y="9"/>
                </a:lnTo>
                <a:lnTo>
                  <a:pt x="56" y="4"/>
                </a:lnTo>
                <a:lnTo>
                  <a:pt x="49" y="1"/>
                </a:lnTo>
                <a:lnTo>
                  <a:pt x="41" y="0"/>
                </a:lnTo>
                <a:lnTo>
                  <a:pt x="32" y="1"/>
                </a:lnTo>
                <a:lnTo>
                  <a:pt x="25" y="4"/>
                </a:lnTo>
                <a:lnTo>
                  <a:pt x="18" y="9"/>
                </a:lnTo>
                <a:lnTo>
                  <a:pt x="12" y="15"/>
                </a:lnTo>
                <a:lnTo>
                  <a:pt x="3" y="31"/>
                </a:lnTo>
                <a:lnTo>
                  <a:pt x="1" y="41"/>
                </a:lnTo>
                <a:lnTo>
                  <a:pt x="0" y="51"/>
                </a:lnTo>
                <a:lnTo>
                  <a:pt x="1" y="61"/>
                </a:lnTo>
                <a:lnTo>
                  <a:pt x="3" y="71"/>
                </a:lnTo>
                <a:lnTo>
                  <a:pt x="12" y="87"/>
                </a:lnTo>
                <a:lnTo>
                  <a:pt x="25" y="98"/>
                </a:lnTo>
                <a:lnTo>
                  <a:pt x="32" y="101"/>
                </a:lnTo>
                <a:lnTo>
                  <a:pt x="41" y="102"/>
                </a:lnTo>
                <a:lnTo>
                  <a:pt x="49" y="101"/>
                </a:lnTo>
                <a:lnTo>
                  <a:pt x="56" y="98"/>
                </a:lnTo>
                <a:lnTo>
                  <a:pt x="69" y="87"/>
                </a:lnTo>
                <a:lnTo>
                  <a:pt x="74" y="80"/>
                </a:lnTo>
                <a:lnTo>
                  <a:pt x="78" y="71"/>
                </a:lnTo>
                <a:lnTo>
                  <a:pt x="80" y="61"/>
                </a:lnTo>
                <a:lnTo>
                  <a:pt x="81" y="51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695" name="Group 292"/>
          <p:cNvGrpSpPr>
            <a:grpSpLocks/>
          </p:cNvGrpSpPr>
          <p:nvPr/>
        </p:nvGrpSpPr>
        <p:grpSpPr bwMode="auto">
          <a:xfrm>
            <a:off x="1079500" y="2757488"/>
            <a:ext cx="247650" cy="631825"/>
            <a:chOff x="765" y="1737"/>
            <a:chExt cx="175" cy="398"/>
          </a:xfrm>
        </p:grpSpPr>
        <p:sp>
          <p:nvSpPr>
            <p:cNvPr id="28706" name="Freeform 293"/>
            <p:cNvSpPr>
              <a:spLocks/>
            </p:cNvSpPr>
            <p:nvPr/>
          </p:nvSpPr>
          <p:spPr bwMode="auto">
            <a:xfrm>
              <a:off x="765" y="1808"/>
              <a:ext cx="175" cy="327"/>
            </a:xfrm>
            <a:custGeom>
              <a:avLst/>
              <a:gdLst>
                <a:gd name="T0" fmla="*/ 93 w 175"/>
                <a:gd name="T1" fmla="*/ 315 h 327"/>
                <a:gd name="T2" fmla="*/ 94 w 175"/>
                <a:gd name="T3" fmla="*/ 318 h 327"/>
                <a:gd name="T4" fmla="*/ 97 w 175"/>
                <a:gd name="T5" fmla="*/ 321 h 327"/>
                <a:gd name="T6" fmla="*/ 100 w 175"/>
                <a:gd name="T7" fmla="*/ 324 h 327"/>
                <a:gd name="T8" fmla="*/ 104 w 175"/>
                <a:gd name="T9" fmla="*/ 325 h 327"/>
                <a:gd name="T10" fmla="*/ 108 w 175"/>
                <a:gd name="T11" fmla="*/ 326 h 327"/>
                <a:gd name="T12" fmla="*/ 112 w 175"/>
                <a:gd name="T13" fmla="*/ 325 h 327"/>
                <a:gd name="T14" fmla="*/ 115 w 175"/>
                <a:gd name="T15" fmla="*/ 324 h 327"/>
                <a:gd name="T16" fmla="*/ 118 w 175"/>
                <a:gd name="T17" fmla="*/ 321 h 327"/>
                <a:gd name="T18" fmla="*/ 121 w 175"/>
                <a:gd name="T19" fmla="*/ 318 h 327"/>
                <a:gd name="T20" fmla="*/ 122 w 175"/>
                <a:gd name="T21" fmla="*/ 315 h 327"/>
                <a:gd name="T22" fmla="*/ 155 w 175"/>
                <a:gd name="T23" fmla="*/ 206 h 327"/>
                <a:gd name="T24" fmla="*/ 125 w 175"/>
                <a:gd name="T25" fmla="*/ 47 h 327"/>
                <a:gd name="T26" fmla="*/ 128 w 175"/>
                <a:gd name="T27" fmla="*/ 47 h 327"/>
                <a:gd name="T28" fmla="*/ 150 w 175"/>
                <a:gd name="T29" fmla="*/ 146 h 327"/>
                <a:gd name="T30" fmla="*/ 151 w 175"/>
                <a:gd name="T31" fmla="*/ 149 h 327"/>
                <a:gd name="T32" fmla="*/ 153 w 175"/>
                <a:gd name="T33" fmla="*/ 151 h 327"/>
                <a:gd name="T34" fmla="*/ 156 w 175"/>
                <a:gd name="T35" fmla="*/ 153 h 327"/>
                <a:gd name="T36" fmla="*/ 159 w 175"/>
                <a:gd name="T37" fmla="*/ 154 h 327"/>
                <a:gd name="T38" fmla="*/ 162 w 175"/>
                <a:gd name="T39" fmla="*/ 154 h 327"/>
                <a:gd name="T40" fmla="*/ 166 w 175"/>
                <a:gd name="T41" fmla="*/ 154 h 327"/>
                <a:gd name="T42" fmla="*/ 169 w 175"/>
                <a:gd name="T43" fmla="*/ 152 h 327"/>
                <a:gd name="T44" fmla="*/ 172 w 175"/>
                <a:gd name="T45" fmla="*/ 149 h 327"/>
                <a:gd name="T46" fmla="*/ 173 w 175"/>
                <a:gd name="T47" fmla="*/ 146 h 327"/>
                <a:gd name="T48" fmla="*/ 174 w 175"/>
                <a:gd name="T49" fmla="*/ 143 h 327"/>
                <a:gd name="T50" fmla="*/ 174 w 175"/>
                <a:gd name="T51" fmla="*/ 139 h 327"/>
                <a:gd name="T52" fmla="*/ 143 w 175"/>
                <a:gd name="T53" fmla="*/ 9 h 327"/>
                <a:gd name="T54" fmla="*/ 139 w 175"/>
                <a:gd name="T55" fmla="*/ 2 h 327"/>
                <a:gd name="T56" fmla="*/ 131 w 175"/>
                <a:gd name="T57" fmla="*/ 0 h 327"/>
                <a:gd name="T58" fmla="*/ 38 w 175"/>
                <a:gd name="T59" fmla="*/ 1 h 327"/>
                <a:gd name="T60" fmla="*/ 32 w 175"/>
                <a:gd name="T61" fmla="*/ 6 h 327"/>
                <a:gd name="T62" fmla="*/ 29 w 175"/>
                <a:gd name="T63" fmla="*/ 15 h 327"/>
                <a:gd name="T64" fmla="*/ 0 w 175"/>
                <a:gd name="T65" fmla="*/ 142 h 327"/>
                <a:gd name="T66" fmla="*/ 0 w 175"/>
                <a:gd name="T67" fmla="*/ 145 h 327"/>
                <a:gd name="T68" fmla="*/ 2 w 175"/>
                <a:gd name="T69" fmla="*/ 148 h 327"/>
                <a:gd name="T70" fmla="*/ 4 w 175"/>
                <a:gd name="T71" fmla="*/ 151 h 327"/>
                <a:gd name="T72" fmla="*/ 7 w 175"/>
                <a:gd name="T73" fmla="*/ 154 h 327"/>
                <a:gd name="T74" fmla="*/ 11 w 175"/>
                <a:gd name="T75" fmla="*/ 154 h 327"/>
                <a:gd name="T76" fmla="*/ 14 w 175"/>
                <a:gd name="T77" fmla="*/ 155 h 327"/>
                <a:gd name="T78" fmla="*/ 17 w 175"/>
                <a:gd name="T79" fmla="*/ 154 h 327"/>
                <a:gd name="T80" fmla="*/ 20 w 175"/>
                <a:gd name="T81" fmla="*/ 152 h 327"/>
                <a:gd name="T82" fmla="*/ 22 w 175"/>
                <a:gd name="T83" fmla="*/ 150 h 327"/>
                <a:gd name="T84" fmla="*/ 24 w 175"/>
                <a:gd name="T85" fmla="*/ 147 h 327"/>
                <a:gd name="T86" fmla="*/ 46 w 175"/>
                <a:gd name="T87" fmla="*/ 49 h 327"/>
                <a:gd name="T88" fmla="*/ 48 w 175"/>
                <a:gd name="T89" fmla="*/ 47 h 327"/>
                <a:gd name="T90" fmla="*/ 50 w 175"/>
                <a:gd name="T91" fmla="*/ 50 h 327"/>
                <a:gd name="T92" fmla="*/ 52 w 175"/>
                <a:gd name="T93" fmla="*/ 206 h 327"/>
                <a:gd name="T94" fmla="*/ 52 w 175"/>
                <a:gd name="T95" fmla="*/ 316 h 327"/>
                <a:gd name="T96" fmla="*/ 54 w 175"/>
                <a:gd name="T97" fmla="*/ 320 h 327"/>
                <a:gd name="T98" fmla="*/ 57 w 175"/>
                <a:gd name="T99" fmla="*/ 322 h 327"/>
                <a:gd name="T100" fmla="*/ 60 w 175"/>
                <a:gd name="T101" fmla="*/ 325 h 327"/>
                <a:gd name="T102" fmla="*/ 64 w 175"/>
                <a:gd name="T103" fmla="*/ 326 h 327"/>
                <a:gd name="T104" fmla="*/ 68 w 175"/>
                <a:gd name="T105" fmla="*/ 326 h 327"/>
                <a:gd name="T106" fmla="*/ 72 w 175"/>
                <a:gd name="T107" fmla="*/ 325 h 327"/>
                <a:gd name="T108" fmla="*/ 75 w 175"/>
                <a:gd name="T109" fmla="*/ 323 h 327"/>
                <a:gd name="T110" fmla="*/ 78 w 175"/>
                <a:gd name="T111" fmla="*/ 321 h 327"/>
                <a:gd name="T112" fmla="*/ 80 w 175"/>
                <a:gd name="T113" fmla="*/ 317 h 327"/>
                <a:gd name="T114" fmla="*/ 82 w 175"/>
                <a:gd name="T115" fmla="*/ 314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327"/>
                <a:gd name="T176" fmla="*/ 175 w 175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327">
                  <a:moveTo>
                    <a:pt x="92" y="206"/>
                  </a:moveTo>
                  <a:lnTo>
                    <a:pt x="92" y="313"/>
                  </a:lnTo>
                  <a:lnTo>
                    <a:pt x="93" y="315"/>
                  </a:lnTo>
                  <a:lnTo>
                    <a:pt x="93" y="316"/>
                  </a:lnTo>
                  <a:lnTo>
                    <a:pt x="94" y="317"/>
                  </a:lnTo>
                  <a:lnTo>
                    <a:pt x="94" y="318"/>
                  </a:lnTo>
                  <a:lnTo>
                    <a:pt x="95" y="319"/>
                  </a:lnTo>
                  <a:lnTo>
                    <a:pt x="96" y="320"/>
                  </a:lnTo>
                  <a:lnTo>
                    <a:pt x="97" y="321"/>
                  </a:lnTo>
                  <a:lnTo>
                    <a:pt x="98" y="322"/>
                  </a:lnTo>
                  <a:lnTo>
                    <a:pt x="99" y="323"/>
                  </a:lnTo>
                  <a:lnTo>
                    <a:pt x="100" y="324"/>
                  </a:lnTo>
                  <a:lnTo>
                    <a:pt x="101" y="324"/>
                  </a:lnTo>
                  <a:lnTo>
                    <a:pt x="103" y="325"/>
                  </a:lnTo>
                  <a:lnTo>
                    <a:pt x="104" y="325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8" y="326"/>
                  </a:lnTo>
                  <a:lnTo>
                    <a:pt x="109" y="326"/>
                  </a:lnTo>
                  <a:lnTo>
                    <a:pt x="110" y="326"/>
                  </a:lnTo>
                  <a:lnTo>
                    <a:pt x="112" y="325"/>
                  </a:lnTo>
                  <a:lnTo>
                    <a:pt x="113" y="325"/>
                  </a:lnTo>
                  <a:lnTo>
                    <a:pt x="114" y="324"/>
                  </a:lnTo>
                  <a:lnTo>
                    <a:pt x="115" y="324"/>
                  </a:lnTo>
                  <a:lnTo>
                    <a:pt x="116" y="323"/>
                  </a:lnTo>
                  <a:lnTo>
                    <a:pt x="117" y="322"/>
                  </a:lnTo>
                  <a:lnTo>
                    <a:pt x="118" y="321"/>
                  </a:lnTo>
                  <a:lnTo>
                    <a:pt x="119" y="320"/>
                  </a:lnTo>
                  <a:lnTo>
                    <a:pt x="120" y="319"/>
                  </a:lnTo>
                  <a:lnTo>
                    <a:pt x="121" y="318"/>
                  </a:lnTo>
                  <a:lnTo>
                    <a:pt x="121" y="317"/>
                  </a:lnTo>
                  <a:lnTo>
                    <a:pt x="122" y="316"/>
                  </a:lnTo>
                  <a:lnTo>
                    <a:pt x="122" y="315"/>
                  </a:lnTo>
                  <a:lnTo>
                    <a:pt x="123" y="313"/>
                  </a:lnTo>
                  <a:lnTo>
                    <a:pt x="123" y="206"/>
                  </a:lnTo>
                  <a:lnTo>
                    <a:pt x="155" y="206"/>
                  </a:lnTo>
                  <a:lnTo>
                    <a:pt x="115" y="76"/>
                  </a:lnTo>
                  <a:lnTo>
                    <a:pt x="124" y="50"/>
                  </a:lnTo>
                  <a:lnTo>
                    <a:pt x="125" y="47"/>
                  </a:lnTo>
                  <a:lnTo>
                    <a:pt x="126" y="46"/>
                  </a:lnTo>
                  <a:lnTo>
                    <a:pt x="127" y="47"/>
                  </a:lnTo>
                  <a:lnTo>
                    <a:pt x="128" y="47"/>
                  </a:lnTo>
                  <a:lnTo>
                    <a:pt x="129" y="48"/>
                  </a:lnTo>
                  <a:lnTo>
                    <a:pt x="129" y="50"/>
                  </a:lnTo>
                  <a:lnTo>
                    <a:pt x="150" y="146"/>
                  </a:lnTo>
                  <a:lnTo>
                    <a:pt x="150" y="147"/>
                  </a:lnTo>
                  <a:lnTo>
                    <a:pt x="150" y="148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4" y="152"/>
                  </a:lnTo>
                  <a:lnTo>
                    <a:pt x="155" y="153"/>
                  </a:lnTo>
                  <a:lnTo>
                    <a:pt x="156" y="153"/>
                  </a:lnTo>
                  <a:lnTo>
                    <a:pt x="157" y="154"/>
                  </a:lnTo>
                  <a:lnTo>
                    <a:pt x="158" y="154"/>
                  </a:lnTo>
                  <a:lnTo>
                    <a:pt x="159" y="154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2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7" y="153"/>
                  </a:lnTo>
                  <a:lnTo>
                    <a:pt x="168" y="153"/>
                  </a:lnTo>
                  <a:lnTo>
                    <a:pt x="169" y="152"/>
                  </a:lnTo>
                  <a:lnTo>
                    <a:pt x="170" y="151"/>
                  </a:lnTo>
                  <a:lnTo>
                    <a:pt x="171" y="150"/>
                  </a:lnTo>
                  <a:lnTo>
                    <a:pt x="172" y="149"/>
                  </a:lnTo>
                  <a:lnTo>
                    <a:pt x="172" y="148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4" y="145"/>
                  </a:lnTo>
                  <a:lnTo>
                    <a:pt x="174" y="144"/>
                  </a:lnTo>
                  <a:lnTo>
                    <a:pt x="174" y="143"/>
                  </a:lnTo>
                  <a:lnTo>
                    <a:pt x="174" y="142"/>
                  </a:lnTo>
                  <a:lnTo>
                    <a:pt x="174" y="141"/>
                  </a:lnTo>
                  <a:lnTo>
                    <a:pt x="174" y="139"/>
                  </a:lnTo>
                  <a:lnTo>
                    <a:pt x="146" y="15"/>
                  </a:lnTo>
                  <a:lnTo>
                    <a:pt x="145" y="12"/>
                  </a:lnTo>
                  <a:lnTo>
                    <a:pt x="143" y="9"/>
                  </a:lnTo>
                  <a:lnTo>
                    <a:pt x="142" y="6"/>
                  </a:lnTo>
                  <a:lnTo>
                    <a:pt x="141" y="4"/>
                  </a:lnTo>
                  <a:lnTo>
                    <a:pt x="139" y="2"/>
                  </a:lnTo>
                  <a:lnTo>
                    <a:pt x="136" y="1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1" y="9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1" y="146"/>
                  </a:lnTo>
                  <a:lnTo>
                    <a:pt x="1" y="147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4" y="151"/>
                  </a:lnTo>
                  <a:lnTo>
                    <a:pt x="5" y="152"/>
                  </a:lnTo>
                  <a:lnTo>
                    <a:pt x="6" y="153"/>
                  </a:lnTo>
                  <a:lnTo>
                    <a:pt x="7" y="154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5"/>
                  </a:lnTo>
                  <a:lnTo>
                    <a:pt x="13" y="155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6" y="154"/>
                  </a:lnTo>
                  <a:lnTo>
                    <a:pt x="17" y="154"/>
                  </a:lnTo>
                  <a:lnTo>
                    <a:pt x="18" y="154"/>
                  </a:lnTo>
                  <a:lnTo>
                    <a:pt x="19" y="153"/>
                  </a:lnTo>
                  <a:lnTo>
                    <a:pt x="20" y="152"/>
                  </a:lnTo>
                  <a:lnTo>
                    <a:pt x="21" y="152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3" y="149"/>
                  </a:lnTo>
                  <a:lnTo>
                    <a:pt x="24" y="148"/>
                  </a:lnTo>
                  <a:lnTo>
                    <a:pt x="24" y="147"/>
                  </a:lnTo>
                  <a:lnTo>
                    <a:pt x="25" y="146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48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50" y="50"/>
                  </a:lnTo>
                  <a:lnTo>
                    <a:pt x="59" y="76"/>
                  </a:lnTo>
                  <a:lnTo>
                    <a:pt x="20" y="206"/>
                  </a:lnTo>
                  <a:lnTo>
                    <a:pt x="52" y="206"/>
                  </a:lnTo>
                  <a:lnTo>
                    <a:pt x="52" y="314"/>
                  </a:lnTo>
                  <a:lnTo>
                    <a:pt x="52" y="315"/>
                  </a:lnTo>
                  <a:lnTo>
                    <a:pt x="52" y="316"/>
                  </a:lnTo>
                  <a:lnTo>
                    <a:pt x="53" y="317"/>
                  </a:lnTo>
                  <a:lnTo>
                    <a:pt x="53" y="318"/>
                  </a:lnTo>
                  <a:lnTo>
                    <a:pt x="54" y="320"/>
                  </a:lnTo>
                  <a:lnTo>
                    <a:pt x="55" y="321"/>
                  </a:lnTo>
                  <a:lnTo>
                    <a:pt x="56" y="322"/>
                  </a:lnTo>
                  <a:lnTo>
                    <a:pt x="57" y="322"/>
                  </a:lnTo>
                  <a:lnTo>
                    <a:pt x="58" y="323"/>
                  </a:lnTo>
                  <a:lnTo>
                    <a:pt x="59" y="324"/>
                  </a:lnTo>
                  <a:lnTo>
                    <a:pt x="60" y="325"/>
                  </a:lnTo>
                  <a:lnTo>
                    <a:pt x="61" y="325"/>
                  </a:lnTo>
                  <a:lnTo>
                    <a:pt x="63" y="326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6" y="326"/>
                  </a:lnTo>
                  <a:lnTo>
                    <a:pt x="68" y="326"/>
                  </a:lnTo>
                  <a:lnTo>
                    <a:pt x="69" y="326"/>
                  </a:lnTo>
                  <a:lnTo>
                    <a:pt x="71" y="326"/>
                  </a:lnTo>
                  <a:lnTo>
                    <a:pt x="72" y="325"/>
                  </a:lnTo>
                  <a:lnTo>
                    <a:pt x="73" y="325"/>
                  </a:lnTo>
                  <a:lnTo>
                    <a:pt x="74" y="324"/>
                  </a:lnTo>
                  <a:lnTo>
                    <a:pt x="75" y="323"/>
                  </a:lnTo>
                  <a:lnTo>
                    <a:pt x="76" y="322"/>
                  </a:lnTo>
                  <a:lnTo>
                    <a:pt x="77" y="322"/>
                  </a:lnTo>
                  <a:lnTo>
                    <a:pt x="78" y="321"/>
                  </a:lnTo>
                  <a:lnTo>
                    <a:pt x="79" y="320"/>
                  </a:lnTo>
                  <a:lnTo>
                    <a:pt x="80" y="318"/>
                  </a:lnTo>
                  <a:lnTo>
                    <a:pt x="80" y="317"/>
                  </a:lnTo>
                  <a:lnTo>
                    <a:pt x="81" y="316"/>
                  </a:lnTo>
                  <a:lnTo>
                    <a:pt x="81" y="315"/>
                  </a:lnTo>
                  <a:lnTo>
                    <a:pt x="82" y="314"/>
                  </a:lnTo>
                  <a:lnTo>
                    <a:pt x="82" y="206"/>
                  </a:lnTo>
                  <a:lnTo>
                    <a:pt x="92" y="20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294"/>
            <p:cNvSpPr>
              <a:spLocks/>
            </p:cNvSpPr>
            <p:nvPr/>
          </p:nvSpPr>
          <p:spPr bwMode="auto">
            <a:xfrm>
              <a:off x="822" y="1737"/>
              <a:ext cx="66" cy="64"/>
            </a:xfrm>
            <a:custGeom>
              <a:avLst/>
              <a:gdLst>
                <a:gd name="T0" fmla="*/ 65 w 66"/>
                <a:gd name="T1" fmla="*/ 32 h 64"/>
                <a:gd name="T2" fmla="*/ 62 w 66"/>
                <a:gd name="T3" fmla="*/ 19 h 64"/>
                <a:gd name="T4" fmla="*/ 56 w 66"/>
                <a:gd name="T5" fmla="*/ 9 h 64"/>
                <a:gd name="T6" fmla="*/ 45 w 66"/>
                <a:gd name="T7" fmla="*/ 2 h 64"/>
                <a:gd name="T8" fmla="*/ 33 w 66"/>
                <a:gd name="T9" fmla="*/ 0 h 64"/>
                <a:gd name="T10" fmla="*/ 20 w 66"/>
                <a:gd name="T11" fmla="*/ 2 h 64"/>
                <a:gd name="T12" fmla="*/ 10 w 66"/>
                <a:gd name="T13" fmla="*/ 9 h 64"/>
                <a:gd name="T14" fmla="*/ 3 w 66"/>
                <a:gd name="T15" fmla="*/ 19 h 64"/>
                <a:gd name="T16" fmla="*/ 0 w 66"/>
                <a:gd name="T17" fmla="*/ 32 h 64"/>
                <a:gd name="T18" fmla="*/ 3 w 66"/>
                <a:gd name="T19" fmla="*/ 44 h 64"/>
                <a:gd name="T20" fmla="*/ 10 w 66"/>
                <a:gd name="T21" fmla="*/ 54 h 64"/>
                <a:gd name="T22" fmla="*/ 20 w 66"/>
                <a:gd name="T23" fmla="*/ 60 h 64"/>
                <a:gd name="T24" fmla="*/ 33 w 66"/>
                <a:gd name="T25" fmla="*/ 63 h 64"/>
                <a:gd name="T26" fmla="*/ 45 w 66"/>
                <a:gd name="T27" fmla="*/ 60 h 64"/>
                <a:gd name="T28" fmla="*/ 56 w 66"/>
                <a:gd name="T29" fmla="*/ 54 h 64"/>
                <a:gd name="T30" fmla="*/ 62 w 66"/>
                <a:gd name="T31" fmla="*/ 44 h 64"/>
                <a:gd name="T32" fmla="*/ 65 w 66"/>
                <a:gd name="T33" fmla="*/ 32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65" y="32"/>
                  </a:moveTo>
                  <a:lnTo>
                    <a:pt x="62" y="19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3" y="63"/>
                  </a:lnTo>
                  <a:lnTo>
                    <a:pt x="45" y="60"/>
                  </a:lnTo>
                  <a:lnTo>
                    <a:pt x="56" y="54"/>
                  </a:lnTo>
                  <a:lnTo>
                    <a:pt x="62" y="44"/>
                  </a:lnTo>
                  <a:lnTo>
                    <a:pt x="65" y="32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Freeform 295"/>
          <p:cNvSpPr>
            <a:spLocks/>
          </p:cNvSpPr>
          <p:nvPr/>
        </p:nvSpPr>
        <p:spPr bwMode="auto">
          <a:xfrm>
            <a:off x="536575" y="2628900"/>
            <a:ext cx="385763" cy="766763"/>
          </a:xfrm>
          <a:custGeom>
            <a:avLst/>
            <a:gdLst>
              <a:gd name="T0" fmla="*/ 2147483647 w 274"/>
              <a:gd name="T1" fmla="*/ 2147483647 h 483"/>
              <a:gd name="T2" fmla="*/ 2147483647 w 274"/>
              <a:gd name="T3" fmla="*/ 2147483647 h 483"/>
              <a:gd name="T4" fmla="*/ 2147483647 w 274"/>
              <a:gd name="T5" fmla="*/ 2147483647 h 483"/>
              <a:gd name="T6" fmla="*/ 2147483647 w 274"/>
              <a:gd name="T7" fmla="*/ 2147483647 h 483"/>
              <a:gd name="T8" fmla="*/ 2147483647 w 274"/>
              <a:gd name="T9" fmla="*/ 2147483647 h 483"/>
              <a:gd name="T10" fmla="*/ 2147483647 w 274"/>
              <a:gd name="T11" fmla="*/ 2147483647 h 483"/>
              <a:gd name="T12" fmla="*/ 2147483647 w 274"/>
              <a:gd name="T13" fmla="*/ 2147483647 h 483"/>
              <a:gd name="T14" fmla="*/ 2147483647 w 274"/>
              <a:gd name="T15" fmla="*/ 2147483647 h 483"/>
              <a:gd name="T16" fmla="*/ 2147483647 w 274"/>
              <a:gd name="T17" fmla="*/ 2147483647 h 483"/>
              <a:gd name="T18" fmla="*/ 2147483647 w 274"/>
              <a:gd name="T19" fmla="*/ 2147483647 h 483"/>
              <a:gd name="T20" fmla="*/ 2147483647 w 274"/>
              <a:gd name="T21" fmla="*/ 2147483647 h 483"/>
              <a:gd name="T22" fmla="*/ 2147483647 w 274"/>
              <a:gd name="T23" fmla="*/ 2147483647 h 483"/>
              <a:gd name="T24" fmla="*/ 2147483647 w 274"/>
              <a:gd name="T25" fmla="*/ 2147483647 h 483"/>
              <a:gd name="T26" fmla="*/ 2147483647 w 274"/>
              <a:gd name="T27" fmla="*/ 2147483647 h 483"/>
              <a:gd name="T28" fmla="*/ 2147483647 w 274"/>
              <a:gd name="T29" fmla="*/ 2147483647 h 483"/>
              <a:gd name="T30" fmla="*/ 2147483647 w 274"/>
              <a:gd name="T31" fmla="*/ 2147483647 h 483"/>
              <a:gd name="T32" fmla="*/ 2147483647 w 274"/>
              <a:gd name="T33" fmla="*/ 2147483647 h 483"/>
              <a:gd name="T34" fmla="*/ 2147483647 w 274"/>
              <a:gd name="T35" fmla="*/ 2147483647 h 483"/>
              <a:gd name="T36" fmla="*/ 2147483647 w 274"/>
              <a:gd name="T37" fmla="*/ 2147483647 h 483"/>
              <a:gd name="T38" fmla="*/ 2147483647 w 274"/>
              <a:gd name="T39" fmla="*/ 2147483647 h 483"/>
              <a:gd name="T40" fmla="*/ 2147483647 w 274"/>
              <a:gd name="T41" fmla="*/ 2147483647 h 483"/>
              <a:gd name="T42" fmla="*/ 2147483647 w 274"/>
              <a:gd name="T43" fmla="*/ 2147483647 h 483"/>
              <a:gd name="T44" fmla="*/ 2147483647 w 274"/>
              <a:gd name="T45" fmla="*/ 2147483647 h 483"/>
              <a:gd name="T46" fmla="*/ 2147483647 w 274"/>
              <a:gd name="T47" fmla="*/ 2147483647 h 483"/>
              <a:gd name="T48" fmla="*/ 2147483647 w 274"/>
              <a:gd name="T49" fmla="*/ 2147483647 h 483"/>
              <a:gd name="T50" fmla="*/ 2147483647 w 274"/>
              <a:gd name="T51" fmla="*/ 2147483647 h 483"/>
              <a:gd name="T52" fmla="*/ 2147483647 w 274"/>
              <a:gd name="T53" fmla="*/ 2147483647 h 483"/>
              <a:gd name="T54" fmla="*/ 2147483647 w 274"/>
              <a:gd name="T55" fmla="*/ 2147483647 h 483"/>
              <a:gd name="T56" fmla="*/ 2147483647 w 274"/>
              <a:gd name="T57" fmla="*/ 2147483647 h 483"/>
              <a:gd name="T58" fmla="*/ 2147483647 w 274"/>
              <a:gd name="T59" fmla="*/ 2147483647 h 483"/>
              <a:gd name="T60" fmla="*/ 2147483647 w 274"/>
              <a:gd name="T61" fmla="*/ 2147483647 h 483"/>
              <a:gd name="T62" fmla="*/ 2147483647 w 274"/>
              <a:gd name="T63" fmla="*/ 2147483647 h 483"/>
              <a:gd name="T64" fmla="*/ 2147483647 w 274"/>
              <a:gd name="T65" fmla="*/ 2147483647 h 483"/>
              <a:gd name="T66" fmla="*/ 2147483647 w 274"/>
              <a:gd name="T67" fmla="*/ 2147483647 h 483"/>
              <a:gd name="T68" fmla="*/ 2147483647 w 274"/>
              <a:gd name="T69" fmla="*/ 2147483647 h 483"/>
              <a:gd name="T70" fmla="*/ 2147483647 w 274"/>
              <a:gd name="T71" fmla="*/ 2147483647 h 483"/>
              <a:gd name="T72" fmla="*/ 2147483647 w 274"/>
              <a:gd name="T73" fmla="*/ 2147483647 h 483"/>
              <a:gd name="T74" fmla="*/ 2147483647 w 274"/>
              <a:gd name="T75" fmla="*/ 2147483647 h 483"/>
              <a:gd name="T76" fmla="*/ 2147483647 w 274"/>
              <a:gd name="T77" fmla="*/ 2147483647 h 483"/>
              <a:gd name="T78" fmla="*/ 2147483647 w 274"/>
              <a:gd name="T79" fmla="*/ 2147483647 h 483"/>
              <a:gd name="T80" fmla="*/ 2147483647 w 274"/>
              <a:gd name="T81" fmla="*/ 2147483647 h 483"/>
              <a:gd name="T82" fmla="*/ 2147483647 w 274"/>
              <a:gd name="T83" fmla="*/ 2147483647 h 483"/>
              <a:gd name="T84" fmla="*/ 2147483647 w 274"/>
              <a:gd name="T85" fmla="*/ 2147483647 h 483"/>
              <a:gd name="T86" fmla="*/ 2147483647 w 274"/>
              <a:gd name="T87" fmla="*/ 2147483647 h 483"/>
              <a:gd name="T88" fmla="*/ 2147483647 w 274"/>
              <a:gd name="T89" fmla="*/ 2147483647 h 483"/>
              <a:gd name="T90" fmla="*/ 2147483647 w 274"/>
              <a:gd name="T91" fmla="*/ 2147483647 h 483"/>
              <a:gd name="T92" fmla="*/ 2147483647 w 274"/>
              <a:gd name="T93" fmla="*/ 2147483647 h 483"/>
              <a:gd name="T94" fmla="*/ 2147483647 w 274"/>
              <a:gd name="T95" fmla="*/ 2147483647 h 483"/>
              <a:gd name="T96" fmla="*/ 2147483647 w 274"/>
              <a:gd name="T97" fmla="*/ 2147483647 h 483"/>
              <a:gd name="T98" fmla="*/ 2147483647 w 274"/>
              <a:gd name="T99" fmla="*/ 2147483647 h 483"/>
              <a:gd name="T100" fmla="*/ 0 w 274"/>
              <a:gd name="T101" fmla="*/ 2147483647 h 483"/>
              <a:gd name="T102" fmla="*/ 2147483647 w 274"/>
              <a:gd name="T103" fmla="*/ 2147483647 h 483"/>
              <a:gd name="T104" fmla="*/ 2147483647 w 274"/>
              <a:gd name="T105" fmla="*/ 2147483647 h 483"/>
              <a:gd name="T106" fmla="*/ 2147483647 w 274"/>
              <a:gd name="T107" fmla="*/ 2147483647 h 483"/>
              <a:gd name="T108" fmla="*/ 2147483647 w 274"/>
              <a:gd name="T109" fmla="*/ 0 h 4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4"/>
              <a:gd name="T166" fmla="*/ 0 h 483"/>
              <a:gd name="T167" fmla="*/ 274 w 274"/>
              <a:gd name="T168" fmla="*/ 483 h 48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4" h="483">
                <a:moveTo>
                  <a:pt x="208" y="0"/>
                </a:moveTo>
                <a:lnTo>
                  <a:pt x="213" y="1"/>
                </a:lnTo>
                <a:lnTo>
                  <a:pt x="217" y="3"/>
                </a:lnTo>
                <a:lnTo>
                  <a:pt x="220" y="5"/>
                </a:lnTo>
                <a:lnTo>
                  <a:pt x="225" y="9"/>
                </a:lnTo>
                <a:lnTo>
                  <a:pt x="227" y="12"/>
                </a:lnTo>
                <a:lnTo>
                  <a:pt x="229" y="14"/>
                </a:lnTo>
                <a:lnTo>
                  <a:pt x="230" y="16"/>
                </a:lnTo>
                <a:lnTo>
                  <a:pt x="232" y="18"/>
                </a:lnTo>
                <a:lnTo>
                  <a:pt x="234" y="23"/>
                </a:lnTo>
                <a:lnTo>
                  <a:pt x="273" y="199"/>
                </a:lnTo>
                <a:lnTo>
                  <a:pt x="273" y="200"/>
                </a:lnTo>
                <a:lnTo>
                  <a:pt x="273" y="202"/>
                </a:lnTo>
                <a:lnTo>
                  <a:pt x="272" y="204"/>
                </a:lnTo>
                <a:lnTo>
                  <a:pt x="272" y="205"/>
                </a:lnTo>
                <a:lnTo>
                  <a:pt x="271" y="206"/>
                </a:lnTo>
                <a:lnTo>
                  <a:pt x="270" y="208"/>
                </a:lnTo>
                <a:lnTo>
                  <a:pt x="269" y="209"/>
                </a:lnTo>
                <a:lnTo>
                  <a:pt x="268" y="210"/>
                </a:lnTo>
                <a:lnTo>
                  <a:pt x="267" y="212"/>
                </a:lnTo>
                <a:lnTo>
                  <a:pt x="266" y="213"/>
                </a:lnTo>
                <a:lnTo>
                  <a:pt x="264" y="213"/>
                </a:lnTo>
                <a:lnTo>
                  <a:pt x="263" y="214"/>
                </a:lnTo>
                <a:lnTo>
                  <a:pt x="261" y="215"/>
                </a:lnTo>
                <a:lnTo>
                  <a:pt x="260" y="216"/>
                </a:lnTo>
                <a:lnTo>
                  <a:pt x="258" y="216"/>
                </a:lnTo>
                <a:lnTo>
                  <a:pt x="256" y="217"/>
                </a:lnTo>
                <a:lnTo>
                  <a:pt x="255" y="217"/>
                </a:lnTo>
                <a:lnTo>
                  <a:pt x="253" y="217"/>
                </a:lnTo>
                <a:lnTo>
                  <a:pt x="252" y="217"/>
                </a:lnTo>
                <a:lnTo>
                  <a:pt x="250" y="217"/>
                </a:lnTo>
                <a:lnTo>
                  <a:pt x="248" y="216"/>
                </a:lnTo>
                <a:lnTo>
                  <a:pt x="246" y="216"/>
                </a:lnTo>
                <a:lnTo>
                  <a:pt x="245" y="215"/>
                </a:lnTo>
                <a:lnTo>
                  <a:pt x="243" y="214"/>
                </a:lnTo>
                <a:lnTo>
                  <a:pt x="242" y="213"/>
                </a:lnTo>
                <a:lnTo>
                  <a:pt x="241" y="213"/>
                </a:lnTo>
                <a:lnTo>
                  <a:pt x="239" y="212"/>
                </a:lnTo>
                <a:lnTo>
                  <a:pt x="238" y="210"/>
                </a:lnTo>
                <a:lnTo>
                  <a:pt x="237" y="209"/>
                </a:lnTo>
                <a:lnTo>
                  <a:pt x="236" y="208"/>
                </a:lnTo>
                <a:lnTo>
                  <a:pt x="235" y="206"/>
                </a:lnTo>
                <a:lnTo>
                  <a:pt x="235" y="205"/>
                </a:lnTo>
                <a:lnTo>
                  <a:pt x="234" y="204"/>
                </a:lnTo>
                <a:lnTo>
                  <a:pt x="233" y="199"/>
                </a:lnTo>
                <a:lnTo>
                  <a:pt x="202" y="74"/>
                </a:lnTo>
                <a:lnTo>
                  <a:pt x="202" y="461"/>
                </a:lnTo>
                <a:lnTo>
                  <a:pt x="202" y="463"/>
                </a:lnTo>
                <a:lnTo>
                  <a:pt x="201" y="465"/>
                </a:lnTo>
                <a:lnTo>
                  <a:pt x="200" y="467"/>
                </a:lnTo>
                <a:lnTo>
                  <a:pt x="199" y="468"/>
                </a:lnTo>
                <a:lnTo>
                  <a:pt x="198" y="470"/>
                </a:lnTo>
                <a:lnTo>
                  <a:pt x="197" y="472"/>
                </a:lnTo>
                <a:lnTo>
                  <a:pt x="195" y="474"/>
                </a:lnTo>
                <a:lnTo>
                  <a:pt x="194" y="475"/>
                </a:lnTo>
                <a:lnTo>
                  <a:pt x="192" y="477"/>
                </a:lnTo>
                <a:lnTo>
                  <a:pt x="190" y="478"/>
                </a:lnTo>
                <a:lnTo>
                  <a:pt x="189" y="479"/>
                </a:lnTo>
                <a:lnTo>
                  <a:pt x="187" y="480"/>
                </a:lnTo>
                <a:lnTo>
                  <a:pt x="184" y="481"/>
                </a:lnTo>
                <a:lnTo>
                  <a:pt x="182" y="481"/>
                </a:lnTo>
                <a:lnTo>
                  <a:pt x="180" y="482"/>
                </a:lnTo>
                <a:lnTo>
                  <a:pt x="178" y="482"/>
                </a:lnTo>
                <a:lnTo>
                  <a:pt x="176" y="482"/>
                </a:lnTo>
                <a:lnTo>
                  <a:pt x="173" y="482"/>
                </a:lnTo>
                <a:lnTo>
                  <a:pt x="171" y="482"/>
                </a:lnTo>
                <a:lnTo>
                  <a:pt x="169" y="481"/>
                </a:lnTo>
                <a:lnTo>
                  <a:pt x="167" y="481"/>
                </a:lnTo>
                <a:lnTo>
                  <a:pt x="165" y="480"/>
                </a:lnTo>
                <a:lnTo>
                  <a:pt x="163" y="479"/>
                </a:lnTo>
                <a:lnTo>
                  <a:pt x="161" y="478"/>
                </a:lnTo>
                <a:lnTo>
                  <a:pt x="159" y="477"/>
                </a:lnTo>
                <a:lnTo>
                  <a:pt x="157" y="475"/>
                </a:lnTo>
                <a:lnTo>
                  <a:pt x="156" y="474"/>
                </a:lnTo>
                <a:lnTo>
                  <a:pt x="154" y="472"/>
                </a:lnTo>
                <a:lnTo>
                  <a:pt x="153" y="470"/>
                </a:lnTo>
                <a:lnTo>
                  <a:pt x="152" y="469"/>
                </a:lnTo>
                <a:lnTo>
                  <a:pt x="152" y="467"/>
                </a:lnTo>
                <a:lnTo>
                  <a:pt x="151" y="465"/>
                </a:lnTo>
                <a:lnTo>
                  <a:pt x="151" y="463"/>
                </a:lnTo>
                <a:lnTo>
                  <a:pt x="151" y="461"/>
                </a:lnTo>
                <a:lnTo>
                  <a:pt x="151" y="457"/>
                </a:lnTo>
                <a:lnTo>
                  <a:pt x="136" y="263"/>
                </a:lnTo>
                <a:lnTo>
                  <a:pt x="123" y="454"/>
                </a:lnTo>
                <a:lnTo>
                  <a:pt x="123" y="459"/>
                </a:lnTo>
                <a:lnTo>
                  <a:pt x="122" y="461"/>
                </a:lnTo>
                <a:lnTo>
                  <a:pt x="122" y="463"/>
                </a:lnTo>
                <a:lnTo>
                  <a:pt x="121" y="465"/>
                </a:lnTo>
                <a:lnTo>
                  <a:pt x="120" y="467"/>
                </a:lnTo>
                <a:lnTo>
                  <a:pt x="119" y="468"/>
                </a:lnTo>
                <a:lnTo>
                  <a:pt x="118" y="470"/>
                </a:lnTo>
                <a:lnTo>
                  <a:pt x="117" y="472"/>
                </a:lnTo>
                <a:lnTo>
                  <a:pt x="115" y="473"/>
                </a:lnTo>
                <a:lnTo>
                  <a:pt x="114" y="475"/>
                </a:lnTo>
                <a:lnTo>
                  <a:pt x="112" y="476"/>
                </a:lnTo>
                <a:lnTo>
                  <a:pt x="110" y="477"/>
                </a:lnTo>
                <a:lnTo>
                  <a:pt x="108" y="478"/>
                </a:lnTo>
                <a:lnTo>
                  <a:pt x="106" y="479"/>
                </a:lnTo>
                <a:lnTo>
                  <a:pt x="104" y="479"/>
                </a:lnTo>
                <a:lnTo>
                  <a:pt x="101" y="480"/>
                </a:lnTo>
                <a:lnTo>
                  <a:pt x="99" y="480"/>
                </a:lnTo>
                <a:lnTo>
                  <a:pt x="97" y="480"/>
                </a:lnTo>
                <a:lnTo>
                  <a:pt x="95" y="480"/>
                </a:lnTo>
                <a:lnTo>
                  <a:pt x="93" y="480"/>
                </a:lnTo>
                <a:lnTo>
                  <a:pt x="90" y="479"/>
                </a:lnTo>
                <a:lnTo>
                  <a:pt x="88" y="479"/>
                </a:lnTo>
                <a:lnTo>
                  <a:pt x="86" y="478"/>
                </a:lnTo>
                <a:lnTo>
                  <a:pt x="84" y="477"/>
                </a:lnTo>
                <a:lnTo>
                  <a:pt x="82" y="476"/>
                </a:lnTo>
                <a:lnTo>
                  <a:pt x="81" y="475"/>
                </a:lnTo>
                <a:lnTo>
                  <a:pt x="79" y="473"/>
                </a:lnTo>
                <a:lnTo>
                  <a:pt x="77" y="472"/>
                </a:lnTo>
                <a:lnTo>
                  <a:pt x="76" y="470"/>
                </a:lnTo>
                <a:lnTo>
                  <a:pt x="75" y="468"/>
                </a:lnTo>
                <a:lnTo>
                  <a:pt x="74" y="467"/>
                </a:lnTo>
                <a:lnTo>
                  <a:pt x="73" y="465"/>
                </a:lnTo>
                <a:lnTo>
                  <a:pt x="72" y="463"/>
                </a:lnTo>
                <a:lnTo>
                  <a:pt x="72" y="461"/>
                </a:lnTo>
                <a:lnTo>
                  <a:pt x="72" y="72"/>
                </a:lnTo>
                <a:lnTo>
                  <a:pt x="40" y="197"/>
                </a:lnTo>
                <a:lnTo>
                  <a:pt x="39" y="202"/>
                </a:lnTo>
                <a:lnTo>
                  <a:pt x="38" y="203"/>
                </a:lnTo>
                <a:lnTo>
                  <a:pt x="38" y="205"/>
                </a:lnTo>
                <a:lnTo>
                  <a:pt x="37" y="206"/>
                </a:lnTo>
                <a:lnTo>
                  <a:pt x="36" y="207"/>
                </a:lnTo>
                <a:lnTo>
                  <a:pt x="35" y="208"/>
                </a:lnTo>
                <a:lnTo>
                  <a:pt x="34" y="210"/>
                </a:lnTo>
                <a:lnTo>
                  <a:pt x="32" y="211"/>
                </a:lnTo>
                <a:lnTo>
                  <a:pt x="31" y="212"/>
                </a:lnTo>
                <a:lnTo>
                  <a:pt x="29" y="212"/>
                </a:lnTo>
                <a:lnTo>
                  <a:pt x="28" y="213"/>
                </a:lnTo>
                <a:lnTo>
                  <a:pt x="26" y="214"/>
                </a:lnTo>
                <a:lnTo>
                  <a:pt x="25" y="214"/>
                </a:lnTo>
                <a:lnTo>
                  <a:pt x="23" y="215"/>
                </a:lnTo>
                <a:lnTo>
                  <a:pt x="21" y="215"/>
                </a:lnTo>
                <a:lnTo>
                  <a:pt x="20" y="215"/>
                </a:lnTo>
                <a:lnTo>
                  <a:pt x="18" y="215"/>
                </a:lnTo>
                <a:lnTo>
                  <a:pt x="16" y="215"/>
                </a:lnTo>
                <a:lnTo>
                  <a:pt x="14" y="214"/>
                </a:lnTo>
                <a:lnTo>
                  <a:pt x="13" y="214"/>
                </a:lnTo>
                <a:lnTo>
                  <a:pt x="11" y="213"/>
                </a:lnTo>
                <a:lnTo>
                  <a:pt x="10" y="212"/>
                </a:lnTo>
                <a:lnTo>
                  <a:pt x="8" y="212"/>
                </a:lnTo>
                <a:lnTo>
                  <a:pt x="7" y="211"/>
                </a:lnTo>
                <a:lnTo>
                  <a:pt x="6" y="210"/>
                </a:lnTo>
                <a:lnTo>
                  <a:pt x="4" y="208"/>
                </a:lnTo>
                <a:lnTo>
                  <a:pt x="4" y="207"/>
                </a:lnTo>
                <a:lnTo>
                  <a:pt x="3" y="206"/>
                </a:lnTo>
                <a:lnTo>
                  <a:pt x="2" y="205"/>
                </a:lnTo>
                <a:lnTo>
                  <a:pt x="1" y="203"/>
                </a:lnTo>
                <a:lnTo>
                  <a:pt x="1" y="202"/>
                </a:lnTo>
                <a:lnTo>
                  <a:pt x="0" y="200"/>
                </a:lnTo>
                <a:lnTo>
                  <a:pt x="0" y="199"/>
                </a:lnTo>
                <a:lnTo>
                  <a:pt x="0" y="197"/>
                </a:lnTo>
                <a:lnTo>
                  <a:pt x="39" y="21"/>
                </a:lnTo>
                <a:lnTo>
                  <a:pt x="41" y="16"/>
                </a:lnTo>
                <a:lnTo>
                  <a:pt x="43" y="14"/>
                </a:lnTo>
                <a:lnTo>
                  <a:pt x="44" y="12"/>
                </a:lnTo>
                <a:lnTo>
                  <a:pt x="45" y="10"/>
                </a:lnTo>
                <a:lnTo>
                  <a:pt x="48" y="8"/>
                </a:lnTo>
                <a:lnTo>
                  <a:pt x="53" y="4"/>
                </a:lnTo>
                <a:lnTo>
                  <a:pt x="56" y="2"/>
                </a:lnTo>
                <a:lnTo>
                  <a:pt x="61" y="1"/>
                </a:lnTo>
                <a:lnTo>
                  <a:pt x="65" y="0"/>
                </a:lnTo>
                <a:lnTo>
                  <a:pt x="208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Freeform 296"/>
          <p:cNvSpPr>
            <a:spLocks/>
          </p:cNvSpPr>
          <p:nvPr/>
        </p:nvSpPr>
        <p:spPr bwMode="auto">
          <a:xfrm>
            <a:off x="647700" y="2455863"/>
            <a:ext cx="157163" cy="157162"/>
          </a:xfrm>
          <a:custGeom>
            <a:avLst/>
            <a:gdLst>
              <a:gd name="T0" fmla="*/ 2147483647 w 111"/>
              <a:gd name="T1" fmla="*/ 2147483647 h 99"/>
              <a:gd name="T2" fmla="*/ 2147483647 w 111"/>
              <a:gd name="T3" fmla="*/ 2147483647 h 99"/>
              <a:gd name="T4" fmla="*/ 2147483647 w 111"/>
              <a:gd name="T5" fmla="*/ 2147483647 h 99"/>
              <a:gd name="T6" fmla="*/ 2147483647 w 111"/>
              <a:gd name="T7" fmla="*/ 2147483647 h 99"/>
              <a:gd name="T8" fmla="*/ 2147483647 w 111"/>
              <a:gd name="T9" fmla="*/ 2147483647 h 99"/>
              <a:gd name="T10" fmla="*/ 2147483647 w 111"/>
              <a:gd name="T11" fmla="*/ 2147483647 h 99"/>
              <a:gd name="T12" fmla="*/ 2147483647 w 111"/>
              <a:gd name="T13" fmla="*/ 2147483647 h 99"/>
              <a:gd name="T14" fmla="*/ 2147483647 w 111"/>
              <a:gd name="T15" fmla="*/ 2147483647 h 99"/>
              <a:gd name="T16" fmla="*/ 2147483647 w 111"/>
              <a:gd name="T17" fmla="*/ 0 h 99"/>
              <a:gd name="T18" fmla="*/ 2147483647 w 111"/>
              <a:gd name="T19" fmla="*/ 2147483647 h 99"/>
              <a:gd name="T20" fmla="*/ 2147483647 w 111"/>
              <a:gd name="T21" fmla="*/ 2147483647 h 99"/>
              <a:gd name="T22" fmla="*/ 2147483647 w 111"/>
              <a:gd name="T23" fmla="*/ 2147483647 h 99"/>
              <a:gd name="T24" fmla="*/ 2147483647 w 111"/>
              <a:gd name="T25" fmla="*/ 2147483647 h 99"/>
              <a:gd name="T26" fmla="*/ 2147483647 w 111"/>
              <a:gd name="T27" fmla="*/ 2147483647 h 99"/>
              <a:gd name="T28" fmla="*/ 2147483647 w 111"/>
              <a:gd name="T29" fmla="*/ 2147483647 h 99"/>
              <a:gd name="T30" fmla="*/ 0 w 111"/>
              <a:gd name="T31" fmla="*/ 2147483647 h 99"/>
              <a:gd name="T32" fmla="*/ 2147483647 w 111"/>
              <a:gd name="T33" fmla="*/ 2147483647 h 99"/>
              <a:gd name="T34" fmla="*/ 2147483647 w 111"/>
              <a:gd name="T35" fmla="*/ 2147483647 h 99"/>
              <a:gd name="T36" fmla="*/ 2147483647 w 111"/>
              <a:gd name="T37" fmla="*/ 2147483647 h 99"/>
              <a:gd name="T38" fmla="*/ 2147483647 w 111"/>
              <a:gd name="T39" fmla="*/ 2147483647 h 99"/>
              <a:gd name="T40" fmla="*/ 2147483647 w 111"/>
              <a:gd name="T41" fmla="*/ 2147483647 h 99"/>
              <a:gd name="T42" fmla="*/ 2147483647 w 111"/>
              <a:gd name="T43" fmla="*/ 2147483647 h 99"/>
              <a:gd name="T44" fmla="*/ 2147483647 w 111"/>
              <a:gd name="T45" fmla="*/ 2147483647 h 99"/>
              <a:gd name="T46" fmla="*/ 2147483647 w 111"/>
              <a:gd name="T47" fmla="*/ 2147483647 h 99"/>
              <a:gd name="T48" fmla="*/ 2147483647 w 111"/>
              <a:gd name="T49" fmla="*/ 2147483647 h 99"/>
              <a:gd name="T50" fmla="*/ 2147483647 w 111"/>
              <a:gd name="T51" fmla="*/ 2147483647 h 99"/>
              <a:gd name="T52" fmla="*/ 2147483647 w 111"/>
              <a:gd name="T53" fmla="*/ 2147483647 h 99"/>
              <a:gd name="T54" fmla="*/ 2147483647 w 111"/>
              <a:gd name="T55" fmla="*/ 2147483647 h 99"/>
              <a:gd name="T56" fmla="*/ 2147483647 w 111"/>
              <a:gd name="T57" fmla="*/ 2147483647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1"/>
              <a:gd name="T88" fmla="*/ 0 h 99"/>
              <a:gd name="T89" fmla="*/ 111 w 111"/>
              <a:gd name="T90" fmla="*/ 99 h 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1" h="99">
                <a:moveTo>
                  <a:pt x="110" y="49"/>
                </a:moveTo>
                <a:lnTo>
                  <a:pt x="109" y="39"/>
                </a:lnTo>
                <a:lnTo>
                  <a:pt x="106" y="30"/>
                </a:lnTo>
                <a:lnTo>
                  <a:pt x="101" y="22"/>
                </a:lnTo>
                <a:lnTo>
                  <a:pt x="94" y="14"/>
                </a:lnTo>
                <a:lnTo>
                  <a:pt x="86" y="8"/>
                </a:lnTo>
                <a:lnTo>
                  <a:pt x="76" y="4"/>
                </a:lnTo>
                <a:lnTo>
                  <a:pt x="66" y="1"/>
                </a:lnTo>
                <a:lnTo>
                  <a:pt x="55" y="0"/>
                </a:lnTo>
                <a:lnTo>
                  <a:pt x="44" y="1"/>
                </a:lnTo>
                <a:lnTo>
                  <a:pt x="33" y="4"/>
                </a:lnTo>
                <a:lnTo>
                  <a:pt x="24" y="8"/>
                </a:lnTo>
                <a:lnTo>
                  <a:pt x="16" y="14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4" y="68"/>
                </a:lnTo>
                <a:lnTo>
                  <a:pt x="16" y="84"/>
                </a:lnTo>
                <a:lnTo>
                  <a:pt x="33" y="94"/>
                </a:lnTo>
                <a:lnTo>
                  <a:pt x="44" y="97"/>
                </a:lnTo>
                <a:lnTo>
                  <a:pt x="55" y="98"/>
                </a:lnTo>
                <a:lnTo>
                  <a:pt x="66" y="97"/>
                </a:lnTo>
                <a:lnTo>
                  <a:pt x="76" y="94"/>
                </a:lnTo>
                <a:lnTo>
                  <a:pt x="94" y="84"/>
                </a:lnTo>
                <a:lnTo>
                  <a:pt x="101" y="76"/>
                </a:lnTo>
                <a:lnTo>
                  <a:pt x="106" y="68"/>
                </a:lnTo>
                <a:lnTo>
                  <a:pt x="109" y="59"/>
                </a:lnTo>
                <a:lnTo>
                  <a:pt x="110" y="49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4441" name="Rectangle 297"/>
          <p:cNvSpPr>
            <a:spLocks noChangeArrowheads="1"/>
          </p:cNvSpPr>
          <p:nvPr/>
        </p:nvSpPr>
        <p:spPr bwMode="auto">
          <a:xfrm>
            <a:off x="203200" y="6019800"/>
            <a:ext cx="1057275" cy="647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UNAIDS</a:t>
            </a:r>
          </a:p>
        </p:txBody>
      </p:sp>
      <p:grpSp>
        <p:nvGrpSpPr>
          <p:cNvPr id="28699" name="Group 298"/>
          <p:cNvGrpSpPr>
            <a:grpSpLocks/>
          </p:cNvGrpSpPr>
          <p:nvPr/>
        </p:nvGrpSpPr>
        <p:grpSpPr bwMode="auto">
          <a:xfrm>
            <a:off x="2303463" y="4724400"/>
            <a:ext cx="246062" cy="631825"/>
            <a:chOff x="1632" y="2976"/>
            <a:chExt cx="175" cy="398"/>
          </a:xfrm>
        </p:grpSpPr>
        <p:sp>
          <p:nvSpPr>
            <p:cNvPr id="28704" name="Freeform 299"/>
            <p:cNvSpPr>
              <a:spLocks/>
            </p:cNvSpPr>
            <p:nvPr/>
          </p:nvSpPr>
          <p:spPr bwMode="auto">
            <a:xfrm>
              <a:off x="1632" y="3047"/>
              <a:ext cx="175" cy="327"/>
            </a:xfrm>
            <a:custGeom>
              <a:avLst/>
              <a:gdLst>
                <a:gd name="T0" fmla="*/ 93 w 175"/>
                <a:gd name="T1" fmla="*/ 315 h 327"/>
                <a:gd name="T2" fmla="*/ 94 w 175"/>
                <a:gd name="T3" fmla="*/ 318 h 327"/>
                <a:gd name="T4" fmla="*/ 97 w 175"/>
                <a:gd name="T5" fmla="*/ 321 h 327"/>
                <a:gd name="T6" fmla="*/ 100 w 175"/>
                <a:gd name="T7" fmla="*/ 324 h 327"/>
                <a:gd name="T8" fmla="*/ 104 w 175"/>
                <a:gd name="T9" fmla="*/ 325 h 327"/>
                <a:gd name="T10" fmla="*/ 108 w 175"/>
                <a:gd name="T11" fmla="*/ 326 h 327"/>
                <a:gd name="T12" fmla="*/ 112 w 175"/>
                <a:gd name="T13" fmla="*/ 325 h 327"/>
                <a:gd name="T14" fmla="*/ 115 w 175"/>
                <a:gd name="T15" fmla="*/ 324 h 327"/>
                <a:gd name="T16" fmla="*/ 118 w 175"/>
                <a:gd name="T17" fmla="*/ 321 h 327"/>
                <a:gd name="T18" fmla="*/ 121 w 175"/>
                <a:gd name="T19" fmla="*/ 318 h 327"/>
                <a:gd name="T20" fmla="*/ 122 w 175"/>
                <a:gd name="T21" fmla="*/ 315 h 327"/>
                <a:gd name="T22" fmla="*/ 155 w 175"/>
                <a:gd name="T23" fmla="*/ 206 h 327"/>
                <a:gd name="T24" fmla="*/ 125 w 175"/>
                <a:gd name="T25" fmla="*/ 47 h 327"/>
                <a:gd name="T26" fmla="*/ 128 w 175"/>
                <a:gd name="T27" fmla="*/ 47 h 327"/>
                <a:gd name="T28" fmla="*/ 150 w 175"/>
                <a:gd name="T29" fmla="*/ 146 h 327"/>
                <a:gd name="T30" fmla="*/ 151 w 175"/>
                <a:gd name="T31" fmla="*/ 149 h 327"/>
                <a:gd name="T32" fmla="*/ 153 w 175"/>
                <a:gd name="T33" fmla="*/ 151 h 327"/>
                <a:gd name="T34" fmla="*/ 156 w 175"/>
                <a:gd name="T35" fmla="*/ 153 h 327"/>
                <a:gd name="T36" fmla="*/ 159 w 175"/>
                <a:gd name="T37" fmla="*/ 154 h 327"/>
                <a:gd name="T38" fmla="*/ 162 w 175"/>
                <a:gd name="T39" fmla="*/ 154 h 327"/>
                <a:gd name="T40" fmla="*/ 166 w 175"/>
                <a:gd name="T41" fmla="*/ 154 h 327"/>
                <a:gd name="T42" fmla="*/ 169 w 175"/>
                <a:gd name="T43" fmla="*/ 152 h 327"/>
                <a:gd name="T44" fmla="*/ 172 w 175"/>
                <a:gd name="T45" fmla="*/ 149 h 327"/>
                <a:gd name="T46" fmla="*/ 173 w 175"/>
                <a:gd name="T47" fmla="*/ 146 h 327"/>
                <a:gd name="T48" fmla="*/ 174 w 175"/>
                <a:gd name="T49" fmla="*/ 143 h 327"/>
                <a:gd name="T50" fmla="*/ 174 w 175"/>
                <a:gd name="T51" fmla="*/ 139 h 327"/>
                <a:gd name="T52" fmla="*/ 143 w 175"/>
                <a:gd name="T53" fmla="*/ 9 h 327"/>
                <a:gd name="T54" fmla="*/ 139 w 175"/>
                <a:gd name="T55" fmla="*/ 2 h 327"/>
                <a:gd name="T56" fmla="*/ 131 w 175"/>
                <a:gd name="T57" fmla="*/ 0 h 327"/>
                <a:gd name="T58" fmla="*/ 38 w 175"/>
                <a:gd name="T59" fmla="*/ 1 h 327"/>
                <a:gd name="T60" fmla="*/ 32 w 175"/>
                <a:gd name="T61" fmla="*/ 6 h 327"/>
                <a:gd name="T62" fmla="*/ 29 w 175"/>
                <a:gd name="T63" fmla="*/ 15 h 327"/>
                <a:gd name="T64" fmla="*/ 0 w 175"/>
                <a:gd name="T65" fmla="*/ 142 h 327"/>
                <a:gd name="T66" fmla="*/ 0 w 175"/>
                <a:gd name="T67" fmla="*/ 145 h 327"/>
                <a:gd name="T68" fmla="*/ 2 w 175"/>
                <a:gd name="T69" fmla="*/ 148 h 327"/>
                <a:gd name="T70" fmla="*/ 4 w 175"/>
                <a:gd name="T71" fmla="*/ 151 h 327"/>
                <a:gd name="T72" fmla="*/ 7 w 175"/>
                <a:gd name="T73" fmla="*/ 154 h 327"/>
                <a:gd name="T74" fmla="*/ 11 w 175"/>
                <a:gd name="T75" fmla="*/ 154 h 327"/>
                <a:gd name="T76" fmla="*/ 14 w 175"/>
                <a:gd name="T77" fmla="*/ 155 h 327"/>
                <a:gd name="T78" fmla="*/ 17 w 175"/>
                <a:gd name="T79" fmla="*/ 154 h 327"/>
                <a:gd name="T80" fmla="*/ 20 w 175"/>
                <a:gd name="T81" fmla="*/ 152 h 327"/>
                <a:gd name="T82" fmla="*/ 22 w 175"/>
                <a:gd name="T83" fmla="*/ 150 h 327"/>
                <a:gd name="T84" fmla="*/ 24 w 175"/>
                <a:gd name="T85" fmla="*/ 147 h 327"/>
                <a:gd name="T86" fmla="*/ 46 w 175"/>
                <a:gd name="T87" fmla="*/ 49 h 327"/>
                <a:gd name="T88" fmla="*/ 48 w 175"/>
                <a:gd name="T89" fmla="*/ 47 h 327"/>
                <a:gd name="T90" fmla="*/ 50 w 175"/>
                <a:gd name="T91" fmla="*/ 50 h 327"/>
                <a:gd name="T92" fmla="*/ 52 w 175"/>
                <a:gd name="T93" fmla="*/ 206 h 327"/>
                <a:gd name="T94" fmla="*/ 52 w 175"/>
                <a:gd name="T95" fmla="*/ 316 h 327"/>
                <a:gd name="T96" fmla="*/ 54 w 175"/>
                <a:gd name="T97" fmla="*/ 320 h 327"/>
                <a:gd name="T98" fmla="*/ 57 w 175"/>
                <a:gd name="T99" fmla="*/ 322 h 327"/>
                <a:gd name="T100" fmla="*/ 60 w 175"/>
                <a:gd name="T101" fmla="*/ 325 h 327"/>
                <a:gd name="T102" fmla="*/ 64 w 175"/>
                <a:gd name="T103" fmla="*/ 326 h 327"/>
                <a:gd name="T104" fmla="*/ 68 w 175"/>
                <a:gd name="T105" fmla="*/ 326 h 327"/>
                <a:gd name="T106" fmla="*/ 72 w 175"/>
                <a:gd name="T107" fmla="*/ 325 h 327"/>
                <a:gd name="T108" fmla="*/ 75 w 175"/>
                <a:gd name="T109" fmla="*/ 323 h 327"/>
                <a:gd name="T110" fmla="*/ 78 w 175"/>
                <a:gd name="T111" fmla="*/ 321 h 327"/>
                <a:gd name="T112" fmla="*/ 80 w 175"/>
                <a:gd name="T113" fmla="*/ 317 h 327"/>
                <a:gd name="T114" fmla="*/ 82 w 175"/>
                <a:gd name="T115" fmla="*/ 314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327"/>
                <a:gd name="T176" fmla="*/ 175 w 175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327">
                  <a:moveTo>
                    <a:pt x="92" y="206"/>
                  </a:moveTo>
                  <a:lnTo>
                    <a:pt x="92" y="313"/>
                  </a:lnTo>
                  <a:lnTo>
                    <a:pt x="93" y="315"/>
                  </a:lnTo>
                  <a:lnTo>
                    <a:pt x="93" y="316"/>
                  </a:lnTo>
                  <a:lnTo>
                    <a:pt x="94" y="317"/>
                  </a:lnTo>
                  <a:lnTo>
                    <a:pt x="94" y="318"/>
                  </a:lnTo>
                  <a:lnTo>
                    <a:pt x="95" y="319"/>
                  </a:lnTo>
                  <a:lnTo>
                    <a:pt x="96" y="320"/>
                  </a:lnTo>
                  <a:lnTo>
                    <a:pt x="97" y="321"/>
                  </a:lnTo>
                  <a:lnTo>
                    <a:pt x="98" y="322"/>
                  </a:lnTo>
                  <a:lnTo>
                    <a:pt x="99" y="323"/>
                  </a:lnTo>
                  <a:lnTo>
                    <a:pt x="100" y="324"/>
                  </a:lnTo>
                  <a:lnTo>
                    <a:pt x="101" y="324"/>
                  </a:lnTo>
                  <a:lnTo>
                    <a:pt x="103" y="325"/>
                  </a:lnTo>
                  <a:lnTo>
                    <a:pt x="104" y="325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8" y="326"/>
                  </a:lnTo>
                  <a:lnTo>
                    <a:pt x="109" y="326"/>
                  </a:lnTo>
                  <a:lnTo>
                    <a:pt x="110" y="326"/>
                  </a:lnTo>
                  <a:lnTo>
                    <a:pt x="112" y="325"/>
                  </a:lnTo>
                  <a:lnTo>
                    <a:pt x="113" y="325"/>
                  </a:lnTo>
                  <a:lnTo>
                    <a:pt x="114" y="324"/>
                  </a:lnTo>
                  <a:lnTo>
                    <a:pt x="115" y="324"/>
                  </a:lnTo>
                  <a:lnTo>
                    <a:pt x="116" y="323"/>
                  </a:lnTo>
                  <a:lnTo>
                    <a:pt x="117" y="322"/>
                  </a:lnTo>
                  <a:lnTo>
                    <a:pt x="118" y="321"/>
                  </a:lnTo>
                  <a:lnTo>
                    <a:pt x="119" y="320"/>
                  </a:lnTo>
                  <a:lnTo>
                    <a:pt x="120" y="319"/>
                  </a:lnTo>
                  <a:lnTo>
                    <a:pt x="121" y="318"/>
                  </a:lnTo>
                  <a:lnTo>
                    <a:pt x="121" y="317"/>
                  </a:lnTo>
                  <a:lnTo>
                    <a:pt x="122" y="316"/>
                  </a:lnTo>
                  <a:lnTo>
                    <a:pt x="122" y="315"/>
                  </a:lnTo>
                  <a:lnTo>
                    <a:pt x="123" y="313"/>
                  </a:lnTo>
                  <a:lnTo>
                    <a:pt x="123" y="206"/>
                  </a:lnTo>
                  <a:lnTo>
                    <a:pt x="155" y="206"/>
                  </a:lnTo>
                  <a:lnTo>
                    <a:pt x="115" y="76"/>
                  </a:lnTo>
                  <a:lnTo>
                    <a:pt x="124" y="50"/>
                  </a:lnTo>
                  <a:lnTo>
                    <a:pt x="125" y="47"/>
                  </a:lnTo>
                  <a:lnTo>
                    <a:pt x="126" y="46"/>
                  </a:lnTo>
                  <a:lnTo>
                    <a:pt x="127" y="47"/>
                  </a:lnTo>
                  <a:lnTo>
                    <a:pt x="128" y="47"/>
                  </a:lnTo>
                  <a:lnTo>
                    <a:pt x="129" y="48"/>
                  </a:lnTo>
                  <a:lnTo>
                    <a:pt x="129" y="50"/>
                  </a:lnTo>
                  <a:lnTo>
                    <a:pt x="150" y="146"/>
                  </a:lnTo>
                  <a:lnTo>
                    <a:pt x="150" y="147"/>
                  </a:lnTo>
                  <a:lnTo>
                    <a:pt x="150" y="148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4" y="152"/>
                  </a:lnTo>
                  <a:lnTo>
                    <a:pt x="155" y="153"/>
                  </a:lnTo>
                  <a:lnTo>
                    <a:pt x="156" y="153"/>
                  </a:lnTo>
                  <a:lnTo>
                    <a:pt x="157" y="154"/>
                  </a:lnTo>
                  <a:lnTo>
                    <a:pt x="158" y="154"/>
                  </a:lnTo>
                  <a:lnTo>
                    <a:pt x="159" y="154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2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7" y="153"/>
                  </a:lnTo>
                  <a:lnTo>
                    <a:pt x="168" y="153"/>
                  </a:lnTo>
                  <a:lnTo>
                    <a:pt x="169" y="152"/>
                  </a:lnTo>
                  <a:lnTo>
                    <a:pt x="170" y="151"/>
                  </a:lnTo>
                  <a:lnTo>
                    <a:pt x="171" y="150"/>
                  </a:lnTo>
                  <a:lnTo>
                    <a:pt x="172" y="149"/>
                  </a:lnTo>
                  <a:lnTo>
                    <a:pt x="172" y="148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4" y="145"/>
                  </a:lnTo>
                  <a:lnTo>
                    <a:pt x="174" y="144"/>
                  </a:lnTo>
                  <a:lnTo>
                    <a:pt x="174" y="143"/>
                  </a:lnTo>
                  <a:lnTo>
                    <a:pt x="174" y="142"/>
                  </a:lnTo>
                  <a:lnTo>
                    <a:pt x="174" y="141"/>
                  </a:lnTo>
                  <a:lnTo>
                    <a:pt x="174" y="139"/>
                  </a:lnTo>
                  <a:lnTo>
                    <a:pt x="146" y="15"/>
                  </a:lnTo>
                  <a:lnTo>
                    <a:pt x="145" y="12"/>
                  </a:lnTo>
                  <a:lnTo>
                    <a:pt x="143" y="9"/>
                  </a:lnTo>
                  <a:lnTo>
                    <a:pt x="142" y="6"/>
                  </a:lnTo>
                  <a:lnTo>
                    <a:pt x="141" y="4"/>
                  </a:lnTo>
                  <a:lnTo>
                    <a:pt x="139" y="2"/>
                  </a:lnTo>
                  <a:lnTo>
                    <a:pt x="136" y="1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1" y="9"/>
                  </a:lnTo>
                  <a:lnTo>
                    <a:pt x="30" y="12"/>
                  </a:lnTo>
                  <a:lnTo>
                    <a:pt x="29" y="15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1" y="146"/>
                  </a:lnTo>
                  <a:lnTo>
                    <a:pt x="1" y="147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4" y="151"/>
                  </a:lnTo>
                  <a:lnTo>
                    <a:pt x="5" y="152"/>
                  </a:lnTo>
                  <a:lnTo>
                    <a:pt x="6" y="153"/>
                  </a:lnTo>
                  <a:lnTo>
                    <a:pt x="7" y="154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2" y="155"/>
                  </a:lnTo>
                  <a:lnTo>
                    <a:pt x="13" y="155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6" y="154"/>
                  </a:lnTo>
                  <a:lnTo>
                    <a:pt x="17" y="154"/>
                  </a:lnTo>
                  <a:lnTo>
                    <a:pt x="18" y="154"/>
                  </a:lnTo>
                  <a:lnTo>
                    <a:pt x="19" y="153"/>
                  </a:lnTo>
                  <a:lnTo>
                    <a:pt x="20" y="152"/>
                  </a:lnTo>
                  <a:lnTo>
                    <a:pt x="21" y="152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3" y="149"/>
                  </a:lnTo>
                  <a:lnTo>
                    <a:pt x="24" y="148"/>
                  </a:lnTo>
                  <a:lnTo>
                    <a:pt x="24" y="147"/>
                  </a:lnTo>
                  <a:lnTo>
                    <a:pt x="25" y="146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48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50" y="50"/>
                  </a:lnTo>
                  <a:lnTo>
                    <a:pt x="59" y="76"/>
                  </a:lnTo>
                  <a:lnTo>
                    <a:pt x="20" y="206"/>
                  </a:lnTo>
                  <a:lnTo>
                    <a:pt x="52" y="206"/>
                  </a:lnTo>
                  <a:lnTo>
                    <a:pt x="52" y="314"/>
                  </a:lnTo>
                  <a:lnTo>
                    <a:pt x="52" y="315"/>
                  </a:lnTo>
                  <a:lnTo>
                    <a:pt x="52" y="316"/>
                  </a:lnTo>
                  <a:lnTo>
                    <a:pt x="53" y="317"/>
                  </a:lnTo>
                  <a:lnTo>
                    <a:pt x="53" y="318"/>
                  </a:lnTo>
                  <a:lnTo>
                    <a:pt x="54" y="320"/>
                  </a:lnTo>
                  <a:lnTo>
                    <a:pt x="55" y="321"/>
                  </a:lnTo>
                  <a:lnTo>
                    <a:pt x="56" y="322"/>
                  </a:lnTo>
                  <a:lnTo>
                    <a:pt x="57" y="322"/>
                  </a:lnTo>
                  <a:lnTo>
                    <a:pt x="58" y="323"/>
                  </a:lnTo>
                  <a:lnTo>
                    <a:pt x="59" y="324"/>
                  </a:lnTo>
                  <a:lnTo>
                    <a:pt x="60" y="325"/>
                  </a:lnTo>
                  <a:lnTo>
                    <a:pt x="61" y="325"/>
                  </a:lnTo>
                  <a:lnTo>
                    <a:pt x="63" y="326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6" y="326"/>
                  </a:lnTo>
                  <a:lnTo>
                    <a:pt x="68" y="326"/>
                  </a:lnTo>
                  <a:lnTo>
                    <a:pt x="69" y="326"/>
                  </a:lnTo>
                  <a:lnTo>
                    <a:pt x="71" y="326"/>
                  </a:lnTo>
                  <a:lnTo>
                    <a:pt x="72" y="325"/>
                  </a:lnTo>
                  <a:lnTo>
                    <a:pt x="73" y="325"/>
                  </a:lnTo>
                  <a:lnTo>
                    <a:pt x="74" y="324"/>
                  </a:lnTo>
                  <a:lnTo>
                    <a:pt x="75" y="323"/>
                  </a:lnTo>
                  <a:lnTo>
                    <a:pt x="76" y="322"/>
                  </a:lnTo>
                  <a:lnTo>
                    <a:pt x="77" y="322"/>
                  </a:lnTo>
                  <a:lnTo>
                    <a:pt x="78" y="321"/>
                  </a:lnTo>
                  <a:lnTo>
                    <a:pt x="79" y="320"/>
                  </a:lnTo>
                  <a:lnTo>
                    <a:pt x="80" y="318"/>
                  </a:lnTo>
                  <a:lnTo>
                    <a:pt x="80" y="317"/>
                  </a:lnTo>
                  <a:lnTo>
                    <a:pt x="81" y="316"/>
                  </a:lnTo>
                  <a:lnTo>
                    <a:pt x="81" y="315"/>
                  </a:lnTo>
                  <a:lnTo>
                    <a:pt x="82" y="314"/>
                  </a:lnTo>
                  <a:lnTo>
                    <a:pt x="82" y="206"/>
                  </a:lnTo>
                  <a:lnTo>
                    <a:pt x="92" y="20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300"/>
            <p:cNvSpPr>
              <a:spLocks/>
            </p:cNvSpPr>
            <p:nvPr/>
          </p:nvSpPr>
          <p:spPr bwMode="auto">
            <a:xfrm>
              <a:off x="1689" y="2976"/>
              <a:ext cx="66" cy="64"/>
            </a:xfrm>
            <a:custGeom>
              <a:avLst/>
              <a:gdLst>
                <a:gd name="T0" fmla="*/ 65 w 66"/>
                <a:gd name="T1" fmla="*/ 32 h 64"/>
                <a:gd name="T2" fmla="*/ 62 w 66"/>
                <a:gd name="T3" fmla="*/ 19 h 64"/>
                <a:gd name="T4" fmla="*/ 56 w 66"/>
                <a:gd name="T5" fmla="*/ 9 h 64"/>
                <a:gd name="T6" fmla="*/ 45 w 66"/>
                <a:gd name="T7" fmla="*/ 2 h 64"/>
                <a:gd name="T8" fmla="*/ 33 w 66"/>
                <a:gd name="T9" fmla="*/ 0 h 64"/>
                <a:gd name="T10" fmla="*/ 20 w 66"/>
                <a:gd name="T11" fmla="*/ 2 h 64"/>
                <a:gd name="T12" fmla="*/ 10 w 66"/>
                <a:gd name="T13" fmla="*/ 9 h 64"/>
                <a:gd name="T14" fmla="*/ 3 w 66"/>
                <a:gd name="T15" fmla="*/ 19 h 64"/>
                <a:gd name="T16" fmla="*/ 0 w 66"/>
                <a:gd name="T17" fmla="*/ 32 h 64"/>
                <a:gd name="T18" fmla="*/ 3 w 66"/>
                <a:gd name="T19" fmla="*/ 44 h 64"/>
                <a:gd name="T20" fmla="*/ 10 w 66"/>
                <a:gd name="T21" fmla="*/ 54 h 64"/>
                <a:gd name="T22" fmla="*/ 20 w 66"/>
                <a:gd name="T23" fmla="*/ 60 h 64"/>
                <a:gd name="T24" fmla="*/ 33 w 66"/>
                <a:gd name="T25" fmla="*/ 63 h 64"/>
                <a:gd name="T26" fmla="*/ 45 w 66"/>
                <a:gd name="T27" fmla="*/ 60 h 64"/>
                <a:gd name="T28" fmla="*/ 56 w 66"/>
                <a:gd name="T29" fmla="*/ 54 h 64"/>
                <a:gd name="T30" fmla="*/ 62 w 66"/>
                <a:gd name="T31" fmla="*/ 44 h 64"/>
                <a:gd name="T32" fmla="*/ 65 w 66"/>
                <a:gd name="T33" fmla="*/ 32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65" y="32"/>
                  </a:moveTo>
                  <a:lnTo>
                    <a:pt x="62" y="19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3" y="63"/>
                  </a:lnTo>
                  <a:lnTo>
                    <a:pt x="45" y="60"/>
                  </a:lnTo>
                  <a:lnTo>
                    <a:pt x="56" y="54"/>
                  </a:lnTo>
                  <a:lnTo>
                    <a:pt x="62" y="44"/>
                  </a:lnTo>
                  <a:lnTo>
                    <a:pt x="65" y="32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0" name="Rectangle 301"/>
          <p:cNvSpPr>
            <a:spLocks noChangeArrowheads="1"/>
          </p:cNvSpPr>
          <p:nvPr/>
        </p:nvSpPr>
        <p:spPr bwMode="auto">
          <a:xfrm>
            <a:off x="373063" y="6019800"/>
            <a:ext cx="68738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28701" name="Date Placeholder 301"/>
          <p:cNvSpPr>
            <a:spLocks noGrp="1"/>
          </p:cNvSpPr>
          <p:nvPr>
            <p:ph type="dt" sz="quarter" idx="10"/>
          </p:nvPr>
        </p:nvSpPr>
        <p:spPr bwMode="auto">
          <a:xfrm>
            <a:off x="1987550" y="6356350"/>
            <a:ext cx="160178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0A325B8-0C45-4E40-B6B4-5B31EACE9718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28702" name="Slide Number Placeholder 30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6A51A-4B93-4695-BFC0-43CCDF6982D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04" name="Footer Placeholder 3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57800"/>
            <a:ext cx="7462838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HIV / AIDS Infectious Cycle</a:t>
            </a:r>
            <a:endParaRPr lang="en-US" dirty="0">
              <a:ea typeface="ＭＳ Ｐゴシック" charset="0"/>
            </a:endParaRP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31788" y="1385888"/>
            <a:ext cx="8531225" cy="47513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Agent:</a:t>
            </a:r>
            <a:r>
              <a:rPr lang="en-US" sz="31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HIV retrovirus, target cell: T4 lymphocyte</a:t>
            </a:r>
            <a:endParaRPr lang="en-US" sz="3100" b="1" dirty="0"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Reservoir:</a:t>
            </a:r>
            <a:r>
              <a:rPr lang="en-US" sz="31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humans (cases, carriers)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Communicability increases with: STI, TB, addiction, repeated contaminated injections / transfusions, sexual promiscuity (frequency, multiple partners)</a:t>
            </a:r>
            <a:endParaRPr lang="en-US" sz="3100" b="1" dirty="0"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Portal(s) of outlet</a:t>
            </a:r>
            <a:r>
              <a:rPr lang="en-US" sz="31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: semen, vaginal secretions, 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blood, skin 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31788" y="225425"/>
            <a:ext cx="7600950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INFECTIOUS CYCLE -1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87F79-B7C3-4848-9523-1AB87F2D2D8A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39224-19E2-4D42-A4BD-7E3ED8E7D37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71475"/>
            <a:ext cx="7839075" cy="619125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bg2"/>
                </a:solidFill>
                <a:latin typeface="Times New Roman" pitchFamily="18" charset="0"/>
              </a:rPr>
              <a:t>HIV/AIDS INFECTIOUS CYCLE -2 </a:t>
            </a:r>
            <a:br>
              <a:rPr lang="en-US" altLang="en-US" sz="2800" b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en-US" altLang="en-US" sz="2800" smtClean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Modes of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transmission: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ea typeface="ＭＳ Ｐゴシック" charset="0"/>
              <a:cs typeface="Times New Roman (Arabic)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Sexual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 (90 %): hetero- , homo- , bi sexually.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Parenteral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 (5 %): blood, IDU, skin-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piercing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Perinatal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 (4 %): during pregnancy, labor, milk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Portal of inlet: 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according to transmission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Susceptibility: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 general, more among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high risk 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groups especially: TB  &amp; STI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 (Arabic)" charset="0"/>
              </a:rPr>
              <a:t>patients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ea typeface="ＭＳ Ｐゴシック" charset="0"/>
              <a:cs typeface="Times New Roman (Arabic)" charset="0"/>
            </a:endParaRP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B3EF08-ED0F-44BD-B4A8-D2F5D202FED6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B7F263-BB36-49FD-B844-22BB8BC79FD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  <a:ea typeface="Times New Roman (Arabic)"/>
                <a:cs typeface="Times New Roman (Arabic)" charset="0"/>
              </a:rPr>
              <a:t>At the end of this lecture, the student should be able to: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  <a:ea typeface="Times New Roman (Arabic)"/>
                <a:cs typeface="Times New Roman (Arabic)" charset="0"/>
              </a:rPr>
              <a:t>Describe  the current estimates of HIV / AIDS infection 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  <a:ea typeface="Times New Roman (Arabic)"/>
                <a:cs typeface="Times New Roman (Arabic)" charset="0"/>
              </a:rPr>
              <a:t>Understand how people get infected with HIV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  <a:ea typeface="Times New Roman (Arabic)"/>
                <a:cs typeface="Times New Roman (Arabic)" charset="0"/>
              </a:rPr>
              <a:t>Appreciate the features which characterize the pandemic in the Eastern Mediterranean Region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  <a:ea typeface="Times New Roman (Arabic)"/>
                <a:cs typeface="Times New Roman (Arabic)" charset="0"/>
              </a:rPr>
              <a:t>Differentiate what could work best, as far as prevention &amp; control efforts are concerned, in our Region </a:t>
            </a:r>
          </a:p>
          <a:p>
            <a:pPr>
              <a:buFont typeface="Arial" pitchFamily="34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3BE911-5FF9-4B6F-BDCB-716FDB7A00D1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9B5461-A50F-4D8D-90FF-FEDB4B23FD3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  <a:t>HIV Transmission by Efficiency </a:t>
            </a:r>
            <a:b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</a:b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  <a:t>&amp; Global Distribution</a:t>
            </a:r>
            <a:r>
              <a:rPr lang="en-US" dirty="0">
                <a:solidFill>
                  <a:schemeClr val="bg2"/>
                </a:solidFill>
                <a:latin typeface="+mj-lt"/>
                <a:ea typeface="+mj-ea"/>
              </a:rPr>
              <a:t>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9738"/>
            <a:ext cx="8229600" cy="4213225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ＭＳ Ｐゴシック" charset="0"/>
              </a:rPr>
              <a:t>Exposure		      Transmission 		   Global</a:t>
            </a:r>
          </a:p>
          <a:p>
            <a:pPr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ＭＳ Ｐゴシック" charset="0"/>
              </a:rPr>
              <a:t>			                  Efficiency	%		Distribution</a:t>
            </a:r>
            <a:endParaRPr lang="en-US" sz="2400" dirty="0">
              <a:solidFill>
                <a:schemeClr val="tx1"/>
              </a:solidFill>
              <a:ea typeface="+mn-ea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tx1"/>
              </a:solidFill>
              <a:ea typeface="+mn-ea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Blood Transfusion		     &gt; 90 		     &lt; 1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Perinatal			 20 - 45		        4	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Sexual				0.1 - 1.0		      90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IV Drug Abuse</a:t>
            </a:r>
            <a:r>
              <a:rPr lang="en-US" dirty="0">
                <a:solidFill>
                  <a:schemeClr val="tx1"/>
                </a:solidFill>
                <a:ea typeface="+mn-ea"/>
                <a:cs typeface="ＭＳ Ｐゴシック" charset="0"/>
              </a:rPr>
              <a:t>       		</a:t>
            </a: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0.5 - 1.0		        5</a:t>
            </a:r>
            <a:endParaRPr lang="en-US" dirty="0">
              <a:solidFill>
                <a:schemeClr val="tx1"/>
              </a:solidFill>
              <a:ea typeface="+mn-ea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Needle-prick 			    &lt; 0.5		    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ＭＳ Ｐゴシック" charset="0"/>
              </a:rPr>
              <a:t>	     </a:t>
            </a:r>
            <a:r>
              <a:rPr lang="en-US" sz="2400" dirty="0">
                <a:solidFill>
                  <a:schemeClr val="tx1"/>
                </a:solidFill>
                <a:ea typeface="+mn-ea"/>
                <a:cs typeface="ＭＳ Ｐゴシック" charset="0"/>
              </a:rPr>
              <a:t>&lt; 1	</a:t>
            </a:r>
            <a:endParaRPr lang="en-US" dirty="0">
              <a:solidFill>
                <a:schemeClr val="tx1"/>
              </a:solidFill>
              <a:ea typeface="+mn-ea"/>
              <a:cs typeface="ＭＳ Ｐゴシック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A45A90-90FF-4465-91E7-A867A225692D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17053F-DEF6-46B6-B229-C1C0A67139D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23875" y="195263"/>
            <a:ext cx="69850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  <a:t>MODES OF HIV TRANSMISSION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 (Arabic)" charset="0"/>
              </a:rPr>
              <a:t>(Continued)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04800" y="1752600"/>
            <a:ext cx="83058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There is no current evidence to suggest that HIV is transmitted by: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267200" y="3124200"/>
            <a:ext cx="4343400" cy="304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Toilets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Swimming  pools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Seats, door-knobs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Tears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Sharing eating 	utensils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81000" y="3124200"/>
            <a:ext cx="3635375" cy="304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Casual contact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Respiratory route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Enteric route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Insects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Food/water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endParaRPr lang="en-US" sz="3200" b="1">
              <a:solidFill>
                <a:schemeClr val="bg1"/>
              </a:solidFill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3379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A7E6C5-8B74-463C-B958-6711EB9BA0E2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476A93-0CB0-425C-958D-57ED0D6CA63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57800"/>
            <a:ext cx="7462838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HIV / AIDS in the EMR</a:t>
            </a:r>
            <a:endParaRPr lang="en-US" dirty="0">
              <a:ea typeface="ＭＳ Ｐゴシック" charset="0"/>
            </a:endParaRPr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52400"/>
            <a:ext cx="7607300" cy="838200"/>
          </a:xfrm>
        </p:spPr>
        <p:txBody>
          <a:bodyPr/>
          <a:lstStyle/>
          <a:p>
            <a:r>
              <a:rPr lang="en-US" altLang="en-US" sz="2600" b="1" smtClean="0">
                <a:solidFill>
                  <a:schemeClr val="bg2"/>
                </a:solidFill>
              </a:rPr>
              <a:t>HIV/AIDS PANDEMIC: EMR FEATURES  -1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7950"/>
            <a:ext cx="7789863" cy="46497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>
                <a:solidFill>
                  <a:srgbClr val="FFFF00"/>
                </a:solidFill>
              </a:rPr>
              <a:t>Late introduction</a:t>
            </a:r>
            <a:r>
              <a:rPr lang="en-US" altLang="en-US" sz="2800" b="1" smtClean="0"/>
              <a:t> ( late 1980s), </a:t>
            </a:r>
            <a:r>
              <a:rPr lang="en-US" altLang="en-US" sz="2800" b="1" smtClean="0">
                <a:solidFill>
                  <a:srgbClr val="FFFF00"/>
                </a:solidFill>
              </a:rPr>
              <a:t>slow progression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/>
              <a:t>By end of 2007, reported </a:t>
            </a:r>
            <a:r>
              <a:rPr lang="en-US" altLang="en-US" sz="2800" b="1" smtClean="0">
                <a:solidFill>
                  <a:srgbClr val="FFFF00"/>
                </a:solidFill>
              </a:rPr>
              <a:t>low overall prevalence</a:t>
            </a:r>
            <a:r>
              <a:rPr lang="en-US" altLang="en-US" sz="2800" b="1" smtClean="0"/>
              <a:t> of 0.2 % in EMR nations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>
                <a:solidFill>
                  <a:srgbClr val="FFFF00"/>
                </a:solidFill>
              </a:rPr>
              <a:t>Generalized</a:t>
            </a:r>
            <a:r>
              <a:rPr lang="en-US" altLang="en-US" sz="2800" b="1" smtClean="0"/>
              <a:t> epidemic (&gt; 1 %): in Djibouti, Sudan, some parts of Somalia 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>
                <a:solidFill>
                  <a:srgbClr val="FFFF00"/>
                </a:solidFill>
              </a:rPr>
              <a:t>Concentrated</a:t>
            </a:r>
            <a:r>
              <a:rPr lang="en-US" altLang="en-US" sz="2800" b="1" smtClean="0"/>
              <a:t> epidemic (&gt; 5 %): among IDU in Iran, Libya, Pakistan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>
                <a:solidFill>
                  <a:srgbClr val="FFFF00"/>
                </a:solidFill>
              </a:rPr>
              <a:t>Age-gender</a:t>
            </a:r>
            <a:r>
              <a:rPr lang="en-US" altLang="en-US" sz="2800" b="1" smtClean="0"/>
              <a:t> distribution: predominantly affecting adult (91 %) </a:t>
            </a:r>
            <a:r>
              <a:rPr lang="en-US" altLang="en-US" sz="2800" b="1" smtClean="0">
                <a:solidFill>
                  <a:srgbClr val="FFFF00"/>
                </a:solidFill>
              </a:rPr>
              <a:t>males</a:t>
            </a:r>
            <a:r>
              <a:rPr lang="en-US" altLang="en-US" sz="2800" b="1" smtClean="0"/>
              <a:t> (71 %)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en-US" sz="2800" b="1" smtClean="0">
                <a:solidFill>
                  <a:srgbClr val="FFFF00"/>
                </a:solidFill>
              </a:rPr>
              <a:t>Modes</a:t>
            </a:r>
            <a:r>
              <a:rPr lang="en-US" altLang="en-US" sz="2800" b="1" smtClean="0"/>
              <a:t>: mainly </a:t>
            </a:r>
            <a:r>
              <a:rPr lang="en-US" altLang="en-US" sz="2800" b="1" smtClean="0">
                <a:solidFill>
                  <a:srgbClr val="FFFF00"/>
                </a:solidFill>
              </a:rPr>
              <a:t>heterosexual</a:t>
            </a:r>
            <a:r>
              <a:rPr lang="en-US" altLang="en-US" sz="2800" b="1" smtClean="0"/>
              <a:t> (77 %); </a:t>
            </a:r>
            <a:r>
              <a:rPr lang="en-US" altLang="en-US" sz="2800" b="1" smtClean="0">
                <a:solidFill>
                  <a:srgbClr val="FFFF00"/>
                </a:solidFill>
              </a:rPr>
              <a:t>IDU </a:t>
            </a:r>
            <a:r>
              <a:rPr lang="en-US" altLang="en-US" sz="2800" b="1" smtClean="0"/>
              <a:t>(11 %); blood transfusion (5 %),  mother to child (2 %)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en-US" sz="2400" b="1" smtClean="0">
              <a:solidFill>
                <a:srgbClr val="FFFF00"/>
              </a:solidFill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DA3F9-AA52-4BB7-B2CB-16C50745460E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50D60-2F84-4DFD-99A7-EDE221294E7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74038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bg2"/>
                </a:solidFill>
              </a:rPr>
              <a:t>HIV/AIDS PANDEMIC: EMR FEATURES  -2</a:t>
            </a:r>
            <a:endParaRPr lang="en-US" altLang="en-US" sz="2800" b="1" smtClean="0">
              <a:solidFill>
                <a:srgbClr val="1F497D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704975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800" b="1" smtClean="0">
                <a:solidFill>
                  <a:srgbClr val="FF0000"/>
                </a:solidFill>
              </a:rPr>
              <a:t>Current indigenous transmission</a:t>
            </a:r>
            <a:r>
              <a:rPr lang="en-US" altLang="en-US" sz="2800" b="1" smtClean="0"/>
              <a:t> among high risk groups: IDU, STI patients, T.B. patients, blood recipients, dialyzed patients, prostitutes,                imprisoned people, homosexuals (some of             whom are underground groups with social / legal difficulties to deal with)</a:t>
            </a:r>
          </a:p>
          <a:p>
            <a:pPr>
              <a:buFontTx/>
              <a:buNone/>
            </a:pPr>
            <a:r>
              <a:rPr lang="en-US" altLang="en-US" sz="2800" b="1" smtClean="0"/>
              <a:t>-   Serious current limitation in deeply needed surveillance activities.</a:t>
            </a:r>
          </a:p>
          <a:p>
            <a:pPr>
              <a:buFontTx/>
              <a:buNone/>
            </a:pPr>
            <a:endParaRPr lang="en-US" altLang="en-US" sz="2800" b="1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93E3D-BE6D-4896-AB23-4C68DA292B09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32E1B-F15E-4FDF-9B13-EFFA6DB53E32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74663" y="1371600"/>
            <a:ext cx="8212137" cy="3016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HIV SEROPOSITIVES (2010)</a:t>
            </a:r>
          </a:p>
          <a:p>
            <a:pPr eaLnBrk="0" hangingPunct="0">
              <a:defRPr/>
            </a:pP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Estimate: </a:t>
            </a:r>
            <a:r>
              <a:rPr lang="en-US" sz="2800" b="1">
                <a:solidFill>
                  <a:srgbClr val="FFFF00"/>
                </a:solidFill>
              </a:rPr>
              <a:t>470 000 </a:t>
            </a: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[</a:t>
            </a:r>
            <a:r>
              <a:rPr lang="en-US" sz="2800" i="1"/>
              <a:t>350 000–570 000</a:t>
            </a: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] up from </a:t>
            </a:r>
            <a:r>
              <a:rPr lang="de-DE" sz="2800" b="1"/>
              <a:t>320 000 </a:t>
            </a:r>
            <a:r>
              <a:rPr lang="de-DE" sz="2800" i="1"/>
              <a:t>[190 000–450 000] </a:t>
            </a:r>
            <a:r>
              <a:rPr lang="de-DE" sz="2800"/>
              <a:t>in 2001</a:t>
            </a:r>
          </a:p>
          <a:p>
            <a:pPr eaLnBrk="0" hangingPunct="0">
              <a:defRPr/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</a:rPr>
              <a:t>New infections</a:t>
            </a: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: </a:t>
            </a:r>
            <a:r>
              <a:rPr lang="de-DE" sz="2800" b="1">
                <a:solidFill>
                  <a:srgbClr val="FFFF00"/>
                </a:solidFill>
              </a:rPr>
              <a:t>59 000 </a:t>
            </a:r>
            <a:r>
              <a:rPr lang="de-DE" sz="2800" i="1"/>
              <a:t>[40 000–73 000] </a:t>
            </a: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up from </a:t>
            </a:r>
            <a:r>
              <a:rPr lang="en-US" sz="2800" b="1"/>
              <a:t>43 000 </a:t>
            </a:r>
            <a:r>
              <a:rPr lang="en-US" sz="2800" i="1"/>
              <a:t>[31 000–57 000]</a:t>
            </a:r>
          </a:p>
          <a:p>
            <a:pPr eaLnBrk="0" hangingPunct="0">
              <a:defRPr/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</a:rPr>
              <a:t>AIDS related deaths: </a:t>
            </a:r>
            <a:r>
              <a:rPr lang="en-US" sz="2800" b="1">
                <a:solidFill>
                  <a:srgbClr val="FFFF00"/>
                </a:solidFill>
              </a:rPr>
              <a:t>35 000 </a:t>
            </a:r>
            <a:r>
              <a:rPr lang="en-US" sz="2800" i="1"/>
              <a:t>[25 000–42 000] </a:t>
            </a:r>
            <a:r>
              <a:rPr lang="en-US" sz="2600" b="1">
                <a:solidFill>
                  <a:srgbClr val="FFFFFF"/>
                </a:solidFill>
                <a:latin typeface="Times New Roman" pitchFamily="18" charset="0"/>
              </a:rPr>
              <a:t>up from </a:t>
            </a:r>
            <a:r>
              <a:rPr lang="de-DE" sz="2800" b="1"/>
              <a:t>22 000 </a:t>
            </a:r>
            <a:r>
              <a:rPr lang="de-DE" sz="2800" i="1"/>
              <a:t>[9700–38 000] </a:t>
            </a:r>
            <a:r>
              <a:rPr lang="de-DE" sz="2800"/>
              <a:t>in 2001</a:t>
            </a:r>
            <a:endParaRPr lang="en-US" sz="2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481013" y="2898775"/>
            <a:ext cx="0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 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439738" y="3663950"/>
            <a:ext cx="8126412" cy="2524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STI CASES (2009)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(sexually-transmitted infections)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Estimate: 10,000,000 cases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PROBLEMS: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late reporting, under reporting, under diagnosis, conflicts, denial (few states)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481013" y="5654675"/>
            <a:ext cx="0" cy="276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439738" y="193675"/>
            <a:ext cx="7637462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bg2"/>
                </a:solidFill>
              </a:rPr>
              <a:t>HIV/AIDS PANDEMIC: EMR FEATURES  -3</a:t>
            </a:r>
            <a:endParaRPr lang="en-US" sz="3000" dirty="0">
              <a:solidFill>
                <a:srgbClr val="1F497D"/>
              </a:solidFill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37895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D19FED-801E-4AF1-BCAB-A192379EAC40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789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7F92A-2F67-4093-9B85-94614CD62D7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bg2"/>
                </a:solidFill>
              </a:rPr>
              <a:t>HIV/AIDS PANDEMIC: EMR FEATURES  -4</a:t>
            </a:r>
            <a:endParaRPr lang="en-US" altLang="en-US" sz="2800" smtClean="0">
              <a:solidFill>
                <a:schemeClr val="bg2"/>
              </a:solidFill>
            </a:endParaRPr>
          </a:p>
        </p:txBody>
      </p:sp>
      <p:pic>
        <p:nvPicPr>
          <p:cNvPr id="38915" name="Content Placeholder 6" descr="20101123_globalreport_slides_chapter2_em copy 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365" r="-11365"/>
          <a:stretch>
            <a:fillRect/>
          </a:stretch>
        </p:blipFill>
        <p:spPr>
          <a:xfrm>
            <a:off x="-457200" y="990600"/>
            <a:ext cx="9947275" cy="5851525"/>
          </a:xfrm>
        </p:spPr>
      </p:pic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A4E160-A0C0-4CA7-AB20-9248A8B1B9DA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36AAC0-8EDE-453F-AF6D-186C04E181E2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08"/>
          <p:cNvGrpSpPr>
            <a:grpSpLocks/>
          </p:cNvGrpSpPr>
          <p:nvPr/>
        </p:nvGrpSpPr>
        <p:grpSpPr bwMode="auto">
          <a:xfrm>
            <a:off x="739775" y="379413"/>
            <a:ext cx="7672388" cy="6237287"/>
            <a:chOff x="525" y="239"/>
            <a:chExt cx="5437" cy="3929"/>
          </a:xfrm>
        </p:grpSpPr>
        <p:sp>
          <p:nvSpPr>
            <p:cNvPr id="39939" name="Rectangle 2"/>
            <p:cNvSpPr>
              <a:spLocks noChangeArrowheads="1"/>
            </p:cNvSpPr>
            <p:nvPr/>
          </p:nvSpPr>
          <p:spPr bwMode="auto">
            <a:xfrm>
              <a:off x="525" y="239"/>
              <a:ext cx="543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6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Middle East and North Africa estimates 1990</a:t>
              </a:r>
              <a:r>
                <a:rPr lang="en-US" altLang="en-US" sz="2600">
                  <a:solidFill>
                    <a:schemeClr val="bg2"/>
                  </a:solidFill>
                  <a:ea typeface="Adobe Heiti Std R" pitchFamily="34" charset="-128"/>
                </a:rPr>
                <a:t>–</a:t>
              </a:r>
              <a:r>
                <a:rPr lang="en-US" altLang="en-US" sz="2600">
                  <a:solidFill>
                    <a:schemeClr val="bg2"/>
                  </a:solidFill>
                  <a:latin typeface="Adobe Heiti Std R" pitchFamily="34" charset="-128"/>
                  <a:ea typeface="Adobe Heiti Std R" pitchFamily="34" charset="-128"/>
                </a:rPr>
                <a:t>2008</a:t>
              </a:r>
              <a:endParaRPr lang="en-GB" altLang="en-US" sz="2600">
                <a:solidFill>
                  <a:schemeClr val="bg2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9940" name="Rectangle 3"/>
            <p:cNvSpPr>
              <a:spLocks noChangeArrowheads="1"/>
            </p:cNvSpPr>
            <p:nvPr/>
          </p:nvSpPr>
          <p:spPr bwMode="auto">
            <a:xfrm>
              <a:off x="777" y="773"/>
              <a:ext cx="2378" cy="190"/>
            </a:xfrm>
            <a:prstGeom prst="rect">
              <a:avLst/>
            </a:prstGeom>
            <a:solidFill>
              <a:srgbClr val="CCECFF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1" name="Text Box 4"/>
            <p:cNvSpPr txBox="1">
              <a:spLocks noChangeArrowheads="1"/>
            </p:cNvSpPr>
            <p:nvPr/>
          </p:nvSpPr>
          <p:spPr bwMode="auto">
            <a:xfrm>
              <a:off x="765" y="773"/>
              <a:ext cx="23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algn="ctr"/>
              <a:r>
                <a:rPr lang="en-GB" altLang="en-US" sz="1200" b="1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Number of people living with HIV</a:t>
              </a:r>
              <a:endParaRPr lang="en-US" altLang="en-US" sz="1200" b="1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771" y="768"/>
              <a:ext cx="2390" cy="13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3333" y="773"/>
              <a:ext cx="2378" cy="190"/>
            </a:xfrm>
            <a:prstGeom prst="rect">
              <a:avLst/>
            </a:prstGeom>
            <a:solidFill>
              <a:srgbClr val="CCECFF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3322" y="773"/>
              <a:ext cx="23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algn="ctr"/>
              <a:r>
                <a:rPr lang="en-GB" altLang="en-US" sz="1200" b="1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Adult (15–49) HIV prevalence (%)</a:t>
              </a:r>
              <a:endParaRPr lang="en-US" altLang="en-US" sz="1200" b="1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3328" y="768"/>
              <a:ext cx="2390" cy="13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77" y="2235"/>
              <a:ext cx="2378" cy="190"/>
            </a:xfrm>
            <a:prstGeom prst="rect">
              <a:avLst/>
            </a:prstGeom>
            <a:solidFill>
              <a:srgbClr val="CCECFF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765" y="2235"/>
              <a:ext cx="23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Number of people newly infected with HIV</a:t>
              </a:r>
            </a:p>
          </p:txBody>
        </p:sp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771" y="2230"/>
              <a:ext cx="2390" cy="13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3333" y="2235"/>
              <a:ext cx="2378" cy="190"/>
            </a:xfrm>
            <a:prstGeom prst="rect">
              <a:avLst/>
            </a:prstGeom>
            <a:solidFill>
              <a:srgbClr val="CCECFF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3322" y="2235"/>
              <a:ext cx="23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Number of adult and child deaths due to AIDS</a:t>
              </a:r>
            </a:p>
          </p:txBody>
        </p:sp>
        <p:sp>
          <p:nvSpPr>
            <p:cNvPr id="39951" name="Rectangle 14"/>
            <p:cNvSpPr>
              <a:spLocks noChangeArrowheads="1"/>
            </p:cNvSpPr>
            <p:nvPr/>
          </p:nvSpPr>
          <p:spPr bwMode="auto">
            <a:xfrm>
              <a:off x="3328" y="2230"/>
              <a:ext cx="2390" cy="13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2" name="Text Box 15"/>
            <p:cNvSpPr txBox="1">
              <a:spLocks noChangeArrowheads="1"/>
            </p:cNvSpPr>
            <p:nvPr/>
          </p:nvSpPr>
          <p:spPr bwMode="auto">
            <a:xfrm>
              <a:off x="3556" y="4088"/>
              <a:ext cx="308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altLang="en-US" sz="900" i="1">
                  <a:solidFill>
                    <a:srgbClr val="000000"/>
                  </a:solidFill>
                </a:rPr>
                <a:t>Figure 24</a:t>
              </a:r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050" y="3713"/>
              <a:ext cx="2390" cy="1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4" name="Rectangle 17"/>
            <p:cNvSpPr>
              <a:spLocks noChangeArrowheads="1"/>
            </p:cNvSpPr>
            <p:nvPr/>
          </p:nvSpPr>
          <p:spPr bwMode="auto">
            <a:xfrm>
              <a:off x="2033" y="3696"/>
              <a:ext cx="2390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2054" y="3701"/>
              <a:ext cx="9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Estimate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2958" y="3701"/>
              <a:ext cx="16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9436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  <a:latin typeface="Adobe Heiti Std R" pitchFamily="34" charset="-128"/>
                  <a:ea typeface="Adobe Heiti Std R" pitchFamily="34" charset="-128"/>
                </a:rPr>
                <a:t>High and low estimates</a:t>
              </a: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2117" y="3783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3016" y="3783"/>
              <a:ext cx="288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3662" y="1074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3662" y="1287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6"/>
            <p:cNvSpPr>
              <a:spLocks noChangeShapeType="1"/>
            </p:cNvSpPr>
            <p:nvPr/>
          </p:nvSpPr>
          <p:spPr bwMode="auto">
            <a:xfrm>
              <a:off x="3662" y="1724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7"/>
            <p:cNvSpPr>
              <a:spLocks noChangeShapeType="1"/>
            </p:cNvSpPr>
            <p:nvPr/>
          </p:nvSpPr>
          <p:spPr bwMode="auto">
            <a:xfrm>
              <a:off x="3662" y="1506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28"/>
            <p:cNvSpPr>
              <a:spLocks noChangeShapeType="1"/>
            </p:cNvSpPr>
            <p:nvPr/>
          </p:nvSpPr>
          <p:spPr bwMode="auto">
            <a:xfrm>
              <a:off x="1105" y="1074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9"/>
            <p:cNvSpPr>
              <a:spLocks noChangeShapeType="1"/>
            </p:cNvSpPr>
            <p:nvPr/>
          </p:nvSpPr>
          <p:spPr bwMode="auto">
            <a:xfrm>
              <a:off x="1105" y="1287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0"/>
            <p:cNvSpPr>
              <a:spLocks noChangeShapeType="1"/>
            </p:cNvSpPr>
            <p:nvPr/>
          </p:nvSpPr>
          <p:spPr bwMode="auto">
            <a:xfrm>
              <a:off x="1105" y="1506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1"/>
            <p:cNvSpPr>
              <a:spLocks noChangeShapeType="1"/>
            </p:cNvSpPr>
            <p:nvPr/>
          </p:nvSpPr>
          <p:spPr bwMode="auto">
            <a:xfrm>
              <a:off x="1105" y="1724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32"/>
            <p:cNvSpPr>
              <a:spLocks noChangeShapeType="1"/>
            </p:cNvSpPr>
            <p:nvPr/>
          </p:nvSpPr>
          <p:spPr bwMode="auto">
            <a:xfrm>
              <a:off x="1105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33"/>
            <p:cNvSpPr>
              <a:spLocks noChangeShapeType="1"/>
            </p:cNvSpPr>
            <p:nvPr/>
          </p:nvSpPr>
          <p:spPr bwMode="auto">
            <a:xfrm>
              <a:off x="1399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34"/>
            <p:cNvSpPr>
              <a:spLocks noChangeShapeType="1"/>
            </p:cNvSpPr>
            <p:nvPr/>
          </p:nvSpPr>
          <p:spPr bwMode="auto">
            <a:xfrm>
              <a:off x="1497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35"/>
            <p:cNvSpPr>
              <a:spLocks noChangeShapeType="1"/>
            </p:cNvSpPr>
            <p:nvPr/>
          </p:nvSpPr>
          <p:spPr bwMode="auto">
            <a:xfrm>
              <a:off x="1596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36"/>
            <p:cNvSpPr>
              <a:spLocks noChangeShapeType="1"/>
            </p:cNvSpPr>
            <p:nvPr/>
          </p:nvSpPr>
          <p:spPr bwMode="auto">
            <a:xfrm>
              <a:off x="1692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1790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1888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1986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2084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2182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1301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2279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2378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2476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2573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2671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2769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49"/>
            <p:cNvSpPr>
              <a:spLocks noChangeShapeType="1"/>
            </p:cNvSpPr>
            <p:nvPr/>
          </p:nvSpPr>
          <p:spPr bwMode="auto">
            <a:xfrm>
              <a:off x="2867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965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1203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1105" y="1938"/>
              <a:ext cx="185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Text Box 53"/>
            <p:cNvSpPr txBox="1">
              <a:spLocks noChangeArrowheads="1"/>
            </p:cNvSpPr>
            <p:nvPr/>
          </p:nvSpPr>
          <p:spPr bwMode="auto">
            <a:xfrm>
              <a:off x="1079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89" name="Text Box 54"/>
            <p:cNvSpPr txBox="1">
              <a:spLocks noChangeArrowheads="1"/>
            </p:cNvSpPr>
            <p:nvPr/>
          </p:nvSpPr>
          <p:spPr bwMode="auto">
            <a:xfrm>
              <a:off x="1374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1993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0" name="Text Box 55"/>
            <p:cNvSpPr txBox="1">
              <a:spLocks noChangeArrowheads="1"/>
            </p:cNvSpPr>
            <p:nvPr/>
          </p:nvSpPr>
          <p:spPr bwMode="auto">
            <a:xfrm>
              <a:off x="1667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1996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1" name="Text Box 56"/>
            <p:cNvSpPr txBox="1">
              <a:spLocks noChangeArrowheads="1"/>
            </p:cNvSpPr>
            <p:nvPr/>
          </p:nvSpPr>
          <p:spPr bwMode="auto">
            <a:xfrm>
              <a:off x="1961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1999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2" name="Text Box 57"/>
            <p:cNvSpPr txBox="1">
              <a:spLocks noChangeArrowheads="1"/>
            </p:cNvSpPr>
            <p:nvPr/>
          </p:nvSpPr>
          <p:spPr bwMode="auto">
            <a:xfrm>
              <a:off x="2255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2002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3" name="Text Box 58"/>
            <p:cNvSpPr txBox="1">
              <a:spLocks noChangeArrowheads="1"/>
            </p:cNvSpPr>
            <p:nvPr/>
          </p:nvSpPr>
          <p:spPr bwMode="auto">
            <a:xfrm>
              <a:off x="2547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2005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4" name="Text Box 59"/>
            <p:cNvSpPr txBox="1">
              <a:spLocks noChangeArrowheads="1"/>
            </p:cNvSpPr>
            <p:nvPr/>
          </p:nvSpPr>
          <p:spPr bwMode="auto">
            <a:xfrm>
              <a:off x="2842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2008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1105" y="1074"/>
              <a:ext cx="0" cy="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Text Box 61"/>
            <p:cNvSpPr txBox="1">
              <a:spLocks noChangeArrowheads="1"/>
            </p:cNvSpPr>
            <p:nvPr/>
          </p:nvSpPr>
          <p:spPr bwMode="auto">
            <a:xfrm>
              <a:off x="962" y="1033"/>
              <a:ext cx="11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400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7" name="Text Box 62"/>
            <p:cNvSpPr txBox="1">
              <a:spLocks noChangeArrowheads="1"/>
            </p:cNvSpPr>
            <p:nvPr/>
          </p:nvSpPr>
          <p:spPr bwMode="auto">
            <a:xfrm>
              <a:off x="962" y="1247"/>
              <a:ext cx="11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300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8" name="Text Box 63"/>
            <p:cNvSpPr txBox="1">
              <a:spLocks noChangeArrowheads="1"/>
            </p:cNvSpPr>
            <p:nvPr/>
          </p:nvSpPr>
          <p:spPr bwMode="auto">
            <a:xfrm>
              <a:off x="962" y="1465"/>
              <a:ext cx="11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200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9999" name="Text Box 64"/>
            <p:cNvSpPr txBox="1">
              <a:spLocks noChangeArrowheads="1"/>
            </p:cNvSpPr>
            <p:nvPr/>
          </p:nvSpPr>
          <p:spPr bwMode="auto">
            <a:xfrm>
              <a:off x="962" y="1684"/>
              <a:ext cx="11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100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00" name="Text Box 65"/>
            <p:cNvSpPr txBox="1">
              <a:spLocks noChangeArrowheads="1"/>
            </p:cNvSpPr>
            <p:nvPr/>
          </p:nvSpPr>
          <p:spPr bwMode="auto">
            <a:xfrm>
              <a:off x="1036" y="1897"/>
              <a:ext cx="3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01" name="Text Box 66"/>
            <p:cNvSpPr txBox="1">
              <a:spLocks noChangeArrowheads="1"/>
            </p:cNvSpPr>
            <p:nvPr/>
          </p:nvSpPr>
          <p:spPr bwMode="auto">
            <a:xfrm flipH="1" flipV="1">
              <a:off x="706" y="1275"/>
              <a:ext cx="19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spAutoFit/>
            </a:bodyPr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</a:rPr>
                <a:t>Number</a:t>
              </a:r>
              <a:r>
                <a:rPr lang="en-GB" altLang="en-US" b="1">
                  <a:solidFill>
                    <a:srgbClr val="000000"/>
                  </a:solidFill>
                </a:rPr>
                <a:t> </a:t>
              </a:r>
              <a:r>
                <a:rPr lang="en-GB" altLang="en-US" sz="600" i="1">
                  <a:solidFill>
                    <a:srgbClr val="000000"/>
                  </a:solidFill>
                </a:rPr>
                <a:t>(thousands)</a:t>
              </a:r>
              <a:endParaRPr lang="en-US" altLang="en-US" sz="600" i="1">
                <a:solidFill>
                  <a:srgbClr val="000000"/>
                </a:solidFill>
              </a:endParaRPr>
            </a:p>
          </p:txBody>
        </p:sp>
        <p:sp>
          <p:nvSpPr>
            <p:cNvPr id="40002" name="Line 67"/>
            <p:cNvSpPr>
              <a:spLocks noChangeShapeType="1"/>
            </p:cNvSpPr>
            <p:nvPr/>
          </p:nvSpPr>
          <p:spPr bwMode="auto">
            <a:xfrm>
              <a:off x="3662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68"/>
            <p:cNvSpPr>
              <a:spLocks noChangeShapeType="1"/>
            </p:cNvSpPr>
            <p:nvPr/>
          </p:nvSpPr>
          <p:spPr bwMode="auto">
            <a:xfrm>
              <a:off x="3956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69"/>
            <p:cNvSpPr>
              <a:spLocks noChangeShapeType="1"/>
            </p:cNvSpPr>
            <p:nvPr/>
          </p:nvSpPr>
          <p:spPr bwMode="auto">
            <a:xfrm>
              <a:off x="4055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70"/>
            <p:cNvSpPr>
              <a:spLocks noChangeShapeType="1"/>
            </p:cNvSpPr>
            <p:nvPr/>
          </p:nvSpPr>
          <p:spPr bwMode="auto">
            <a:xfrm>
              <a:off x="4152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Line 71"/>
            <p:cNvSpPr>
              <a:spLocks noChangeShapeType="1"/>
            </p:cNvSpPr>
            <p:nvPr/>
          </p:nvSpPr>
          <p:spPr bwMode="auto">
            <a:xfrm>
              <a:off x="4249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Line 72"/>
            <p:cNvSpPr>
              <a:spLocks noChangeShapeType="1"/>
            </p:cNvSpPr>
            <p:nvPr/>
          </p:nvSpPr>
          <p:spPr bwMode="auto">
            <a:xfrm>
              <a:off x="4347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73"/>
            <p:cNvSpPr>
              <a:spLocks noChangeShapeType="1"/>
            </p:cNvSpPr>
            <p:nvPr/>
          </p:nvSpPr>
          <p:spPr bwMode="auto">
            <a:xfrm>
              <a:off x="4445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Line 74"/>
            <p:cNvSpPr>
              <a:spLocks noChangeShapeType="1"/>
            </p:cNvSpPr>
            <p:nvPr/>
          </p:nvSpPr>
          <p:spPr bwMode="auto">
            <a:xfrm>
              <a:off x="4543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75"/>
            <p:cNvSpPr>
              <a:spLocks noChangeShapeType="1"/>
            </p:cNvSpPr>
            <p:nvPr/>
          </p:nvSpPr>
          <p:spPr bwMode="auto">
            <a:xfrm>
              <a:off x="4641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Line 76"/>
            <p:cNvSpPr>
              <a:spLocks noChangeShapeType="1"/>
            </p:cNvSpPr>
            <p:nvPr/>
          </p:nvSpPr>
          <p:spPr bwMode="auto">
            <a:xfrm>
              <a:off x="4738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Line 77"/>
            <p:cNvSpPr>
              <a:spLocks noChangeShapeType="1"/>
            </p:cNvSpPr>
            <p:nvPr/>
          </p:nvSpPr>
          <p:spPr bwMode="auto">
            <a:xfrm>
              <a:off x="3858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Line 78"/>
            <p:cNvSpPr>
              <a:spLocks noChangeShapeType="1"/>
            </p:cNvSpPr>
            <p:nvPr/>
          </p:nvSpPr>
          <p:spPr bwMode="auto">
            <a:xfrm>
              <a:off x="4837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Line 79"/>
            <p:cNvSpPr>
              <a:spLocks noChangeShapeType="1"/>
            </p:cNvSpPr>
            <p:nvPr/>
          </p:nvSpPr>
          <p:spPr bwMode="auto">
            <a:xfrm>
              <a:off x="4935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80"/>
            <p:cNvSpPr>
              <a:spLocks noChangeShapeType="1"/>
            </p:cNvSpPr>
            <p:nvPr/>
          </p:nvSpPr>
          <p:spPr bwMode="auto">
            <a:xfrm>
              <a:off x="5033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Line 81"/>
            <p:cNvSpPr>
              <a:spLocks noChangeShapeType="1"/>
            </p:cNvSpPr>
            <p:nvPr/>
          </p:nvSpPr>
          <p:spPr bwMode="auto">
            <a:xfrm>
              <a:off x="5130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Line 82"/>
            <p:cNvSpPr>
              <a:spLocks noChangeShapeType="1"/>
            </p:cNvSpPr>
            <p:nvPr/>
          </p:nvSpPr>
          <p:spPr bwMode="auto">
            <a:xfrm>
              <a:off x="5228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83"/>
            <p:cNvSpPr>
              <a:spLocks noChangeShapeType="1"/>
            </p:cNvSpPr>
            <p:nvPr/>
          </p:nvSpPr>
          <p:spPr bwMode="auto">
            <a:xfrm>
              <a:off x="5326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Line 84"/>
            <p:cNvSpPr>
              <a:spLocks noChangeShapeType="1"/>
            </p:cNvSpPr>
            <p:nvPr/>
          </p:nvSpPr>
          <p:spPr bwMode="auto">
            <a:xfrm>
              <a:off x="5424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Line 85"/>
            <p:cNvSpPr>
              <a:spLocks noChangeShapeType="1"/>
            </p:cNvSpPr>
            <p:nvPr/>
          </p:nvSpPr>
          <p:spPr bwMode="auto">
            <a:xfrm>
              <a:off x="5523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Line 86"/>
            <p:cNvSpPr>
              <a:spLocks noChangeShapeType="1"/>
            </p:cNvSpPr>
            <p:nvPr/>
          </p:nvSpPr>
          <p:spPr bwMode="auto">
            <a:xfrm>
              <a:off x="3760" y="1938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Line 87"/>
            <p:cNvSpPr>
              <a:spLocks noChangeShapeType="1"/>
            </p:cNvSpPr>
            <p:nvPr/>
          </p:nvSpPr>
          <p:spPr bwMode="auto">
            <a:xfrm>
              <a:off x="3662" y="1938"/>
              <a:ext cx="186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Text Box 88"/>
            <p:cNvSpPr txBox="1">
              <a:spLocks noChangeArrowheads="1"/>
            </p:cNvSpPr>
            <p:nvPr/>
          </p:nvSpPr>
          <p:spPr bwMode="auto">
            <a:xfrm>
              <a:off x="3636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4" name="Text Box 89"/>
            <p:cNvSpPr txBox="1">
              <a:spLocks noChangeArrowheads="1"/>
            </p:cNvSpPr>
            <p:nvPr/>
          </p:nvSpPr>
          <p:spPr bwMode="auto">
            <a:xfrm>
              <a:off x="3931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1993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5" name="Text Box 90"/>
            <p:cNvSpPr txBox="1">
              <a:spLocks noChangeArrowheads="1"/>
            </p:cNvSpPr>
            <p:nvPr/>
          </p:nvSpPr>
          <p:spPr bwMode="auto">
            <a:xfrm>
              <a:off x="4223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1996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6" name="Text Box 91"/>
            <p:cNvSpPr txBox="1">
              <a:spLocks noChangeArrowheads="1"/>
            </p:cNvSpPr>
            <p:nvPr/>
          </p:nvSpPr>
          <p:spPr bwMode="auto">
            <a:xfrm>
              <a:off x="4518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1999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7" name="Text Box 92"/>
            <p:cNvSpPr txBox="1">
              <a:spLocks noChangeArrowheads="1"/>
            </p:cNvSpPr>
            <p:nvPr/>
          </p:nvSpPr>
          <p:spPr bwMode="auto">
            <a:xfrm>
              <a:off x="4812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2002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8" name="Text Box 93"/>
            <p:cNvSpPr txBox="1">
              <a:spLocks noChangeArrowheads="1"/>
            </p:cNvSpPr>
            <p:nvPr/>
          </p:nvSpPr>
          <p:spPr bwMode="auto">
            <a:xfrm>
              <a:off x="5104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2005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29" name="Text Box 94"/>
            <p:cNvSpPr txBox="1">
              <a:spLocks noChangeArrowheads="1"/>
            </p:cNvSpPr>
            <p:nvPr/>
          </p:nvSpPr>
          <p:spPr bwMode="auto">
            <a:xfrm>
              <a:off x="5399" y="1978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2008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0" name="Line 95"/>
            <p:cNvSpPr>
              <a:spLocks noChangeShapeType="1"/>
            </p:cNvSpPr>
            <p:nvPr/>
          </p:nvSpPr>
          <p:spPr bwMode="auto">
            <a:xfrm>
              <a:off x="3662" y="1074"/>
              <a:ext cx="0" cy="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Text Box 96"/>
            <p:cNvSpPr txBox="1">
              <a:spLocks noChangeArrowheads="1"/>
            </p:cNvSpPr>
            <p:nvPr/>
          </p:nvSpPr>
          <p:spPr bwMode="auto">
            <a:xfrm>
              <a:off x="3537" y="1033"/>
              <a:ext cx="9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0.4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2" name="Text Box 97"/>
            <p:cNvSpPr txBox="1">
              <a:spLocks noChangeArrowheads="1"/>
            </p:cNvSpPr>
            <p:nvPr/>
          </p:nvSpPr>
          <p:spPr bwMode="auto">
            <a:xfrm>
              <a:off x="3537" y="1465"/>
              <a:ext cx="9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0.2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3" name="Text Box 98"/>
            <p:cNvSpPr txBox="1">
              <a:spLocks noChangeArrowheads="1"/>
            </p:cNvSpPr>
            <p:nvPr/>
          </p:nvSpPr>
          <p:spPr bwMode="auto">
            <a:xfrm>
              <a:off x="3537" y="1684"/>
              <a:ext cx="9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0.1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4" name="Text Box 99"/>
            <p:cNvSpPr txBox="1">
              <a:spLocks noChangeArrowheads="1"/>
            </p:cNvSpPr>
            <p:nvPr/>
          </p:nvSpPr>
          <p:spPr bwMode="auto">
            <a:xfrm>
              <a:off x="3593" y="1897"/>
              <a:ext cx="3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5" name="Text Box 101"/>
            <p:cNvSpPr txBox="1">
              <a:spLocks noChangeArrowheads="1"/>
            </p:cNvSpPr>
            <p:nvPr/>
          </p:nvSpPr>
          <p:spPr bwMode="auto">
            <a:xfrm>
              <a:off x="3537" y="1247"/>
              <a:ext cx="9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0.3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36" name="Freeform 102"/>
            <p:cNvSpPr>
              <a:spLocks/>
            </p:cNvSpPr>
            <p:nvPr/>
          </p:nvSpPr>
          <p:spPr bwMode="auto">
            <a:xfrm>
              <a:off x="1157" y="1276"/>
              <a:ext cx="1760" cy="620"/>
            </a:xfrm>
            <a:custGeom>
              <a:avLst/>
              <a:gdLst>
                <a:gd name="T0" fmla="*/ 0 w 565"/>
                <a:gd name="T1" fmla="*/ 2147483647 h 252"/>
                <a:gd name="T2" fmla="*/ 2147483647 w 565"/>
                <a:gd name="T3" fmla="*/ 2147483647 h 252"/>
                <a:gd name="T4" fmla="*/ 2147483647 w 565"/>
                <a:gd name="T5" fmla="*/ 2147483647 h 252"/>
                <a:gd name="T6" fmla="*/ 2147483647 w 565"/>
                <a:gd name="T7" fmla="*/ 2147483647 h 252"/>
                <a:gd name="T8" fmla="*/ 2147483647 w 565"/>
                <a:gd name="T9" fmla="*/ 2147483647 h 252"/>
                <a:gd name="T10" fmla="*/ 2147483647 w 565"/>
                <a:gd name="T11" fmla="*/ 2147483647 h 252"/>
                <a:gd name="T12" fmla="*/ 2147483647 w 565"/>
                <a:gd name="T13" fmla="*/ 2031320046 h 252"/>
                <a:gd name="T14" fmla="*/ 2147483647 w 565"/>
                <a:gd name="T15" fmla="*/ 1822065854 h 252"/>
                <a:gd name="T16" fmla="*/ 2147483647 w 565"/>
                <a:gd name="T17" fmla="*/ 1627963708 h 252"/>
                <a:gd name="T18" fmla="*/ 2147483647 w 565"/>
                <a:gd name="T19" fmla="*/ 1427736925 h 252"/>
                <a:gd name="T20" fmla="*/ 2147483647 w 565"/>
                <a:gd name="T21" fmla="*/ 1241752403 h 252"/>
                <a:gd name="T22" fmla="*/ 2147483647 w 565"/>
                <a:gd name="T23" fmla="*/ 1060089965 h 252"/>
                <a:gd name="T24" fmla="*/ 2147483647 w 565"/>
                <a:gd name="T25" fmla="*/ 883480829 h 252"/>
                <a:gd name="T26" fmla="*/ 2147483647 w 565"/>
                <a:gd name="T27" fmla="*/ 719385865 h 252"/>
                <a:gd name="T28" fmla="*/ 2147483647 w 565"/>
                <a:gd name="T29" fmla="*/ 567873569 h 252"/>
                <a:gd name="T30" fmla="*/ 2147483647 w 565"/>
                <a:gd name="T31" fmla="*/ 425510178 h 252"/>
                <a:gd name="T32" fmla="*/ 2147483647 w 565"/>
                <a:gd name="T33" fmla="*/ 282857190 h 252"/>
                <a:gd name="T34" fmla="*/ 2147483647 w 565"/>
                <a:gd name="T35" fmla="*/ 142063046 h 252"/>
                <a:gd name="T36" fmla="*/ 2147483647 w 565"/>
                <a:gd name="T37" fmla="*/ 0 h 2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252"/>
                <a:gd name="T59" fmla="*/ 565 w 565"/>
                <a:gd name="T60" fmla="*/ 252 h 2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252">
                  <a:moveTo>
                    <a:pt x="0" y="252"/>
                  </a:moveTo>
                  <a:lnTo>
                    <a:pt x="31" y="246"/>
                  </a:lnTo>
                  <a:lnTo>
                    <a:pt x="63" y="239"/>
                  </a:lnTo>
                  <a:lnTo>
                    <a:pt x="94" y="230"/>
                  </a:lnTo>
                  <a:lnTo>
                    <a:pt x="125" y="218"/>
                  </a:lnTo>
                  <a:lnTo>
                    <a:pt x="157" y="203"/>
                  </a:lnTo>
                  <a:lnTo>
                    <a:pt x="188" y="186"/>
                  </a:lnTo>
                  <a:lnTo>
                    <a:pt x="220" y="167"/>
                  </a:lnTo>
                  <a:lnTo>
                    <a:pt x="251" y="149"/>
                  </a:lnTo>
                  <a:lnTo>
                    <a:pt x="283" y="131"/>
                  </a:lnTo>
                  <a:lnTo>
                    <a:pt x="314" y="114"/>
                  </a:lnTo>
                  <a:lnTo>
                    <a:pt x="345" y="97"/>
                  </a:lnTo>
                  <a:lnTo>
                    <a:pt x="377" y="81"/>
                  </a:lnTo>
                  <a:lnTo>
                    <a:pt x="408" y="66"/>
                  </a:lnTo>
                  <a:lnTo>
                    <a:pt x="440" y="52"/>
                  </a:lnTo>
                  <a:lnTo>
                    <a:pt x="471" y="39"/>
                  </a:lnTo>
                  <a:lnTo>
                    <a:pt x="502" y="26"/>
                  </a:lnTo>
                  <a:lnTo>
                    <a:pt x="534" y="13"/>
                  </a:lnTo>
                  <a:lnTo>
                    <a:pt x="565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103"/>
            <p:cNvSpPr>
              <a:spLocks/>
            </p:cNvSpPr>
            <p:nvPr/>
          </p:nvSpPr>
          <p:spPr bwMode="auto">
            <a:xfrm>
              <a:off x="1157" y="1123"/>
              <a:ext cx="1760" cy="746"/>
            </a:xfrm>
            <a:custGeom>
              <a:avLst/>
              <a:gdLst>
                <a:gd name="T0" fmla="*/ 0 w 565"/>
                <a:gd name="T1" fmla="*/ 2147483647 h 303"/>
                <a:gd name="T2" fmla="*/ 2147483647 w 565"/>
                <a:gd name="T3" fmla="*/ 2147483647 h 303"/>
                <a:gd name="T4" fmla="*/ 2147483647 w 565"/>
                <a:gd name="T5" fmla="*/ 2147483647 h 303"/>
                <a:gd name="T6" fmla="*/ 2147483647 w 565"/>
                <a:gd name="T7" fmla="*/ 2147483647 h 303"/>
                <a:gd name="T8" fmla="*/ 2147483647 w 565"/>
                <a:gd name="T9" fmla="*/ 2147483647 h 303"/>
                <a:gd name="T10" fmla="*/ 2147483647 w 565"/>
                <a:gd name="T11" fmla="*/ 2147483647 h 303"/>
                <a:gd name="T12" fmla="*/ 2147483647 w 565"/>
                <a:gd name="T13" fmla="*/ 2147483647 h 303"/>
                <a:gd name="T14" fmla="*/ 2147483647 w 565"/>
                <a:gd name="T15" fmla="*/ 2145602978 h 303"/>
                <a:gd name="T16" fmla="*/ 2147483647 w 565"/>
                <a:gd name="T17" fmla="*/ 1912197364 h 303"/>
                <a:gd name="T18" fmla="*/ 2147483647 w 565"/>
                <a:gd name="T19" fmla="*/ 1669517983 h 303"/>
                <a:gd name="T20" fmla="*/ 2147483647 w 565"/>
                <a:gd name="T21" fmla="*/ 1448810419 h 303"/>
                <a:gd name="T22" fmla="*/ 2147483647 w 565"/>
                <a:gd name="T23" fmla="*/ 1224431060 h 303"/>
                <a:gd name="T24" fmla="*/ 2147483647 w 565"/>
                <a:gd name="T25" fmla="*/ 1037198077 h 303"/>
                <a:gd name="T26" fmla="*/ 2147483647 w 565"/>
                <a:gd name="T27" fmla="*/ 862447106 h 303"/>
                <a:gd name="T28" fmla="*/ 2147483647 w 565"/>
                <a:gd name="T29" fmla="*/ 672399734 h 303"/>
                <a:gd name="T30" fmla="*/ 2147483647 w 565"/>
                <a:gd name="T31" fmla="*/ 521175122 h 303"/>
                <a:gd name="T32" fmla="*/ 2147483647 w 565"/>
                <a:gd name="T33" fmla="*/ 355451926 h 303"/>
                <a:gd name="T34" fmla="*/ 2147483647 w 565"/>
                <a:gd name="T35" fmla="*/ 174667785 h 303"/>
                <a:gd name="T36" fmla="*/ 2147483647 w 565"/>
                <a:gd name="T37" fmla="*/ 0 h 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303"/>
                <a:gd name="T59" fmla="*/ 565 w 565"/>
                <a:gd name="T60" fmla="*/ 303 h 3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303">
                  <a:moveTo>
                    <a:pt x="0" y="303"/>
                  </a:moveTo>
                  <a:lnTo>
                    <a:pt x="31" y="296"/>
                  </a:lnTo>
                  <a:lnTo>
                    <a:pt x="63" y="285"/>
                  </a:lnTo>
                  <a:lnTo>
                    <a:pt x="94" y="273"/>
                  </a:lnTo>
                  <a:lnTo>
                    <a:pt x="125" y="258"/>
                  </a:lnTo>
                  <a:lnTo>
                    <a:pt x="157" y="237"/>
                  </a:lnTo>
                  <a:lnTo>
                    <a:pt x="188" y="214"/>
                  </a:lnTo>
                  <a:lnTo>
                    <a:pt x="220" y="194"/>
                  </a:lnTo>
                  <a:lnTo>
                    <a:pt x="251" y="173"/>
                  </a:lnTo>
                  <a:lnTo>
                    <a:pt x="283" y="151"/>
                  </a:lnTo>
                  <a:lnTo>
                    <a:pt x="314" y="131"/>
                  </a:lnTo>
                  <a:lnTo>
                    <a:pt x="345" y="111"/>
                  </a:lnTo>
                  <a:lnTo>
                    <a:pt x="377" y="94"/>
                  </a:lnTo>
                  <a:lnTo>
                    <a:pt x="408" y="78"/>
                  </a:lnTo>
                  <a:lnTo>
                    <a:pt x="440" y="61"/>
                  </a:lnTo>
                  <a:lnTo>
                    <a:pt x="471" y="47"/>
                  </a:lnTo>
                  <a:lnTo>
                    <a:pt x="502" y="32"/>
                  </a:lnTo>
                  <a:lnTo>
                    <a:pt x="534" y="16"/>
                  </a:lnTo>
                  <a:lnTo>
                    <a:pt x="565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104"/>
            <p:cNvSpPr>
              <a:spLocks/>
            </p:cNvSpPr>
            <p:nvPr/>
          </p:nvSpPr>
          <p:spPr bwMode="auto">
            <a:xfrm>
              <a:off x="1157" y="1406"/>
              <a:ext cx="1760" cy="520"/>
            </a:xfrm>
            <a:custGeom>
              <a:avLst/>
              <a:gdLst>
                <a:gd name="T0" fmla="*/ 0 w 565"/>
                <a:gd name="T1" fmla="*/ 2147483647 h 211"/>
                <a:gd name="T2" fmla="*/ 2147483647 w 565"/>
                <a:gd name="T3" fmla="*/ 2147483647 h 211"/>
                <a:gd name="T4" fmla="*/ 2147483647 w 565"/>
                <a:gd name="T5" fmla="*/ 2147483647 h 211"/>
                <a:gd name="T6" fmla="*/ 2147483647 w 565"/>
                <a:gd name="T7" fmla="*/ 2147483647 h 211"/>
                <a:gd name="T8" fmla="*/ 2147483647 w 565"/>
                <a:gd name="T9" fmla="*/ 2135184505 h 211"/>
                <a:gd name="T10" fmla="*/ 2147483647 w 565"/>
                <a:gd name="T11" fmla="*/ 1990088809 h 211"/>
                <a:gd name="T12" fmla="*/ 2147483647 w 565"/>
                <a:gd name="T13" fmla="*/ 1775463400 h 211"/>
                <a:gd name="T14" fmla="*/ 2147483647 w 565"/>
                <a:gd name="T15" fmla="*/ 1583118510 h 211"/>
                <a:gd name="T16" fmla="*/ 2147483647 w 565"/>
                <a:gd name="T17" fmla="*/ 1418469835 h 211"/>
                <a:gd name="T18" fmla="*/ 2147483647 w 565"/>
                <a:gd name="T19" fmla="*/ 1250238297 h 211"/>
                <a:gd name="T20" fmla="*/ 2147483647 w 565"/>
                <a:gd name="T21" fmla="*/ 1090820482 h 211"/>
                <a:gd name="T22" fmla="*/ 2147483647 w 565"/>
                <a:gd name="T23" fmla="*/ 921956183 h 211"/>
                <a:gd name="T24" fmla="*/ 2147483647 w 565"/>
                <a:gd name="T25" fmla="*/ 788938904 h 211"/>
                <a:gd name="T26" fmla="*/ 2147483647 w 565"/>
                <a:gd name="T27" fmla="*/ 629527837 h 211"/>
                <a:gd name="T28" fmla="*/ 2147483647 w 565"/>
                <a:gd name="T29" fmla="*/ 492943311 h 211"/>
                <a:gd name="T30" fmla="*/ 2147483647 w 565"/>
                <a:gd name="T31" fmla="*/ 361193604 h 211"/>
                <a:gd name="T32" fmla="*/ 2147483647 w 565"/>
                <a:gd name="T33" fmla="*/ 223773645 h 211"/>
                <a:gd name="T34" fmla="*/ 2147483647 w 565"/>
                <a:gd name="T35" fmla="*/ 99941708 h 211"/>
                <a:gd name="T36" fmla="*/ 2147483647 w 565"/>
                <a:gd name="T37" fmla="*/ 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211"/>
                <a:gd name="T59" fmla="*/ 565 w 565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211">
                  <a:moveTo>
                    <a:pt x="0" y="211"/>
                  </a:moveTo>
                  <a:lnTo>
                    <a:pt x="31" y="209"/>
                  </a:lnTo>
                  <a:lnTo>
                    <a:pt x="63" y="205"/>
                  </a:lnTo>
                  <a:lnTo>
                    <a:pt x="94" y="200"/>
                  </a:lnTo>
                  <a:lnTo>
                    <a:pt x="125" y="190"/>
                  </a:lnTo>
                  <a:lnTo>
                    <a:pt x="157" y="177"/>
                  </a:lnTo>
                  <a:lnTo>
                    <a:pt x="188" y="158"/>
                  </a:lnTo>
                  <a:lnTo>
                    <a:pt x="220" y="141"/>
                  </a:lnTo>
                  <a:lnTo>
                    <a:pt x="251" y="126"/>
                  </a:lnTo>
                  <a:lnTo>
                    <a:pt x="283" y="111"/>
                  </a:lnTo>
                  <a:lnTo>
                    <a:pt x="314" y="97"/>
                  </a:lnTo>
                  <a:lnTo>
                    <a:pt x="345" y="82"/>
                  </a:lnTo>
                  <a:lnTo>
                    <a:pt x="377" y="70"/>
                  </a:lnTo>
                  <a:lnTo>
                    <a:pt x="408" y="56"/>
                  </a:lnTo>
                  <a:lnTo>
                    <a:pt x="440" y="44"/>
                  </a:lnTo>
                  <a:lnTo>
                    <a:pt x="471" y="32"/>
                  </a:lnTo>
                  <a:lnTo>
                    <a:pt x="502" y="20"/>
                  </a:lnTo>
                  <a:lnTo>
                    <a:pt x="534" y="9"/>
                  </a:lnTo>
                  <a:lnTo>
                    <a:pt x="565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105"/>
            <p:cNvSpPr>
              <a:spLocks/>
            </p:cNvSpPr>
            <p:nvPr/>
          </p:nvSpPr>
          <p:spPr bwMode="auto">
            <a:xfrm>
              <a:off x="3714" y="1423"/>
              <a:ext cx="1760" cy="459"/>
            </a:xfrm>
            <a:custGeom>
              <a:avLst/>
              <a:gdLst>
                <a:gd name="T0" fmla="*/ 0 w 569"/>
                <a:gd name="T1" fmla="*/ 1956167788 h 187"/>
                <a:gd name="T2" fmla="*/ 2147483647 w 569"/>
                <a:gd name="T3" fmla="*/ 1831749282 h 187"/>
                <a:gd name="T4" fmla="*/ 2147483647 w 569"/>
                <a:gd name="T5" fmla="*/ 1717298035 h 187"/>
                <a:gd name="T6" fmla="*/ 2147483647 w 569"/>
                <a:gd name="T7" fmla="*/ 1602550300 h 187"/>
                <a:gd name="T8" fmla="*/ 2147483647 w 569"/>
                <a:gd name="T9" fmla="*/ 1503510446 h 187"/>
                <a:gd name="T10" fmla="*/ 2147483647 w 569"/>
                <a:gd name="T11" fmla="*/ 1294901422 h 187"/>
                <a:gd name="T12" fmla="*/ 2147483647 w 569"/>
                <a:gd name="T13" fmla="*/ 1107579418 h 187"/>
                <a:gd name="T14" fmla="*/ 2147483647 w 569"/>
                <a:gd name="T15" fmla="*/ 1034645933 h 187"/>
                <a:gd name="T16" fmla="*/ 2147483647 w 569"/>
                <a:gd name="T17" fmla="*/ 835363763 h 187"/>
                <a:gd name="T18" fmla="*/ 2147483647 w 569"/>
                <a:gd name="T19" fmla="*/ 638461700 h 187"/>
                <a:gd name="T20" fmla="*/ 2147483647 w 569"/>
                <a:gd name="T21" fmla="*/ 533298848 h 187"/>
                <a:gd name="T22" fmla="*/ 2147483647 w 569"/>
                <a:gd name="T23" fmla="*/ 439138184 h 187"/>
                <a:gd name="T24" fmla="*/ 2147483647 w 569"/>
                <a:gd name="T25" fmla="*/ 345239037 h 187"/>
                <a:gd name="T26" fmla="*/ 2147483647 w 569"/>
                <a:gd name="T27" fmla="*/ 251792408 h 187"/>
                <a:gd name="T28" fmla="*/ 2147483647 w 569"/>
                <a:gd name="T29" fmla="*/ 260114110 h 187"/>
                <a:gd name="T30" fmla="*/ 2147483647 w 569"/>
                <a:gd name="T31" fmla="*/ 178908131 h 187"/>
                <a:gd name="T32" fmla="*/ 2147483647 w 569"/>
                <a:gd name="T33" fmla="*/ 84992922 h 187"/>
                <a:gd name="T34" fmla="*/ 2147483647 w 569"/>
                <a:gd name="T35" fmla="*/ 93930722 h 187"/>
                <a:gd name="T36" fmla="*/ 2147483647 w 569"/>
                <a:gd name="T37" fmla="*/ 0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187"/>
                <a:gd name="T59" fmla="*/ 569 w 569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187">
                  <a:moveTo>
                    <a:pt x="0" y="187"/>
                  </a:moveTo>
                  <a:lnTo>
                    <a:pt x="31" y="175"/>
                  </a:lnTo>
                  <a:lnTo>
                    <a:pt x="63" y="164"/>
                  </a:lnTo>
                  <a:lnTo>
                    <a:pt x="95" y="153"/>
                  </a:lnTo>
                  <a:lnTo>
                    <a:pt x="126" y="144"/>
                  </a:lnTo>
                  <a:lnTo>
                    <a:pt x="158" y="124"/>
                  </a:lnTo>
                  <a:lnTo>
                    <a:pt x="190" y="106"/>
                  </a:lnTo>
                  <a:lnTo>
                    <a:pt x="221" y="99"/>
                  </a:lnTo>
                  <a:lnTo>
                    <a:pt x="253" y="80"/>
                  </a:lnTo>
                  <a:lnTo>
                    <a:pt x="285" y="61"/>
                  </a:lnTo>
                  <a:lnTo>
                    <a:pt x="316" y="51"/>
                  </a:lnTo>
                  <a:lnTo>
                    <a:pt x="348" y="42"/>
                  </a:lnTo>
                  <a:lnTo>
                    <a:pt x="379" y="33"/>
                  </a:lnTo>
                  <a:lnTo>
                    <a:pt x="411" y="24"/>
                  </a:lnTo>
                  <a:lnTo>
                    <a:pt x="443" y="25"/>
                  </a:lnTo>
                  <a:lnTo>
                    <a:pt x="474" y="17"/>
                  </a:lnTo>
                  <a:lnTo>
                    <a:pt x="506" y="8"/>
                  </a:lnTo>
                  <a:lnTo>
                    <a:pt x="538" y="9"/>
                  </a:lnTo>
                  <a:lnTo>
                    <a:pt x="569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106"/>
            <p:cNvSpPr>
              <a:spLocks/>
            </p:cNvSpPr>
            <p:nvPr/>
          </p:nvSpPr>
          <p:spPr bwMode="auto">
            <a:xfrm>
              <a:off x="3714" y="1305"/>
              <a:ext cx="1760" cy="520"/>
            </a:xfrm>
            <a:custGeom>
              <a:avLst/>
              <a:gdLst>
                <a:gd name="T0" fmla="*/ 0 w 569"/>
                <a:gd name="T1" fmla="*/ 2147483647 h 212"/>
                <a:gd name="T2" fmla="*/ 2147483647 w 569"/>
                <a:gd name="T3" fmla="*/ 2066651642 h 212"/>
                <a:gd name="T4" fmla="*/ 2147483647 w 569"/>
                <a:gd name="T5" fmla="*/ 1953346965 h 212"/>
                <a:gd name="T6" fmla="*/ 2147483647 w 569"/>
                <a:gd name="T7" fmla="*/ 1848876684 h 212"/>
                <a:gd name="T8" fmla="*/ 2147483647 w 569"/>
                <a:gd name="T9" fmla="*/ 1634035196 h 212"/>
                <a:gd name="T10" fmla="*/ 2147483647 w 569"/>
                <a:gd name="T11" fmla="*/ 1443716325 h 212"/>
                <a:gd name="T12" fmla="*/ 2147483647 w 569"/>
                <a:gd name="T13" fmla="*/ 1272274807 h 212"/>
                <a:gd name="T14" fmla="*/ 2147483647 w 569"/>
                <a:gd name="T15" fmla="*/ 1103672999 h 212"/>
                <a:gd name="T16" fmla="*/ 2147483647 w 569"/>
                <a:gd name="T17" fmla="*/ 909899007 h 212"/>
                <a:gd name="T18" fmla="*/ 2147483647 w 569"/>
                <a:gd name="T19" fmla="*/ 712510220 h 212"/>
                <a:gd name="T20" fmla="*/ 2147483647 w 569"/>
                <a:gd name="T21" fmla="*/ 518696093 h 212"/>
                <a:gd name="T22" fmla="*/ 2147483647 w 569"/>
                <a:gd name="T23" fmla="*/ 412257648 h 212"/>
                <a:gd name="T24" fmla="*/ 2147483647 w 569"/>
                <a:gd name="T25" fmla="*/ 318989227 h 212"/>
                <a:gd name="T26" fmla="*/ 2147483647 w 569"/>
                <a:gd name="T27" fmla="*/ 327573975 h 212"/>
                <a:gd name="T28" fmla="*/ 2147483647 w 569"/>
                <a:gd name="T29" fmla="*/ 249069276 h 212"/>
                <a:gd name="T30" fmla="*/ 2147483647 w 569"/>
                <a:gd name="T31" fmla="*/ 269280359 h 212"/>
                <a:gd name="T32" fmla="*/ 2147483647 w 569"/>
                <a:gd name="T33" fmla="*/ 177188300 h 212"/>
                <a:gd name="T34" fmla="*/ 2147483647 w 569"/>
                <a:gd name="T35" fmla="*/ 92480999 h 212"/>
                <a:gd name="T36" fmla="*/ 2147483647 w 569"/>
                <a:gd name="T37" fmla="*/ 0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212"/>
                <a:gd name="T59" fmla="*/ 569 w 569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212">
                  <a:moveTo>
                    <a:pt x="0" y="212"/>
                  </a:moveTo>
                  <a:lnTo>
                    <a:pt x="31" y="200"/>
                  </a:lnTo>
                  <a:lnTo>
                    <a:pt x="63" y="189"/>
                  </a:lnTo>
                  <a:lnTo>
                    <a:pt x="95" y="179"/>
                  </a:lnTo>
                  <a:lnTo>
                    <a:pt x="126" y="158"/>
                  </a:lnTo>
                  <a:lnTo>
                    <a:pt x="158" y="140"/>
                  </a:lnTo>
                  <a:lnTo>
                    <a:pt x="190" y="123"/>
                  </a:lnTo>
                  <a:lnTo>
                    <a:pt x="221" y="107"/>
                  </a:lnTo>
                  <a:lnTo>
                    <a:pt x="253" y="88"/>
                  </a:lnTo>
                  <a:lnTo>
                    <a:pt x="285" y="69"/>
                  </a:lnTo>
                  <a:lnTo>
                    <a:pt x="316" y="50"/>
                  </a:lnTo>
                  <a:lnTo>
                    <a:pt x="348" y="40"/>
                  </a:lnTo>
                  <a:lnTo>
                    <a:pt x="379" y="31"/>
                  </a:lnTo>
                  <a:lnTo>
                    <a:pt x="411" y="32"/>
                  </a:lnTo>
                  <a:lnTo>
                    <a:pt x="443" y="24"/>
                  </a:lnTo>
                  <a:lnTo>
                    <a:pt x="474" y="26"/>
                  </a:lnTo>
                  <a:lnTo>
                    <a:pt x="506" y="17"/>
                  </a:lnTo>
                  <a:lnTo>
                    <a:pt x="538" y="9"/>
                  </a:lnTo>
                  <a:lnTo>
                    <a:pt x="569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107"/>
            <p:cNvSpPr>
              <a:spLocks/>
            </p:cNvSpPr>
            <p:nvPr/>
          </p:nvSpPr>
          <p:spPr bwMode="auto">
            <a:xfrm>
              <a:off x="3714" y="1516"/>
              <a:ext cx="1760" cy="393"/>
            </a:xfrm>
            <a:custGeom>
              <a:avLst/>
              <a:gdLst>
                <a:gd name="T0" fmla="*/ 0 w 569"/>
                <a:gd name="T1" fmla="*/ 1693609461 h 160"/>
                <a:gd name="T2" fmla="*/ 2147483647 w 569"/>
                <a:gd name="T3" fmla="*/ 1693609461 h 160"/>
                <a:gd name="T4" fmla="*/ 2147483647 w 569"/>
                <a:gd name="T5" fmla="*/ 1693609461 h 160"/>
                <a:gd name="T6" fmla="*/ 2147483647 w 569"/>
                <a:gd name="T7" fmla="*/ 1577770363 h 160"/>
                <a:gd name="T8" fmla="*/ 2147483647 w 569"/>
                <a:gd name="T9" fmla="*/ 1470708367 h 160"/>
                <a:gd name="T10" fmla="*/ 2147483647 w 569"/>
                <a:gd name="T11" fmla="*/ 1249885452 h 160"/>
                <a:gd name="T12" fmla="*/ 2147483647 w 569"/>
                <a:gd name="T13" fmla="*/ 1047719590 h 160"/>
                <a:gd name="T14" fmla="*/ 2147483647 w 569"/>
                <a:gd name="T15" fmla="*/ 965357416 h 160"/>
                <a:gd name="T16" fmla="*/ 2147483647 w 569"/>
                <a:gd name="T17" fmla="*/ 763215894 h 160"/>
                <a:gd name="T18" fmla="*/ 2147483647 w 569"/>
                <a:gd name="T19" fmla="*/ 668877877 h 160"/>
                <a:gd name="T20" fmla="*/ 2147483647 w 569"/>
                <a:gd name="T21" fmla="*/ 560417236 h 160"/>
                <a:gd name="T22" fmla="*/ 2147483647 w 569"/>
                <a:gd name="T23" fmla="*/ 456736209 h 160"/>
                <a:gd name="T24" fmla="*/ 2147483647 w 569"/>
                <a:gd name="T25" fmla="*/ 361633302 h 160"/>
                <a:gd name="T26" fmla="*/ 2147483647 w 569"/>
                <a:gd name="T27" fmla="*/ 262971293 h 160"/>
                <a:gd name="T28" fmla="*/ 2147483647 w 569"/>
                <a:gd name="T29" fmla="*/ 275887471 h 160"/>
                <a:gd name="T30" fmla="*/ 2147483647 w 569"/>
                <a:gd name="T31" fmla="*/ 180647483 h 160"/>
                <a:gd name="T32" fmla="*/ 2147483647 w 569"/>
                <a:gd name="T33" fmla="*/ 85896674 h 160"/>
                <a:gd name="T34" fmla="*/ 2147483647 w 569"/>
                <a:gd name="T35" fmla="*/ 95101959 h 160"/>
                <a:gd name="T36" fmla="*/ 2147483647 w 569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9"/>
                <a:gd name="T58" fmla="*/ 0 h 160"/>
                <a:gd name="T59" fmla="*/ 569 w 569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9" h="160">
                  <a:moveTo>
                    <a:pt x="0" y="160"/>
                  </a:moveTo>
                  <a:lnTo>
                    <a:pt x="31" y="160"/>
                  </a:lnTo>
                  <a:lnTo>
                    <a:pt x="63" y="160"/>
                  </a:lnTo>
                  <a:lnTo>
                    <a:pt x="95" y="149"/>
                  </a:lnTo>
                  <a:lnTo>
                    <a:pt x="126" y="139"/>
                  </a:lnTo>
                  <a:lnTo>
                    <a:pt x="158" y="118"/>
                  </a:lnTo>
                  <a:lnTo>
                    <a:pt x="190" y="99"/>
                  </a:lnTo>
                  <a:lnTo>
                    <a:pt x="221" y="91"/>
                  </a:lnTo>
                  <a:lnTo>
                    <a:pt x="253" y="72"/>
                  </a:lnTo>
                  <a:lnTo>
                    <a:pt x="285" y="63"/>
                  </a:lnTo>
                  <a:lnTo>
                    <a:pt x="316" y="53"/>
                  </a:lnTo>
                  <a:lnTo>
                    <a:pt x="348" y="43"/>
                  </a:lnTo>
                  <a:lnTo>
                    <a:pt x="379" y="34"/>
                  </a:lnTo>
                  <a:lnTo>
                    <a:pt x="411" y="25"/>
                  </a:lnTo>
                  <a:lnTo>
                    <a:pt x="443" y="26"/>
                  </a:lnTo>
                  <a:lnTo>
                    <a:pt x="474" y="17"/>
                  </a:lnTo>
                  <a:lnTo>
                    <a:pt x="506" y="8"/>
                  </a:lnTo>
                  <a:lnTo>
                    <a:pt x="538" y="9"/>
                  </a:lnTo>
                  <a:lnTo>
                    <a:pt x="569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Line 109"/>
            <p:cNvSpPr>
              <a:spLocks noChangeShapeType="1"/>
            </p:cNvSpPr>
            <p:nvPr/>
          </p:nvSpPr>
          <p:spPr bwMode="auto">
            <a:xfrm>
              <a:off x="3662" y="2536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Line 110"/>
            <p:cNvSpPr>
              <a:spLocks noChangeShapeType="1"/>
            </p:cNvSpPr>
            <p:nvPr/>
          </p:nvSpPr>
          <p:spPr bwMode="auto">
            <a:xfrm>
              <a:off x="3662" y="2882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Line 111"/>
            <p:cNvSpPr>
              <a:spLocks noChangeShapeType="1"/>
            </p:cNvSpPr>
            <p:nvPr/>
          </p:nvSpPr>
          <p:spPr bwMode="auto">
            <a:xfrm>
              <a:off x="3662" y="3055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Line 112"/>
            <p:cNvSpPr>
              <a:spLocks noChangeShapeType="1"/>
            </p:cNvSpPr>
            <p:nvPr/>
          </p:nvSpPr>
          <p:spPr bwMode="auto">
            <a:xfrm>
              <a:off x="3662" y="3227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Line 113"/>
            <p:cNvSpPr>
              <a:spLocks noChangeShapeType="1"/>
            </p:cNvSpPr>
            <p:nvPr/>
          </p:nvSpPr>
          <p:spPr bwMode="auto">
            <a:xfrm>
              <a:off x="3662" y="2709"/>
              <a:ext cx="1861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Line 114"/>
            <p:cNvSpPr>
              <a:spLocks noChangeShapeType="1"/>
            </p:cNvSpPr>
            <p:nvPr/>
          </p:nvSpPr>
          <p:spPr bwMode="auto">
            <a:xfrm>
              <a:off x="1105" y="2536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Line 115"/>
            <p:cNvSpPr>
              <a:spLocks noChangeShapeType="1"/>
            </p:cNvSpPr>
            <p:nvPr/>
          </p:nvSpPr>
          <p:spPr bwMode="auto">
            <a:xfrm>
              <a:off x="1105" y="2882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Line 116"/>
            <p:cNvSpPr>
              <a:spLocks noChangeShapeType="1"/>
            </p:cNvSpPr>
            <p:nvPr/>
          </p:nvSpPr>
          <p:spPr bwMode="auto">
            <a:xfrm>
              <a:off x="1105" y="3055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Line 117"/>
            <p:cNvSpPr>
              <a:spLocks noChangeShapeType="1"/>
            </p:cNvSpPr>
            <p:nvPr/>
          </p:nvSpPr>
          <p:spPr bwMode="auto">
            <a:xfrm>
              <a:off x="1105" y="3227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1" name="Line 118"/>
            <p:cNvSpPr>
              <a:spLocks noChangeShapeType="1"/>
            </p:cNvSpPr>
            <p:nvPr/>
          </p:nvSpPr>
          <p:spPr bwMode="auto">
            <a:xfrm>
              <a:off x="1105" y="2709"/>
              <a:ext cx="185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Line 119"/>
            <p:cNvSpPr>
              <a:spLocks noChangeShapeType="1"/>
            </p:cNvSpPr>
            <p:nvPr/>
          </p:nvSpPr>
          <p:spPr bwMode="auto">
            <a:xfrm>
              <a:off x="1105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Line 120"/>
            <p:cNvSpPr>
              <a:spLocks noChangeShapeType="1"/>
            </p:cNvSpPr>
            <p:nvPr/>
          </p:nvSpPr>
          <p:spPr bwMode="auto">
            <a:xfrm>
              <a:off x="1399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Line 121"/>
            <p:cNvSpPr>
              <a:spLocks noChangeShapeType="1"/>
            </p:cNvSpPr>
            <p:nvPr/>
          </p:nvSpPr>
          <p:spPr bwMode="auto">
            <a:xfrm>
              <a:off x="1497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Line 122"/>
            <p:cNvSpPr>
              <a:spLocks noChangeShapeType="1"/>
            </p:cNvSpPr>
            <p:nvPr/>
          </p:nvSpPr>
          <p:spPr bwMode="auto">
            <a:xfrm>
              <a:off x="1596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Line 123"/>
            <p:cNvSpPr>
              <a:spLocks noChangeShapeType="1"/>
            </p:cNvSpPr>
            <p:nvPr/>
          </p:nvSpPr>
          <p:spPr bwMode="auto">
            <a:xfrm>
              <a:off x="1692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Line 124"/>
            <p:cNvSpPr>
              <a:spLocks noChangeShapeType="1"/>
            </p:cNvSpPr>
            <p:nvPr/>
          </p:nvSpPr>
          <p:spPr bwMode="auto">
            <a:xfrm>
              <a:off x="1790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Line 125"/>
            <p:cNvSpPr>
              <a:spLocks noChangeShapeType="1"/>
            </p:cNvSpPr>
            <p:nvPr/>
          </p:nvSpPr>
          <p:spPr bwMode="auto">
            <a:xfrm>
              <a:off x="1888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Line 126"/>
            <p:cNvSpPr>
              <a:spLocks noChangeShapeType="1"/>
            </p:cNvSpPr>
            <p:nvPr/>
          </p:nvSpPr>
          <p:spPr bwMode="auto">
            <a:xfrm>
              <a:off x="1986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Line 127"/>
            <p:cNvSpPr>
              <a:spLocks noChangeShapeType="1"/>
            </p:cNvSpPr>
            <p:nvPr/>
          </p:nvSpPr>
          <p:spPr bwMode="auto">
            <a:xfrm>
              <a:off x="2084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Line 128"/>
            <p:cNvSpPr>
              <a:spLocks noChangeShapeType="1"/>
            </p:cNvSpPr>
            <p:nvPr/>
          </p:nvSpPr>
          <p:spPr bwMode="auto">
            <a:xfrm>
              <a:off x="2182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Line 129"/>
            <p:cNvSpPr>
              <a:spLocks noChangeShapeType="1"/>
            </p:cNvSpPr>
            <p:nvPr/>
          </p:nvSpPr>
          <p:spPr bwMode="auto">
            <a:xfrm>
              <a:off x="1301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Line 130"/>
            <p:cNvSpPr>
              <a:spLocks noChangeShapeType="1"/>
            </p:cNvSpPr>
            <p:nvPr/>
          </p:nvSpPr>
          <p:spPr bwMode="auto">
            <a:xfrm>
              <a:off x="2279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Line 131"/>
            <p:cNvSpPr>
              <a:spLocks noChangeShapeType="1"/>
            </p:cNvSpPr>
            <p:nvPr/>
          </p:nvSpPr>
          <p:spPr bwMode="auto">
            <a:xfrm>
              <a:off x="2378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Line 132"/>
            <p:cNvSpPr>
              <a:spLocks noChangeShapeType="1"/>
            </p:cNvSpPr>
            <p:nvPr/>
          </p:nvSpPr>
          <p:spPr bwMode="auto">
            <a:xfrm>
              <a:off x="2476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Line 133"/>
            <p:cNvSpPr>
              <a:spLocks noChangeShapeType="1"/>
            </p:cNvSpPr>
            <p:nvPr/>
          </p:nvSpPr>
          <p:spPr bwMode="auto">
            <a:xfrm>
              <a:off x="2573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Line 134"/>
            <p:cNvSpPr>
              <a:spLocks noChangeShapeType="1"/>
            </p:cNvSpPr>
            <p:nvPr/>
          </p:nvSpPr>
          <p:spPr bwMode="auto">
            <a:xfrm>
              <a:off x="2671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Line 135"/>
            <p:cNvSpPr>
              <a:spLocks noChangeShapeType="1"/>
            </p:cNvSpPr>
            <p:nvPr/>
          </p:nvSpPr>
          <p:spPr bwMode="auto">
            <a:xfrm>
              <a:off x="2769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Line 136"/>
            <p:cNvSpPr>
              <a:spLocks noChangeShapeType="1"/>
            </p:cNvSpPr>
            <p:nvPr/>
          </p:nvSpPr>
          <p:spPr bwMode="auto">
            <a:xfrm>
              <a:off x="2867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Line 137"/>
            <p:cNvSpPr>
              <a:spLocks noChangeShapeType="1"/>
            </p:cNvSpPr>
            <p:nvPr/>
          </p:nvSpPr>
          <p:spPr bwMode="auto">
            <a:xfrm>
              <a:off x="2965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Line 138"/>
            <p:cNvSpPr>
              <a:spLocks noChangeShapeType="1"/>
            </p:cNvSpPr>
            <p:nvPr/>
          </p:nvSpPr>
          <p:spPr bwMode="auto">
            <a:xfrm>
              <a:off x="1203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Text Box 139"/>
            <p:cNvSpPr txBox="1">
              <a:spLocks noChangeArrowheads="1"/>
            </p:cNvSpPr>
            <p:nvPr/>
          </p:nvSpPr>
          <p:spPr bwMode="auto">
            <a:xfrm>
              <a:off x="1079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3" name="Text Box 140"/>
            <p:cNvSpPr txBox="1">
              <a:spLocks noChangeArrowheads="1"/>
            </p:cNvSpPr>
            <p:nvPr/>
          </p:nvSpPr>
          <p:spPr bwMode="auto">
            <a:xfrm>
              <a:off x="1374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1993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4" name="Text Box 141"/>
            <p:cNvSpPr txBox="1">
              <a:spLocks noChangeArrowheads="1"/>
            </p:cNvSpPr>
            <p:nvPr/>
          </p:nvSpPr>
          <p:spPr bwMode="auto">
            <a:xfrm>
              <a:off x="1667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1996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5" name="Text Box 142"/>
            <p:cNvSpPr txBox="1">
              <a:spLocks noChangeArrowheads="1"/>
            </p:cNvSpPr>
            <p:nvPr/>
          </p:nvSpPr>
          <p:spPr bwMode="auto">
            <a:xfrm>
              <a:off x="1961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1999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6" name="Text Box 143"/>
            <p:cNvSpPr txBox="1">
              <a:spLocks noChangeArrowheads="1"/>
            </p:cNvSpPr>
            <p:nvPr/>
          </p:nvSpPr>
          <p:spPr bwMode="auto">
            <a:xfrm>
              <a:off x="2255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2002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7" name="Text Box 144"/>
            <p:cNvSpPr txBox="1">
              <a:spLocks noChangeArrowheads="1"/>
            </p:cNvSpPr>
            <p:nvPr/>
          </p:nvSpPr>
          <p:spPr bwMode="auto">
            <a:xfrm>
              <a:off x="2547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2005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8" name="Text Box 145"/>
            <p:cNvSpPr txBox="1">
              <a:spLocks noChangeArrowheads="1"/>
            </p:cNvSpPr>
            <p:nvPr/>
          </p:nvSpPr>
          <p:spPr bwMode="auto">
            <a:xfrm>
              <a:off x="2842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2008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79" name="Text Box 146"/>
            <p:cNvSpPr txBox="1">
              <a:spLocks noChangeArrowheads="1"/>
            </p:cNvSpPr>
            <p:nvPr/>
          </p:nvSpPr>
          <p:spPr bwMode="auto">
            <a:xfrm>
              <a:off x="999" y="2495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50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80" name="Text Box 147"/>
            <p:cNvSpPr txBox="1">
              <a:spLocks noChangeArrowheads="1"/>
            </p:cNvSpPr>
            <p:nvPr/>
          </p:nvSpPr>
          <p:spPr bwMode="auto">
            <a:xfrm>
              <a:off x="999" y="2842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30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81" name="Text Box 148"/>
            <p:cNvSpPr txBox="1">
              <a:spLocks noChangeArrowheads="1"/>
            </p:cNvSpPr>
            <p:nvPr/>
          </p:nvSpPr>
          <p:spPr bwMode="auto">
            <a:xfrm>
              <a:off x="999" y="3014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20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82" name="Text Box 149"/>
            <p:cNvSpPr txBox="1">
              <a:spLocks noChangeArrowheads="1"/>
            </p:cNvSpPr>
            <p:nvPr/>
          </p:nvSpPr>
          <p:spPr bwMode="auto">
            <a:xfrm>
              <a:off x="999" y="3187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10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83" name="Text Box 150"/>
            <p:cNvSpPr txBox="1">
              <a:spLocks noChangeArrowheads="1"/>
            </p:cNvSpPr>
            <p:nvPr/>
          </p:nvSpPr>
          <p:spPr bwMode="auto">
            <a:xfrm>
              <a:off x="1036" y="3359"/>
              <a:ext cx="3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084" name="Text Box 151"/>
            <p:cNvSpPr txBox="1">
              <a:spLocks noChangeArrowheads="1"/>
            </p:cNvSpPr>
            <p:nvPr/>
          </p:nvSpPr>
          <p:spPr bwMode="auto">
            <a:xfrm flipH="1" flipV="1">
              <a:off x="706" y="2737"/>
              <a:ext cx="19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spAutoFit/>
            </a:bodyPr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</a:rPr>
                <a:t>Number</a:t>
              </a:r>
              <a:r>
                <a:rPr lang="en-GB" altLang="en-US" b="1">
                  <a:solidFill>
                    <a:srgbClr val="000000"/>
                  </a:solidFill>
                </a:rPr>
                <a:t> </a:t>
              </a:r>
              <a:r>
                <a:rPr lang="en-GB" altLang="en-US" sz="600" i="1">
                  <a:solidFill>
                    <a:srgbClr val="000000"/>
                  </a:solidFill>
                </a:rPr>
                <a:t>(thousands)</a:t>
              </a:r>
              <a:endParaRPr lang="en-US" altLang="en-US" sz="600" i="1">
                <a:solidFill>
                  <a:srgbClr val="000000"/>
                </a:solidFill>
              </a:endParaRPr>
            </a:p>
          </p:txBody>
        </p:sp>
        <p:sp>
          <p:nvSpPr>
            <p:cNvPr id="40085" name="Line 152"/>
            <p:cNvSpPr>
              <a:spLocks noChangeShapeType="1"/>
            </p:cNvSpPr>
            <p:nvPr/>
          </p:nvSpPr>
          <p:spPr bwMode="auto">
            <a:xfrm>
              <a:off x="3662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6" name="Line 153"/>
            <p:cNvSpPr>
              <a:spLocks noChangeShapeType="1"/>
            </p:cNvSpPr>
            <p:nvPr/>
          </p:nvSpPr>
          <p:spPr bwMode="auto">
            <a:xfrm>
              <a:off x="3956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7" name="Line 154"/>
            <p:cNvSpPr>
              <a:spLocks noChangeShapeType="1"/>
            </p:cNvSpPr>
            <p:nvPr/>
          </p:nvSpPr>
          <p:spPr bwMode="auto">
            <a:xfrm>
              <a:off x="4055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Line 155"/>
            <p:cNvSpPr>
              <a:spLocks noChangeShapeType="1"/>
            </p:cNvSpPr>
            <p:nvPr/>
          </p:nvSpPr>
          <p:spPr bwMode="auto">
            <a:xfrm>
              <a:off x="4152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Line 156"/>
            <p:cNvSpPr>
              <a:spLocks noChangeShapeType="1"/>
            </p:cNvSpPr>
            <p:nvPr/>
          </p:nvSpPr>
          <p:spPr bwMode="auto">
            <a:xfrm>
              <a:off x="4249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Line 157"/>
            <p:cNvSpPr>
              <a:spLocks noChangeShapeType="1"/>
            </p:cNvSpPr>
            <p:nvPr/>
          </p:nvSpPr>
          <p:spPr bwMode="auto">
            <a:xfrm>
              <a:off x="4347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Line 158"/>
            <p:cNvSpPr>
              <a:spLocks noChangeShapeType="1"/>
            </p:cNvSpPr>
            <p:nvPr/>
          </p:nvSpPr>
          <p:spPr bwMode="auto">
            <a:xfrm>
              <a:off x="4445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Line 159"/>
            <p:cNvSpPr>
              <a:spLocks noChangeShapeType="1"/>
            </p:cNvSpPr>
            <p:nvPr/>
          </p:nvSpPr>
          <p:spPr bwMode="auto">
            <a:xfrm>
              <a:off x="4543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Line 160"/>
            <p:cNvSpPr>
              <a:spLocks noChangeShapeType="1"/>
            </p:cNvSpPr>
            <p:nvPr/>
          </p:nvSpPr>
          <p:spPr bwMode="auto">
            <a:xfrm>
              <a:off x="4641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Line 161"/>
            <p:cNvSpPr>
              <a:spLocks noChangeShapeType="1"/>
            </p:cNvSpPr>
            <p:nvPr/>
          </p:nvSpPr>
          <p:spPr bwMode="auto">
            <a:xfrm>
              <a:off x="4738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5" name="Line 162"/>
            <p:cNvSpPr>
              <a:spLocks noChangeShapeType="1"/>
            </p:cNvSpPr>
            <p:nvPr/>
          </p:nvSpPr>
          <p:spPr bwMode="auto">
            <a:xfrm>
              <a:off x="3858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6" name="Line 163"/>
            <p:cNvSpPr>
              <a:spLocks noChangeShapeType="1"/>
            </p:cNvSpPr>
            <p:nvPr/>
          </p:nvSpPr>
          <p:spPr bwMode="auto">
            <a:xfrm>
              <a:off x="4837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Line 164"/>
            <p:cNvSpPr>
              <a:spLocks noChangeShapeType="1"/>
            </p:cNvSpPr>
            <p:nvPr/>
          </p:nvSpPr>
          <p:spPr bwMode="auto">
            <a:xfrm>
              <a:off x="4935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Line 165"/>
            <p:cNvSpPr>
              <a:spLocks noChangeShapeType="1"/>
            </p:cNvSpPr>
            <p:nvPr/>
          </p:nvSpPr>
          <p:spPr bwMode="auto">
            <a:xfrm>
              <a:off x="5033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9" name="Line 166"/>
            <p:cNvSpPr>
              <a:spLocks noChangeShapeType="1"/>
            </p:cNvSpPr>
            <p:nvPr/>
          </p:nvSpPr>
          <p:spPr bwMode="auto">
            <a:xfrm>
              <a:off x="5130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0" name="Line 167"/>
            <p:cNvSpPr>
              <a:spLocks noChangeShapeType="1"/>
            </p:cNvSpPr>
            <p:nvPr/>
          </p:nvSpPr>
          <p:spPr bwMode="auto">
            <a:xfrm>
              <a:off x="5228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1" name="Line 168"/>
            <p:cNvSpPr>
              <a:spLocks noChangeShapeType="1"/>
            </p:cNvSpPr>
            <p:nvPr/>
          </p:nvSpPr>
          <p:spPr bwMode="auto">
            <a:xfrm>
              <a:off x="5326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2" name="Line 169"/>
            <p:cNvSpPr>
              <a:spLocks noChangeShapeType="1"/>
            </p:cNvSpPr>
            <p:nvPr/>
          </p:nvSpPr>
          <p:spPr bwMode="auto">
            <a:xfrm>
              <a:off x="5424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3" name="Line 170"/>
            <p:cNvSpPr>
              <a:spLocks noChangeShapeType="1"/>
            </p:cNvSpPr>
            <p:nvPr/>
          </p:nvSpPr>
          <p:spPr bwMode="auto">
            <a:xfrm>
              <a:off x="5523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4" name="Line 171"/>
            <p:cNvSpPr>
              <a:spLocks noChangeShapeType="1"/>
            </p:cNvSpPr>
            <p:nvPr/>
          </p:nvSpPr>
          <p:spPr bwMode="auto">
            <a:xfrm>
              <a:off x="3760" y="3400"/>
              <a:ext cx="0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5" name="Line 172"/>
            <p:cNvSpPr>
              <a:spLocks noChangeShapeType="1"/>
            </p:cNvSpPr>
            <p:nvPr/>
          </p:nvSpPr>
          <p:spPr bwMode="auto">
            <a:xfrm>
              <a:off x="3662" y="3400"/>
              <a:ext cx="186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6" name="Text Box 173"/>
            <p:cNvSpPr txBox="1">
              <a:spLocks noChangeArrowheads="1"/>
            </p:cNvSpPr>
            <p:nvPr/>
          </p:nvSpPr>
          <p:spPr bwMode="auto">
            <a:xfrm>
              <a:off x="3636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07" name="Text Box 174"/>
            <p:cNvSpPr txBox="1">
              <a:spLocks noChangeArrowheads="1"/>
            </p:cNvSpPr>
            <p:nvPr/>
          </p:nvSpPr>
          <p:spPr bwMode="auto">
            <a:xfrm>
              <a:off x="3931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1993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08" name="Text Box 175"/>
            <p:cNvSpPr txBox="1">
              <a:spLocks noChangeArrowheads="1"/>
            </p:cNvSpPr>
            <p:nvPr/>
          </p:nvSpPr>
          <p:spPr bwMode="auto">
            <a:xfrm>
              <a:off x="4223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1996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09" name="Text Box 176"/>
            <p:cNvSpPr txBox="1">
              <a:spLocks noChangeArrowheads="1"/>
            </p:cNvSpPr>
            <p:nvPr/>
          </p:nvSpPr>
          <p:spPr bwMode="auto">
            <a:xfrm>
              <a:off x="4518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1999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0" name="Text Box 177"/>
            <p:cNvSpPr txBox="1">
              <a:spLocks noChangeArrowheads="1"/>
            </p:cNvSpPr>
            <p:nvPr/>
          </p:nvSpPr>
          <p:spPr bwMode="auto">
            <a:xfrm>
              <a:off x="4812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2002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1" name="Text Box 178"/>
            <p:cNvSpPr txBox="1">
              <a:spLocks noChangeArrowheads="1"/>
            </p:cNvSpPr>
            <p:nvPr/>
          </p:nvSpPr>
          <p:spPr bwMode="auto">
            <a:xfrm>
              <a:off x="5104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2005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2" name="Text Box 179"/>
            <p:cNvSpPr txBox="1">
              <a:spLocks noChangeArrowheads="1"/>
            </p:cNvSpPr>
            <p:nvPr/>
          </p:nvSpPr>
          <p:spPr bwMode="auto">
            <a:xfrm>
              <a:off x="5399" y="3440"/>
              <a:ext cx="14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b="1">
                  <a:solidFill>
                    <a:srgbClr val="000000"/>
                  </a:solidFill>
                </a:rPr>
                <a:t>2008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3" name="Line 180"/>
            <p:cNvSpPr>
              <a:spLocks noChangeShapeType="1"/>
            </p:cNvSpPr>
            <p:nvPr/>
          </p:nvSpPr>
          <p:spPr bwMode="auto">
            <a:xfrm>
              <a:off x="3662" y="2536"/>
              <a:ext cx="0" cy="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4" name="Text Box 181"/>
            <p:cNvSpPr txBox="1">
              <a:spLocks noChangeArrowheads="1"/>
            </p:cNvSpPr>
            <p:nvPr/>
          </p:nvSpPr>
          <p:spPr bwMode="auto">
            <a:xfrm>
              <a:off x="3556" y="2495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50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5" name="Text Box 182"/>
            <p:cNvSpPr txBox="1">
              <a:spLocks noChangeArrowheads="1"/>
            </p:cNvSpPr>
            <p:nvPr/>
          </p:nvSpPr>
          <p:spPr bwMode="auto">
            <a:xfrm>
              <a:off x="3556" y="2842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30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6" name="Text Box 183"/>
            <p:cNvSpPr txBox="1">
              <a:spLocks noChangeArrowheads="1"/>
            </p:cNvSpPr>
            <p:nvPr/>
          </p:nvSpPr>
          <p:spPr bwMode="auto">
            <a:xfrm>
              <a:off x="3556" y="3014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20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7" name="Text Box 184"/>
            <p:cNvSpPr txBox="1">
              <a:spLocks noChangeArrowheads="1"/>
            </p:cNvSpPr>
            <p:nvPr/>
          </p:nvSpPr>
          <p:spPr bwMode="auto">
            <a:xfrm>
              <a:off x="3556" y="3187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10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8" name="Text Box 185"/>
            <p:cNvSpPr txBox="1">
              <a:spLocks noChangeArrowheads="1"/>
            </p:cNvSpPr>
            <p:nvPr/>
          </p:nvSpPr>
          <p:spPr bwMode="auto">
            <a:xfrm>
              <a:off x="3593" y="3359"/>
              <a:ext cx="3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19" name="Text Box 186"/>
            <p:cNvSpPr txBox="1">
              <a:spLocks noChangeArrowheads="1"/>
            </p:cNvSpPr>
            <p:nvPr/>
          </p:nvSpPr>
          <p:spPr bwMode="auto">
            <a:xfrm flipH="1" flipV="1">
              <a:off x="3262" y="2738"/>
              <a:ext cx="19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spAutoFit/>
            </a:bodyPr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</a:rPr>
                <a:t>Number</a:t>
              </a:r>
              <a:r>
                <a:rPr lang="en-GB" altLang="en-US" b="1">
                  <a:solidFill>
                    <a:srgbClr val="000000"/>
                  </a:solidFill>
                </a:rPr>
                <a:t> </a:t>
              </a:r>
              <a:r>
                <a:rPr lang="en-GB" altLang="en-US" sz="600" i="1">
                  <a:solidFill>
                    <a:srgbClr val="000000"/>
                  </a:solidFill>
                </a:rPr>
                <a:t>(thousands)</a:t>
              </a:r>
              <a:endParaRPr lang="en-US" altLang="en-US" sz="600" i="1">
                <a:solidFill>
                  <a:srgbClr val="000000"/>
                </a:solidFill>
              </a:endParaRPr>
            </a:p>
          </p:txBody>
        </p:sp>
        <p:sp>
          <p:nvSpPr>
            <p:cNvPr id="40120" name="Text Box 187"/>
            <p:cNvSpPr txBox="1">
              <a:spLocks noChangeArrowheads="1"/>
            </p:cNvSpPr>
            <p:nvPr/>
          </p:nvSpPr>
          <p:spPr bwMode="auto">
            <a:xfrm>
              <a:off x="998" y="2669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40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21" name="Text Box 188"/>
            <p:cNvSpPr txBox="1">
              <a:spLocks noChangeArrowheads="1"/>
            </p:cNvSpPr>
            <p:nvPr/>
          </p:nvSpPr>
          <p:spPr bwMode="auto">
            <a:xfrm>
              <a:off x="3555" y="2669"/>
              <a:ext cx="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800" b="1">
                  <a:solidFill>
                    <a:srgbClr val="000000"/>
                  </a:solidFill>
                </a:rPr>
                <a:t>40</a:t>
              </a:r>
              <a:endParaRPr lang="en-US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0122" name="Line 189"/>
            <p:cNvSpPr>
              <a:spLocks noChangeShapeType="1"/>
            </p:cNvSpPr>
            <p:nvPr/>
          </p:nvSpPr>
          <p:spPr bwMode="auto">
            <a:xfrm>
              <a:off x="1105" y="3400"/>
              <a:ext cx="185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3" name="Line 190"/>
            <p:cNvSpPr>
              <a:spLocks noChangeShapeType="1"/>
            </p:cNvSpPr>
            <p:nvPr/>
          </p:nvSpPr>
          <p:spPr bwMode="auto">
            <a:xfrm>
              <a:off x="1105" y="2536"/>
              <a:ext cx="0" cy="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4" name="Freeform 191"/>
            <p:cNvSpPr>
              <a:spLocks/>
            </p:cNvSpPr>
            <p:nvPr/>
          </p:nvSpPr>
          <p:spPr bwMode="auto">
            <a:xfrm>
              <a:off x="1155" y="2864"/>
              <a:ext cx="1272" cy="418"/>
            </a:xfrm>
            <a:custGeom>
              <a:avLst/>
              <a:gdLst>
                <a:gd name="T0" fmla="*/ 0 w 409"/>
                <a:gd name="T1" fmla="*/ 2027920572 h 169"/>
                <a:gd name="T2" fmla="*/ 2147483647 w 409"/>
                <a:gd name="T3" fmla="*/ 1847979736 h 169"/>
                <a:gd name="T4" fmla="*/ 2147483647 w 409"/>
                <a:gd name="T5" fmla="*/ 1644062320 h 169"/>
                <a:gd name="T6" fmla="*/ 2147483647 w 409"/>
                <a:gd name="T7" fmla="*/ 1416410049 h 169"/>
                <a:gd name="T8" fmla="*/ 2147483647 w 409"/>
                <a:gd name="T9" fmla="*/ 1165024463 h 169"/>
                <a:gd name="T10" fmla="*/ 2147483647 w 409"/>
                <a:gd name="T11" fmla="*/ 902725038 h 169"/>
                <a:gd name="T12" fmla="*/ 2147483647 w 409"/>
                <a:gd name="T13" fmla="*/ 658988496 h 169"/>
                <a:gd name="T14" fmla="*/ 2147483647 w 409"/>
                <a:gd name="T15" fmla="*/ 431611341 h 169"/>
                <a:gd name="T16" fmla="*/ 2147483647 w 409"/>
                <a:gd name="T17" fmla="*/ 237230441 h 169"/>
                <a:gd name="T18" fmla="*/ 2147483647 w 409"/>
                <a:gd name="T19" fmla="*/ 121241014 h 169"/>
                <a:gd name="T20" fmla="*/ 2147483647 w 409"/>
                <a:gd name="T21" fmla="*/ 73113493 h 169"/>
                <a:gd name="T22" fmla="*/ 2147483647 w 409"/>
                <a:gd name="T23" fmla="*/ 58701165 h 169"/>
                <a:gd name="T24" fmla="*/ 2147483647 w 409"/>
                <a:gd name="T25" fmla="*/ 33339940 h 169"/>
                <a:gd name="T26" fmla="*/ 2147483647 w 409"/>
                <a:gd name="T27" fmla="*/ 0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9"/>
                <a:gd name="T43" fmla="*/ 0 h 169"/>
                <a:gd name="T44" fmla="*/ 409 w 409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9" h="169">
                  <a:moveTo>
                    <a:pt x="0" y="169"/>
                  </a:moveTo>
                  <a:lnTo>
                    <a:pt x="31" y="154"/>
                  </a:lnTo>
                  <a:lnTo>
                    <a:pt x="63" y="137"/>
                  </a:lnTo>
                  <a:lnTo>
                    <a:pt x="94" y="118"/>
                  </a:lnTo>
                  <a:lnTo>
                    <a:pt x="126" y="97"/>
                  </a:lnTo>
                  <a:lnTo>
                    <a:pt x="157" y="75"/>
                  </a:lnTo>
                  <a:lnTo>
                    <a:pt x="189" y="55"/>
                  </a:lnTo>
                  <a:lnTo>
                    <a:pt x="220" y="36"/>
                  </a:lnTo>
                  <a:lnTo>
                    <a:pt x="252" y="20"/>
                  </a:lnTo>
                  <a:lnTo>
                    <a:pt x="283" y="10"/>
                  </a:lnTo>
                  <a:lnTo>
                    <a:pt x="314" y="6"/>
                  </a:lnTo>
                  <a:lnTo>
                    <a:pt x="346" y="5"/>
                  </a:lnTo>
                  <a:lnTo>
                    <a:pt x="377" y="3"/>
                  </a:lnTo>
                  <a:lnTo>
                    <a:pt x="409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5" name="Freeform 192"/>
            <p:cNvSpPr>
              <a:spLocks/>
            </p:cNvSpPr>
            <p:nvPr/>
          </p:nvSpPr>
          <p:spPr bwMode="auto">
            <a:xfrm>
              <a:off x="2427" y="2845"/>
              <a:ext cx="196" cy="19"/>
            </a:xfrm>
            <a:custGeom>
              <a:avLst/>
              <a:gdLst>
                <a:gd name="T0" fmla="*/ 0 w 63"/>
                <a:gd name="T1" fmla="*/ 46120372 h 8"/>
                <a:gd name="T2" fmla="*/ 2147483647 w 63"/>
                <a:gd name="T3" fmla="*/ 28532730 h 8"/>
                <a:gd name="T4" fmla="*/ 2147483647 w 63"/>
                <a:gd name="T5" fmla="*/ 0 h 8"/>
                <a:gd name="T6" fmla="*/ 0 60000 65536"/>
                <a:gd name="T7" fmla="*/ 0 60000 65536"/>
                <a:gd name="T8" fmla="*/ 0 60000 65536"/>
                <a:gd name="T9" fmla="*/ 0 w 63"/>
                <a:gd name="T10" fmla="*/ 0 h 8"/>
                <a:gd name="T11" fmla="*/ 63 w 6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">
                  <a:moveTo>
                    <a:pt x="0" y="8"/>
                  </a:moveTo>
                  <a:lnTo>
                    <a:pt x="31" y="5"/>
                  </a:lnTo>
                  <a:lnTo>
                    <a:pt x="63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6" name="Freeform 193"/>
            <p:cNvSpPr>
              <a:spLocks/>
            </p:cNvSpPr>
            <p:nvPr/>
          </p:nvSpPr>
          <p:spPr bwMode="auto">
            <a:xfrm>
              <a:off x="2623" y="2803"/>
              <a:ext cx="292" cy="42"/>
            </a:xfrm>
            <a:custGeom>
              <a:avLst/>
              <a:gdLst>
                <a:gd name="T0" fmla="*/ 0 w 94"/>
                <a:gd name="T1" fmla="*/ 200437203 h 17"/>
                <a:gd name="T2" fmla="*/ 2147483647 w 94"/>
                <a:gd name="T3" fmla="*/ 142733707 h 17"/>
                <a:gd name="T4" fmla="*/ 2147483647 w 94"/>
                <a:gd name="T5" fmla="*/ 71064882 h 17"/>
                <a:gd name="T6" fmla="*/ 2147483647 w 9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7"/>
                <a:gd name="T14" fmla="*/ 94 w 9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7">
                  <a:moveTo>
                    <a:pt x="0" y="17"/>
                  </a:moveTo>
                  <a:lnTo>
                    <a:pt x="31" y="12"/>
                  </a:lnTo>
                  <a:lnTo>
                    <a:pt x="63" y="6"/>
                  </a:lnTo>
                  <a:lnTo>
                    <a:pt x="94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7" name="Freeform 194"/>
            <p:cNvSpPr>
              <a:spLocks/>
            </p:cNvSpPr>
            <p:nvPr/>
          </p:nvSpPr>
          <p:spPr bwMode="auto">
            <a:xfrm>
              <a:off x="1155" y="2677"/>
              <a:ext cx="1272" cy="545"/>
            </a:xfrm>
            <a:custGeom>
              <a:avLst/>
              <a:gdLst>
                <a:gd name="T0" fmla="*/ 0 w 409"/>
                <a:gd name="T1" fmla="*/ 2147483647 h 221"/>
                <a:gd name="T2" fmla="*/ 2147483647 w 409"/>
                <a:gd name="T3" fmla="*/ 2147483647 h 221"/>
                <a:gd name="T4" fmla="*/ 2147483647 w 409"/>
                <a:gd name="T5" fmla="*/ 1979481099 h 221"/>
                <a:gd name="T6" fmla="*/ 2147483647 w 409"/>
                <a:gd name="T7" fmla="*/ 1637283905 h 221"/>
                <a:gd name="T8" fmla="*/ 2147483647 w 409"/>
                <a:gd name="T9" fmla="*/ 1180430082 h 221"/>
                <a:gd name="T10" fmla="*/ 2147483647 w 409"/>
                <a:gd name="T11" fmla="*/ 783562848 h 221"/>
                <a:gd name="T12" fmla="*/ 2147483647 w 409"/>
                <a:gd name="T13" fmla="*/ 522075036 h 221"/>
                <a:gd name="T14" fmla="*/ 2147483647 w 409"/>
                <a:gd name="T15" fmla="*/ 125259658 h 221"/>
                <a:gd name="T16" fmla="*/ 2147483647 w 409"/>
                <a:gd name="T17" fmla="*/ 31917121 h 221"/>
                <a:gd name="T18" fmla="*/ 2147483647 w 409"/>
                <a:gd name="T19" fmla="*/ 0 h 221"/>
                <a:gd name="T20" fmla="*/ 2147483647 w 409"/>
                <a:gd name="T21" fmla="*/ 91720178 h 221"/>
                <a:gd name="T22" fmla="*/ 2147483647 w 409"/>
                <a:gd name="T23" fmla="*/ 169771502 h 221"/>
                <a:gd name="T24" fmla="*/ 2147483647 w 409"/>
                <a:gd name="T25" fmla="*/ 194102892 h 221"/>
                <a:gd name="T26" fmla="*/ 2147483647 w 409"/>
                <a:gd name="T27" fmla="*/ 194102892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9"/>
                <a:gd name="T43" fmla="*/ 0 h 221"/>
                <a:gd name="T44" fmla="*/ 409 w 409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9" h="221">
                  <a:moveTo>
                    <a:pt x="0" y="221"/>
                  </a:moveTo>
                  <a:lnTo>
                    <a:pt x="31" y="199"/>
                  </a:lnTo>
                  <a:lnTo>
                    <a:pt x="63" y="174"/>
                  </a:lnTo>
                  <a:lnTo>
                    <a:pt x="94" y="144"/>
                  </a:lnTo>
                  <a:lnTo>
                    <a:pt x="126" y="104"/>
                  </a:lnTo>
                  <a:lnTo>
                    <a:pt x="157" y="69"/>
                  </a:lnTo>
                  <a:lnTo>
                    <a:pt x="189" y="46"/>
                  </a:lnTo>
                  <a:lnTo>
                    <a:pt x="220" y="11"/>
                  </a:lnTo>
                  <a:lnTo>
                    <a:pt x="252" y="3"/>
                  </a:lnTo>
                  <a:lnTo>
                    <a:pt x="283" y="0"/>
                  </a:lnTo>
                  <a:lnTo>
                    <a:pt x="314" y="8"/>
                  </a:lnTo>
                  <a:lnTo>
                    <a:pt x="346" y="15"/>
                  </a:lnTo>
                  <a:lnTo>
                    <a:pt x="377" y="17"/>
                  </a:lnTo>
                  <a:lnTo>
                    <a:pt x="409" y="17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8" name="Freeform 195"/>
            <p:cNvSpPr>
              <a:spLocks/>
            </p:cNvSpPr>
            <p:nvPr/>
          </p:nvSpPr>
          <p:spPr bwMode="auto">
            <a:xfrm>
              <a:off x="2427" y="2682"/>
              <a:ext cx="196" cy="37"/>
            </a:xfrm>
            <a:custGeom>
              <a:avLst/>
              <a:gdLst>
                <a:gd name="T0" fmla="*/ 0 w 63"/>
                <a:gd name="T1" fmla="*/ 170720689 h 15"/>
                <a:gd name="T2" fmla="*/ 2147483647 w 63"/>
                <a:gd name="T3" fmla="*/ 101259143 h 15"/>
                <a:gd name="T4" fmla="*/ 2147483647 w 63"/>
                <a:gd name="T5" fmla="*/ 0 h 15"/>
                <a:gd name="T6" fmla="*/ 0 60000 65536"/>
                <a:gd name="T7" fmla="*/ 0 60000 65536"/>
                <a:gd name="T8" fmla="*/ 0 60000 65536"/>
                <a:gd name="T9" fmla="*/ 0 w 63"/>
                <a:gd name="T10" fmla="*/ 0 h 15"/>
                <a:gd name="T11" fmla="*/ 63 w 6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5">
                  <a:moveTo>
                    <a:pt x="0" y="15"/>
                  </a:moveTo>
                  <a:lnTo>
                    <a:pt x="31" y="9"/>
                  </a:lnTo>
                  <a:lnTo>
                    <a:pt x="63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9" name="Freeform 196"/>
            <p:cNvSpPr>
              <a:spLocks/>
            </p:cNvSpPr>
            <p:nvPr/>
          </p:nvSpPr>
          <p:spPr bwMode="auto">
            <a:xfrm>
              <a:off x="2623" y="2598"/>
              <a:ext cx="292" cy="84"/>
            </a:xfrm>
            <a:custGeom>
              <a:avLst/>
              <a:gdLst>
                <a:gd name="T0" fmla="*/ 0 w 94"/>
                <a:gd name="T1" fmla="*/ 400927810 h 34"/>
                <a:gd name="T2" fmla="*/ 2147483647 w 94"/>
                <a:gd name="T3" fmla="*/ 294863574 h 34"/>
                <a:gd name="T4" fmla="*/ 2147483647 w 94"/>
                <a:gd name="T5" fmla="*/ 175572061 h 34"/>
                <a:gd name="T6" fmla="*/ 2147483647 w 9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34"/>
                <a:gd name="T14" fmla="*/ 94 w 9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34">
                  <a:moveTo>
                    <a:pt x="0" y="34"/>
                  </a:moveTo>
                  <a:lnTo>
                    <a:pt x="31" y="25"/>
                  </a:lnTo>
                  <a:lnTo>
                    <a:pt x="63" y="15"/>
                  </a:lnTo>
                  <a:lnTo>
                    <a:pt x="94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0" name="Freeform 197"/>
            <p:cNvSpPr>
              <a:spLocks/>
            </p:cNvSpPr>
            <p:nvPr/>
          </p:nvSpPr>
          <p:spPr bwMode="auto">
            <a:xfrm>
              <a:off x="1155" y="2980"/>
              <a:ext cx="1272" cy="383"/>
            </a:xfrm>
            <a:custGeom>
              <a:avLst/>
              <a:gdLst>
                <a:gd name="T0" fmla="*/ 0 w 409"/>
                <a:gd name="T1" fmla="*/ 1827448649 h 155"/>
                <a:gd name="T2" fmla="*/ 2147483647 w 409"/>
                <a:gd name="T3" fmla="*/ 1732234532 h 155"/>
                <a:gd name="T4" fmla="*/ 2147483647 w 409"/>
                <a:gd name="T5" fmla="*/ 1570282800 h 155"/>
                <a:gd name="T6" fmla="*/ 2147483647 w 409"/>
                <a:gd name="T7" fmla="*/ 1330505138 h 155"/>
                <a:gd name="T8" fmla="*/ 2147483647 w 409"/>
                <a:gd name="T9" fmla="*/ 1035035961 h 155"/>
                <a:gd name="T10" fmla="*/ 2147483647 w 409"/>
                <a:gd name="T11" fmla="*/ 811387835 h 155"/>
                <a:gd name="T12" fmla="*/ 2147483647 w 409"/>
                <a:gd name="T13" fmla="*/ 658913514 h 155"/>
                <a:gd name="T14" fmla="*/ 2147483647 w 409"/>
                <a:gd name="T15" fmla="*/ 577624074 h 155"/>
                <a:gd name="T16" fmla="*/ 2147483647 w 409"/>
                <a:gd name="T17" fmla="*/ 434627577 h 155"/>
                <a:gd name="T18" fmla="*/ 2147483647 w 409"/>
                <a:gd name="T19" fmla="*/ 282156644 h 155"/>
                <a:gd name="T20" fmla="*/ 2147483647 w 409"/>
                <a:gd name="T21" fmla="*/ 191387956 h 155"/>
                <a:gd name="T22" fmla="*/ 2147483647 w 409"/>
                <a:gd name="T23" fmla="*/ 119576855 h 155"/>
                <a:gd name="T24" fmla="*/ 2147483647 w 409"/>
                <a:gd name="T25" fmla="*/ 57870902 h 155"/>
                <a:gd name="T26" fmla="*/ 2147483647 w 409"/>
                <a:gd name="T27" fmla="*/ 0 h 1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9"/>
                <a:gd name="T43" fmla="*/ 0 h 155"/>
                <a:gd name="T44" fmla="*/ 409 w 409"/>
                <a:gd name="T45" fmla="*/ 155 h 1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9" h="155">
                  <a:moveTo>
                    <a:pt x="0" y="155"/>
                  </a:moveTo>
                  <a:lnTo>
                    <a:pt x="31" y="147"/>
                  </a:lnTo>
                  <a:lnTo>
                    <a:pt x="63" y="133"/>
                  </a:lnTo>
                  <a:lnTo>
                    <a:pt x="94" y="113"/>
                  </a:lnTo>
                  <a:lnTo>
                    <a:pt x="126" y="88"/>
                  </a:lnTo>
                  <a:lnTo>
                    <a:pt x="157" y="69"/>
                  </a:lnTo>
                  <a:lnTo>
                    <a:pt x="189" y="56"/>
                  </a:lnTo>
                  <a:lnTo>
                    <a:pt x="220" y="49"/>
                  </a:lnTo>
                  <a:lnTo>
                    <a:pt x="252" y="37"/>
                  </a:lnTo>
                  <a:lnTo>
                    <a:pt x="283" y="24"/>
                  </a:lnTo>
                  <a:lnTo>
                    <a:pt x="314" y="16"/>
                  </a:lnTo>
                  <a:lnTo>
                    <a:pt x="346" y="10"/>
                  </a:lnTo>
                  <a:lnTo>
                    <a:pt x="377" y="5"/>
                  </a:lnTo>
                  <a:lnTo>
                    <a:pt x="409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1" name="Freeform 198"/>
            <p:cNvSpPr>
              <a:spLocks/>
            </p:cNvSpPr>
            <p:nvPr/>
          </p:nvSpPr>
          <p:spPr bwMode="auto">
            <a:xfrm>
              <a:off x="2427" y="2968"/>
              <a:ext cx="196" cy="12"/>
            </a:xfrm>
            <a:custGeom>
              <a:avLst/>
              <a:gdLst>
                <a:gd name="T0" fmla="*/ 0 w 63"/>
                <a:gd name="T1" fmla="*/ 35315424 h 5"/>
                <a:gd name="T2" fmla="*/ 2147483647 w 63"/>
                <a:gd name="T3" fmla="*/ 6131150 h 5"/>
                <a:gd name="T4" fmla="*/ 2147483647 w 63"/>
                <a:gd name="T5" fmla="*/ 0 h 5"/>
                <a:gd name="T6" fmla="*/ 0 60000 65536"/>
                <a:gd name="T7" fmla="*/ 0 60000 65536"/>
                <a:gd name="T8" fmla="*/ 0 60000 65536"/>
                <a:gd name="T9" fmla="*/ 0 w 63"/>
                <a:gd name="T10" fmla="*/ 0 h 5"/>
                <a:gd name="T11" fmla="*/ 63 w 6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5">
                  <a:moveTo>
                    <a:pt x="0" y="5"/>
                  </a:moveTo>
                  <a:lnTo>
                    <a:pt x="31" y="1"/>
                  </a:lnTo>
                  <a:lnTo>
                    <a:pt x="63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2" name="Freeform 199"/>
            <p:cNvSpPr>
              <a:spLocks/>
            </p:cNvSpPr>
            <p:nvPr/>
          </p:nvSpPr>
          <p:spPr bwMode="auto">
            <a:xfrm>
              <a:off x="2623" y="2968"/>
              <a:ext cx="292" cy="15"/>
            </a:xfrm>
            <a:custGeom>
              <a:avLst/>
              <a:gdLst>
                <a:gd name="T0" fmla="*/ 0 w 94"/>
                <a:gd name="T1" fmla="*/ 0 h 6"/>
                <a:gd name="T2" fmla="*/ 2147483647 w 94"/>
                <a:gd name="T3" fmla="*/ 29803438 h 6"/>
                <a:gd name="T4" fmla="*/ 2147483647 w 94"/>
                <a:gd name="T5" fmla="*/ 57823438 h 6"/>
                <a:gd name="T6" fmla="*/ 2147483647 w 94"/>
                <a:gd name="T7" fmla="*/ 8691114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6"/>
                <a:gd name="T14" fmla="*/ 94 w 9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6">
                  <a:moveTo>
                    <a:pt x="0" y="0"/>
                  </a:moveTo>
                  <a:lnTo>
                    <a:pt x="31" y="2"/>
                  </a:lnTo>
                  <a:lnTo>
                    <a:pt x="63" y="4"/>
                  </a:lnTo>
                  <a:lnTo>
                    <a:pt x="94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3" name="Freeform 200"/>
            <p:cNvSpPr>
              <a:spLocks/>
            </p:cNvSpPr>
            <p:nvPr/>
          </p:nvSpPr>
          <p:spPr bwMode="auto">
            <a:xfrm>
              <a:off x="3714" y="3059"/>
              <a:ext cx="1760" cy="329"/>
            </a:xfrm>
            <a:custGeom>
              <a:avLst/>
              <a:gdLst>
                <a:gd name="T0" fmla="*/ 0 w 563"/>
                <a:gd name="T1" fmla="*/ 1600415879 h 133"/>
                <a:gd name="T2" fmla="*/ 2147483647 w 563"/>
                <a:gd name="T3" fmla="*/ 1574060411 h 133"/>
                <a:gd name="T4" fmla="*/ 2147483647 w 563"/>
                <a:gd name="T5" fmla="*/ 1551159837 h 133"/>
                <a:gd name="T6" fmla="*/ 2147483647 w 563"/>
                <a:gd name="T7" fmla="*/ 1517772393 h 133"/>
                <a:gd name="T8" fmla="*/ 2147483647 w 563"/>
                <a:gd name="T9" fmla="*/ 1468330725 h 133"/>
                <a:gd name="T10" fmla="*/ 2147483647 w 563"/>
                <a:gd name="T11" fmla="*/ 1419243987 h 133"/>
                <a:gd name="T12" fmla="*/ 2147483647 w 563"/>
                <a:gd name="T13" fmla="*/ 1346002529 h 133"/>
                <a:gd name="T14" fmla="*/ 2147483647 w 563"/>
                <a:gd name="T15" fmla="*/ 1249889026 h 133"/>
                <a:gd name="T16" fmla="*/ 2147483647 w 563"/>
                <a:gd name="T17" fmla="*/ 1152251250 h 133"/>
                <a:gd name="T18" fmla="*/ 2147483647 w 563"/>
                <a:gd name="T19" fmla="*/ 1036285909 h 133"/>
                <a:gd name="T20" fmla="*/ 2147483647 w 563"/>
                <a:gd name="T21" fmla="*/ 904202633 h 133"/>
                <a:gd name="T22" fmla="*/ 2147483647 w 563"/>
                <a:gd name="T23" fmla="*/ 768388620 h 133"/>
                <a:gd name="T24" fmla="*/ 2147483647 w 563"/>
                <a:gd name="T25" fmla="*/ 636322754 h 133"/>
                <a:gd name="T26" fmla="*/ 2147483647 w 563"/>
                <a:gd name="T27" fmla="*/ 514892634 h 133"/>
                <a:gd name="T28" fmla="*/ 2147483647 w 563"/>
                <a:gd name="T29" fmla="*/ 398927641 h 133"/>
                <a:gd name="T30" fmla="*/ 2147483647 w 563"/>
                <a:gd name="T31" fmla="*/ 263110962 h 133"/>
                <a:gd name="T32" fmla="*/ 2147483647 w 563"/>
                <a:gd name="T33" fmla="*/ 170879337 h 133"/>
                <a:gd name="T34" fmla="*/ 2147483647 w 563"/>
                <a:gd name="T35" fmla="*/ 82573221 h 133"/>
                <a:gd name="T36" fmla="*/ 2147483647 w 563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3"/>
                <a:gd name="T58" fmla="*/ 0 h 133"/>
                <a:gd name="T59" fmla="*/ 563 w 563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3" h="133">
                  <a:moveTo>
                    <a:pt x="0" y="133"/>
                  </a:moveTo>
                  <a:lnTo>
                    <a:pt x="31" y="131"/>
                  </a:lnTo>
                  <a:lnTo>
                    <a:pt x="62" y="129"/>
                  </a:lnTo>
                  <a:lnTo>
                    <a:pt x="94" y="126"/>
                  </a:lnTo>
                  <a:lnTo>
                    <a:pt x="125" y="122"/>
                  </a:lnTo>
                  <a:lnTo>
                    <a:pt x="156" y="118"/>
                  </a:lnTo>
                  <a:lnTo>
                    <a:pt x="188" y="112"/>
                  </a:lnTo>
                  <a:lnTo>
                    <a:pt x="219" y="104"/>
                  </a:lnTo>
                  <a:lnTo>
                    <a:pt x="250" y="96"/>
                  </a:lnTo>
                  <a:lnTo>
                    <a:pt x="282" y="86"/>
                  </a:lnTo>
                  <a:lnTo>
                    <a:pt x="313" y="75"/>
                  </a:lnTo>
                  <a:lnTo>
                    <a:pt x="344" y="64"/>
                  </a:lnTo>
                  <a:lnTo>
                    <a:pt x="375" y="53"/>
                  </a:lnTo>
                  <a:lnTo>
                    <a:pt x="407" y="43"/>
                  </a:lnTo>
                  <a:lnTo>
                    <a:pt x="438" y="33"/>
                  </a:lnTo>
                  <a:lnTo>
                    <a:pt x="469" y="22"/>
                  </a:lnTo>
                  <a:lnTo>
                    <a:pt x="501" y="14"/>
                  </a:lnTo>
                  <a:lnTo>
                    <a:pt x="532" y="7"/>
                  </a:lnTo>
                  <a:lnTo>
                    <a:pt x="563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4" name="Freeform 201"/>
            <p:cNvSpPr>
              <a:spLocks/>
            </p:cNvSpPr>
            <p:nvPr/>
          </p:nvSpPr>
          <p:spPr bwMode="auto">
            <a:xfrm>
              <a:off x="3714" y="2968"/>
              <a:ext cx="1760" cy="407"/>
            </a:xfrm>
            <a:custGeom>
              <a:avLst/>
              <a:gdLst>
                <a:gd name="T0" fmla="*/ 0 w 563"/>
                <a:gd name="T1" fmla="*/ 1886137407 h 165"/>
                <a:gd name="T2" fmla="*/ 2147483647 w 563"/>
                <a:gd name="T3" fmla="*/ 1863373865 h 165"/>
                <a:gd name="T4" fmla="*/ 2147483647 w 563"/>
                <a:gd name="T5" fmla="*/ 1816086219 h 165"/>
                <a:gd name="T6" fmla="*/ 2147483647 w 563"/>
                <a:gd name="T7" fmla="*/ 1769764328 h 165"/>
                <a:gd name="T8" fmla="*/ 2147483647 w 563"/>
                <a:gd name="T9" fmla="*/ 1714803120 h 165"/>
                <a:gd name="T10" fmla="*/ 2147483647 w 563"/>
                <a:gd name="T11" fmla="*/ 1635466820 h 165"/>
                <a:gd name="T12" fmla="*/ 2147483647 w 563"/>
                <a:gd name="T13" fmla="*/ 1542006329 h 165"/>
                <a:gd name="T14" fmla="*/ 2147483647 w 563"/>
                <a:gd name="T15" fmla="*/ 1440720669 h 165"/>
                <a:gd name="T16" fmla="*/ 2147483647 w 563"/>
                <a:gd name="T17" fmla="*/ 1316581239 h 165"/>
                <a:gd name="T18" fmla="*/ 2147483647 w 563"/>
                <a:gd name="T19" fmla="*/ 1168177076 h 165"/>
                <a:gd name="T20" fmla="*/ 2147483647 w 563"/>
                <a:gd name="T21" fmla="*/ 1019612892 h 165"/>
                <a:gd name="T22" fmla="*/ 2147483647 w 563"/>
                <a:gd name="T23" fmla="*/ 865937166 h 165"/>
                <a:gd name="T24" fmla="*/ 2147483647 w 563"/>
                <a:gd name="T25" fmla="*/ 708232316 h 165"/>
                <a:gd name="T26" fmla="*/ 2147483647 w 563"/>
                <a:gd name="T27" fmla="*/ 559684972 h 165"/>
                <a:gd name="T28" fmla="*/ 2147483647 w 563"/>
                <a:gd name="T29" fmla="*/ 413356590 h 165"/>
                <a:gd name="T30" fmla="*/ 2147483647 w 563"/>
                <a:gd name="T31" fmla="*/ 274079271 h 165"/>
                <a:gd name="T32" fmla="*/ 2147483647 w 563"/>
                <a:gd name="T33" fmla="*/ 170720689 h 165"/>
                <a:gd name="T34" fmla="*/ 2147483647 w 563"/>
                <a:gd name="T35" fmla="*/ 79352778 h 165"/>
                <a:gd name="T36" fmla="*/ 2147483647 w 563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3"/>
                <a:gd name="T58" fmla="*/ 0 h 165"/>
                <a:gd name="T59" fmla="*/ 563 w 563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3" h="165">
                  <a:moveTo>
                    <a:pt x="0" y="165"/>
                  </a:moveTo>
                  <a:lnTo>
                    <a:pt x="31" y="163"/>
                  </a:lnTo>
                  <a:lnTo>
                    <a:pt x="62" y="159"/>
                  </a:lnTo>
                  <a:lnTo>
                    <a:pt x="94" y="155"/>
                  </a:lnTo>
                  <a:lnTo>
                    <a:pt x="125" y="150"/>
                  </a:lnTo>
                  <a:lnTo>
                    <a:pt x="156" y="143"/>
                  </a:lnTo>
                  <a:lnTo>
                    <a:pt x="188" y="135"/>
                  </a:lnTo>
                  <a:lnTo>
                    <a:pt x="219" y="126"/>
                  </a:lnTo>
                  <a:lnTo>
                    <a:pt x="250" y="115"/>
                  </a:lnTo>
                  <a:lnTo>
                    <a:pt x="282" y="102"/>
                  </a:lnTo>
                  <a:lnTo>
                    <a:pt x="313" y="89"/>
                  </a:lnTo>
                  <a:lnTo>
                    <a:pt x="344" y="76"/>
                  </a:lnTo>
                  <a:lnTo>
                    <a:pt x="375" y="62"/>
                  </a:lnTo>
                  <a:lnTo>
                    <a:pt x="407" y="49"/>
                  </a:lnTo>
                  <a:lnTo>
                    <a:pt x="438" y="36"/>
                  </a:lnTo>
                  <a:lnTo>
                    <a:pt x="469" y="24"/>
                  </a:lnTo>
                  <a:lnTo>
                    <a:pt x="501" y="15"/>
                  </a:lnTo>
                  <a:lnTo>
                    <a:pt x="532" y="7"/>
                  </a:lnTo>
                  <a:lnTo>
                    <a:pt x="563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5" name="Freeform 202"/>
            <p:cNvSpPr>
              <a:spLocks/>
            </p:cNvSpPr>
            <p:nvPr/>
          </p:nvSpPr>
          <p:spPr bwMode="auto">
            <a:xfrm>
              <a:off x="3714" y="3141"/>
              <a:ext cx="1760" cy="257"/>
            </a:xfrm>
            <a:custGeom>
              <a:avLst/>
              <a:gdLst>
                <a:gd name="T0" fmla="*/ 0 w 563"/>
                <a:gd name="T1" fmla="*/ 1227736362 h 104"/>
                <a:gd name="T2" fmla="*/ 2147483647 w 563"/>
                <a:gd name="T3" fmla="*/ 1218500647 h 104"/>
                <a:gd name="T4" fmla="*/ 2147483647 w 563"/>
                <a:gd name="T5" fmla="*/ 1218500647 h 104"/>
                <a:gd name="T6" fmla="*/ 2147483647 w 563"/>
                <a:gd name="T7" fmla="*/ 1194817170 h 104"/>
                <a:gd name="T8" fmla="*/ 2147483647 w 563"/>
                <a:gd name="T9" fmla="*/ 1179301952 h 104"/>
                <a:gd name="T10" fmla="*/ 2147483647 w 563"/>
                <a:gd name="T11" fmla="*/ 1133055548 h 104"/>
                <a:gd name="T12" fmla="*/ 2147483647 w 563"/>
                <a:gd name="T13" fmla="*/ 1084627019 h 104"/>
                <a:gd name="T14" fmla="*/ 2147483647 w 563"/>
                <a:gd name="T15" fmla="*/ 1003879381 h 104"/>
                <a:gd name="T16" fmla="*/ 2147483647 w 563"/>
                <a:gd name="T17" fmla="*/ 908524758 h 104"/>
                <a:gd name="T18" fmla="*/ 2147483647 w 563"/>
                <a:gd name="T19" fmla="*/ 802674548 h 104"/>
                <a:gd name="T20" fmla="*/ 2147483647 w 563"/>
                <a:gd name="T21" fmla="*/ 697879072 h 104"/>
                <a:gd name="T22" fmla="*/ 2147483647 w 563"/>
                <a:gd name="T23" fmla="*/ 601623579 h 104"/>
                <a:gd name="T24" fmla="*/ 2147483647 w 563"/>
                <a:gd name="T25" fmla="*/ 496827166 h 104"/>
                <a:gd name="T26" fmla="*/ 2147483647 w 563"/>
                <a:gd name="T27" fmla="*/ 402084072 h 104"/>
                <a:gd name="T28" fmla="*/ 2147483647 w 563"/>
                <a:gd name="T29" fmla="*/ 295733164 h 104"/>
                <a:gd name="T30" fmla="*/ 2147483647 w 563"/>
                <a:gd name="T31" fmla="*/ 201050715 h 104"/>
                <a:gd name="T32" fmla="*/ 2147483647 w 563"/>
                <a:gd name="T33" fmla="*/ 119674150 h 104"/>
                <a:gd name="T34" fmla="*/ 2147483647 w 563"/>
                <a:gd name="T35" fmla="*/ 48428450 h 104"/>
                <a:gd name="T36" fmla="*/ 2147483647 w 563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3"/>
                <a:gd name="T58" fmla="*/ 0 h 104"/>
                <a:gd name="T59" fmla="*/ 563 w 563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3" h="104">
                  <a:moveTo>
                    <a:pt x="0" y="104"/>
                  </a:moveTo>
                  <a:lnTo>
                    <a:pt x="31" y="103"/>
                  </a:lnTo>
                  <a:lnTo>
                    <a:pt x="62" y="103"/>
                  </a:lnTo>
                  <a:lnTo>
                    <a:pt x="94" y="101"/>
                  </a:lnTo>
                  <a:lnTo>
                    <a:pt x="125" y="100"/>
                  </a:lnTo>
                  <a:lnTo>
                    <a:pt x="156" y="96"/>
                  </a:lnTo>
                  <a:lnTo>
                    <a:pt x="188" y="92"/>
                  </a:lnTo>
                  <a:lnTo>
                    <a:pt x="219" y="85"/>
                  </a:lnTo>
                  <a:lnTo>
                    <a:pt x="250" y="77"/>
                  </a:lnTo>
                  <a:lnTo>
                    <a:pt x="282" y="68"/>
                  </a:lnTo>
                  <a:lnTo>
                    <a:pt x="313" y="59"/>
                  </a:lnTo>
                  <a:lnTo>
                    <a:pt x="344" y="51"/>
                  </a:lnTo>
                  <a:lnTo>
                    <a:pt x="375" y="42"/>
                  </a:lnTo>
                  <a:lnTo>
                    <a:pt x="407" y="34"/>
                  </a:lnTo>
                  <a:lnTo>
                    <a:pt x="438" y="25"/>
                  </a:lnTo>
                  <a:lnTo>
                    <a:pt x="469" y="17"/>
                  </a:lnTo>
                  <a:lnTo>
                    <a:pt x="501" y="10"/>
                  </a:lnTo>
                  <a:lnTo>
                    <a:pt x="532" y="4"/>
                  </a:lnTo>
                  <a:lnTo>
                    <a:pt x="563" y="0"/>
                  </a:lnTo>
                </a:path>
              </a:pathLst>
            </a:custGeom>
            <a:noFill/>
            <a:ln w="635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6" name="Text Box 205"/>
            <p:cNvSpPr txBox="1">
              <a:spLocks noChangeArrowheads="1"/>
            </p:cNvSpPr>
            <p:nvPr/>
          </p:nvSpPr>
          <p:spPr bwMode="auto">
            <a:xfrm>
              <a:off x="2917" y="3967"/>
              <a:ext cx="65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en-US" sz="800" i="1">
                  <a:solidFill>
                    <a:srgbClr val="000000"/>
                  </a:solidFill>
                  <a:ea typeface="Adobe Song Std L" pitchFamily="18" charset="-128"/>
                </a:rPr>
                <a:t>Source</a:t>
              </a:r>
              <a:r>
                <a:rPr lang="en-GB" altLang="en-US" sz="800">
                  <a:solidFill>
                    <a:srgbClr val="000000"/>
                  </a:solidFill>
                  <a:ea typeface="Adobe Song Std L" pitchFamily="18" charset="-128"/>
                </a:rPr>
                <a:t>: UNAIDS/WHO</a:t>
              </a:r>
              <a:endParaRPr lang="en-US" altLang="en-US" sz="800">
                <a:solidFill>
                  <a:srgbClr val="000000"/>
                </a:solidFill>
                <a:ea typeface="Adobe Song Std L" pitchFamily="18" charset="-128"/>
              </a:endParaRPr>
            </a:p>
          </p:txBody>
        </p:sp>
        <p:sp>
          <p:nvSpPr>
            <p:cNvPr id="40137" name="Text Box 207"/>
            <p:cNvSpPr txBox="1">
              <a:spLocks noChangeArrowheads="1"/>
            </p:cNvSpPr>
            <p:nvPr/>
          </p:nvSpPr>
          <p:spPr bwMode="auto">
            <a:xfrm rot="5400000" flipH="1" flipV="1">
              <a:off x="3426" y="1456"/>
              <a:ext cx="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algn="ctr"/>
              <a:r>
                <a:rPr lang="en-GB" altLang="en-US" sz="700" b="1">
                  <a:solidFill>
                    <a:srgbClr val="000000"/>
                  </a:solidFill>
                </a:rPr>
                <a:t>%</a:t>
              </a:r>
              <a:endParaRPr lang="en-US" altLang="en-US" sz="700" i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84263" y="806450"/>
          <a:ext cx="6975475" cy="4560888"/>
        </p:xfrm>
        <a:graphic>
          <a:graphicData uri="http://schemas.openxmlformats.org/presentationml/2006/ole">
            <p:oleObj spid="_x0000_s40962" name="Worksheet" r:id="rId4" imgW="5689600" imgH="3327400" progId="Excel.Sheet.8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-203200" y="5464175"/>
            <a:ext cx="9144000" cy="1169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1F497D"/>
                </a:solidFill>
              </a:rPr>
              <a:t>Distribution of cumulative AIDS cases by age and by sex</a:t>
            </a:r>
          </a:p>
          <a:p>
            <a:pPr algn="ctr" eaLnBrk="0" hangingPunct="0"/>
            <a:r>
              <a:rPr lang="en-US" altLang="en-US" sz="2000" b="1">
                <a:solidFill>
                  <a:srgbClr val="1F497D"/>
                </a:solidFill>
              </a:rPr>
              <a:t>WHO / EMR, 1999–2002</a:t>
            </a:r>
          </a:p>
          <a:p>
            <a:pPr algn="ctr" eaLnBrk="0" hangingPunct="0"/>
            <a:r>
              <a:rPr lang="en-US" altLang="en-US" sz="1200" b="1">
                <a:solidFill>
                  <a:srgbClr val="1F497D"/>
                </a:solidFill>
              </a:rPr>
              <a:t> </a:t>
            </a:r>
          </a:p>
          <a:p>
            <a:pPr algn="ctr" eaLnBrk="0" hangingPunct="0"/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AD535-6AA7-4250-BB41-D5C9647157F5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FFD09-B3EA-42F8-8AD5-3096115BEF9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4267200" y="3190875"/>
            <a:ext cx="1876425" cy="754063"/>
          </a:xfrm>
          <a:custGeom>
            <a:avLst/>
            <a:gdLst>
              <a:gd name="T0" fmla="*/ 2147483647 w 1330"/>
              <a:gd name="T1" fmla="*/ 0 h 475"/>
              <a:gd name="T2" fmla="*/ 2147483647 w 1330"/>
              <a:gd name="T3" fmla="*/ 2147483647 h 475"/>
              <a:gd name="T4" fmla="*/ 0 w 1330"/>
              <a:gd name="T5" fmla="*/ 2147483647 h 475"/>
              <a:gd name="T6" fmla="*/ 0 w 1330"/>
              <a:gd name="T7" fmla="*/ 2147483647 h 475"/>
              <a:gd name="T8" fmla="*/ 2147483647 w 1330"/>
              <a:gd name="T9" fmla="*/ 0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0"/>
              <a:gd name="T16" fmla="*/ 0 h 475"/>
              <a:gd name="T17" fmla="*/ 1330 w 1330"/>
              <a:gd name="T18" fmla="*/ 475 h 4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0" h="475">
                <a:moveTo>
                  <a:pt x="1329" y="0"/>
                </a:moveTo>
                <a:lnTo>
                  <a:pt x="1329" y="186"/>
                </a:lnTo>
                <a:lnTo>
                  <a:pt x="0" y="474"/>
                </a:lnTo>
                <a:lnTo>
                  <a:pt x="0" y="288"/>
                </a:lnTo>
                <a:lnTo>
                  <a:pt x="1329" y="0"/>
                </a:lnTo>
              </a:path>
            </a:pathLst>
          </a:custGeom>
          <a:solidFill>
            <a:srgbClr val="7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4267200" y="3190875"/>
            <a:ext cx="1876425" cy="754063"/>
          </a:xfrm>
          <a:custGeom>
            <a:avLst/>
            <a:gdLst>
              <a:gd name="T0" fmla="*/ 2147483647 w 1330"/>
              <a:gd name="T1" fmla="*/ 0 h 475"/>
              <a:gd name="T2" fmla="*/ 2147483647 w 1330"/>
              <a:gd name="T3" fmla="*/ 2147483647 h 475"/>
              <a:gd name="T4" fmla="*/ 0 w 1330"/>
              <a:gd name="T5" fmla="*/ 2147483647 h 475"/>
              <a:gd name="T6" fmla="*/ 0 w 1330"/>
              <a:gd name="T7" fmla="*/ 2147483647 h 475"/>
              <a:gd name="T8" fmla="*/ 2147483647 w 1330"/>
              <a:gd name="T9" fmla="*/ 0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0"/>
              <a:gd name="T16" fmla="*/ 0 h 475"/>
              <a:gd name="T17" fmla="*/ 1330 w 1330"/>
              <a:gd name="T18" fmla="*/ 475 h 4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0" h="475">
                <a:moveTo>
                  <a:pt x="1329" y="0"/>
                </a:moveTo>
                <a:lnTo>
                  <a:pt x="1329" y="186"/>
                </a:lnTo>
                <a:lnTo>
                  <a:pt x="0" y="474"/>
                </a:lnTo>
                <a:lnTo>
                  <a:pt x="0" y="288"/>
                </a:lnTo>
                <a:lnTo>
                  <a:pt x="13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67200" y="3648075"/>
            <a:ext cx="1971675" cy="295275"/>
          </a:xfrm>
          <a:prstGeom prst="rect">
            <a:avLst/>
          </a:prstGeom>
          <a:solidFill>
            <a:srgbClr val="001F5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ar-EG" altLang="en-US"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273550" y="3654425"/>
            <a:ext cx="1958975" cy="282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ar-EG" altLang="en-US">
              <a:latin typeface="Arial" pitchFamily="34" charset="0"/>
            </a:endParaRPr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4267200" y="3648075"/>
            <a:ext cx="1957388" cy="482600"/>
          </a:xfrm>
          <a:custGeom>
            <a:avLst/>
            <a:gdLst>
              <a:gd name="T0" fmla="*/ 2147483647 w 1387"/>
              <a:gd name="T1" fmla="*/ 2147483647 h 304"/>
              <a:gd name="T2" fmla="*/ 2147483647 w 1387"/>
              <a:gd name="T3" fmla="*/ 2147483647 h 304"/>
              <a:gd name="T4" fmla="*/ 0 w 1387"/>
              <a:gd name="T5" fmla="*/ 2147483647 h 304"/>
              <a:gd name="T6" fmla="*/ 0 w 1387"/>
              <a:gd name="T7" fmla="*/ 0 h 304"/>
              <a:gd name="T8" fmla="*/ 2147483647 w 1387"/>
              <a:gd name="T9" fmla="*/ 2147483647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7"/>
              <a:gd name="T16" fmla="*/ 0 h 304"/>
              <a:gd name="T17" fmla="*/ 1387 w 1387"/>
              <a:gd name="T18" fmla="*/ 304 h 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7" h="304">
                <a:moveTo>
                  <a:pt x="1386" y="117"/>
                </a:moveTo>
                <a:lnTo>
                  <a:pt x="1386" y="303"/>
                </a:lnTo>
                <a:lnTo>
                  <a:pt x="0" y="186"/>
                </a:lnTo>
                <a:lnTo>
                  <a:pt x="0" y="0"/>
                </a:lnTo>
                <a:lnTo>
                  <a:pt x="1386" y="117"/>
                </a:lnTo>
              </a:path>
            </a:pathLst>
          </a:custGeom>
          <a:solidFill>
            <a:srgbClr val="7F5F34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4267200" y="3648075"/>
            <a:ext cx="1957388" cy="482600"/>
          </a:xfrm>
          <a:custGeom>
            <a:avLst/>
            <a:gdLst>
              <a:gd name="T0" fmla="*/ 2147483647 w 1387"/>
              <a:gd name="T1" fmla="*/ 2147483647 h 304"/>
              <a:gd name="T2" fmla="*/ 2147483647 w 1387"/>
              <a:gd name="T3" fmla="*/ 2147483647 h 304"/>
              <a:gd name="T4" fmla="*/ 0 w 1387"/>
              <a:gd name="T5" fmla="*/ 2147483647 h 304"/>
              <a:gd name="T6" fmla="*/ 0 w 1387"/>
              <a:gd name="T7" fmla="*/ 0 h 304"/>
              <a:gd name="T8" fmla="*/ 2147483647 w 1387"/>
              <a:gd name="T9" fmla="*/ 2147483647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7"/>
              <a:gd name="T16" fmla="*/ 0 h 304"/>
              <a:gd name="T17" fmla="*/ 1387 w 1387"/>
              <a:gd name="T18" fmla="*/ 304 h 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7" h="304">
                <a:moveTo>
                  <a:pt x="1386" y="117"/>
                </a:moveTo>
                <a:lnTo>
                  <a:pt x="1386" y="303"/>
                </a:lnTo>
                <a:lnTo>
                  <a:pt x="0" y="186"/>
                </a:lnTo>
                <a:lnTo>
                  <a:pt x="0" y="0"/>
                </a:lnTo>
                <a:lnTo>
                  <a:pt x="1386" y="1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6221413" y="3648075"/>
            <a:ext cx="19050" cy="490538"/>
          </a:xfrm>
          <a:custGeom>
            <a:avLst/>
            <a:gdLst>
              <a:gd name="T0" fmla="*/ 0 w 13"/>
              <a:gd name="T1" fmla="*/ 2147483647 h 309"/>
              <a:gd name="T2" fmla="*/ 2147483647 w 13"/>
              <a:gd name="T3" fmla="*/ 2147483647 h 309"/>
              <a:gd name="T4" fmla="*/ 2147483647 w 13"/>
              <a:gd name="T5" fmla="*/ 0 h 309"/>
              <a:gd name="T6" fmla="*/ 2147483647 w 13"/>
              <a:gd name="T7" fmla="*/ 2147483647 h 309"/>
              <a:gd name="T8" fmla="*/ 2147483647 w 13"/>
              <a:gd name="T9" fmla="*/ 2147483647 h 309"/>
              <a:gd name="T10" fmla="*/ 0 w 13"/>
              <a:gd name="T11" fmla="*/ 2147483647 h 309"/>
              <a:gd name="T12" fmla="*/ 0 w 13"/>
              <a:gd name="T13" fmla="*/ 2147483647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309"/>
              <a:gd name="T23" fmla="*/ 13 w 13"/>
              <a:gd name="T24" fmla="*/ 309 h 3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309">
                <a:moveTo>
                  <a:pt x="0" y="121"/>
                </a:moveTo>
                <a:lnTo>
                  <a:pt x="9" y="61"/>
                </a:lnTo>
                <a:lnTo>
                  <a:pt x="12" y="0"/>
                </a:lnTo>
                <a:lnTo>
                  <a:pt x="12" y="186"/>
                </a:lnTo>
                <a:lnTo>
                  <a:pt x="9" y="247"/>
                </a:lnTo>
                <a:lnTo>
                  <a:pt x="0" y="308"/>
                </a:lnTo>
                <a:lnTo>
                  <a:pt x="0" y="121"/>
                </a:lnTo>
              </a:path>
            </a:pathLst>
          </a:custGeom>
          <a:solidFill>
            <a:srgbClr val="7F5F34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6221413" y="3648075"/>
            <a:ext cx="19050" cy="490538"/>
          </a:xfrm>
          <a:custGeom>
            <a:avLst/>
            <a:gdLst>
              <a:gd name="T0" fmla="*/ 0 w 13"/>
              <a:gd name="T1" fmla="*/ 2147483647 h 309"/>
              <a:gd name="T2" fmla="*/ 2147483647 w 13"/>
              <a:gd name="T3" fmla="*/ 2147483647 h 309"/>
              <a:gd name="T4" fmla="*/ 2147483647 w 13"/>
              <a:gd name="T5" fmla="*/ 0 h 309"/>
              <a:gd name="T6" fmla="*/ 2147483647 w 13"/>
              <a:gd name="T7" fmla="*/ 2147483647 h 309"/>
              <a:gd name="T8" fmla="*/ 2147483647 w 13"/>
              <a:gd name="T9" fmla="*/ 2147483647 h 309"/>
              <a:gd name="T10" fmla="*/ 0 w 13"/>
              <a:gd name="T11" fmla="*/ 2147483647 h 309"/>
              <a:gd name="T12" fmla="*/ 0 w 13"/>
              <a:gd name="T13" fmla="*/ 2147483647 h 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309"/>
              <a:gd name="T23" fmla="*/ 13 w 13"/>
              <a:gd name="T24" fmla="*/ 309 h 3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309">
                <a:moveTo>
                  <a:pt x="0" y="121"/>
                </a:moveTo>
                <a:lnTo>
                  <a:pt x="9" y="61"/>
                </a:lnTo>
                <a:lnTo>
                  <a:pt x="12" y="0"/>
                </a:lnTo>
                <a:lnTo>
                  <a:pt x="12" y="186"/>
                </a:lnTo>
                <a:lnTo>
                  <a:pt x="9" y="247"/>
                </a:lnTo>
                <a:lnTo>
                  <a:pt x="0" y="308"/>
                </a:lnTo>
                <a:lnTo>
                  <a:pt x="0" y="1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4267200" y="3648075"/>
            <a:ext cx="1257300" cy="1436688"/>
          </a:xfrm>
          <a:custGeom>
            <a:avLst/>
            <a:gdLst>
              <a:gd name="T0" fmla="*/ 2147483647 w 891"/>
              <a:gd name="T1" fmla="*/ 2147483647 h 905"/>
              <a:gd name="T2" fmla="*/ 2147483647 w 891"/>
              <a:gd name="T3" fmla="*/ 2147483647 h 905"/>
              <a:gd name="T4" fmla="*/ 0 w 891"/>
              <a:gd name="T5" fmla="*/ 2147483647 h 905"/>
              <a:gd name="T6" fmla="*/ 0 w 891"/>
              <a:gd name="T7" fmla="*/ 0 h 905"/>
              <a:gd name="T8" fmla="*/ 2147483647 w 891"/>
              <a:gd name="T9" fmla="*/ 2147483647 h 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1"/>
              <a:gd name="T16" fmla="*/ 0 h 905"/>
              <a:gd name="T17" fmla="*/ 891 w 891"/>
              <a:gd name="T18" fmla="*/ 905 h 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1" h="905">
                <a:moveTo>
                  <a:pt x="890" y="718"/>
                </a:moveTo>
                <a:lnTo>
                  <a:pt x="890" y="904"/>
                </a:lnTo>
                <a:lnTo>
                  <a:pt x="0" y="186"/>
                </a:lnTo>
                <a:lnTo>
                  <a:pt x="0" y="0"/>
                </a:lnTo>
                <a:lnTo>
                  <a:pt x="890" y="718"/>
                </a:lnTo>
              </a:path>
            </a:pathLst>
          </a:custGeom>
          <a:solidFill>
            <a:srgbClr val="004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4267200" y="3648075"/>
            <a:ext cx="1257300" cy="1436688"/>
          </a:xfrm>
          <a:custGeom>
            <a:avLst/>
            <a:gdLst>
              <a:gd name="T0" fmla="*/ 2147483647 w 891"/>
              <a:gd name="T1" fmla="*/ 2147483647 h 905"/>
              <a:gd name="T2" fmla="*/ 2147483647 w 891"/>
              <a:gd name="T3" fmla="*/ 2147483647 h 905"/>
              <a:gd name="T4" fmla="*/ 0 w 891"/>
              <a:gd name="T5" fmla="*/ 2147483647 h 905"/>
              <a:gd name="T6" fmla="*/ 0 w 891"/>
              <a:gd name="T7" fmla="*/ 0 h 905"/>
              <a:gd name="T8" fmla="*/ 2147483647 w 891"/>
              <a:gd name="T9" fmla="*/ 2147483647 h 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1"/>
              <a:gd name="T16" fmla="*/ 0 h 905"/>
              <a:gd name="T17" fmla="*/ 891 w 891"/>
              <a:gd name="T18" fmla="*/ 905 h 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1" h="905">
                <a:moveTo>
                  <a:pt x="890" y="718"/>
                </a:moveTo>
                <a:lnTo>
                  <a:pt x="890" y="904"/>
                </a:lnTo>
                <a:lnTo>
                  <a:pt x="0" y="186"/>
                </a:lnTo>
                <a:lnTo>
                  <a:pt x="0" y="0"/>
                </a:lnTo>
                <a:lnTo>
                  <a:pt x="890" y="71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5526088" y="3840163"/>
            <a:ext cx="696912" cy="1243012"/>
          </a:xfrm>
          <a:custGeom>
            <a:avLst/>
            <a:gdLst>
              <a:gd name="T0" fmla="*/ 0 w 494"/>
              <a:gd name="T1" fmla="*/ 2147483647 h 783"/>
              <a:gd name="T2" fmla="*/ 2147483647 w 494"/>
              <a:gd name="T3" fmla="*/ 2147483647 h 783"/>
              <a:gd name="T4" fmla="*/ 2147483647 w 494"/>
              <a:gd name="T5" fmla="*/ 2147483647 h 783"/>
              <a:gd name="T6" fmla="*/ 2147483647 w 494"/>
              <a:gd name="T7" fmla="*/ 2147483647 h 783"/>
              <a:gd name="T8" fmla="*/ 2147483647 w 494"/>
              <a:gd name="T9" fmla="*/ 2147483647 h 783"/>
              <a:gd name="T10" fmla="*/ 2147483647 w 494"/>
              <a:gd name="T11" fmla="*/ 2147483647 h 783"/>
              <a:gd name="T12" fmla="*/ 2147483647 w 494"/>
              <a:gd name="T13" fmla="*/ 2147483647 h 783"/>
              <a:gd name="T14" fmla="*/ 2147483647 w 494"/>
              <a:gd name="T15" fmla="*/ 2147483647 h 783"/>
              <a:gd name="T16" fmla="*/ 2147483647 w 494"/>
              <a:gd name="T17" fmla="*/ 0 h 783"/>
              <a:gd name="T18" fmla="*/ 2147483647 w 494"/>
              <a:gd name="T19" fmla="*/ 2147483647 h 783"/>
              <a:gd name="T20" fmla="*/ 2147483647 w 494"/>
              <a:gd name="T21" fmla="*/ 2147483647 h 783"/>
              <a:gd name="T22" fmla="*/ 2147483647 w 494"/>
              <a:gd name="T23" fmla="*/ 2147483647 h 783"/>
              <a:gd name="T24" fmla="*/ 2147483647 w 494"/>
              <a:gd name="T25" fmla="*/ 2147483647 h 783"/>
              <a:gd name="T26" fmla="*/ 2147483647 w 494"/>
              <a:gd name="T27" fmla="*/ 2147483647 h 783"/>
              <a:gd name="T28" fmla="*/ 2147483647 w 494"/>
              <a:gd name="T29" fmla="*/ 2147483647 h 783"/>
              <a:gd name="T30" fmla="*/ 2147483647 w 494"/>
              <a:gd name="T31" fmla="*/ 2147483647 h 783"/>
              <a:gd name="T32" fmla="*/ 2147483647 w 494"/>
              <a:gd name="T33" fmla="*/ 2147483647 h 783"/>
              <a:gd name="T34" fmla="*/ 0 w 494"/>
              <a:gd name="T35" fmla="*/ 2147483647 h 783"/>
              <a:gd name="T36" fmla="*/ 0 w 494"/>
              <a:gd name="T37" fmla="*/ 2147483647 h 7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4"/>
              <a:gd name="T58" fmla="*/ 0 h 783"/>
              <a:gd name="T59" fmla="*/ 494 w 494"/>
              <a:gd name="T60" fmla="*/ 783 h 7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4" h="783">
                <a:moveTo>
                  <a:pt x="0" y="596"/>
                </a:moveTo>
                <a:lnTo>
                  <a:pt x="95" y="537"/>
                </a:lnTo>
                <a:lnTo>
                  <a:pt x="182" y="474"/>
                </a:lnTo>
                <a:lnTo>
                  <a:pt x="260" y="405"/>
                </a:lnTo>
                <a:lnTo>
                  <a:pt x="328" y="332"/>
                </a:lnTo>
                <a:lnTo>
                  <a:pt x="386" y="255"/>
                </a:lnTo>
                <a:lnTo>
                  <a:pt x="433" y="173"/>
                </a:lnTo>
                <a:lnTo>
                  <a:pt x="469" y="88"/>
                </a:lnTo>
                <a:lnTo>
                  <a:pt x="493" y="0"/>
                </a:lnTo>
                <a:lnTo>
                  <a:pt x="493" y="186"/>
                </a:lnTo>
                <a:lnTo>
                  <a:pt x="469" y="275"/>
                </a:lnTo>
                <a:lnTo>
                  <a:pt x="433" y="359"/>
                </a:lnTo>
                <a:lnTo>
                  <a:pt x="386" y="441"/>
                </a:lnTo>
                <a:lnTo>
                  <a:pt x="328" y="518"/>
                </a:lnTo>
                <a:lnTo>
                  <a:pt x="260" y="592"/>
                </a:lnTo>
                <a:lnTo>
                  <a:pt x="182" y="661"/>
                </a:lnTo>
                <a:lnTo>
                  <a:pt x="95" y="724"/>
                </a:lnTo>
                <a:lnTo>
                  <a:pt x="0" y="782"/>
                </a:lnTo>
                <a:lnTo>
                  <a:pt x="0" y="596"/>
                </a:lnTo>
              </a:path>
            </a:pathLst>
          </a:custGeom>
          <a:solidFill>
            <a:srgbClr val="004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5526088" y="3840163"/>
            <a:ext cx="696912" cy="1243012"/>
          </a:xfrm>
          <a:custGeom>
            <a:avLst/>
            <a:gdLst>
              <a:gd name="T0" fmla="*/ 0 w 494"/>
              <a:gd name="T1" fmla="*/ 2147483647 h 783"/>
              <a:gd name="T2" fmla="*/ 2147483647 w 494"/>
              <a:gd name="T3" fmla="*/ 2147483647 h 783"/>
              <a:gd name="T4" fmla="*/ 2147483647 w 494"/>
              <a:gd name="T5" fmla="*/ 2147483647 h 783"/>
              <a:gd name="T6" fmla="*/ 2147483647 w 494"/>
              <a:gd name="T7" fmla="*/ 2147483647 h 783"/>
              <a:gd name="T8" fmla="*/ 2147483647 w 494"/>
              <a:gd name="T9" fmla="*/ 2147483647 h 783"/>
              <a:gd name="T10" fmla="*/ 2147483647 w 494"/>
              <a:gd name="T11" fmla="*/ 2147483647 h 783"/>
              <a:gd name="T12" fmla="*/ 2147483647 w 494"/>
              <a:gd name="T13" fmla="*/ 2147483647 h 783"/>
              <a:gd name="T14" fmla="*/ 2147483647 w 494"/>
              <a:gd name="T15" fmla="*/ 2147483647 h 783"/>
              <a:gd name="T16" fmla="*/ 2147483647 w 494"/>
              <a:gd name="T17" fmla="*/ 0 h 783"/>
              <a:gd name="T18" fmla="*/ 2147483647 w 494"/>
              <a:gd name="T19" fmla="*/ 2147483647 h 783"/>
              <a:gd name="T20" fmla="*/ 2147483647 w 494"/>
              <a:gd name="T21" fmla="*/ 2147483647 h 783"/>
              <a:gd name="T22" fmla="*/ 2147483647 w 494"/>
              <a:gd name="T23" fmla="*/ 2147483647 h 783"/>
              <a:gd name="T24" fmla="*/ 2147483647 w 494"/>
              <a:gd name="T25" fmla="*/ 2147483647 h 783"/>
              <a:gd name="T26" fmla="*/ 2147483647 w 494"/>
              <a:gd name="T27" fmla="*/ 2147483647 h 783"/>
              <a:gd name="T28" fmla="*/ 2147483647 w 494"/>
              <a:gd name="T29" fmla="*/ 2147483647 h 783"/>
              <a:gd name="T30" fmla="*/ 2147483647 w 494"/>
              <a:gd name="T31" fmla="*/ 2147483647 h 783"/>
              <a:gd name="T32" fmla="*/ 2147483647 w 494"/>
              <a:gd name="T33" fmla="*/ 2147483647 h 783"/>
              <a:gd name="T34" fmla="*/ 0 w 494"/>
              <a:gd name="T35" fmla="*/ 2147483647 h 783"/>
              <a:gd name="T36" fmla="*/ 0 w 494"/>
              <a:gd name="T37" fmla="*/ 2147483647 h 7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4"/>
              <a:gd name="T58" fmla="*/ 0 h 783"/>
              <a:gd name="T59" fmla="*/ 494 w 494"/>
              <a:gd name="T60" fmla="*/ 783 h 7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4" h="783">
                <a:moveTo>
                  <a:pt x="0" y="596"/>
                </a:moveTo>
                <a:lnTo>
                  <a:pt x="95" y="537"/>
                </a:lnTo>
                <a:lnTo>
                  <a:pt x="182" y="474"/>
                </a:lnTo>
                <a:lnTo>
                  <a:pt x="260" y="405"/>
                </a:lnTo>
                <a:lnTo>
                  <a:pt x="328" y="332"/>
                </a:lnTo>
                <a:lnTo>
                  <a:pt x="386" y="255"/>
                </a:lnTo>
                <a:lnTo>
                  <a:pt x="433" y="173"/>
                </a:lnTo>
                <a:lnTo>
                  <a:pt x="469" y="88"/>
                </a:lnTo>
                <a:lnTo>
                  <a:pt x="493" y="0"/>
                </a:lnTo>
                <a:lnTo>
                  <a:pt x="493" y="186"/>
                </a:lnTo>
                <a:lnTo>
                  <a:pt x="469" y="275"/>
                </a:lnTo>
                <a:lnTo>
                  <a:pt x="433" y="359"/>
                </a:lnTo>
                <a:lnTo>
                  <a:pt x="386" y="441"/>
                </a:lnTo>
                <a:lnTo>
                  <a:pt x="328" y="518"/>
                </a:lnTo>
                <a:lnTo>
                  <a:pt x="260" y="592"/>
                </a:lnTo>
                <a:lnTo>
                  <a:pt x="182" y="661"/>
                </a:lnTo>
                <a:lnTo>
                  <a:pt x="95" y="724"/>
                </a:lnTo>
                <a:lnTo>
                  <a:pt x="0" y="782"/>
                </a:lnTo>
                <a:lnTo>
                  <a:pt x="0" y="59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5526088" y="3840163"/>
            <a:ext cx="696912" cy="1243012"/>
          </a:xfrm>
          <a:custGeom>
            <a:avLst/>
            <a:gdLst>
              <a:gd name="T0" fmla="*/ 2147483647 w 494"/>
              <a:gd name="T1" fmla="*/ 0 h 783"/>
              <a:gd name="T2" fmla="*/ 2147483647 w 494"/>
              <a:gd name="T3" fmla="*/ 2147483647 h 783"/>
              <a:gd name="T4" fmla="*/ 2147483647 w 494"/>
              <a:gd name="T5" fmla="*/ 2147483647 h 783"/>
              <a:gd name="T6" fmla="*/ 2147483647 w 494"/>
              <a:gd name="T7" fmla="*/ 2147483647 h 783"/>
              <a:gd name="T8" fmla="*/ 2147483647 w 494"/>
              <a:gd name="T9" fmla="*/ 2147483647 h 783"/>
              <a:gd name="T10" fmla="*/ 2147483647 w 494"/>
              <a:gd name="T11" fmla="*/ 2147483647 h 783"/>
              <a:gd name="T12" fmla="*/ 2147483647 w 494"/>
              <a:gd name="T13" fmla="*/ 2147483647 h 783"/>
              <a:gd name="T14" fmla="*/ 2147483647 w 494"/>
              <a:gd name="T15" fmla="*/ 2147483647 h 783"/>
              <a:gd name="T16" fmla="*/ 0 w 494"/>
              <a:gd name="T17" fmla="*/ 2147483647 h 783"/>
              <a:gd name="T18" fmla="*/ 0 w 494"/>
              <a:gd name="T19" fmla="*/ 2147483647 h 783"/>
              <a:gd name="T20" fmla="*/ 2147483647 w 494"/>
              <a:gd name="T21" fmla="*/ 2147483647 h 783"/>
              <a:gd name="T22" fmla="*/ 2147483647 w 494"/>
              <a:gd name="T23" fmla="*/ 2147483647 h 783"/>
              <a:gd name="T24" fmla="*/ 2147483647 w 494"/>
              <a:gd name="T25" fmla="*/ 2147483647 h 783"/>
              <a:gd name="T26" fmla="*/ 2147483647 w 494"/>
              <a:gd name="T27" fmla="*/ 2147483647 h 783"/>
              <a:gd name="T28" fmla="*/ 2147483647 w 494"/>
              <a:gd name="T29" fmla="*/ 2147483647 h 783"/>
              <a:gd name="T30" fmla="*/ 2147483647 w 494"/>
              <a:gd name="T31" fmla="*/ 2147483647 h 783"/>
              <a:gd name="T32" fmla="*/ 2147483647 w 494"/>
              <a:gd name="T33" fmla="*/ 2147483647 h 783"/>
              <a:gd name="T34" fmla="*/ 2147483647 w 494"/>
              <a:gd name="T35" fmla="*/ 2147483647 h 783"/>
              <a:gd name="T36" fmla="*/ 2147483647 w 494"/>
              <a:gd name="T37" fmla="*/ 0 h 7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4"/>
              <a:gd name="T58" fmla="*/ 0 h 783"/>
              <a:gd name="T59" fmla="*/ 494 w 494"/>
              <a:gd name="T60" fmla="*/ 783 h 7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4" h="783">
                <a:moveTo>
                  <a:pt x="493" y="0"/>
                </a:moveTo>
                <a:lnTo>
                  <a:pt x="469" y="88"/>
                </a:lnTo>
                <a:lnTo>
                  <a:pt x="433" y="173"/>
                </a:lnTo>
                <a:lnTo>
                  <a:pt x="386" y="255"/>
                </a:lnTo>
                <a:lnTo>
                  <a:pt x="328" y="332"/>
                </a:lnTo>
                <a:lnTo>
                  <a:pt x="260" y="405"/>
                </a:lnTo>
                <a:lnTo>
                  <a:pt x="182" y="474"/>
                </a:lnTo>
                <a:lnTo>
                  <a:pt x="95" y="537"/>
                </a:lnTo>
                <a:lnTo>
                  <a:pt x="0" y="596"/>
                </a:lnTo>
                <a:lnTo>
                  <a:pt x="0" y="782"/>
                </a:lnTo>
                <a:lnTo>
                  <a:pt x="95" y="724"/>
                </a:lnTo>
                <a:lnTo>
                  <a:pt x="182" y="661"/>
                </a:lnTo>
                <a:lnTo>
                  <a:pt x="260" y="592"/>
                </a:lnTo>
                <a:lnTo>
                  <a:pt x="328" y="518"/>
                </a:lnTo>
                <a:lnTo>
                  <a:pt x="386" y="441"/>
                </a:lnTo>
                <a:lnTo>
                  <a:pt x="433" y="359"/>
                </a:lnTo>
                <a:lnTo>
                  <a:pt x="469" y="275"/>
                </a:lnTo>
                <a:lnTo>
                  <a:pt x="493" y="186"/>
                </a:lnTo>
                <a:lnTo>
                  <a:pt x="493" y="0"/>
                </a:lnTo>
              </a:path>
            </a:pathLst>
          </a:custGeom>
          <a:solidFill>
            <a:srgbClr val="004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5526088" y="3840163"/>
            <a:ext cx="696912" cy="1243012"/>
          </a:xfrm>
          <a:custGeom>
            <a:avLst/>
            <a:gdLst>
              <a:gd name="T0" fmla="*/ 2147483647 w 494"/>
              <a:gd name="T1" fmla="*/ 0 h 783"/>
              <a:gd name="T2" fmla="*/ 2147483647 w 494"/>
              <a:gd name="T3" fmla="*/ 2147483647 h 783"/>
              <a:gd name="T4" fmla="*/ 2147483647 w 494"/>
              <a:gd name="T5" fmla="*/ 2147483647 h 783"/>
              <a:gd name="T6" fmla="*/ 2147483647 w 494"/>
              <a:gd name="T7" fmla="*/ 2147483647 h 783"/>
              <a:gd name="T8" fmla="*/ 2147483647 w 494"/>
              <a:gd name="T9" fmla="*/ 2147483647 h 783"/>
              <a:gd name="T10" fmla="*/ 2147483647 w 494"/>
              <a:gd name="T11" fmla="*/ 2147483647 h 783"/>
              <a:gd name="T12" fmla="*/ 2147483647 w 494"/>
              <a:gd name="T13" fmla="*/ 2147483647 h 783"/>
              <a:gd name="T14" fmla="*/ 2147483647 w 494"/>
              <a:gd name="T15" fmla="*/ 2147483647 h 783"/>
              <a:gd name="T16" fmla="*/ 0 w 494"/>
              <a:gd name="T17" fmla="*/ 2147483647 h 783"/>
              <a:gd name="T18" fmla="*/ 0 w 494"/>
              <a:gd name="T19" fmla="*/ 2147483647 h 783"/>
              <a:gd name="T20" fmla="*/ 2147483647 w 494"/>
              <a:gd name="T21" fmla="*/ 2147483647 h 783"/>
              <a:gd name="T22" fmla="*/ 2147483647 w 494"/>
              <a:gd name="T23" fmla="*/ 2147483647 h 783"/>
              <a:gd name="T24" fmla="*/ 2147483647 w 494"/>
              <a:gd name="T25" fmla="*/ 2147483647 h 783"/>
              <a:gd name="T26" fmla="*/ 2147483647 w 494"/>
              <a:gd name="T27" fmla="*/ 2147483647 h 783"/>
              <a:gd name="T28" fmla="*/ 2147483647 w 494"/>
              <a:gd name="T29" fmla="*/ 2147483647 h 783"/>
              <a:gd name="T30" fmla="*/ 2147483647 w 494"/>
              <a:gd name="T31" fmla="*/ 2147483647 h 783"/>
              <a:gd name="T32" fmla="*/ 2147483647 w 494"/>
              <a:gd name="T33" fmla="*/ 2147483647 h 783"/>
              <a:gd name="T34" fmla="*/ 2147483647 w 494"/>
              <a:gd name="T35" fmla="*/ 2147483647 h 783"/>
              <a:gd name="T36" fmla="*/ 2147483647 w 494"/>
              <a:gd name="T37" fmla="*/ 0 h 7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4"/>
              <a:gd name="T58" fmla="*/ 0 h 783"/>
              <a:gd name="T59" fmla="*/ 494 w 494"/>
              <a:gd name="T60" fmla="*/ 783 h 7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4" h="783">
                <a:moveTo>
                  <a:pt x="493" y="0"/>
                </a:moveTo>
                <a:lnTo>
                  <a:pt x="469" y="88"/>
                </a:lnTo>
                <a:lnTo>
                  <a:pt x="433" y="173"/>
                </a:lnTo>
                <a:lnTo>
                  <a:pt x="386" y="255"/>
                </a:lnTo>
                <a:lnTo>
                  <a:pt x="328" y="332"/>
                </a:lnTo>
                <a:lnTo>
                  <a:pt x="260" y="405"/>
                </a:lnTo>
                <a:lnTo>
                  <a:pt x="182" y="474"/>
                </a:lnTo>
                <a:lnTo>
                  <a:pt x="95" y="537"/>
                </a:lnTo>
                <a:lnTo>
                  <a:pt x="0" y="596"/>
                </a:lnTo>
                <a:lnTo>
                  <a:pt x="0" y="782"/>
                </a:lnTo>
                <a:lnTo>
                  <a:pt x="95" y="724"/>
                </a:lnTo>
                <a:lnTo>
                  <a:pt x="182" y="661"/>
                </a:lnTo>
                <a:lnTo>
                  <a:pt x="260" y="592"/>
                </a:lnTo>
                <a:lnTo>
                  <a:pt x="328" y="518"/>
                </a:lnTo>
                <a:lnTo>
                  <a:pt x="386" y="441"/>
                </a:lnTo>
                <a:lnTo>
                  <a:pt x="433" y="359"/>
                </a:lnTo>
                <a:lnTo>
                  <a:pt x="469" y="275"/>
                </a:lnTo>
                <a:lnTo>
                  <a:pt x="493" y="186"/>
                </a:lnTo>
                <a:lnTo>
                  <a:pt x="49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4267200" y="3648075"/>
            <a:ext cx="841375" cy="1635125"/>
          </a:xfrm>
          <a:custGeom>
            <a:avLst/>
            <a:gdLst>
              <a:gd name="T0" fmla="*/ 2147483647 w 596"/>
              <a:gd name="T1" fmla="*/ 2147483647 h 1030"/>
              <a:gd name="T2" fmla="*/ 2147483647 w 596"/>
              <a:gd name="T3" fmla="*/ 2147483647 h 1030"/>
              <a:gd name="T4" fmla="*/ 0 w 596"/>
              <a:gd name="T5" fmla="*/ 2147483647 h 1030"/>
              <a:gd name="T6" fmla="*/ 0 w 596"/>
              <a:gd name="T7" fmla="*/ 0 h 1030"/>
              <a:gd name="T8" fmla="*/ 2147483647 w 596"/>
              <a:gd name="T9" fmla="*/ 2147483647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"/>
              <a:gd name="T16" fmla="*/ 0 h 1030"/>
              <a:gd name="T17" fmla="*/ 596 w 59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" h="1030">
                <a:moveTo>
                  <a:pt x="595" y="843"/>
                </a:moveTo>
                <a:lnTo>
                  <a:pt x="595" y="1029"/>
                </a:lnTo>
                <a:lnTo>
                  <a:pt x="0" y="186"/>
                </a:lnTo>
                <a:lnTo>
                  <a:pt x="0" y="0"/>
                </a:lnTo>
                <a:lnTo>
                  <a:pt x="595" y="843"/>
                </a:lnTo>
              </a:path>
            </a:pathLst>
          </a:custGeom>
          <a:solidFill>
            <a:srgbClr val="3F7F7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4267200" y="3648075"/>
            <a:ext cx="841375" cy="1635125"/>
          </a:xfrm>
          <a:custGeom>
            <a:avLst/>
            <a:gdLst>
              <a:gd name="T0" fmla="*/ 2147483647 w 596"/>
              <a:gd name="T1" fmla="*/ 2147483647 h 1030"/>
              <a:gd name="T2" fmla="*/ 2147483647 w 596"/>
              <a:gd name="T3" fmla="*/ 2147483647 h 1030"/>
              <a:gd name="T4" fmla="*/ 0 w 596"/>
              <a:gd name="T5" fmla="*/ 2147483647 h 1030"/>
              <a:gd name="T6" fmla="*/ 0 w 596"/>
              <a:gd name="T7" fmla="*/ 0 h 1030"/>
              <a:gd name="T8" fmla="*/ 2147483647 w 596"/>
              <a:gd name="T9" fmla="*/ 2147483647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"/>
              <a:gd name="T16" fmla="*/ 0 h 1030"/>
              <a:gd name="T17" fmla="*/ 596 w 59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" h="1030">
                <a:moveTo>
                  <a:pt x="595" y="843"/>
                </a:moveTo>
                <a:lnTo>
                  <a:pt x="595" y="1029"/>
                </a:lnTo>
                <a:lnTo>
                  <a:pt x="0" y="186"/>
                </a:lnTo>
                <a:lnTo>
                  <a:pt x="0" y="0"/>
                </a:lnTo>
                <a:lnTo>
                  <a:pt x="595" y="84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5118100" y="4786313"/>
            <a:ext cx="409575" cy="492125"/>
          </a:xfrm>
          <a:custGeom>
            <a:avLst/>
            <a:gdLst>
              <a:gd name="T0" fmla="*/ 0 w 290"/>
              <a:gd name="T1" fmla="*/ 2147483647 h 310"/>
              <a:gd name="T2" fmla="*/ 2147483647 w 290"/>
              <a:gd name="T3" fmla="*/ 2147483647 h 310"/>
              <a:gd name="T4" fmla="*/ 2147483647 w 290"/>
              <a:gd name="T5" fmla="*/ 2147483647 h 310"/>
              <a:gd name="T6" fmla="*/ 2147483647 w 290"/>
              <a:gd name="T7" fmla="*/ 2147483647 h 310"/>
              <a:gd name="T8" fmla="*/ 2147483647 w 290"/>
              <a:gd name="T9" fmla="*/ 0 h 310"/>
              <a:gd name="T10" fmla="*/ 2147483647 w 290"/>
              <a:gd name="T11" fmla="*/ 2147483647 h 310"/>
              <a:gd name="T12" fmla="*/ 2147483647 w 290"/>
              <a:gd name="T13" fmla="*/ 2147483647 h 310"/>
              <a:gd name="T14" fmla="*/ 2147483647 w 290"/>
              <a:gd name="T15" fmla="*/ 2147483647 h 310"/>
              <a:gd name="T16" fmla="*/ 2147483647 w 290"/>
              <a:gd name="T17" fmla="*/ 2147483647 h 310"/>
              <a:gd name="T18" fmla="*/ 0 w 290"/>
              <a:gd name="T19" fmla="*/ 2147483647 h 310"/>
              <a:gd name="T20" fmla="*/ 0 w 290"/>
              <a:gd name="T21" fmla="*/ 2147483647 h 3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"/>
              <a:gd name="T34" fmla="*/ 0 h 310"/>
              <a:gd name="T35" fmla="*/ 290 w 290"/>
              <a:gd name="T36" fmla="*/ 310 h 3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" h="310">
                <a:moveTo>
                  <a:pt x="0" y="123"/>
                </a:moveTo>
                <a:lnTo>
                  <a:pt x="76" y="96"/>
                </a:lnTo>
                <a:lnTo>
                  <a:pt x="150" y="67"/>
                </a:lnTo>
                <a:lnTo>
                  <a:pt x="221" y="35"/>
                </a:lnTo>
                <a:lnTo>
                  <a:pt x="289" y="0"/>
                </a:lnTo>
                <a:lnTo>
                  <a:pt x="289" y="186"/>
                </a:lnTo>
                <a:lnTo>
                  <a:pt x="221" y="221"/>
                </a:lnTo>
                <a:lnTo>
                  <a:pt x="150" y="253"/>
                </a:lnTo>
                <a:lnTo>
                  <a:pt x="76" y="282"/>
                </a:lnTo>
                <a:lnTo>
                  <a:pt x="0" y="309"/>
                </a:lnTo>
                <a:lnTo>
                  <a:pt x="0" y="123"/>
                </a:lnTo>
              </a:path>
            </a:pathLst>
          </a:custGeom>
          <a:solidFill>
            <a:srgbClr val="3F7F7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5118100" y="4786313"/>
            <a:ext cx="409575" cy="492125"/>
          </a:xfrm>
          <a:custGeom>
            <a:avLst/>
            <a:gdLst>
              <a:gd name="T0" fmla="*/ 0 w 290"/>
              <a:gd name="T1" fmla="*/ 2147483647 h 310"/>
              <a:gd name="T2" fmla="*/ 2147483647 w 290"/>
              <a:gd name="T3" fmla="*/ 2147483647 h 310"/>
              <a:gd name="T4" fmla="*/ 2147483647 w 290"/>
              <a:gd name="T5" fmla="*/ 2147483647 h 310"/>
              <a:gd name="T6" fmla="*/ 2147483647 w 290"/>
              <a:gd name="T7" fmla="*/ 2147483647 h 310"/>
              <a:gd name="T8" fmla="*/ 2147483647 w 290"/>
              <a:gd name="T9" fmla="*/ 0 h 310"/>
              <a:gd name="T10" fmla="*/ 2147483647 w 290"/>
              <a:gd name="T11" fmla="*/ 2147483647 h 310"/>
              <a:gd name="T12" fmla="*/ 2147483647 w 290"/>
              <a:gd name="T13" fmla="*/ 2147483647 h 310"/>
              <a:gd name="T14" fmla="*/ 2147483647 w 290"/>
              <a:gd name="T15" fmla="*/ 2147483647 h 310"/>
              <a:gd name="T16" fmla="*/ 2147483647 w 290"/>
              <a:gd name="T17" fmla="*/ 2147483647 h 310"/>
              <a:gd name="T18" fmla="*/ 0 w 290"/>
              <a:gd name="T19" fmla="*/ 2147483647 h 310"/>
              <a:gd name="T20" fmla="*/ 0 w 290"/>
              <a:gd name="T21" fmla="*/ 2147483647 h 3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"/>
              <a:gd name="T34" fmla="*/ 0 h 310"/>
              <a:gd name="T35" fmla="*/ 290 w 290"/>
              <a:gd name="T36" fmla="*/ 310 h 3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" h="310">
                <a:moveTo>
                  <a:pt x="0" y="123"/>
                </a:moveTo>
                <a:lnTo>
                  <a:pt x="76" y="96"/>
                </a:lnTo>
                <a:lnTo>
                  <a:pt x="150" y="67"/>
                </a:lnTo>
                <a:lnTo>
                  <a:pt x="221" y="35"/>
                </a:lnTo>
                <a:lnTo>
                  <a:pt x="289" y="0"/>
                </a:lnTo>
                <a:lnTo>
                  <a:pt x="289" y="186"/>
                </a:lnTo>
                <a:lnTo>
                  <a:pt x="221" y="221"/>
                </a:lnTo>
                <a:lnTo>
                  <a:pt x="150" y="253"/>
                </a:lnTo>
                <a:lnTo>
                  <a:pt x="76" y="282"/>
                </a:lnTo>
                <a:lnTo>
                  <a:pt x="0" y="309"/>
                </a:lnTo>
                <a:lnTo>
                  <a:pt x="0" y="1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5118100" y="4786313"/>
            <a:ext cx="409575" cy="492125"/>
          </a:xfrm>
          <a:custGeom>
            <a:avLst/>
            <a:gdLst>
              <a:gd name="T0" fmla="*/ 2147483647 w 290"/>
              <a:gd name="T1" fmla="*/ 0 h 310"/>
              <a:gd name="T2" fmla="*/ 2147483647 w 290"/>
              <a:gd name="T3" fmla="*/ 2147483647 h 310"/>
              <a:gd name="T4" fmla="*/ 2147483647 w 290"/>
              <a:gd name="T5" fmla="*/ 2147483647 h 310"/>
              <a:gd name="T6" fmla="*/ 2147483647 w 290"/>
              <a:gd name="T7" fmla="*/ 2147483647 h 310"/>
              <a:gd name="T8" fmla="*/ 0 w 290"/>
              <a:gd name="T9" fmla="*/ 2147483647 h 310"/>
              <a:gd name="T10" fmla="*/ 0 w 290"/>
              <a:gd name="T11" fmla="*/ 2147483647 h 310"/>
              <a:gd name="T12" fmla="*/ 2147483647 w 290"/>
              <a:gd name="T13" fmla="*/ 2147483647 h 310"/>
              <a:gd name="T14" fmla="*/ 2147483647 w 290"/>
              <a:gd name="T15" fmla="*/ 2147483647 h 310"/>
              <a:gd name="T16" fmla="*/ 2147483647 w 290"/>
              <a:gd name="T17" fmla="*/ 2147483647 h 310"/>
              <a:gd name="T18" fmla="*/ 2147483647 w 290"/>
              <a:gd name="T19" fmla="*/ 2147483647 h 310"/>
              <a:gd name="T20" fmla="*/ 2147483647 w 290"/>
              <a:gd name="T21" fmla="*/ 0 h 3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"/>
              <a:gd name="T34" fmla="*/ 0 h 310"/>
              <a:gd name="T35" fmla="*/ 290 w 290"/>
              <a:gd name="T36" fmla="*/ 310 h 3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" h="310">
                <a:moveTo>
                  <a:pt x="289" y="0"/>
                </a:moveTo>
                <a:lnTo>
                  <a:pt x="221" y="35"/>
                </a:lnTo>
                <a:lnTo>
                  <a:pt x="150" y="67"/>
                </a:lnTo>
                <a:lnTo>
                  <a:pt x="76" y="96"/>
                </a:lnTo>
                <a:lnTo>
                  <a:pt x="0" y="123"/>
                </a:lnTo>
                <a:lnTo>
                  <a:pt x="0" y="309"/>
                </a:lnTo>
                <a:lnTo>
                  <a:pt x="76" y="282"/>
                </a:lnTo>
                <a:lnTo>
                  <a:pt x="150" y="253"/>
                </a:lnTo>
                <a:lnTo>
                  <a:pt x="221" y="221"/>
                </a:lnTo>
                <a:lnTo>
                  <a:pt x="289" y="186"/>
                </a:lnTo>
                <a:lnTo>
                  <a:pt x="289" y="0"/>
                </a:lnTo>
              </a:path>
            </a:pathLst>
          </a:custGeom>
          <a:solidFill>
            <a:srgbClr val="3F7F7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5118100" y="4786313"/>
            <a:ext cx="409575" cy="492125"/>
          </a:xfrm>
          <a:custGeom>
            <a:avLst/>
            <a:gdLst>
              <a:gd name="T0" fmla="*/ 2147483647 w 290"/>
              <a:gd name="T1" fmla="*/ 0 h 310"/>
              <a:gd name="T2" fmla="*/ 2147483647 w 290"/>
              <a:gd name="T3" fmla="*/ 2147483647 h 310"/>
              <a:gd name="T4" fmla="*/ 2147483647 w 290"/>
              <a:gd name="T5" fmla="*/ 2147483647 h 310"/>
              <a:gd name="T6" fmla="*/ 2147483647 w 290"/>
              <a:gd name="T7" fmla="*/ 2147483647 h 310"/>
              <a:gd name="T8" fmla="*/ 0 w 290"/>
              <a:gd name="T9" fmla="*/ 2147483647 h 310"/>
              <a:gd name="T10" fmla="*/ 0 w 290"/>
              <a:gd name="T11" fmla="*/ 2147483647 h 310"/>
              <a:gd name="T12" fmla="*/ 2147483647 w 290"/>
              <a:gd name="T13" fmla="*/ 2147483647 h 310"/>
              <a:gd name="T14" fmla="*/ 2147483647 w 290"/>
              <a:gd name="T15" fmla="*/ 2147483647 h 310"/>
              <a:gd name="T16" fmla="*/ 2147483647 w 290"/>
              <a:gd name="T17" fmla="*/ 2147483647 h 310"/>
              <a:gd name="T18" fmla="*/ 2147483647 w 290"/>
              <a:gd name="T19" fmla="*/ 2147483647 h 310"/>
              <a:gd name="T20" fmla="*/ 2147483647 w 290"/>
              <a:gd name="T21" fmla="*/ 0 h 3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"/>
              <a:gd name="T34" fmla="*/ 0 h 310"/>
              <a:gd name="T35" fmla="*/ 290 w 290"/>
              <a:gd name="T36" fmla="*/ 310 h 3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" h="310">
                <a:moveTo>
                  <a:pt x="289" y="0"/>
                </a:moveTo>
                <a:lnTo>
                  <a:pt x="221" y="35"/>
                </a:lnTo>
                <a:lnTo>
                  <a:pt x="150" y="67"/>
                </a:lnTo>
                <a:lnTo>
                  <a:pt x="76" y="96"/>
                </a:lnTo>
                <a:lnTo>
                  <a:pt x="0" y="123"/>
                </a:lnTo>
                <a:lnTo>
                  <a:pt x="0" y="309"/>
                </a:lnTo>
                <a:lnTo>
                  <a:pt x="76" y="282"/>
                </a:lnTo>
                <a:lnTo>
                  <a:pt x="150" y="253"/>
                </a:lnTo>
                <a:lnTo>
                  <a:pt x="221" y="221"/>
                </a:lnTo>
                <a:lnTo>
                  <a:pt x="289" y="186"/>
                </a:lnTo>
                <a:lnTo>
                  <a:pt x="28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Freeform 22"/>
          <p:cNvSpPr>
            <a:spLocks/>
          </p:cNvSpPr>
          <p:nvPr/>
        </p:nvSpPr>
        <p:spPr bwMode="auto">
          <a:xfrm>
            <a:off x="2295525" y="3648075"/>
            <a:ext cx="2824163" cy="1776413"/>
          </a:xfrm>
          <a:custGeom>
            <a:avLst/>
            <a:gdLst>
              <a:gd name="T0" fmla="*/ 2147483647 w 2001"/>
              <a:gd name="T1" fmla="*/ 2147483647 h 1119"/>
              <a:gd name="T2" fmla="*/ 2147483647 w 2001"/>
              <a:gd name="T3" fmla="*/ 2147483647 h 1119"/>
              <a:gd name="T4" fmla="*/ 2147483647 w 2001"/>
              <a:gd name="T5" fmla="*/ 2147483647 h 1119"/>
              <a:gd name="T6" fmla="*/ 2147483647 w 2001"/>
              <a:gd name="T7" fmla="*/ 2147483647 h 1119"/>
              <a:gd name="T8" fmla="*/ 2147483647 w 2001"/>
              <a:gd name="T9" fmla="*/ 2147483647 h 1119"/>
              <a:gd name="T10" fmla="*/ 2147483647 w 2001"/>
              <a:gd name="T11" fmla="*/ 2147483647 h 1119"/>
              <a:gd name="T12" fmla="*/ 2147483647 w 2001"/>
              <a:gd name="T13" fmla="*/ 2147483647 h 1119"/>
              <a:gd name="T14" fmla="*/ 2147483647 w 2001"/>
              <a:gd name="T15" fmla="*/ 2147483647 h 1119"/>
              <a:gd name="T16" fmla="*/ 2147483647 w 2001"/>
              <a:gd name="T17" fmla="*/ 2147483647 h 1119"/>
              <a:gd name="T18" fmla="*/ 2147483647 w 2001"/>
              <a:gd name="T19" fmla="*/ 2147483647 h 1119"/>
              <a:gd name="T20" fmla="*/ 2147483647 w 2001"/>
              <a:gd name="T21" fmla="*/ 2147483647 h 1119"/>
              <a:gd name="T22" fmla="*/ 2147483647 w 2001"/>
              <a:gd name="T23" fmla="*/ 2147483647 h 1119"/>
              <a:gd name="T24" fmla="*/ 2147483647 w 2001"/>
              <a:gd name="T25" fmla="*/ 2147483647 h 1119"/>
              <a:gd name="T26" fmla="*/ 2147483647 w 2001"/>
              <a:gd name="T27" fmla="*/ 2147483647 h 1119"/>
              <a:gd name="T28" fmla="*/ 2147483647 w 2001"/>
              <a:gd name="T29" fmla="*/ 2147483647 h 1119"/>
              <a:gd name="T30" fmla="*/ 2147483647 w 2001"/>
              <a:gd name="T31" fmla="*/ 2147483647 h 1119"/>
              <a:gd name="T32" fmla="*/ 2147483647 w 2001"/>
              <a:gd name="T33" fmla="*/ 2147483647 h 1119"/>
              <a:gd name="T34" fmla="*/ 2147483647 w 2001"/>
              <a:gd name="T35" fmla="*/ 2147483647 h 1119"/>
              <a:gd name="T36" fmla="*/ 2147483647 w 2001"/>
              <a:gd name="T37" fmla="*/ 2147483647 h 1119"/>
              <a:gd name="T38" fmla="*/ 2147483647 w 2001"/>
              <a:gd name="T39" fmla="*/ 2147483647 h 1119"/>
              <a:gd name="T40" fmla="*/ 2147483647 w 2001"/>
              <a:gd name="T41" fmla="*/ 2147483647 h 1119"/>
              <a:gd name="T42" fmla="*/ 2147483647 w 2001"/>
              <a:gd name="T43" fmla="*/ 2147483647 h 1119"/>
              <a:gd name="T44" fmla="*/ 2147483647 w 2001"/>
              <a:gd name="T45" fmla="*/ 2147483647 h 1119"/>
              <a:gd name="T46" fmla="*/ 2147483647 w 2001"/>
              <a:gd name="T47" fmla="*/ 2147483647 h 1119"/>
              <a:gd name="T48" fmla="*/ 2147483647 w 2001"/>
              <a:gd name="T49" fmla="*/ 2147483647 h 1119"/>
              <a:gd name="T50" fmla="*/ 2147483647 w 2001"/>
              <a:gd name="T51" fmla="*/ 2147483647 h 1119"/>
              <a:gd name="T52" fmla="*/ 0 w 2001"/>
              <a:gd name="T53" fmla="*/ 0 h 1119"/>
              <a:gd name="T54" fmla="*/ 0 w 2001"/>
              <a:gd name="T55" fmla="*/ 2147483647 h 1119"/>
              <a:gd name="T56" fmla="*/ 2147483647 w 2001"/>
              <a:gd name="T57" fmla="*/ 2147483647 h 1119"/>
              <a:gd name="T58" fmla="*/ 2147483647 w 2001"/>
              <a:gd name="T59" fmla="*/ 2147483647 h 1119"/>
              <a:gd name="T60" fmla="*/ 2147483647 w 2001"/>
              <a:gd name="T61" fmla="*/ 2147483647 h 1119"/>
              <a:gd name="T62" fmla="*/ 2147483647 w 2001"/>
              <a:gd name="T63" fmla="*/ 2147483647 h 1119"/>
              <a:gd name="T64" fmla="*/ 2147483647 w 2001"/>
              <a:gd name="T65" fmla="*/ 2147483647 h 1119"/>
              <a:gd name="T66" fmla="*/ 2147483647 w 2001"/>
              <a:gd name="T67" fmla="*/ 2147483647 h 1119"/>
              <a:gd name="T68" fmla="*/ 2147483647 w 2001"/>
              <a:gd name="T69" fmla="*/ 2147483647 h 1119"/>
              <a:gd name="T70" fmla="*/ 2147483647 w 2001"/>
              <a:gd name="T71" fmla="*/ 2147483647 h 1119"/>
              <a:gd name="T72" fmla="*/ 2147483647 w 2001"/>
              <a:gd name="T73" fmla="*/ 2147483647 h 1119"/>
              <a:gd name="T74" fmla="*/ 2147483647 w 2001"/>
              <a:gd name="T75" fmla="*/ 2147483647 h 1119"/>
              <a:gd name="T76" fmla="*/ 2147483647 w 2001"/>
              <a:gd name="T77" fmla="*/ 2147483647 h 1119"/>
              <a:gd name="T78" fmla="*/ 2147483647 w 2001"/>
              <a:gd name="T79" fmla="*/ 2147483647 h 1119"/>
              <a:gd name="T80" fmla="*/ 2147483647 w 2001"/>
              <a:gd name="T81" fmla="*/ 2147483647 h 1119"/>
              <a:gd name="T82" fmla="*/ 2147483647 w 2001"/>
              <a:gd name="T83" fmla="*/ 2147483647 h 1119"/>
              <a:gd name="T84" fmla="*/ 2147483647 w 2001"/>
              <a:gd name="T85" fmla="*/ 2147483647 h 1119"/>
              <a:gd name="T86" fmla="*/ 2147483647 w 2001"/>
              <a:gd name="T87" fmla="*/ 2147483647 h 1119"/>
              <a:gd name="T88" fmla="*/ 2147483647 w 2001"/>
              <a:gd name="T89" fmla="*/ 2147483647 h 1119"/>
              <a:gd name="T90" fmla="*/ 2147483647 w 2001"/>
              <a:gd name="T91" fmla="*/ 2147483647 h 1119"/>
              <a:gd name="T92" fmla="*/ 2147483647 w 2001"/>
              <a:gd name="T93" fmla="*/ 2147483647 h 1119"/>
              <a:gd name="T94" fmla="*/ 2147483647 w 2001"/>
              <a:gd name="T95" fmla="*/ 2147483647 h 1119"/>
              <a:gd name="T96" fmla="*/ 2147483647 w 2001"/>
              <a:gd name="T97" fmla="*/ 2147483647 h 1119"/>
              <a:gd name="T98" fmla="*/ 2147483647 w 2001"/>
              <a:gd name="T99" fmla="*/ 2147483647 h 1119"/>
              <a:gd name="T100" fmla="*/ 2147483647 w 2001"/>
              <a:gd name="T101" fmla="*/ 2147483647 h 1119"/>
              <a:gd name="T102" fmla="*/ 2147483647 w 2001"/>
              <a:gd name="T103" fmla="*/ 2147483647 h 1119"/>
              <a:gd name="T104" fmla="*/ 2147483647 w 2001"/>
              <a:gd name="T105" fmla="*/ 2147483647 h 1119"/>
              <a:gd name="T106" fmla="*/ 2147483647 w 2001"/>
              <a:gd name="T107" fmla="*/ 2147483647 h 1119"/>
              <a:gd name="T108" fmla="*/ 2147483647 w 2001"/>
              <a:gd name="T109" fmla="*/ 2147483647 h 11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1"/>
              <a:gd name="T166" fmla="*/ 0 h 1119"/>
              <a:gd name="T167" fmla="*/ 2001 w 2001"/>
              <a:gd name="T168" fmla="*/ 1119 h 11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1" h="1119">
                <a:moveTo>
                  <a:pt x="2000" y="841"/>
                </a:moveTo>
                <a:lnTo>
                  <a:pt x="1931" y="861"/>
                </a:lnTo>
                <a:lnTo>
                  <a:pt x="1859" y="879"/>
                </a:lnTo>
                <a:lnTo>
                  <a:pt x="1786" y="895"/>
                </a:lnTo>
                <a:lnTo>
                  <a:pt x="1711" y="908"/>
                </a:lnTo>
                <a:lnTo>
                  <a:pt x="1634" y="918"/>
                </a:lnTo>
                <a:lnTo>
                  <a:pt x="1556" y="926"/>
                </a:lnTo>
                <a:lnTo>
                  <a:pt x="1477" y="930"/>
                </a:lnTo>
                <a:lnTo>
                  <a:pt x="1397" y="932"/>
                </a:lnTo>
                <a:lnTo>
                  <a:pt x="1325" y="930"/>
                </a:lnTo>
                <a:lnTo>
                  <a:pt x="1254" y="927"/>
                </a:lnTo>
                <a:lnTo>
                  <a:pt x="1184" y="921"/>
                </a:lnTo>
                <a:lnTo>
                  <a:pt x="1115" y="912"/>
                </a:lnTo>
                <a:lnTo>
                  <a:pt x="981" y="890"/>
                </a:lnTo>
                <a:lnTo>
                  <a:pt x="853" y="858"/>
                </a:lnTo>
                <a:lnTo>
                  <a:pt x="731" y="819"/>
                </a:lnTo>
                <a:lnTo>
                  <a:pt x="616" y="773"/>
                </a:lnTo>
                <a:lnTo>
                  <a:pt x="508" y="719"/>
                </a:lnTo>
                <a:lnTo>
                  <a:pt x="409" y="659"/>
                </a:lnTo>
                <a:lnTo>
                  <a:pt x="319" y="593"/>
                </a:lnTo>
                <a:lnTo>
                  <a:pt x="238" y="521"/>
                </a:lnTo>
                <a:lnTo>
                  <a:pt x="169" y="444"/>
                </a:lnTo>
                <a:lnTo>
                  <a:pt x="110" y="362"/>
                </a:lnTo>
                <a:lnTo>
                  <a:pt x="63" y="277"/>
                </a:lnTo>
                <a:lnTo>
                  <a:pt x="28" y="188"/>
                </a:lnTo>
                <a:lnTo>
                  <a:pt x="7" y="95"/>
                </a:lnTo>
                <a:lnTo>
                  <a:pt x="0" y="0"/>
                </a:lnTo>
                <a:lnTo>
                  <a:pt x="0" y="186"/>
                </a:lnTo>
                <a:lnTo>
                  <a:pt x="7" y="281"/>
                </a:lnTo>
                <a:lnTo>
                  <a:pt x="28" y="374"/>
                </a:lnTo>
                <a:lnTo>
                  <a:pt x="63" y="463"/>
                </a:lnTo>
                <a:lnTo>
                  <a:pt x="110" y="549"/>
                </a:lnTo>
                <a:lnTo>
                  <a:pt x="169" y="630"/>
                </a:lnTo>
                <a:lnTo>
                  <a:pt x="238" y="707"/>
                </a:lnTo>
                <a:lnTo>
                  <a:pt x="319" y="779"/>
                </a:lnTo>
                <a:lnTo>
                  <a:pt x="409" y="845"/>
                </a:lnTo>
                <a:lnTo>
                  <a:pt x="508" y="905"/>
                </a:lnTo>
                <a:lnTo>
                  <a:pt x="616" y="959"/>
                </a:lnTo>
                <a:lnTo>
                  <a:pt x="731" y="1005"/>
                </a:lnTo>
                <a:lnTo>
                  <a:pt x="853" y="1044"/>
                </a:lnTo>
                <a:lnTo>
                  <a:pt x="981" y="1076"/>
                </a:lnTo>
                <a:lnTo>
                  <a:pt x="1115" y="1099"/>
                </a:lnTo>
                <a:lnTo>
                  <a:pt x="1184" y="1107"/>
                </a:lnTo>
                <a:lnTo>
                  <a:pt x="1254" y="1113"/>
                </a:lnTo>
                <a:lnTo>
                  <a:pt x="1325" y="1116"/>
                </a:lnTo>
                <a:lnTo>
                  <a:pt x="1397" y="1118"/>
                </a:lnTo>
                <a:lnTo>
                  <a:pt x="1477" y="1116"/>
                </a:lnTo>
                <a:lnTo>
                  <a:pt x="1556" y="1112"/>
                </a:lnTo>
                <a:lnTo>
                  <a:pt x="1634" y="1104"/>
                </a:lnTo>
                <a:lnTo>
                  <a:pt x="1711" y="1094"/>
                </a:lnTo>
                <a:lnTo>
                  <a:pt x="1786" y="1081"/>
                </a:lnTo>
                <a:lnTo>
                  <a:pt x="1859" y="1066"/>
                </a:lnTo>
                <a:lnTo>
                  <a:pt x="1931" y="1047"/>
                </a:lnTo>
                <a:lnTo>
                  <a:pt x="2000" y="1027"/>
                </a:lnTo>
                <a:lnTo>
                  <a:pt x="2000" y="841"/>
                </a:lnTo>
              </a:path>
            </a:pathLst>
          </a:custGeom>
          <a:solidFill>
            <a:srgbClr val="7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>
            <a:off x="2295525" y="3648075"/>
            <a:ext cx="2824163" cy="1776413"/>
          </a:xfrm>
          <a:custGeom>
            <a:avLst/>
            <a:gdLst>
              <a:gd name="T0" fmla="*/ 2147483647 w 2001"/>
              <a:gd name="T1" fmla="*/ 2147483647 h 1119"/>
              <a:gd name="T2" fmla="*/ 2147483647 w 2001"/>
              <a:gd name="T3" fmla="*/ 2147483647 h 1119"/>
              <a:gd name="T4" fmla="*/ 2147483647 w 2001"/>
              <a:gd name="T5" fmla="*/ 2147483647 h 1119"/>
              <a:gd name="T6" fmla="*/ 2147483647 w 2001"/>
              <a:gd name="T7" fmla="*/ 2147483647 h 1119"/>
              <a:gd name="T8" fmla="*/ 2147483647 w 2001"/>
              <a:gd name="T9" fmla="*/ 2147483647 h 1119"/>
              <a:gd name="T10" fmla="*/ 2147483647 w 2001"/>
              <a:gd name="T11" fmla="*/ 2147483647 h 1119"/>
              <a:gd name="T12" fmla="*/ 2147483647 w 2001"/>
              <a:gd name="T13" fmla="*/ 2147483647 h 1119"/>
              <a:gd name="T14" fmla="*/ 2147483647 w 2001"/>
              <a:gd name="T15" fmla="*/ 2147483647 h 1119"/>
              <a:gd name="T16" fmla="*/ 2147483647 w 2001"/>
              <a:gd name="T17" fmla="*/ 2147483647 h 1119"/>
              <a:gd name="T18" fmla="*/ 2147483647 w 2001"/>
              <a:gd name="T19" fmla="*/ 2147483647 h 1119"/>
              <a:gd name="T20" fmla="*/ 2147483647 w 2001"/>
              <a:gd name="T21" fmla="*/ 2147483647 h 1119"/>
              <a:gd name="T22" fmla="*/ 2147483647 w 2001"/>
              <a:gd name="T23" fmla="*/ 2147483647 h 1119"/>
              <a:gd name="T24" fmla="*/ 2147483647 w 2001"/>
              <a:gd name="T25" fmla="*/ 2147483647 h 1119"/>
              <a:gd name="T26" fmla="*/ 2147483647 w 2001"/>
              <a:gd name="T27" fmla="*/ 2147483647 h 1119"/>
              <a:gd name="T28" fmla="*/ 2147483647 w 2001"/>
              <a:gd name="T29" fmla="*/ 2147483647 h 1119"/>
              <a:gd name="T30" fmla="*/ 2147483647 w 2001"/>
              <a:gd name="T31" fmla="*/ 2147483647 h 1119"/>
              <a:gd name="T32" fmla="*/ 2147483647 w 2001"/>
              <a:gd name="T33" fmla="*/ 2147483647 h 1119"/>
              <a:gd name="T34" fmla="*/ 2147483647 w 2001"/>
              <a:gd name="T35" fmla="*/ 2147483647 h 1119"/>
              <a:gd name="T36" fmla="*/ 2147483647 w 2001"/>
              <a:gd name="T37" fmla="*/ 2147483647 h 1119"/>
              <a:gd name="T38" fmla="*/ 2147483647 w 2001"/>
              <a:gd name="T39" fmla="*/ 2147483647 h 1119"/>
              <a:gd name="T40" fmla="*/ 2147483647 w 2001"/>
              <a:gd name="T41" fmla="*/ 2147483647 h 1119"/>
              <a:gd name="T42" fmla="*/ 2147483647 w 2001"/>
              <a:gd name="T43" fmla="*/ 2147483647 h 1119"/>
              <a:gd name="T44" fmla="*/ 2147483647 w 2001"/>
              <a:gd name="T45" fmla="*/ 2147483647 h 1119"/>
              <a:gd name="T46" fmla="*/ 2147483647 w 2001"/>
              <a:gd name="T47" fmla="*/ 2147483647 h 1119"/>
              <a:gd name="T48" fmla="*/ 2147483647 w 2001"/>
              <a:gd name="T49" fmla="*/ 2147483647 h 1119"/>
              <a:gd name="T50" fmla="*/ 2147483647 w 2001"/>
              <a:gd name="T51" fmla="*/ 2147483647 h 1119"/>
              <a:gd name="T52" fmla="*/ 0 w 2001"/>
              <a:gd name="T53" fmla="*/ 0 h 1119"/>
              <a:gd name="T54" fmla="*/ 0 w 2001"/>
              <a:gd name="T55" fmla="*/ 2147483647 h 1119"/>
              <a:gd name="T56" fmla="*/ 2147483647 w 2001"/>
              <a:gd name="T57" fmla="*/ 2147483647 h 1119"/>
              <a:gd name="T58" fmla="*/ 2147483647 w 2001"/>
              <a:gd name="T59" fmla="*/ 2147483647 h 1119"/>
              <a:gd name="T60" fmla="*/ 2147483647 w 2001"/>
              <a:gd name="T61" fmla="*/ 2147483647 h 1119"/>
              <a:gd name="T62" fmla="*/ 2147483647 w 2001"/>
              <a:gd name="T63" fmla="*/ 2147483647 h 1119"/>
              <a:gd name="T64" fmla="*/ 2147483647 w 2001"/>
              <a:gd name="T65" fmla="*/ 2147483647 h 1119"/>
              <a:gd name="T66" fmla="*/ 2147483647 w 2001"/>
              <a:gd name="T67" fmla="*/ 2147483647 h 1119"/>
              <a:gd name="T68" fmla="*/ 2147483647 w 2001"/>
              <a:gd name="T69" fmla="*/ 2147483647 h 1119"/>
              <a:gd name="T70" fmla="*/ 2147483647 w 2001"/>
              <a:gd name="T71" fmla="*/ 2147483647 h 1119"/>
              <a:gd name="T72" fmla="*/ 2147483647 w 2001"/>
              <a:gd name="T73" fmla="*/ 2147483647 h 1119"/>
              <a:gd name="T74" fmla="*/ 2147483647 w 2001"/>
              <a:gd name="T75" fmla="*/ 2147483647 h 1119"/>
              <a:gd name="T76" fmla="*/ 2147483647 w 2001"/>
              <a:gd name="T77" fmla="*/ 2147483647 h 1119"/>
              <a:gd name="T78" fmla="*/ 2147483647 w 2001"/>
              <a:gd name="T79" fmla="*/ 2147483647 h 1119"/>
              <a:gd name="T80" fmla="*/ 2147483647 w 2001"/>
              <a:gd name="T81" fmla="*/ 2147483647 h 1119"/>
              <a:gd name="T82" fmla="*/ 2147483647 w 2001"/>
              <a:gd name="T83" fmla="*/ 2147483647 h 1119"/>
              <a:gd name="T84" fmla="*/ 2147483647 w 2001"/>
              <a:gd name="T85" fmla="*/ 2147483647 h 1119"/>
              <a:gd name="T86" fmla="*/ 2147483647 w 2001"/>
              <a:gd name="T87" fmla="*/ 2147483647 h 1119"/>
              <a:gd name="T88" fmla="*/ 2147483647 w 2001"/>
              <a:gd name="T89" fmla="*/ 2147483647 h 1119"/>
              <a:gd name="T90" fmla="*/ 2147483647 w 2001"/>
              <a:gd name="T91" fmla="*/ 2147483647 h 1119"/>
              <a:gd name="T92" fmla="*/ 2147483647 w 2001"/>
              <a:gd name="T93" fmla="*/ 2147483647 h 1119"/>
              <a:gd name="T94" fmla="*/ 2147483647 w 2001"/>
              <a:gd name="T95" fmla="*/ 2147483647 h 1119"/>
              <a:gd name="T96" fmla="*/ 2147483647 w 2001"/>
              <a:gd name="T97" fmla="*/ 2147483647 h 1119"/>
              <a:gd name="T98" fmla="*/ 2147483647 w 2001"/>
              <a:gd name="T99" fmla="*/ 2147483647 h 1119"/>
              <a:gd name="T100" fmla="*/ 2147483647 w 2001"/>
              <a:gd name="T101" fmla="*/ 2147483647 h 1119"/>
              <a:gd name="T102" fmla="*/ 2147483647 w 2001"/>
              <a:gd name="T103" fmla="*/ 2147483647 h 1119"/>
              <a:gd name="T104" fmla="*/ 2147483647 w 2001"/>
              <a:gd name="T105" fmla="*/ 2147483647 h 1119"/>
              <a:gd name="T106" fmla="*/ 2147483647 w 2001"/>
              <a:gd name="T107" fmla="*/ 2147483647 h 1119"/>
              <a:gd name="T108" fmla="*/ 2147483647 w 2001"/>
              <a:gd name="T109" fmla="*/ 2147483647 h 11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1"/>
              <a:gd name="T166" fmla="*/ 0 h 1119"/>
              <a:gd name="T167" fmla="*/ 2001 w 2001"/>
              <a:gd name="T168" fmla="*/ 1119 h 11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1" h="1119">
                <a:moveTo>
                  <a:pt x="2000" y="841"/>
                </a:moveTo>
                <a:lnTo>
                  <a:pt x="1931" y="861"/>
                </a:lnTo>
                <a:lnTo>
                  <a:pt x="1859" y="879"/>
                </a:lnTo>
                <a:lnTo>
                  <a:pt x="1786" y="895"/>
                </a:lnTo>
                <a:lnTo>
                  <a:pt x="1711" y="908"/>
                </a:lnTo>
                <a:lnTo>
                  <a:pt x="1634" y="918"/>
                </a:lnTo>
                <a:lnTo>
                  <a:pt x="1556" y="926"/>
                </a:lnTo>
                <a:lnTo>
                  <a:pt x="1477" y="930"/>
                </a:lnTo>
                <a:lnTo>
                  <a:pt x="1397" y="932"/>
                </a:lnTo>
                <a:lnTo>
                  <a:pt x="1325" y="930"/>
                </a:lnTo>
                <a:lnTo>
                  <a:pt x="1254" y="927"/>
                </a:lnTo>
                <a:lnTo>
                  <a:pt x="1184" y="921"/>
                </a:lnTo>
                <a:lnTo>
                  <a:pt x="1115" y="912"/>
                </a:lnTo>
                <a:lnTo>
                  <a:pt x="981" y="890"/>
                </a:lnTo>
                <a:lnTo>
                  <a:pt x="853" y="858"/>
                </a:lnTo>
                <a:lnTo>
                  <a:pt x="731" y="819"/>
                </a:lnTo>
                <a:lnTo>
                  <a:pt x="616" y="773"/>
                </a:lnTo>
                <a:lnTo>
                  <a:pt x="508" y="719"/>
                </a:lnTo>
                <a:lnTo>
                  <a:pt x="409" y="659"/>
                </a:lnTo>
                <a:lnTo>
                  <a:pt x="319" y="593"/>
                </a:lnTo>
                <a:lnTo>
                  <a:pt x="238" y="521"/>
                </a:lnTo>
                <a:lnTo>
                  <a:pt x="169" y="444"/>
                </a:lnTo>
                <a:lnTo>
                  <a:pt x="110" y="362"/>
                </a:lnTo>
                <a:lnTo>
                  <a:pt x="63" y="277"/>
                </a:lnTo>
                <a:lnTo>
                  <a:pt x="28" y="188"/>
                </a:lnTo>
                <a:lnTo>
                  <a:pt x="7" y="95"/>
                </a:lnTo>
                <a:lnTo>
                  <a:pt x="0" y="0"/>
                </a:lnTo>
                <a:lnTo>
                  <a:pt x="0" y="186"/>
                </a:lnTo>
                <a:lnTo>
                  <a:pt x="7" y="281"/>
                </a:lnTo>
                <a:lnTo>
                  <a:pt x="28" y="374"/>
                </a:lnTo>
                <a:lnTo>
                  <a:pt x="63" y="463"/>
                </a:lnTo>
                <a:lnTo>
                  <a:pt x="110" y="549"/>
                </a:lnTo>
                <a:lnTo>
                  <a:pt x="169" y="630"/>
                </a:lnTo>
                <a:lnTo>
                  <a:pt x="238" y="707"/>
                </a:lnTo>
                <a:lnTo>
                  <a:pt x="319" y="779"/>
                </a:lnTo>
                <a:lnTo>
                  <a:pt x="409" y="845"/>
                </a:lnTo>
                <a:lnTo>
                  <a:pt x="508" y="905"/>
                </a:lnTo>
                <a:lnTo>
                  <a:pt x="616" y="959"/>
                </a:lnTo>
                <a:lnTo>
                  <a:pt x="731" y="1005"/>
                </a:lnTo>
                <a:lnTo>
                  <a:pt x="853" y="1044"/>
                </a:lnTo>
                <a:lnTo>
                  <a:pt x="981" y="1076"/>
                </a:lnTo>
                <a:lnTo>
                  <a:pt x="1115" y="1099"/>
                </a:lnTo>
                <a:lnTo>
                  <a:pt x="1184" y="1107"/>
                </a:lnTo>
                <a:lnTo>
                  <a:pt x="1254" y="1113"/>
                </a:lnTo>
                <a:lnTo>
                  <a:pt x="1325" y="1116"/>
                </a:lnTo>
                <a:lnTo>
                  <a:pt x="1397" y="1118"/>
                </a:lnTo>
                <a:lnTo>
                  <a:pt x="1477" y="1116"/>
                </a:lnTo>
                <a:lnTo>
                  <a:pt x="1556" y="1112"/>
                </a:lnTo>
                <a:lnTo>
                  <a:pt x="1634" y="1104"/>
                </a:lnTo>
                <a:lnTo>
                  <a:pt x="1711" y="1094"/>
                </a:lnTo>
                <a:lnTo>
                  <a:pt x="1786" y="1081"/>
                </a:lnTo>
                <a:lnTo>
                  <a:pt x="1859" y="1066"/>
                </a:lnTo>
                <a:lnTo>
                  <a:pt x="1931" y="1047"/>
                </a:lnTo>
                <a:lnTo>
                  <a:pt x="2000" y="1027"/>
                </a:lnTo>
                <a:lnTo>
                  <a:pt x="2000" y="8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2295525" y="2168525"/>
            <a:ext cx="3843338" cy="2959100"/>
          </a:xfrm>
          <a:custGeom>
            <a:avLst/>
            <a:gdLst>
              <a:gd name="T0" fmla="*/ 2147483647 w 2723"/>
              <a:gd name="T1" fmla="*/ 2147483647 h 1864"/>
              <a:gd name="T2" fmla="*/ 2147483647 w 2723"/>
              <a:gd name="T3" fmla="*/ 2147483647 h 1864"/>
              <a:gd name="T4" fmla="*/ 2147483647 w 2723"/>
              <a:gd name="T5" fmla="*/ 2147483647 h 1864"/>
              <a:gd name="T6" fmla="*/ 2147483647 w 2723"/>
              <a:gd name="T7" fmla="*/ 2147483647 h 1864"/>
              <a:gd name="T8" fmla="*/ 2147483647 w 2723"/>
              <a:gd name="T9" fmla="*/ 2147483647 h 1864"/>
              <a:gd name="T10" fmla="*/ 2147483647 w 2723"/>
              <a:gd name="T11" fmla="*/ 2147483647 h 1864"/>
              <a:gd name="T12" fmla="*/ 2147483647 w 2723"/>
              <a:gd name="T13" fmla="*/ 2147483647 h 1864"/>
              <a:gd name="T14" fmla="*/ 2147483647 w 2723"/>
              <a:gd name="T15" fmla="*/ 2147483647 h 1864"/>
              <a:gd name="T16" fmla="*/ 2147483647 w 2723"/>
              <a:gd name="T17" fmla="*/ 2147483647 h 1864"/>
              <a:gd name="T18" fmla="*/ 2147483647 w 2723"/>
              <a:gd name="T19" fmla="*/ 2147483647 h 1864"/>
              <a:gd name="T20" fmla="*/ 2147483647 w 2723"/>
              <a:gd name="T21" fmla="*/ 2147483647 h 1864"/>
              <a:gd name="T22" fmla="*/ 2147483647 w 2723"/>
              <a:gd name="T23" fmla="*/ 2147483647 h 1864"/>
              <a:gd name="T24" fmla="*/ 2147483647 w 2723"/>
              <a:gd name="T25" fmla="*/ 2147483647 h 1864"/>
              <a:gd name="T26" fmla="*/ 2147483647 w 2723"/>
              <a:gd name="T27" fmla="*/ 2147483647 h 1864"/>
              <a:gd name="T28" fmla="*/ 2147483647 w 2723"/>
              <a:gd name="T29" fmla="*/ 2147483647 h 1864"/>
              <a:gd name="T30" fmla="*/ 2147483647 w 2723"/>
              <a:gd name="T31" fmla="*/ 2147483647 h 1864"/>
              <a:gd name="T32" fmla="*/ 2147483647 w 2723"/>
              <a:gd name="T33" fmla="*/ 0 h 1864"/>
              <a:gd name="T34" fmla="*/ 2147483647 w 2723"/>
              <a:gd name="T35" fmla="*/ 2147483647 h 1864"/>
              <a:gd name="T36" fmla="*/ 2147483647 w 2723"/>
              <a:gd name="T37" fmla="*/ 2147483647 h 1864"/>
              <a:gd name="T38" fmla="*/ 2147483647 w 2723"/>
              <a:gd name="T39" fmla="*/ 2147483647 h 1864"/>
              <a:gd name="T40" fmla="*/ 2147483647 w 2723"/>
              <a:gd name="T41" fmla="*/ 2147483647 h 1864"/>
              <a:gd name="T42" fmla="*/ 2147483647 w 2723"/>
              <a:gd name="T43" fmla="*/ 2147483647 h 1864"/>
              <a:gd name="T44" fmla="*/ 2147483647 w 2723"/>
              <a:gd name="T45" fmla="*/ 2147483647 h 1864"/>
              <a:gd name="T46" fmla="*/ 2147483647 w 2723"/>
              <a:gd name="T47" fmla="*/ 2147483647 h 1864"/>
              <a:gd name="T48" fmla="*/ 2147483647 w 2723"/>
              <a:gd name="T49" fmla="*/ 2147483647 h 1864"/>
              <a:gd name="T50" fmla="*/ 2147483647 w 2723"/>
              <a:gd name="T51" fmla="*/ 2147483647 h 1864"/>
              <a:gd name="T52" fmla="*/ 2147483647 w 2723"/>
              <a:gd name="T53" fmla="*/ 2147483647 h 1864"/>
              <a:gd name="T54" fmla="*/ 2147483647 w 2723"/>
              <a:gd name="T55" fmla="*/ 2147483647 h 1864"/>
              <a:gd name="T56" fmla="*/ 2147483647 w 2723"/>
              <a:gd name="T57" fmla="*/ 2147483647 h 1864"/>
              <a:gd name="T58" fmla="*/ 2147483647 w 2723"/>
              <a:gd name="T59" fmla="*/ 2147483647 h 1864"/>
              <a:gd name="T60" fmla="*/ 2147483647 w 2723"/>
              <a:gd name="T61" fmla="*/ 2147483647 h 1864"/>
              <a:gd name="T62" fmla="*/ 2147483647 w 2723"/>
              <a:gd name="T63" fmla="*/ 2147483647 h 1864"/>
              <a:gd name="T64" fmla="*/ 2147483647 w 2723"/>
              <a:gd name="T65" fmla="*/ 2147483647 h 1864"/>
              <a:gd name="T66" fmla="*/ 0 w 2723"/>
              <a:gd name="T67" fmla="*/ 2147483647 h 1864"/>
              <a:gd name="T68" fmla="*/ 2147483647 w 2723"/>
              <a:gd name="T69" fmla="*/ 2147483647 h 1864"/>
              <a:gd name="T70" fmla="*/ 2147483647 w 2723"/>
              <a:gd name="T71" fmla="*/ 2147483647 h 1864"/>
              <a:gd name="T72" fmla="*/ 2147483647 w 2723"/>
              <a:gd name="T73" fmla="*/ 2147483647 h 1864"/>
              <a:gd name="T74" fmla="*/ 2147483647 w 2723"/>
              <a:gd name="T75" fmla="*/ 2147483647 h 1864"/>
              <a:gd name="T76" fmla="*/ 2147483647 w 2723"/>
              <a:gd name="T77" fmla="*/ 2147483647 h 1864"/>
              <a:gd name="T78" fmla="*/ 2147483647 w 2723"/>
              <a:gd name="T79" fmla="*/ 2147483647 h 1864"/>
              <a:gd name="T80" fmla="*/ 2147483647 w 2723"/>
              <a:gd name="T81" fmla="*/ 2147483647 h 1864"/>
              <a:gd name="T82" fmla="*/ 2147483647 w 2723"/>
              <a:gd name="T83" fmla="*/ 2147483647 h 1864"/>
              <a:gd name="T84" fmla="*/ 2147483647 w 2723"/>
              <a:gd name="T85" fmla="*/ 2147483647 h 1864"/>
              <a:gd name="T86" fmla="*/ 2147483647 w 2723"/>
              <a:gd name="T87" fmla="*/ 2147483647 h 1864"/>
              <a:gd name="T88" fmla="*/ 2147483647 w 2723"/>
              <a:gd name="T89" fmla="*/ 2147483647 h 1864"/>
              <a:gd name="T90" fmla="*/ 2147483647 w 2723"/>
              <a:gd name="T91" fmla="*/ 2147483647 h 1864"/>
              <a:gd name="T92" fmla="*/ 2147483647 w 2723"/>
              <a:gd name="T93" fmla="*/ 2147483647 h 1864"/>
              <a:gd name="T94" fmla="*/ 2147483647 w 2723"/>
              <a:gd name="T95" fmla="*/ 2147483647 h 1864"/>
              <a:gd name="T96" fmla="*/ 2147483647 w 2723"/>
              <a:gd name="T97" fmla="*/ 2147483647 h 1864"/>
              <a:gd name="T98" fmla="*/ 2147483647 w 2723"/>
              <a:gd name="T99" fmla="*/ 2147483647 h 1864"/>
              <a:gd name="T100" fmla="*/ 2147483647 w 2723"/>
              <a:gd name="T101" fmla="*/ 2147483647 h 1864"/>
              <a:gd name="T102" fmla="*/ 2147483647 w 2723"/>
              <a:gd name="T103" fmla="*/ 2147483647 h 1864"/>
              <a:gd name="T104" fmla="*/ 2147483647 w 2723"/>
              <a:gd name="T105" fmla="*/ 2147483647 h 1864"/>
              <a:gd name="T106" fmla="*/ 2147483647 w 2723"/>
              <a:gd name="T107" fmla="*/ 2147483647 h 1864"/>
              <a:gd name="T108" fmla="*/ 2147483647 w 2723"/>
              <a:gd name="T109" fmla="*/ 2147483647 h 1864"/>
              <a:gd name="T110" fmla="*/ 2147483647 w 2723"/>
              <a:gd name="T111" fmla="*/ 2147483647 h 1864"/>
              <a:gd name="T112" fmla="*/ 2147483647 w 2723"/>
              <a:gd name="T113" fmla="*/ 2147483647 h 1864"/>
              <a:gd name="T114" fmla="*/ 2147483647 w 2723"/>
              <a:gd name="T115" fmla="*/ 2147483647 h 1864"/>
              <a:gd name="T116" fmla="*/ 2147483647 w 2723"/>
              <a:gd name="T117" fmla="*/ 2147483647 h 1864"/>
              <a:gd name="T118" fmla="*/ 2147483647 w 2723"/>
              <a:gd name="T119" fmla="*/ 2147483647 h 18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23"/>
              <a:gd name="T181" fmla="*/ 0 h 1864"/>
              <a:gd name="T182" fmla="*/ 2723 w 2723"/>
              <a:gd name="T183" fmla="*/ 1864 h 18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23" h="1864">
                <a:moveTo>
                  <a:pt x="2722" y="637"/>
                </a:moveTo>
                <a:lnTo>
                  <a:pt x="2683" y="569"/>
                </a:lnTo>
                <a:lnTo>
                  <a:pt x="2637" y="503"/>
                </a:lnTo>
                <a:lnTo>
                  <a:pt x="2584" y="441"/>
                </a:lnTo>
                <a:lnTo>
                  <a:pt x="2524" y="381"/>
                </a:lnTo>
                <a:lnTo>
                  <a:pt x="2457" y="325"/>
                </a:lnTo>
                <a:lnTo>
                  <a:pt x="2384" y="273"/>
                </a:lnTo>
                <a:lnTo>
                  <a:pt x="2305" y="224"/>
                </a:lnTo>
                <a:lnTo>
                  <a:pt x="2222" y="180"/>
                </a:lnTo>
                <a:lnTo>
                  <a:pt x="2132" y="139"/>
                </a:lnTo>
                <a:lnTo>
                  <a:pt x="2038" y="104"/>
                </a:lnTo>
                <a:lnTo>
                  <a:pt x="1940" y="73"/>
                </a:lnTo>
                <a:lnTo>
                  <a:pt x="1838" y="47"/>
                </a:lnTo>
                <a:lnTo>
                  <a:pt x="1732" y="27"/>
                </a:lnTo>
                <a:lnTo>
                  <a:pt x="1623" y="12"/>
                </a:lnTo>
                <a:lnTo>
                  <a:pt x="1511" y="3"/>
                </a:lnTo>
                <a:lnTo>
                  <a:pt x="1397" y="0"/>
                </a:lnTo>
                <a:lnTo>
                  <a:pt x="1254" y="5"/>
                </a:lnTo>
                <a:lnTo>
                  <a:pt x="1184" y="11"/>
                </a:lnTo>
                <a:lnTo>
                  <a:pt x="1115" y="19"/>
                </a:lnTo>
                <a:lnTo>
                  <a:pt x="981" y="42"/>
                </a:lnTo>
                <a:lnTo>
                  <a:pt x="853" y="73"/>
                </a:lnTo>
                <a:lnTo>
                  <a:pt x="731" y="112"/>
                </a:lnTo>
                <a:lnTo>
                  <a:pt x="616" y="159"/>
                </a:lnTo>
                <a:lnTo>
                  <a:pt x="508" y="213"/>
                </a:lnTo>
                <a:lnTo>
                  <a:pt x="409" y="273"/>
                </a:lnTo>
                <a:lnTo>
                  <a:pt x="319" y="339"/>
                </a:lnTo>
                <a:lnTo>
                  <a:pt x="238" y="411"/>
                </a:lnTo>
                <a:lnTo>
                  <a:pt x="169" y="487"/>
                </a:lnTo>
                <a:lnTo>
                  <a:pt x="110" y="569"/>
                </a:lnTo>
                <a:lnTo>
                  <a:pt x="63" y="655"/>
                </a:lnTo>
                <a:lnTo>
                  <a:pt x="28" y="744"/>
                </a:lnTo>
                <a:lnTo>
                  <a:pt x="7" y="836"/>
                </a:lnTo>
                <a:lnTo>
                  <a:pt x="0" y="932"/>
                </a:lnTo>
                <a:lnTo>
                  <a:pt x="7" y="1026"/>
                </a:lnTo>
                <a:lnTo>
                  <a:pt x="28" y="1119"/>
                </a:lnTo>
                <a:lnTo>
                  <a:pt x="63" y="1208"/>
                </a:lnTo>
                <a:lnTo>
                  <a:pt x="110" y="1294"/>
                </a:lnTo>
                <a:lnTo>
                  <a:pt x="169" y="1376"/>
                </a:lnTo>
                <a:lnTo>
                  <a:pt x="238" y="1452"/>
                </a:lnTo>
                <a:lnTo>
                  <a:pt x="319" y="1524"/>
                </a:lnTo>
                <a:lnTo>
                  <a:pt x="409" y="1590"/>
                </a:lnTo>
                <a:lnTo>
                  <a:pt x="508" y="1650"/>
                </a:lnTo>
                <a:lnTo>
                  <a:pt x="616" y="1704"/>
                </a:lnTo>
                <a:lnTo>
                  <a:pt x="731" y="1750"/>
                </a:lnTo>
                <a:lnTo>
                  <a:pt x="853" y="1790"/>
                </a:lnTo>
                <a:lnTo>
                  <a:pt x="981" y="1821"/>
                </a:lnTo>
                <a:lnTo>
                  <a:pt x="1115" y="1844"/>
                </a:lnTo>
                <a:lnTo>
                  <a:pt x="1254" y="1858"/>
                </a:lnTo>
                <a:lnTo>
                  <a:pt x="1397" y="1863"/>
                </a:lnTo>
                <a:lnTo>
                  <a:pt x="1477" y="1861"/>
                </a:lnTo>
                <a:lnTo>
                  <a:pt x="1556" y="1857"/>
                </a:lnTo>
                <a:lnTo>
                  <a:pt x="1634" y="1850"/>
                </a:lnTo>
                <a:lnTo>
                  <a:pt x="1711" y="1839"/>
                </a:lnTo>
                <a:lnTo>
                  <a:pt x="1786" y="1826"/>
                </a:lnTo>
                <a:lnTo>
                  <a:pt x="1859" y="1811"/>
                </a:lnTo>
                <a:lnTo>
                  <a:pt x="1930" y="1793"/>
                </a:lnTo>
                <a:lnTo>
                  <a:pt x="2000" y="1772"/>
                </a:lnTo>
                <a:lnTo>
                  <a:pt x="1397" y="932"/>
                </a:lnTo>
                <a:lnTo>
                  <a:pt x="2722" y="637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2295525" y="2168525"/>
            <a:ext cx="3843338" cy="2959100"/>
          </a:xfrm>
          <a:custGeom>
            <a:avLst/>
            <a:gdLst>
              <a:gd name="T0" fmla="*/ 2147483647 w 2723"/>
              <a:gd name="T1" fmla="*/ 2147483647 h 1864"/>
              <a:gd name="T2" fmla="*/ 2147483647 w 2723"/>
              <a:gd name="T3" fmla="*/ 2147483647 h 1864"/>
              <a:gd name="T4" fmla="*/ 2147483647 w 2723"/>
              <a:gd name="T5" fmla="*/ 2147483647 h 1864"/>
              <a:gd name="T6" fmla="*/ 2147483647 w 2723"/>
              <a:gd name="T7" fmla="*/ 2147483647 h 1864"/>
              <a:gd name="T8" fmla="*/ 2147483647 w 2723"/>
              <a:gd name="T9" fmla="*/ 2147483647 h 1864"/>
              <a:gd name="T10" fmla="*/ 2147483647 w 2723"/>
              <a:gd name="T11" fmla="*/ 2147483647 h 1864"/>
              <a:gd name="T12" fmla="*/ 2147483647 w 2723"/>
              <a:gd name="T13" fmla="*/ 2147483647 h 1864"/>
              <a:gd name="T14" fmla="*/ 2147483647 w 2723"/>
              <a:gd name="T15" fmla="*/ 2147483647 h 1864"/>
              <a:gd name="T16" fmla="*/ 2147483647 w 2723"/>
              <a:gd name="T17" fmla="*/ 2147483647 h 1864"/>
              <a:gd name="T18" fmla="*/ 2147483647 w 2723"/>
              <a:gd name="T19" fmla="*/ 2147483647 h 1864"/>
              <a:gd name="T20" fmla="*/ 2147483647 w 2723"/>
              <a:gd name="T21" fmla="*/ 2147483647 h 1864"/>
              <a:gd name="T22" fmla="*/ 2147483647 w 2723"/>
              <a:gd name="T23" fmla="*/ 2147483647 h 1864"/>
              <a:gd name="T24" fmla="*/ 2147483647 w 2723"/>
              <a:gd name="T25" fmla="*/ 2147483647 h 1864"/>
              <a:gd name="T26" fmla="*/ 2147483647 w 2723"/>
              <a:gd name="T27" fmla="*/ 2147483647 h 1864"/>
              <a:gd name="T28" fmla="*/ 2147483647 w 2723"/>
              <a:gd name="T29" fmla="*/ 2147483647 h 1864"/>
              <a:gd name="T30" fmla="*/ 2147483647 w 2723"/>
              <a:gd name="T31" fmla="*/ 2147483647 h 1864"/>
              <a:gd name="T32" fmla="*/ 2147483647 w 2723"/>
              <a:gd name="T33" fmla="*/ 0 h 1864"/>
              <a:gd name="T34" fmla="*/ 2147483647 w 2723"/>
              <a:gd name="T35" fmla="*/ 2147483647 h 1864"/>
              <a:gd name="T36" fmla="*/ 2147483647 w 2723"/>
              <a:gd name="T37" fmla="*/ 2147483647 h 1864"/>
              <a:gd name="T38" fmla="*/ 2147483647 w 2723"/>
              <a:gd name="T39" fmla="*/ 2147483647 h 1864"/>
              <a:gd name="T40" fmla="*/ 2147483647 w 2723"/>
              <a:gd name="T41" fmla="*/ 2147483647 h 1864"/>
              <a:gd name="T42" fmla="*/ 2147483647 w 2723"/>
              <a:gd name="T43" fmla="*/ 2147483647 h 1864"/>
              <a:gd name="T44" fmla="*/ 2147483647 w 2723"/>
              <a:gd name="T45" fmla="*/ 2147483647 h 1864"/>
              <a:gd name="T46" fmla="*/ 2147483647 w 2723"/>
              <a:gd name="T47" fmla="*/ 2147483647 h 1864"/>
              <a:gd name="T48" fmla="*/ 2147483647 w 2723"/>
              <a:gd name="T49" fmla="*/ 2147483647 h 1864"/>
              <a:gd name="T50" fmla="*/ 2147483647 w 2723"/>
              <a:gd name="T51" fmla="*/ 2147483647 h 1864"/>
              <a:gd name="T52" fmla="*/ 2147483647 w 2723"/>
              <a:gd name="T53" fmla="*/ 2147483647 h 1864"/>
              <a:gd name="T54" fmla="*/ 2147483647 w 2723"/>
              <a:gd name="T55" fmla="*/ 2147483647 h 1864"/>
              <a:gd name="T56" fmla="*/ 2147483647 w 2723"/>
              <a:gd name="T57" fmla="*/ 2147483647 h 1864"/>
              <a:gd name="T58" fmla="*/ 2147483647 w 2723"/>
              <a:gd name="T59" fmla="*/ 2147483647 h 1864"/>
              <a:gd name="T60" fmla="*/ 2147483647 w 2723"/>
              <a:gd name="T61" fmla="*/ 2147483647 h 1864"/>
              <a:gd name="T62" fmla="*/ 2147483647 w 2723"/>
              <a:gd name="T63" fmla="*/ 2147483647 h 1864"/>
              <a:gd name="T64" fmla="*/ 2147483647 w 2723"/>
              <a:gd name="T65" fmla="*/ 2147483647 h 1864"/>
              <a:gd name="T66" fmla="*/ 0 w 2723"/>
              <a:gd name="T67" fmla="*/ 2147483647 h 1864"/>
              <a:gd name="T68" fmla="*/ 2147483647 w 2723"/>
              <a:gd name="T69" fmla="*/ 2147483647 h 1864"/>
              <a:gd name="T70" fmla="*/ 2147483647 w 2723"/>
              <a:gd name="T71" fmla="*/ 2147483647 h 1864"/>
              <a:gd name="T72" fmla="*/ 2147483647 w 2723"/>
              <a:gd name="T73" fmla="*/ 2147483647 h 1864"/>
              <a:gd name="T74" fmla="*/ 2147483647 w 2723"/>
              <a:gd name="T75" fmla="*/ 2147483647 h 1864"/>
              <a:gd name="T76" fmla="*/ 2147483647 w 2723"/>
              <a:gd name="T77" fmla="*/ 2147483647 h 1864"/>
              <a:gd name="T78" fmla="*/ 2147483647 w 2723"/>
              <a:gd name="T79" fmla="*/ 2147483647 h 1864"/>
              <a:gd name="T80" fmla="*/ 2147483647 w 2723"/>
              <a:gd name="T81" fmla="*/ 2147483647 h 1864"/>
              <a:gd name="T82" fmla="*/ 2147483647 w 2723"/>
              <a:gd name="T83" fmla="*/ 2147483647 h 1864"/>
              <a:gd name="T84" fmla="*/ 2147483647 w 2723"/>
              <a:gd name="T85" fmla="*/ 2147483647 h 1864"/>
              <a:gd name="T86" fmla="*/ 2147483647 w 2723"/>
              <a:gd name="T87" fmla="*/ 2147483647 h 1864"/>
              <a:gd name="T88" fmla="*/ 2147483647 w 2723"/>
              <a:gd name="T89" fmla="*/ 2147483647 h 1864"/>
              <a:gd name="T90" fmla="*/ 2147483647 w 2723"/>
              <a:gd name="T91" fmla="*/ 2147483647 h 1864"/>
              <a:gd name="T92" fmla="*/ 2147483647 w 2723"/>
              <a:gd name="T93" fmla="*/ 2147483647 h 1864"/>
              <a:gd name="T94" fmla="*/ 2147483647 w 2723"/>
              <a:gd name="T95" fmla="*/ 2147483647 h 1864"/>
              <a:gd name="T96" fmla="*/ 2147483647 w 2723"/>
              <a:gd name="T97" fmla="*/ 2147483647 h 1864"/>
              <a:gd name="T98" fmla="*/ 2147483647 w 2723"/>
              <a:gd name="T99" fmla="*/ 2147483647 h 1864"/>
              <a:gd name="T100" fmla="*/ 2147483647 w 2723"/>
              <a:gd name="T101" fmla="*/ 2147483647 h 1864"/>
              <a:gd name="T102" fmla="*/ 2147483647 w 2723"/>
              <a:gd name="T103" fmla="*/ 2147483647 h 1864"/>
              <a:gd name="T104" fmla="*/ 2147483647 w 2723"/>
              <a:gd name="T105" fmla="*/ 2147483647 h 1864"/>
              <a:gd name="T106" fmla="*/ 2147483647 w 2723"/>
              <a:gd name="T107" fmla="*/ 2147483647 h 1864"/>
              <a:gd name="T108" fmla="*/ 2147483647 w 2723"/>
              <a:gd name="T109" fmla="*/ 2147483647 h 1864"/>
              <a:gd name="T110" fmla="*/ 2147483647 w 2723"/>
              <a:gd name="T111" fmla="*/ 2147483647 h 1864"/>
              <a:gd name="T112" fmla="*/ 2147483647 w 2723"/>
              <a:gd name="T113" fmla="*/ 2147483647 h 1864"/>
              <a:gd name="T114" fmla="*/ 2147483647 w 2723"/>
              <a:gd name="T115" fmla="*/ 2147483647 h 1864"/>
              <a:gd name="T116" fmla="*/ 2147483647 w 2723"/>
              <a:gd name="T117" fmla="*/ 2147483647 h 1864"/>
              <a:gd name="T118" fmla="*/ 2147483647 w 2723"/>
              <a:gd name="T119" fmla="*/ 2147483647 h 18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23"/>
              <a:gd name="T181" fmla="*/ 0 h 1864"/>
              <a:gd name="T182" fmla="*/ 2723 w 2723"/>
              <a:gd name="T183" fmla="*/ 1864 h 18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23" h="1864">
                <a:moveTo>
                  <a:pt x="2722" y="637"/>
                </a:moveTo>
                <a:lnTo>
                  <a:pt x="2683" y="569"/>
                </a:lnTo>
                <a:lnTo>
                  <a:pt x="2637" y="503"/>
                </a:lnTo>
                <a:lnTo>
                  <a:pt x="2584" y="441"/>
                </a:lnTo>
                <a:lnTo>
                  <a:pt x="2524" y="381"/>
                </a:lnTo>
                <a:lnTo>
                  <a:pt x="2457" y="325"/>
                </a:lnTo>
                <a:lnTo>
                  <a:pt x="2384" y="273"/>
                </a:lnTo>
                <a:lnTo>
                  <a:pt x="2305" y="224"/>
                </a:lnTo>
                <a:lnTo>
                  <a:pt x="2222" y="180"/>
                </a:lnTo>
                <a:lnTo>
                  <a:pt x="2132" y="139"/>
                </a:lnTo>
                <a:lnTo>
                  <a:pt x="2038" y="104"/>
                </a:lnTo>
                <a:lnTo>
                  <a:pt x="1940" y="73"/>
                </a:lnTo>
                <a:lnTo>
                  <a:pt x="1838" y="47"/>
                </a:lnTo>
                <a:lnTo>
                  <a:pt x="1732" y="27"/>
                </a:lnTo>
                <a:lnTo>
                  <a:pt x="1623" y="12"/>
                </a:lnTo>
                <a:lnTo>
                  <a:pt x="1511" y="3"/>
                </a:lnTo>
                <a:lnTo>
                  <a:pt x="1397" y="0"/>
                </a:lnTo>
                <a:lnTo>
                  <a:pt x="1254" y="5"/>
                </a:lnTo>
                <a:lnTo>
                  <a:pt x="1184" y="11"/>
                </a:lnTo>
                <a:lnTo>
                  <a:pt x="1115" y="19"/>
                </a:lnTo>
                <a:lnTo>
                  <a:pt x="981" y="42"/>
                </a:lnTo>
                <a:lnTo>
                  <a:pt x="853" y="73"/>
                </a:lnTo>
                <a:lnTo>
                  <a:pt x="731" y="112"/>
                </a:lnTo>
                <a:lnTo>
                  <a:pt x="616" y="159"/>
                </a:lnTo>
                <a:lnTo>
                  <a:pt x="508" y="213"/>
                </a:lnTo>
                <a:lnTo>
                  <a:pt x="409" y="273"/>
                </a:lnTo>
                <a:lnTo>
                  <a:pt x="319" y="339"/>
                </a:lnTo>
                <a:lnTo>
                  <a:pt x="238" y="411"/>
                </a:lnTo>
                <a:lnTo>
                  <a:pt x="169" y="487"/>
                </a:lnTo>
                <a:lnTo>
                  <a:pt x="110" y="569"/>
                </a:lnTo>
                <a:lnTo>
                  <a:pt x="63" y="655"/>
                </a:lnTo>
                <a:lnTo>
                  <a:pt x="28" y="744"/>
                </a:lnTo>
                <a:lnTo>
                  <a:pt x="7" y="836"/>
                </a:lnTo>
                <a:lnTo>
                  <a:pt x="0" y="932"/>
                </a:lnTo>
                <a:lnTo>
                  <a:pt x="7" y="1026"/>
                </a:lnTo>
                <a:lnTo>
                  <a:pt x="28" y="1119"/>
                </a:lnTo>
                <a:lnTo>
                  <a:pt x="63" y="1208"/>
                </a:lnTo>
                <a:lnTo>
                  <a:pt x="110" y="1294"/>
                </a:lnTo>
                <a:lnTo>
                  <a:pt x="169" y="1376"/>
                </a:lnTo>
                <a:lnTo>
                  <a:pt x="238" y="1452"/>
                </a:lnTo>
                <a:lnTo>
                  <a:pt x="319" y="1524"/>
                </a:lnTo>
                <a:lnTo>
                  <a:pt x="409" y="1590"/>
                </a:lnTo>
                <a:lnTo>
                  <a:pt x="508" y="1650"/>
                </a:lnTo>
                <a:lnTo>
                  <a:pt x="616" y="1704"/>
                </a:lnTo>
                <a:lnTo>
                  <a:pt x="731" y="1750"/>
                </a:lnTo>
                <a:lnTo>
                  <a:pt x="853" y="1790"/>
                </a:lnTo>
                <a:lnTo>
                  <a:pt x="981" y="1821"/>
                </a:lnTo>
                <a:lnTo>
                  <a:pt x="1115" y="1844"/>
                </a:lnTo>
                <a:lnTo>
                  <a:pt x="1254" y="1858"/>
                </a:lnTo>
                <a:lnTo>
                  <a:pt x="1397" y="1863"/>
                </a:lnTo>
                <a:lnTo>
                  <a:pt x="1477" y="1861"/>
                </a:lnTo>
                <a:lnTo>
                  <a:pt x="1556" y="1857"/>
                </a:lnTo>
                <a:lnTo>
                  <a:pt x="1634" y="1850"/>
                </a:lnTo>
                <a:lnTo>
                  <a:pt x="1711" y="1839"/>
                </a:lnTo>
                <a:lnTo>
                  <a:pt x="1786" y="1826"/>
                </a:lnTo>
                <a:lnTo>
                  <a:pt x="1859" y="1811"/>
                </a:lnTo>
                <a:lnTo>
                  <a:pt x="1930" y="1793"/>
                </a:lnTo>
                <a:lnTo>
                  <a:pt x="2000" y="1772"/>
                </a:lnTo>
                <a:lnTo>
                  <a:pt x="1397" y="932"/>
                </a:lnTo>
                <a:lnTo>
                  <a:pt x="2722" y="63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 flipV="1">
            <a:off x="2266950" y="3000375"/>
            <a:ext cx="188913" cy="603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Freeform 27"/>
          <p:cNvSpPr>
            <a:spLocks/>
          </p:cNvSpPr>
          <p:nvPr/>
        </p:nvSpPr>
        <p:spPr bwMode="auto">
          <a:xfrm>
            <a:off x="4267200" y="3179763"/>
            <a:ext cx="1973263" cy="469900"/>
          </a:xfrm>
          <a:custGeom>
            <a:avLst/>
            <a:gdLst>
              <a:gd name="T0" fmla="*/ 2147483647 w 1398"/>
              <a:gd name="T1" fmla="*/ 2147483647 h 296"/>
              <a:gd name="T2" fmla="*/ 2147483647 w 1398"/>
              <a:gd name="T3" fmla="*/ 2147483647 h 296"/>
              <a:gd name="T4" fmla="*/ 2147483647 w 1398"/>
              <a:gd name="T5" fmla="*/ 2147483647 h 296"/>
              <a:gd name="T6" fmla="*/ 2147483647 w 1398"/>
              <a:gd name="T7" fmla="*/ 2147483647 h 296"/>
              <a:gd name="T8" fmla="*/ 2147483647 w 1398"/>
              <a:gd name="T9" fmla="*/ 0 h 296"/>
              <a:gd name="T10" fmla="*/ 0 w 1398"/>
              <a:gd name="T11" fmla="*/ 2147483647 h 296"/>
              <a:gd name="T12" fmla="*/ 2147483647 w 1398"/>
              <a:gd name="T13" fmla="*/ 2147483647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8"/>
              <a:gd name="T22" fmla="*/ 0 h 296"/>
              <a:gd name="T23" fmla="*/ 1398 w 139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8" h="296">
                <a:moveTo>
                  <a:pt x="1397" y="295"/>
                </a:moveTo>
                <a:lnTo>
                  <a:pt x="1392" y="218"/>
                </a:lnTo>
                <a:lnTo>
                  <a:pt x="1379" y="143"/>
                </a:lnTo>
                <a:lnTo>
                  <a:pt x="1356" y="71"/>
                </a:lnTo>
                <a:lnTo>
                  <a:pt x="1326" y="0"/>
                </a:lnTo>
                <a:lnTo>
                  <a:pt x="0" y="295"/>
                </a:lnTo>
                <a:lnTo>
                  <a:pt x="1397" y="295"/>
                </a:lnTo>
              </a:path>
            </a:pathLst>
          </a:custGeom>
          <a:solidFill>
            <a:srgbClr val="FF99CC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Freeform 28"/>
          <p:cNvSpPr>
            <a:spLocks/>
          </p:cNvSpPr>
          <p:nvPr/>
        </p:nvSpPr>
        <p:spPr bwMode="auto">
          <a:xfrm>
            <a:off x="4267200" y="3179763"/>
            <a:ext cx="1973263" cy="469900"/>
          </a:xfrm>
          <a:custGeom>
            <a:avLst/>
            <a:gdLst>
              <a:gd name="T0" fmla="*/ 2147483647 w 1398"/>
              <a:gd name="T1" fmla="*/ 2147483647 h 296"/>
              <a:gd name="T2" fmla="*/ 2147483647 w 1398"/>
              <a:gd name="T3" fmla="*/ 2147483647 h 296"/>
              <a:gd name="T4" fmla="*/ 2147483647 w 1398"/>
              <a:gd name="T5" fmla="*/ 2147483647 h 296"/>
              <a:gd name="T6" fmla="*/ 2147483647 w 1398"/>
              <a:gd name="T7" fmla="*/ 2147483647 h 296"/>
              <a:gd name="T8" fmla="*/ 2147483647 w 1398"/>
              <a:gd name="T9" fmla="*/ 0 h 296"/>
              <a:gd name="T10" fmla="*/ 0 w 1398"/>
              <a:gd name="T11" fmla="*/ 2147483647 h 296"/>
              <a:gd name="T12" fmla="*/ 2147483647 w 1398"/>
              <a:gd name="T13" fmla="*/ 2147483647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8"/>
              <a:gd name="T22" fmla="*/ 0 h 296"/>
              <a:gd name="T23" fmla="*/ 1398 w 139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8" h="296">
                <a:moveTo>
                  <a:pt x="1397" y="295"/>
                </a:moveTo>
                <a:lnTo>
                  <a:pt x="1392" y="218"/>
                </a:lnTo>
                <a:lnTo>
                  <a:pt x="1379" y="143"/>
                </a:lnTo>
                <a:lnTo>
                  <a:pt x="1356" y="71"/>
                </a:lnTo>
                <a:lnTo>
                  <a:pt x="1326" y="0"/>
                </a:lnTo>
                <a:lnTo>
                  <a:pt x="0" y="295"/>
                </a:lnTo>
                <a:lnTo>
                  <a:pt x="1397" y="29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V="1">
            <a:off x="6213475" y="3394075"/>
            <a:ext cx="196850" cy="222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Freeform 30"/>
          <p:cNvSpPr>
            <a:spLocks/>
          </p:cNvSpPr>
          <p:nvPr/>
        </p:nvSpPr>
        <p:spPr bwMode="auto">
          <a:xfrm>
            <a:off x="4267200" y="3648075"/>
            <a:ext cx="1973263" cy="193675"/>
          </a:xfrm>
          <a:custGeom>
            <a:avLst/>
            <a:gdLst>
              <a:gd name="T0" fmla="*/ 2147483647 w 1398"/>
              <a:gd name="T1" fmla="*/ 2147483647 h 122"/>
              <a:gd name="T2" fmla="*/ 2147483647 w 1398"/>
              <a:gd name="T3" fmla="*/ 2147483647 h 122"/>
              <a:gd name="T4" fmla="*/ 2147483647 w 1398"/>
              <a:gd name="T5" fmla="*/ 0 h 122"/>
              <a:gd name="T6" fmla="*/ 0 w 1398"/>
              <a:gd name="T7" fmla="*/ 0 h 122"/>
              <a:gd name="T8" fmla="*/ 2147483647 w 139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8"/>
              <a:gd name="T16" fmla="*/ 0 h 122"/>
              <a:gd name="T17" fmla="*/ 1398 w 139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8" h="122">
                <a:moveTo>
                  <a:pt x="1385" y="121"/>
                </a:moveTo>
                <a:lnTo>
                  <a:pt x="1394" y="61"/>
                </a:lnTo>
                <a:lnTo>
                  <a:pt x="1397" y="0"/>
                </a:lnTo>
                <a:lnTo>
                  <a:pt x="0" y="0"/>
                </a:lnTo>
                <a:lnTo>
                  <a:pt x="1385" y="121"/>
                </a:lnTo>
              </a:path>
            </a:pathLst>
          </a:custGeom>
          <a:solidFill>
            <a:srgbClr val="66FF33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Freeform 31"/>
          <p:cNvSpPr>
            <a:spLocks/>
          </p:cNvSpPr>
          <p:nvPr/>
        </p:nvSpPr>
        <p:spPr bwMode="auto">
          <a:xfrm>
            <a:off x="4267200" y="3648075"/>
            <a:ext cx="1973263" cy="193675"/>
          </a:xfrm>
          <a:custGeom>
            <a:avLst/>
            <a:gdLst>
              <a:gd name="T0" fmla="*/ 2147483647 w 1398"/>
              <a:gd name="T1" fmla="*/ 2147483647 h 122"/>
              <a:gd name="T2" fmla="*/ 2147483647 w 1398"/>
              <a:gd name="T3" fmla="*/ 2147483647 h 122"/>
              <a:gd name="T4" fmla="*/ 2147483647 w 1398"/>
              <a:gd name="T5" fmla="*/ 0 h 122"/>
              <a:gd name="T6" fmla="*/ 0 w 1398"/>
              <a:gd name="T7" fmla="*/ 0 h 122"/>
              <a:gd name="T8" fmla="*/ 2147483647 w 1398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8"/>
              <a:gd name="T16" fmla="*/ 0 h 122"/>
              <a:gd name="T17" fmla="*/ 1398 w 139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8" h="122">
                <a:moveTo>
                  <a:pt x="1385" y="121"/>
                </a:moveTo>
                <a:lnTo>
                  <a:pt x="1394" y="61"/>
                </a:lnTo>
                <a:lnTo>
                  <a:pt x="1397" y="0"/>
                </a:lnTo>
                <a:lnTo>
                  <a:pt x="0" y="0"/>
                </a:lnTo>
                <a:lnTo>
                  <a:pt x="1385" y="1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6234113" y="4035425"/>
            <a:ext cx="198437" cy="95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Freeform 33"/>
          <p:cNvSpPr>
            <a:spLocks/>
          </p:cNvSpPr>
          <p:nvPr/>
        </p:nvSpPr>
        <p:spPr bwMode="auto">
          <a:xfrm>
            <a:off x="4267200" y="3648075"/>
            <a:ext cx="1955800" cy="1139825"/>
          </a:xfrm>
          <a:custGeom>
            <a:avLst/>
            <a:gdLst>
              <a:gd name="T0" fmla="*/ 2147483647 w 1386"/>
              <a:gd name="T1" fmla="*/ 2147483647 h 718"/>
              <a:gd name="T2" fmla="*/ 2147483647 w 1386"/>
              <a:gd name="T3" fmla="*/ 2147483647 h 718"/>
              <a:gd name="T4" fmla="*/ 2147483647 w 1386"/>
              <a:gd name="T5" fmla="*/ 2147483647 h 718"/>
              <a:gd name="T6" fmla="*/ 2147483647 w 1386"/>
              <a:gd name="T7" fmla="*/ 2147483647 h 718"/>
              <a:gd name="T8" fmla="*/ 2147483647 w 1386"/>
              <a:gd name="T9" fmla="*/ 2147483647 h 718"/>
              <a:gd name="T10" fmla="*/ 2147483647 w 1386"/>
              <a:gd name="T11" fmla="*/ 2147483647 h 718"/>
              <a:gd name="T12" fmla="*/ 2147483647 w 1386"/>
              <a:gd name="T13" fmla="*/ 2147483647 h 718"/>
              <a:gd name="T14" fmla="*/ 2147483647 w 1386"/>
              <a:gd name="T15" fmla="*/ 2147483647 h 718"/>
              <a:gd name="T16" fmla="*/ 2147483647 w 1386"/>
              <a:gd name="T17" fmla="*/ 2147483647 h 718"/>
              <a:gd name="T18" fmla="*/ 0 w 1386"/>
              <a:gd name="T19" fmla="*/ 0 h 718"/>
              <a:gd name="T20" fmla="*/ 2147483647 w 1386"/>
              <a:gd name="T21" fmla="*/ 2147483647 h 7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6"/>
              <a:gd name="T34" fmla="*/ 0 h 718"/>
              <a:gd name="T35" fmla="*/ 1386 w 1386"/>
              <a:gd name="T36" fmla="*/ 718 h 7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6" h="718">
                <a:moveTo>
                  <a:pt x="893" y="717"/>
                </a:moveTo>
                <a:lnTo>
                  <a:pt x="987" y="659"/>
                </a:lnTo>
                <a:lnTo>
                  <a:pt x="1074" y="595"/>
                </a:lnTo>
                <a:lnTo>
                  <a:pt x="1152" y="527"/>
                </a:lnTo>
                <a:lnTo>
                  <a:pt x="1220" y="454"/>
                </a:lnTo>
                <a:lnTo>
                  <a:pt x="1278" y="376"/>
                </a:lnTo>
                <a:lnTo>
                  <a:pt x="1325" y="294"/>
                </a:lnTo>
                <a:lnTo>
                  <a:pt x="1361" y="209"/>
                </a:lnTo>
                <a:lnTo>
                  <a:pt x="1385" y="121"/>
                </a:lnTo>
                <a:lnTo>
                  <a:pt x="0" y="0"/>
                </a:lnTo>
                <a:lnTo>
                  <a:pt x="893" y="717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Freeform 34"/>
          <p:cNvSpPr>
            <a:spLocks/>
          </p:cNvSpPr>
          <p:nvPr/>
        </p:nvSpPr>
        <p:spPr bwMode="auto">
          <a:xfrm>
            <a:off x="4267200" y="3648075"/>
            <a:ext cx="1955800" cy="1139825"/>
          </a:xfrm>
          <a:custGeom>
            <a:avLst/>
            <a:gdLst>
              <a:gd name="T0" fmla="*/ 2147483647 w 1386"/>
              <a:gd name="T1" fmla="*/ 2147483647 h 718"/>
              <a:gd name="T2" fmla="*/ 2147483647 w 1386"/>
              <a:gd name="T3" fmla="*/ 2147483647 h 718"/>
              <a:gd name="T4" fmla="*/ 2147483647 w 1386"/>
              <a:gd name="T5" fmla="*/ 2147483647 h 718"/>
              <a:gd name="T6" fmla="*/ 2147483647 w 1386"/>
              <a:gd name="T7" fmla="*/ 2147483647 h 718"/>
              <a:gd name="T8" fmla="*/ 2147483647 w 1386"/>
              <a:gd name="T9" fmla="*/ 2147483647 h 718"/>
              <a:gd name="T10" fmla="*/ 2147483647 w 1386"/>
              <a:gd name="T11" fmla="*/ 2147483647 h 718"/>
              <a:gd name="T12" fmla="*/ 2147483647 w 1386"/>
              <a:gd name="T13" fmla="*/ 2147483647 h 718"/>
              <a:gd name="T14" fmla="*/ 2147483647 w 1386"/>
              <a:gd name="T15" fmla="*/ 2147483647 h 718"/>
              <a:gd name="T16" fmla="*/ 2147483647 w 1386"/>
              <a:gd name="T17" fmla="*/ 2147483647 h 718"/>
              <a:gd name="T18" fmla="*/ 0 w 1386"/>
              <a:gd name="T19" fmla="*/ 0 h 718"/>
              <a:gd name="T20" fmla="*/ 2147483647 w 1386"/>
              <a:gd name="T21" fmla="*/ 2147483647 h 7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6"/>
              <a:gd name="T34" fmla="*/ 0 h 718"/>
              <a:gd name="T35" fmla="*/ 1386 w 1386"/>
              <a:gd name="T36" fmla="*/ 718 h 7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6" h="718">
                <a:moveTo>
                  <a:pt x="893" y="717"/>
                </a:moveTo>
                <a:lnTo>
                  <a:pt x="987" y="659"/>
                </a:lnTo>
                <a:lnTo>
                  <a:pt x="1074" y="595"/>
                </a:lnTo>
                <a:lnTo>
                  <a:pt x="1152" y="527"/>
                </a:lnTo>
                <a:lnTo>
                  <a:pt x="1220" y="454"/>
                </a:lnTo>
                <a:lnTo>
                  <a:pt x="1278" y="376"/>
                </a:lnTo>
                <a:lnTo>
                  <a:pt x="1325" y="294"/>
                </a:lnTo>
                <a:lnTo>
                  <a:pt x="1361" y="209"/>
                </a:lnTo>
                <a:lnTo>
                  <a:pt x="1385" y="121"/>
                </a:lnTo>
                <a:lnTo>
                  <a:pt x="0" y="0"/>
                </a:lnTo>
                <a:lnTo>
                  <a:pt x="893" y="7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5994400" y="4654550"/>
            <a:ext cx="184150" cy="76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Freeform 36"/>
          <p:cNvSpPr>
            <a:spLocks/>
          </p:cNvSpPr>
          <p:nvPr/>
        </p:nvSpPr>
        <p:spPr bwMode="auto">
          <a:xfrm>
            <a:off x="4267200" y="3648075"/>
            <a:ext cx="1260475" cy="1335088"/>
          </a:xfrm>
          <a:custGeom>
            <a:avLst/>
            <a:gdLst>
              <a:gd name="T0" fmla="*/ 2147483647 w 893"/>
              <a:gd name="T1" fmla="*/ 2147483647 h 841"/>
              <a:gd name="T2" fmla="*/ 2147483647 w 893"/>
              <a:gd name="T3" fmla="*/ 2147483647 h 841"/>
              <a:gd name="T4" fmla="*/ 2147483647 w 893"/>
              <a:gd name="T5" fmla="*/ 2147483647 h 841"/>
              <a:gd name="T6" fmla="*/ 2147483647 w 893"/>
              <a:gd name="T7" fmla="*/ 2147483647 h 841"/>
              <a:gd name="T8" fmla="*/ 2147483647 w 893"/>
              <a:gd name="T9" fmla="*/ 2147483647 h 841"/>
              <a:gd name="T10" fmla="*/ 0 w 893"/>
              <a:gd name="T11" fmla="*/ 0 h 841"/>
              <a:gd name="T12" fmla="*/ 2147483647 w 893"/>
              <a:gd name="T13" fmla="*/ 2147483647 h 8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3"/>
              <a:gd name="T22" fmla="*/ 0 h 841"/>
              <a:gd name="T23" fmla="*/ 893 w 893"/>
              <a:gd name="T24" fmla="*/ 841 h 8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3" h="841">
                <a:moveTo>
                  <a:pt x="603" y="840"/>
                </a:moveTo>
                <a:lnTo>
                  <a:pt x="679" y="813"/>
                </a:lnTo>
                <a:lnTo>
                  <a:pt x="753" y="783"/>
                </a:lnTo>
                <a:lnTo>
                  <a:pt x="824" y="751"/>
                </a:lnTo>
                <a:lnTo>
                  <a:pt x="892" y="716"/>
                </a:lnTo>
                <a:lnTo>
                  <a:pt x="0" y="0"/>
                </a:lnTo>
                <a:lnTo>
                  <a:pt x="603" y="840"/>
                </a:lnTo>
              </a:path>
            </a:pathLst>
          </a:custGeom>
          <a:solidFill>
            <a:srgbClr val="80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Freeform 37"/>
          <p:cNvSpPr>
            <a:spLocks/>
          </p:cNvSpPr>
          <p:nvPr/>
        </p:nvSpPr>
        <p:spPr bwMode="auto">
          <a:xfrm>
            <a:off x="4267200" y="3648075"/>
            <a:ext cx="1260475" cy="1335088"/>
          </a:xfrm>
          <a:custGeom>
            <a:avLst/>
            <a:gdLst>
              <a:gd name="T0" fmla="*/ 2147483647 w 893"/>
              <a:gd name="T1" fmla="*/ 2147483647 h 841"/>
              <a:gd name="T2" fmla="*/ 2147483647 w 893"/>
              <a:gd name="T3" fmla="*/ 2147483647 h 841"/>
              <a:gd name="T4" fmla="*/ 2147483647 w 893"/>
              <a:gd name="T5" fmla="*/ 2147483647 h 841"/>
              <a:gd name="T6" fmla="*/ 2147483647 w 893"/>
              <a:gd name="T7" fmla="*/ 2147483647 h 841"/>
              <a:gd name="T8" fmla="*/ 2147483647 w 893"/>
              <a:gd name="T9" fmla="*/ 2147483647 h 841"/>
              <a:gd name="T10" fmla="*/ 0 w 893"/>
              <a:gd name="T11" fmla="*/ 0 h 841"/>
              <a:gd name="T12" fmla="*/ 2147483647 w 893"/>
              <a:gd name="T13" fmla="*/ 2147483647 h 8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3"/>
              <a:gd name="T22" fmla="*/ 0 h 841"/>
              <a:gd name="T23" fmla="*/ 893 w 893"/>
              <a:gd name="T24" fmla="*/ 841 h 8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3" h="841">
                <a:moveTo>
                  <a:pt x="603" y="840"/>
                </a:moveTo>
                <a:lnTo>
                  <a:pt x="679" y="813"/>
                </a:lnTo>
                <a:lnTo>
                  <a:pt x="753" y="783"/>
                </a:lnTo>
                <a:lnTo>
                  <a:pt x="824" y="751"/>
                </a:lnTo>
                <a:lnTo>
                  <a:pt x="892" y="716"/>
                </a:lnTo>
                <a:lnTo>
                  <a:pt x="0" y="0"/>
                </a:lnTo>
                <a:lnTo>
                  <a:pt x="603" y="84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5322888" y="5191125"/>
            <a:ext cx="127000" cy="15081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67" name="Rectangle 39"/>
          <p:cNvSpPr>
            <a:spLocks noChangeArrowheads="1"/>
          </p:cNvSpPr>
          <p:nvPr/>
        </p:nvSpPr>
        <p:spPr bwMode="auto">
          <a:xfrm>
            <a:off x="6445250" y="3132138"/>
            <a:ext cx="1217613" cy="2762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Homosexual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6889750" y="3402013"/>
            <a:ext cx="334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</a:rPr>
              <a:t>5 %</a:t>
            </a:r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1220788" y="2497138"/>
            <a:ext cx="1295400" cy="2762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Heterosexual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1625600" y="2767013"/>
            <a:ext cx="45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</a:rPr>
              <a:t>77 %</a:t>
            </a:r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5461000" y="5322888"/>
            <a:ext cx="1487488" cy="2762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IV Drug Abuse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6042025" y="5592763"/>
            <a:ext cx="45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</a:rPr>
              <a:t>11 %</a:t>
            </a:r>
          </a:p>
        </p:txBody>
      </p:sp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6261100" y="4710113"/>
            <a:ext cx="577850" cy="2762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Blood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6359525" y="4979988"/>
            <a:ext cx="334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</a:rPr>
              <a:t>5 %</a:t>
            </a:r>
          </a:p>
        </p:txBody>
      </p:sp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6534150" y="3784600"/>
            <a:ext cx="911225" cy="2762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Perinatal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6762750" y="4054475"/>
            <a:ext cx="334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</a:rPr>
              <a:t>2 %</a:t>
            </a:r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835025" y="112713"/>
            <a:ext cx="7466013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Mode of Transmission of Reported Cases,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EMR , 2007</a:t>
            </a:r>
          </a:p>
        </p:txBody>
      </p:sp>
      <p:sp>
        <p:nvSpPr>
          <p:cNvPr id="42034" name="Date Placeholder 4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DF501-7CDE-406E-A425-A06332F1E69E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42035" name="Slide Number Placeholder 5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9E793-77C4-4CA5-8DC2-657A297C3434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043113" y="304800"/>
            <a:ext cx="465931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What is AIDS ?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779463" y="1608138"/>
            <a:ext cx="7670800" cy="4032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Acquired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Immuno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-Deficiency Syndrome (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AIDS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) is a severe life-threatening clinical condition, first recognized as a distinct syndrome in  1981.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This syndrome represents the late stage of infection with the Human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Immuno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-deficiency  Virus  (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HIV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), which often results in progressive damage of the immune and other organ systems, especially the central nervous system (CNS)   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96F4F-B8F8-4ABD-BB53-541AAD96ACE6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2983E7-5E4C-43DD-A393-4FAF7EDAE24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HIV in Saudi Arabia-1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According to information from the National AIDS Control Program (May 2009) the following estimates are provided:</a:t>
            </a:r>
          </a:p>
          <a:p>
            <a:pPr lvl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HIV prevalence in adult population</a:t>
            </a:r>
            <a:r>
              <a:rPr lang="en-US" altLang="en-US" sz="2800" smtClean="0">
                <a:solidFill>
                  <a:srgbClr val="FFFFFF"/>
                </a:solidFill>
                <a:latin typeface="Times New Roman" pitchFamily="18" charset="0"/>
              </a:rPr>
              <a:t>: 0.01%</a:t>
            </a:r>
          </a:p>
          <a:p>
            <a:pPr lvl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Prevalence among TB patients: </a:t>
            </a:r>
            <a:r>
              <a:rPr lang="en-US" altLang="en-US" sz="2800" smtClean="0">
                <a:solidFill>
                  <a:srgbClr val="FFFFFF"/>
                </a:solidFill>
                <a:latin typeface="Times New Roman" pitchFamily="18" charset="0"/>
              </a:rPr>
              <a:t>Riyadh: 0.30%, (Surveillance reports from 2007)</a:t>
            </a:r>
          </a:p>
          <a:p>
            <a:pPr lvl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Prevalence among STI: </a:t>
            </a:r>
            <a:r>
              <a:rPr lang="en-US" altLang="en-US" sz="2800" smtClean="0">
                <a:solidFill>
                  <a:srgbClr val="FFFFFF"/>
                </a:solidFill>
                <a:latin typeface="Times New Roman" pitchFamily="18" charset="0"/>
              </a:rPr>
              <a:t>Riyadh: 2.80%, Jeddah: 1.20%, Dammam: 0.30% </a:t>
            </a:r>
          </a:p>
          <a:p>
            <a:pPr lvl="1"/>
            <a:endParaRPr lang="en-US" altLang="en-US" smtClean="0"/>
          </a:p>
        </p:txBody>
      </p:sp>
      <p:sp>
        <p:nvSpPr>
          <p:cNvPr id="4301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7030E4-9AB4-451C-8136-1A51C46DE413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430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D07422-6F5F-498E-AF0C-18504AFBD728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HIV in Saudi Arabia-2</a:t>
            </a: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FAD4B5-BFA0-4D91-A2D6-9D0B05FA99DE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C31E8F-B68A-4ACE-96E0-7E4F15BBD2E8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1" y="1295400"/>
          <a:ext cx="8062454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57800"/>
            <a:ext cx="7462838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HIV / AIDS Prevention &amp;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8138" y="1246188"/>
            <a:ext cx="8524875" cy="46164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Globally: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UNAIDS (includes 10 UN agencies); IHRA (International Harm Reduction Association)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Nationally: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MoH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- National AIDS Program (NAP),          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Multi-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sectoral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National AIDS Committee (NAC) including: health, education, higher education, information, Islamic Affairs, Sports &amp; Youth Welfare, planning, finance, labor, defense, interior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Non-governmental (civil service) organizations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66800" y="304800"/>
            <a:ext cx="7010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Control Bodies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151938" y="3208338"/>
            <a:ext cx="300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5000"/>
              </a:lnSpc>
              <a:buClr>
                <a:srgbClr val="FF0000"/>
              </a:buClr>
              <a:buSzPct val="85000"/>
              <a:buFont typeface="Wingdings" pitchFamily="2" charset="2"/>
              <a:buChar char="w"/>
            </a:pPr>
            <a:endParaRPr lang="en-US" altLang="en-US"/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A8C217-48B2-47AE-ADAC-C79CB5AB9A78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0CE55-E0F7-4D55-BE22-A62087206A47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3E1DA-CB10-43DC-B246-BC19150ED0E8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18B950-A879-4A68-8CBF-A675F3DEED36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762250"/>
            <a:ext cx="8601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822325" y="415925"/>
            <a:ext cx="5883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  <a:hlinkClick r:id="rId3"/>
              </a:rPr>
              <a:t>Global initiative 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100013" y="152400"/>
            <a:ext cx="8102600" cy="8382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70C0"/>
                </a:solidFill>
              </a:rPr>
              <a:t>MoH - National AIDS Control Program, KSA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59488"/>
          </a:xfrm>
        </p:spPr>
        <p:txBody>
          <a:bodyPr/>
          <a:lstStyle/>
          <a:p>
            <a:pPr marL="0" indent="0"/>
            <a:r>
              <a:rPr lang="en-US" altLang="en-US" sz="3200" smtClean="0"/>
              <a:t> </a:t>
            </a:r>
            <a:r>
              <a:rPr lang="en-US" altLang="en-US" sz="3300" smtClean="0"/>
              <a:t>Established back in 1986, in response to the emergence of HIV pandemic </a:t>
            </a:r>
          </a:p>
          <a:p>
            <a:pPr marL="0" indent="0"/>
            <a:r>
              <a:rPr lang="en-US" altLang="en-US" sz="3300" smtClean="0"/>
              <a:t> Responsible for defining and implementing strategies for preventive and control of HIV/AIDS/STI activities in KSA</a:t>
            </a:r>
          </a:p>
          <a:p>
            <a:pPr marL="0" indent="0"/>
            <a:r>
              <a:rPr lang="en-US" altLang="en-US" sz="3300" smtClean="0"/>
              <a:t> Supported by different committees of experts in related aspects</a:t>
            </a:r>
          </a:p>
          <a:p>
            <a:pPr marL="0" indent="0"/>
            <a:r>
              <a:rPr lang="en-US" altLang="en-US" sz="3300" smtClean="0"/>
              <a:t> Such program activities are integrated in existing national health system </a:t>
            </a:r>
            <a:endParaRPr lang="ar-SA" altLang="en-US" sz="3300" smtClean="0"/>
          </a:p>
          <a:p>
            <a:pPr marL="0" indent="0">
              <a:buFont typeface="Arial" pitchFamily="34" charset="0"/>
              <a:buNone/>
            </a:pPr>
            <a:endParaRPr lang="en-US" altLang="en-US" sz="4400" smtClean="0"/>
          </a:p>
        </p:txBody>
      </p:sp>
      <p:sp>
        <p:nvSpPr>
          <p:cNvPr id="4813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2E0A46-940F-43B2-9212-C03B6BC1E1E9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481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200F40-3E41-41FE-9846-1F5E978A4F4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6" descr="Screen shot 2011-11-18 at 12.13.1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2002" b="-132002"/>
          <a:stretch>
            <a:fillRect/>
          </a:stretch>
        </p:blipFill>
        <p:spPr>
          <a:xfrm>
            <a:off x="342900" y="-407988"/>
            <a:ext cx="8229600" cy="4751388"/>
          </a:xfrm>
        </p:spPr>
      </p:pic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DC491-58AC-46E1-8199-A2FB26AE1C6C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06F0E-033E-481D-8E2B-9A3AF75CCE0B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342900" y="3235325"/>
            <a:ext cx="8229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/>
              <a:t>To unify the strategy among the GCC countries that combat HIV/AIDS and motivate these countries to deal with HIV/AIDS in a way that goes in line with the global trend of HIV/AIDS prevention and control</a:t>
            </a:r>
            <a:endParaRPr lang="ar-SA" altLang="en-US" sz="2400"/>
          </a:p>
          <a:p>
            <a:pPr algn="ctr"/>
            <a:endParaRPr lang="ar-SA" altLang="en-US" sz="2400"/>
          </a:p>
          <a:p>
            <a:pPr algn="ctr"/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7" descr="Screen shot 2011-11-18 at 1.03.57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411" b="-11411"/>
          <a:stretch>
            <a:fillRect/>
          </a:stretch>
        </p:blipFill>
        <p:spPr>
          <a:xfrm>
            <a:off x="2735263" y="1600200"/>
            <a:ext cx="4038600" cy="4525963"/>
          </a:xfrm>
        </p:spPr>
      </p:pic>
      <p:sp>
        <p:nvSpPr>
          <p:cNvPr id="5017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3AA7D1-31AC-437E-824E-8B383B484E20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76427F-91F0-4F0A-85B0-6C21BD6C3B26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385763" y="1130300"/>
            <a:ext cx="8504237" cy="43624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w"/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 Primary: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Health education, preventing transmission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w"/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 Secondary: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health education, counseling, health care, support (avoid stigmatization, discrimination), protect society (public health measures)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w"/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 Tertiary: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care for the terminally ill, managing complications and associated conditions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35075" y="4089400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143000" y="4557713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066800" y="304800"/>
            <a:ext cx="7010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Preventive Measures</a:t>
            </a:r>
          </a:p>
        </p:txBody>
      </p:sp>
      <p:sp>
        <p:nvSpPr>
          <p:cNvPr id="5120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DEE90-4EF1-46B2-9205-3539E687C22B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F5AC1B-A604-4F6F-841C-4EF47A64CFB2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482600" y="1295400"/>
            <a:ext cx="8458200" cy="5651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 (Arabic)" charset="0"/>
              </a:rPr>
              <a:t> Anti retroviral treatment (ART)</a:t>
            </a:r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 (Arabic)" charset="0"/>
              </a:rPr>
              <a:t> </a:t>
            </a:r>
            <a:r>
              <a:rPr lang="en-US" sz="2400" dirty="0" err="1">
                <a:hlinkClick r:id="rId3" action="ppaction://hlinkfile" tooltip="Zidovudine"/>
              </a:rPr>
              <a:t>zidovudine</a:t>
            </a:r>
            <a:r>
              <a:rPr lang="en-US" sz="2400" dirty="0"/>
              <a:t> + </a:t>
            </a:r>
            <a:r>
              <a:rPr lang="en-US" sz="2400" dirty="0">
                <a:hlinkClick r:id="rId4" action="ppaction://hlinkfile" tooltip="Lamivudine"/>
              </a:rPr>
              <a:t>lamivudine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5" action="ppaction://hlinkfile" tooltip="Abacavir"/>
              </a:rPr>
              <a:t> </a:t>
            </a:r>
            <a:r>
              <a:rPr lang="en-US" sz="2400" dirty="0" err="1">
                <a:hlinkClick r:id="rId5" action="ppaction://hlinkfile" tooltip="Abacavir"/>
              </a:rPr>
              <a:t>abacavir</a:t>
            </a:r>
            <a:r>
              <a:rPr lang="en-US" sz="2400" dirty="0"/>
              <a:t> + </a:t>
            </a:r>
            <a:r>
              <a:rPr lang="en-US" sz="2400" dirty="0" err="1">
                <a:hlinkClick r:id="rId3" action="ppaction://hlinkfile" tooltip="Zidovudine"/>
              </a:rPr>
              <a:t>zidovudine</a:t>
            </a:r>
            <a:r>
              <a:rPr lang="en-US" sz="2400" dirty="0"/>
              <a:t> + </a:t>
            </a:r>
            <a:r>
              <a:rPr lang="en-US" sz="2400" dirty="0">
                <a:hlinkClick r:id="rId4" action="ppaction://hlinkfile" tooltip="Lamivudine"/>
              </a:rPr>
              <a:t>lamivudine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6" action="ppaction://hlinkfile" tooltip="Lopinavir"/>
              </a:rPr>
              <a:t> </a:t>
            </a:r>
            <a:r>
              <a:rPr lang="en-US" sz="2400" dirty="0" err="1">
                <a:hlinkClick r:id="rId6" action="ppaction://hlinkfile" tooltip="Lopinavir"/>
              </a:rPr>
              <a:t>lopinavir</a:t>
            </a:r>
            <a:r>
              <a:rPr lang="en-US" sz="2400" dirty="0"/>
              <a:t> + </a:t>
            </a:r>
            <a:r>
              <a:rPr lang="en-US" sz="2400" dirty="0">
                <a:hlinkClick r:id="rId7" action="ppaction://hlinkfile" tooltip="Ritonavir"/>
              </a:rPr>
              <a:t>ritonavir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5" action="ppaction://hlinkfile" tooltip="Abacavir"/>
              </a:rPr>
              <a:t> </a:t>
            </a:r>
            <a:r>
              <a:rPr lang="en-US" sz="2400" dirty="0" err="1">
                <a:hlinkClick r:id="rId5" action="ppaction://hlinkfile" tooltip="Abacavir"/>
              </a:rPr>
              <a:t>abacavir</a:t>
            </a:r>
            <a:r>
              <a:rPr lang="en-US" sz="2400" dirty="0"/>
              <a:t> + </a:t>
            </a:r>
            <a:r>
              <a:rPr lang="en-US" sz="2400" dirty="0">
                <a:hlinkClick r:id="rId4" action="ppaction://hlinkfile" tooltip="Lamivudine"/>
              </a:rPr>
              <a:t>lamivudine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8" action="ppaction://hlinkfile" tooltip="Tenofovir/emtricitabine"/>
              </a:rPr>
              <a:t> </a:t>
            </a:r>
            <a:r>
              <a:rPr lang="en-US" sz="2400" dirty="0" err="1">
                <a:hlinkClick r:id="rId8" action="ppaction://hlinkfile" tooltip="Tenofovir/emtricitabine"/>
              </a:rPr>
              <a:t>tenofovir</a:t>
            </a:r>
            <a:r>
              <a:rPr lang="en-US" sz="2400" dirty="0">
                <a:hlinkClick r:id="rId8" action="ppaction://hlinkfile" tooltip="Tenofovir/emtricitabine"/>
              </a:rPr>
              <a:t>/</a:t>
            </a:r>
            <a:r>
              <a:rPr lang="en-US" sz="2400" dirty="0" err="1">
                <a:hlinkClick r:id="rId8" action="ppaction://hlinkfile" tooltip="Tenofovir/emtricitabine"/>
              </a:rPr>
              <a:t>emtricitabine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9" action="ppaction://hlinkfile" tooltip="Efavirenz"/>
              </a:rPr>
              <a:t> </a:t>
            </a:r>
            <a:r>
              <a:rPr lang="en-US" sz="2400" dirty="0" err="1">
                <a:hlinkClick r:id="rId9" action="ppaction://hlinkfile" tooltip="Efavirenz"/>
              </a:rPr>
              <a:t>efavirenz</a:t>
            </a:r>
            <a:r>
              <a:rPr lang="en-US" sz="2400" dirty="0"/>
              <a:t> + </a:t>
            </a:r>
            <a:r>
              <a:rPr lang="en-US" sz="2400" dirty="0" err="1">
                <a:hlinkClick r:id="rId8" action="ppaction://hlinkfile" tooltip="Tenofovir/emtricitabine"/>
              </a:rPr>
              <a:t>tenofovir</a:t>
            </a:r>
            <a:r>
              <a:rPr lang="en-US" sz="2400" dirty="0">
                <a:hlinkClick r:id="rId8" action="ppaction://hlinkfile" tooltip="Tenofovir/emtricitabine"/>
              </a:rPr>
              <a:t>/</a:t>
            </a:r>
            <a:r>
              <a:rPr lang="en-US" sz="2400" dirty="0" err="1">
                <a:hlinkClick r:id="rId8" action="ppaction://hlinkfile" tooltip="Tenofovir/emtricitabine"/>
              </a:rPr>
              <a:t>emtricitabine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10" action="ppaction://hlinkfile" tooltip="Rilpivirine"/>
              </a:rPr>
              <a:t> </a:t>
            </a:r>
            <a:r>
              <a:rPr lang="en-US" sz="2400" dirty="0" err="1">
                <a:hlinkClick r:id="rId10" action="ppaction://hlinkfile" tooltip="Rilpivirine"/>
              </a:rPr>
              <a:t>rilpivirine</a:t>
            </a:r>
            <a:r>
              <a:rPr lang="en-US" sz="2400" dirty="0"/>
              <a:t> + </a:t>
            </a:r>
            <a:r>
              <a:rPr lang="en-US" sz="2400" dirty="0" err="1">
                <a:hlinkClick r:id="rId8" action="ppaction://hlinkfile" tooltip="Tenofovir/emtricitabine"/>
              </a:rPr>
              <a:t>tenofovir</a:t>
            </a:r>
            <a:r>
              <a:rPr lang="en-US" sz="2400" dirty="0">
                <a:hlinkClick r:id="rId8" action="ppaction://hlinkfile" tooltip="Tenofovir/emtricitabine"/>
              </a:rPr>
              <a:t>/</a:t>
            </a:r>
            <a:r>
              <a:rPr lang="en-US" sz="2400" dirty="0" err="1">
                <a:hlinkClick r:id="rId8" action="ppaction://hlinkfile" tooltip="Tenofovir/emtricitabine"/>
              </a:rPr>
              <a:t>emtricitabine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r>
              <a:rPr lang="en-US" sz="2400" dirty="0">
                <a:hlinkClick r:id="rId11" action="ppaction://hlinkfile" tooltip="Elvitegravir"/>
              </a:rPr>
              <a:t> </a:t>
            </a:r>
            <a:r>
              <a:rPr lang="en-US" sz="2400" dirty="0" err="1">
                <a:hlinkClick r:id="rId11" action="ppaction://hlinkfile" tooltip="Elvitegravir"/>
              </a:rPr>
              <a:t>elvitegravir</a:t>
            </a:r>
            <a:r>
              <a:rPr lang="en-US" sz="2400" dirty="0"/>
              <a:t> + </a:t>
            </a:r>
            <a:r>
              <a:rPr lang="en-US" sz="2400" dirty="0" err="1">
                <a:hlinkClick r:id="rId12" action="ppaction://hlinkfile" tooltip="Cobicistat"/>
              </a:rPr>
              <a:t>cobicistat</a:t>
            </a:r>
            <a:r>
              <a:rPr lang="en-US" sz="2400" dirty="0"/>
              <a:t> + </a:t>
            </a:r>
            <a:r>
              <a:rPr lang="en-US" sz="2400" dirty="0" err="1">
                <a:hlinkClick r:id="rId8" action="ppaction://hlinkfile" tooltip="Tenofovir/emtricitabine"/>
              </a:rPr>
              <a:t>tenofovir</a:t>
            </a:r>
            <a:r>
              <a:rPr lang="en-US" sz="2400" dirty="0">
                <a:hlinkClick r:id="rId8" action="ppaction://hlinkfile" tooltip="Tenofovir/emtricitabine"/>
              </a:rPr>
              <a:t>/</a:t>
            </a:r>
            <a:r>
              <a:rPr lang="en-US" sz="2400" dirty="0" err="1">
                <a:hlinkClick r:id="rId8" action="ppaction://hlinkfile" tooltip="Tenofovir/emtricitabine"/>
              </a:rPr>
              <a:t>emtricitabine</a:t>
            </a:r>
            <a:endParaRPr lang="en-US" sz="2400" dirty="0"/>
          </a:p>
          <a:p>
            <a:pPr lvl="1" eaLnBrk="0" hangingPunct="0">
              <a:lnSpc>
                <a:spcPct val="135000"/>
              </a:lnSpc>
              <a:buClr>
                <a:srgbClr val="FF0000"/>
              </a:buClr>
              <a:buSzPct val="95000"/>
              <a:buFont typeface="Wingdings" charset="0"/>
              <a:buChar char="w"/>
              <a:defRPr/>
            </a:pPr>
            <a:endParaRPr lang="en-US" sz="3200" b="1" dirty="0">
              <a:solidFill>
                <a:srgbClr val="FFFFFF"/>
              </a:solidFill>
              <a:latin typeface="Times New Roman" charset="0"/>
              <a:ea typeface="ＭＳ Ｐゴシック" charset="0"/>
              <a:cs typeface="Times New Roman (Arabic)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235075" y="4089400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43000" y="4557713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066800" y="304800"/>
            <a:ext cx="70104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AIDS management</a:t>
            </a:r>
          </a:p>
        </p:txBody>
      </p:sp>
      <p:sp>
        <p:nvSpPr>
          <p:cNvPr id="5223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74B1A-74D0-49F7-B9B2-E2265B832F62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22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985D2D-1E7F-4144-8633-A8B964AD7A6D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85813" y="1635125"/>
            <a:ext cx="7802562" cy="3648075"/>
            <a:chOff x="695" y="1296"/>
            <a:chExt cx="5529" cy="2359"/>
          </a:xfrm>
        </p:grpSpPr>
        <p:sp>
          <p:nvSpPr>
            <p:cNvPr id="121859" name="Rectangle 3"/>
            <p:cNvSpPr>
              <a:spLocks noChangeArrowheads="1"/>
            </p:cNvSpPr>
            <p:nvPr/>
          </p:nvSpPr>
          <p:spPr bwMode="auto">
            <a:xfrm>
              <a:off x="695" y="1296"/>
              <a:ext cx="4649" cy="2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- Pandemic</a:t>
              </a: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: all continents, all nations</a:t>
              </a:r>
            </a:p>
          </p:txBody>
        </p:sp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695" y="1858"/>
              <a:ext cx="5529" cy="8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HIV has been isolated from </a:t>
              </a: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ALL body fluids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- 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There are only </a:t>
              </a: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three modes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ea typeface="+mn-ea"/>
                  <a:cs typeface="Times New Roman (Arabic)" charset="0"/>
                </a:rPr>
                <a:t> of transmission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endParaRPr>
            </a:p>
          </p:txBody>
        </p:sp>
        <p:sp>
          <p:nvSpPr>
            <p:cNvPr id="121862" name="Rectangle 6"/>
            <p:cNvSpPr>
              <a:spLocks noChangeArrowheads="1"/>
            </p:cNvSpPr>
            <p:nvPr/>
          </p:nvSpPr>
          <p:spPr bwMode="auto">
            <a:xfrm>
              <a:off x="695" y="3364"/>
              <a:ext cx="0" cy="2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endParaRPr>
            </a:p>
          </p:txBody>
        </p:sp>
      </p:grp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276225" y="304800"/>
            <a:ext cx="7800975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PANDEMIC: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OVERALL FEATURES</a:t>
            </a:r>
          </a:p>
        </p:txBody>
      </p:sp>
      <p:sp>
        <p:nvSpPr>
          <p:cNvPr id="16388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9065FC-02F8-4AF8-8514-0910C4BD148A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1638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65B0A3-8AAA-41AE-AD70-D763A8DD251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406400" y="1622425"/>
            <a:ext cx="8458200" cy="3406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w"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  <a:r>
              <a:rPr lang="en-US" sz="3200" b="1" dirty="0">
                <a:latin typeface="Times New Roman" pitchFamily="18" charset="0"/>
                <a:ea typeface="+mn-ea"/>
                <a:cs typeface="Times New Roman (Arabic)" charset="0"/>
              </a:rPr>
              <a:t>Vulnerable groups: youngsters &amp; women (in general) but  IDU, prisoners, TB &amp; STI patients, homosexuals, prostitutes (in specific)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w"/>
              <a:defRPr/>
            </a:pPr>
            <a:r>
              <a:rPr lang="en-US" sz="3200" b="1" dirty="0">
                <a:latin typeface="Times New Roman" pitchFamily="18" charset="0"/>
                <a:ea typeface="+mn-ea"/>
                <a:cs typeface="Times New Roman (Arabic)" charset="0"/>
              </a:rPr>
              <a:t> Other groups: migrant workers, refugees and displaced persons, transport workers, &amp; tourist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s  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235075" y="4089400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143000" y="4557713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261938" y="42863"/>
            <a:ext cx="7815262" cy="1108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Target Groups for HIV/AIDS Preventive Measures</a:t>
            </a:r>
          </a:p>
        </p:txBody>
      </p:sp>
      <p:sp>
        <p:nvSpPr>
          <p:cNvPr id="5325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9C6C78-73E7-4997-BBA0-FE8435B8CEA0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D47790-5128-4811-B466-F4D8A31E440A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4800" y="1484313"/>
            <a:ext cx="8839200" cy="4432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Global recommendations: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abstinence, condom use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EMR Recommendations: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fostering religion, health education (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 (Arabic)" charset="0"/>
              </a:rPr>
              <a:t>curricula, 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information, skills, behavior)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 (Arabic)" charset="0"/>
              </a:rPr>
              <a:t> dealing with the problem as a social/health issue, use of mass media (advertisements, plays, dialogues)</a:t>
            </a:r>
          </a:p>
          <a:p>
            <a:pPr>
              <a:defRPr/>
            </a:pPr>
            <a:endParaRPr lang="en-US" sz="3200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786313" y="6218238"/>
            <a:ext cx="0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4313" y="1588"/>
            <a:ext cx="9144000" cy="10461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Preventive Measures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PREVENTION OF SEXUAL TRANSMISSION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1232E2-9A6C-4E0D-A8F8-4831A5EE7E3C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542FD4-DE2D-4718-B487-AF58508B0B33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14313" y="1517650"/>
            <a:ext cx="8874125" cy="4287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Safety measures &amp; screening at every stage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Voluntary un-paid donors only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en-US" sz="3200" b="1" dirty="0"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Transfusion, only when needed</a:t>
            </a: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Careful history-taking and physical examination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1588"/>
            <a:ext cx="9144000" cy="10461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Preventive Measures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PREVENTION OF BLOOD TRANSMISSION</a:t>
            </a:r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DFCD0-11D9-4D9A-BFB9-DFA978E19BF3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9BBD47-8105-4E6B-BA9D-07ECFFF00162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9088" y="1262063"/>
            <a:ext cx="8474075" cy="541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Pre-marital counseling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Infected women are advised not to conceive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Use of AZT ( reduces transmission risk by 2/3 )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In general, breast feeding should be continued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Case-management: compulsory notification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w"/>
              <a:defRPr/>
            </a:pPr>
            <a:endParaRPr lang="en-US" sz="3200" b="1" dirty="0"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 </a:t>
            </a:r>
            <a:endParaRPr lang="en-US" sz="3200" b="1" dirty="0">
              <a:latin typeface="Times New Roman" pitchFamily="18" charset="0"/>
              <a:ea typeface="+mn-ea"/>
              <a:cs typeface="Times New Roman (Arabic)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6838" y="180975"/>
            <a:ext cx="9047162" cy="922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Preventive Measures</a:t>
            </a:r>
            <a:endParaRPr lang="en-US" sz="4000" b="1" dirty="0">
              <a:solidFill>
                <a:srgbClr val="1F497D"/>
              </a:solidFill>
              <a:latin typeface="Times New Roman" pitchFamily="18" charset="0"/>
              <a:ea typeface="+mn-ea"/>
              <a:cs typeface="Times New Roman (Arabic)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PREVENTION OF PERINATAL TRANSMISSION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5C7F0-6373-4E9F-AAA9-45A04DDC32FC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E549-9BD9-4B62-86F8-787B7B047E1C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138" y="1058863"/>
            <a:ext cx="8458200" cy="542925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b="1" dirty="0">
                <a:ea typeface="+mn-ea"/>
                <a:cs typeface="ＭＳ Ｐゴシック" charset="0"/>
              </a:rPr>
              <a:t>  </a:t>
            </a:r>
            <a:r>
              <a:rPr lang="en-US" sz="4400" b="1" dirty="0">
                <a:ea typeface="+mn-ea"/>
                <a:cs typeface="ＭＳ Ｐゴシック" charset="0"/>
              </a:rPr>
              <a:t>AIDS must not be allowed to join the long list of problems, like poverty, hunger and ignorance, that the world has learnt to live with, because the </a:t>
            </a:r>
            <a:r>
              <a:rPr lang="en-US" sz="4400" b="1" dirty="0">
                <a:solidFill>
                  <a:srgbClr val="FFFF00"/>
                </a:solidFill>
                <a:ea typeface="+mn-ea"/>
                <a:cs typeface="ＭＳ Ｐゴシック" charset="0"/>
              </a:rPr>
              <a:t>powerful</a:t>
            </a:r>
            <a:r>
              <a:rPr lang="en-US" sz="4400" b="1" dirty="0">
                <a:ea typeface="+mn-ea"/>
                <a:cs typeface="ＭＳ Ｐゴシック" charset="0"/>
              </a:rPr>
              <a:t> have lost interest, and the </a:t>
            </a:r>
            <a:r>
              <a:rPr lang="en-US" sz="4400" b="1" dirty="0">
                <a:solidFill>
                  <a:srgbClr val="FFFF00"/>
                </a:solidFill>
                <a:ea typeface="+mn-ea"/>
                <a:cs typeface="ＭＳ Ｐゴシック" charset="0"/>
              </a:rPr>
              <a:t>powerless </a:t>
            </a:r>
            <a:r>
              <a:rPr lang="en-US" sz="4400" b="1" dirty="0">
                <a:ea typeface="+mn-ea"/>
                <a:cs typeface="ＭＳ Ｐゴシック" charset="0"/>
              </a:rPr>
              <a:t>have no choice.</a:t>
            </a:r>
          </a:p>
        </p:txBody>
      </p:sp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A02D30-19F9-4F6A-BFE7-3F306CE523B0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41343-C599-4826-B34C-22EBB055F388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519747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latin typeface="+mj-lt"/>
              </a:rPr>
              <a:t>UNAIDS </a:t>
            </a:r>
            <a:r>
              <a:rPr lang="en-US" sz="1800" b="1" i="1" dirty="0" smtClean="0">
                <a:latin typeface="+mj-lt"/>
              </a:rPr>
              <a:t>Report on the global AIDS epidemic</a:t>
            </a:r>
            <a:r>
              <a:rPr lang="en-US" sz="1800" b="1" dirty="0" smtClean="0">
                <a:latin typeface="+mj-lt"/>
              </a:rPr>
              <a:t>. 2011. </a:t>
            </a: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UNAIDS Global Report Fact Sheet for Middle East and North </a:t>
            </a:r>
            <a:r>
              <a:rPr lang="en-US" sz="1800" b="1" dirty="0" err="1" smtClean="0">
                <a:latin typeface="+mj-lt"/>
              </a:rPr>
              <a:t>AfricA</a:t>
            </a:r>
            <a:r>
              <a:rPr lang="en-US" sz="1800" b="1" dirty="0" smtClean="0">
                <a:latin typeface="+mj-lt"/>
              </a:rPr>
              <a:t>. 2011.</a:t>
            </a: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WHO EMRO: AIDS and Sexually Transmitted Diseases: </a:t>
            </a:r>
            <a:r>
              <a:rPr lang="en-US" sz="1800" b="1" dirty="0" smtClean="0">
                <a:latin typeface="+mj-lt"/>
                <a:hlinkClick r:id="rId2"/>
              </a:rPr>
              <a:t>http://www.emro.who.int/asd/index.htm</a:t>
            </a:r>
            <a:endParaRPr lang="en-US" sz="1800" b="1" dirty="0" smtClean="0">
              <a:latin typeface="+mj-lt"/>
            </a:endParaRP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WHO: HIV/AIDS: </a:t>
            </a:r>
            <a:r>
              <a:rPr lang="en-US" sz="1800" b="1" dirty="0" smtClean="0">
                <a:latin typeface="+mj-lt"/>
                <a:hlinkClick r:id="rId3"/>
              </a:rPr>
              <a:t>http://www.who.int/hiv/en/</a:t>
            </a:r>
            <a:endParaRPr lang="en-US" sz="1800" b="1" dirty="0" smtClean="0">
              <a:latin typeface="+mj-lt"/>
            </a:endParaRP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United Nation Development Program: Kingdom of Saudi Arabia: </a:t>
            </a:r>
            <a:r>
              <a:rPr lang="en-US" sz="1800" b="1" dirty="0" smtClean="0">
                <a:latin typeface="+mj-lt"/>
                <a:hlinkClick r:id="rId4"/>
              </a:rPr>
              <a:t>http://www.undp.org.sa/sa/</a:t>
            </a:r>
            <a:endParaRPr lang="en-US" sz="1800" b="1" dirty="0" smtClean="0">
              <a:latin typeface="+mj-lt"/>
            </a:endParaRP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National AIDS Control Program: Saudi Arabia. </a:t>
            </a:r>
            <a:r>
              <a:rPr lang="en-US" sz="1800" dirty="0" smtClean="0">
                <a:latin typeface="+mj-lt"/>
                <a:hlinkClick r:id="rId5"/>
              </a:rPr>
              <a:t>www.unicef.org/gao/</a:t>
            </a:r>
            <a:r>
              <a:rPr lang="en-US" sz="1800" b="1" dirty="0" smtClean="0">
                <a:latin typeface="+mj-lt"/>
                <a:hlinkClick r:id="rId5"/>
              </a:rPr>
              <a:t>Saudi</a:t>
            </a:r>
            <a:r>
              <a:rPr lang="en-US" sz="1800" dirty="0" smtClean="0">
                <a:latin typeface="+mj-lt"/>
                <a:hlinkClick r:id="rId5"/>
              </a:rPr>
              <a:t>_1.ppt</a:t>
            </a:r>
            <a:endParaRPr lang="en-US" sz="1800" dirty="0" smtClean="0">
              <a:latin typeface="+mj-lt"/>
            </a:endParaRPr>
          </a:p>
          <a:p>
            <a:pPr>
              <a:defRPr/>
            </a:pPr>
            <a:r>
              <a:rPr lang="en-US" sz="1800" b="1" dirty="0" smtClean="0">
                <a:latin typeface="+mj-lt"/>
              </a:rPr>
              <a:t>Saudi Charity Association For AIDS Patients: </a:t>
            </a:r>
            <a:r>
              <a:rPr lang="en-US" sz="1800" b="1" dirty="0" smtClean="0">
                <a:latin typeface="+mj-lt"/>
                <a:hlinkClick r:id="rId6"/>
              </a:rPr>
              <a:t>http://www.saca.org.sa/Action1.htm</a:t>
            </a:r>
            <a:endParaRPr lang="en-US" sz="1800" b="1" dirty="0" smtClean="0">
              <a:latin typeface="+mj-lt"/>
            </a:endParaRPr>
          </a:p>
          <a:p>
            <a:pPr>
              <a:defRPr/>
            </a:pPr>
            <a:r>
              <a:rPr lang="en-US" sz="1800" b="1" dirty="0" err="1" smtClean="0">
                <a:solidFill>
                  <a:srgbClr val="FFFFFF"/>
                </a:solidFill>
                <a:latin typeface="+mj-lt"/>
                <a:cs typeface="Times New Roman (Arabic)" charset="0"/>
              </a:rPr>
              <a:t>Raheel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cs typeface="Times New Roman (Arabic)" charset="0"/>
              </a:rPr>
              <a:t>  H et al.</a:t>
            </a:r>
            <a:r>
              <a:rPr lang="en-US" sz="1800" b="1" dirty="0" smtClean="0">
                <a:latin typeface="+mj-lt"/>
              </a:rPr>
              <a:t> Sexual practices of young educated men: implications for further research and health education in Kingdom of Saudi Arabia (KSA).</a:t>
            </a:r>
            <a:r>
              <a:rPr lang="en-US" sz="1800" b="1" dirty="0" smtClean="0">
                <a:solidFill>
                  <a:srgbClr val="FFFFFF"/>
                </a:solidFill>
                <a:latin typeface="+mj-lt"/>
                <a:cs typeface="Times New Roman (Arabic)" charset="0"/>
              </a:rPr>
              <a:t> </a:t>
            </a:r>
            <a:r>
              <a:rPr lang="en-US" sz="1800" b="1" dirty="0" smtClean="0">
                <a:latin typeface="+mj-lt"/>
              </a:rPr>
              <a:t>Journal of Public Health, 2012, pp. 1–6</a:t>
            </a:r>
          </a:p>
          <a:p>
            <a:pPr>
              <a:defRPr/>
            </a:pPr>
            <a:r>
              <a:rPr lang="en-US" sz="1800" b="1" dirty="0" err="1" smtClean="0">
                <a:latin typeface="+mj-lt"/>
              </a:rPr>
              <a:t>Raheel</a:t>
            </a:r>
            <a:r>
              <a:rPr lang="en-US" sz="1800" b="1" dirty="0" smtClean="0">
                <a:latin typeface="+mj-lt"/>
              </a:rPr>
              <a:t> H. Stigma among youth towards People Living with AIDS. Paper presented at  XIX International AIDS conference 2012, Washington DC.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517DCE-063B-4641-AC34-233C8F81006B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6A8182-98DE-43D4-BADB-CAAFA79537A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76225" y="1646238"/>
            <a:ext cx="6737350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- Incubation &amp; communicability: 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long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76225" y="2540000"/>
            <a:ext cx="8001000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-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Asymptomatic 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infected (incubating carriers)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61963" y="3032125"/>
            <a:ext cx="7515225" cy="492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are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capable of transmission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of the infection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76225" y="3962400"/>
            <a:ext cx="8682038" cy="984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 (Arabic)" charset="0"/>
              </a:rPr>
              <a:t> Impacts of infection: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health, social, productivity,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 (Arabic)" charset="0"/>
              </a:rPr>
              <a:t>  life expectancy, economic, overall development 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76225" y="304800"/>
            <a:ext cx="7800975" cy="8620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HIV/AIDS PANDEMIC: OVERALL FEATURES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 (Arabic)" charset="0"/>
              </a:rPr>
              <a:t>(Continued)</a:t>
            </a:r>
          </a:p>
        </p:txBody>
      </p:sp>
      <p:sp>
        <p:nvSpPr>
          <p:cNvPr id="17415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5EB65-D3B4-4EE2-B9E5-968265C39426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174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C93A40-B0B5-42C8-AD42-6102553EA5A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HIV/AIDS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HIV Epidemiologic Update -1 </a:t>
            </a:r>
          </a:p>
        </p:txBody>
      </p:sp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B76EA-CB05-42B8-BCB4-7996FDA7FC13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5E3DD3-0759-46FA-A3E0-380DC287879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1843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1365" r="-11365"/>
          <a:stretch>
            <a:fillRect/>
          </a:stretch>
        </p:blipFill>
        <p:spPr>
          <a:xfrm>
            <a:off x="-414338" y="990600"/>
            <a:ext cx="9818688" cy="573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HIV Epidemiologic Update -3</a:t>
            </a:r>
          </a:p>
        </p:txBody>
      </p:sp>
      <p:pic>
        <p:nvPicPr>
          <p:cNvPr id="19459" name="Content Placeholder 7" descr="20101123_globalreport_slides_chapter2_em copy 2.pdf"/>
          <p:cNvPicPr>
            <a:picLocks noGrp="1" noChangeAspect="1"/>
          </p:cNvPicPr>
          <p:nvPr>
            <p:ph idx="1"/>
          </p:nvPr>
        </p:nvPicPr>
        <p:blipFill>
          <a:blip r:embed="rId2"/>
          <a:srcRect t="9259" b="9259"/>
          <a:stretch>
            <a:fillRect/>
          </a:stretch>
        </p:blipFill>
        <p:spPr/>
      </p:pic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DFAF0-DCF2-46C3-ADE7-17EB6038E12D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BD63D-9E86-41DA-99AE-6D734DA3F31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CE969-40B3-49A5-A2DF-7F09F76256A0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FA498-2DBE-4E5C-A92B-4EE3354BEC5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20485" name="Picture 2" descr="http://image.slidesharecdn.com/201207epicoreen-120718110819-phpapp02/95/slide-2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241425"/>
            <a:ext cx="83788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5CA767-7871-4A00-808B-C7DF67BD885B}" type="datetime3">
              <a:rPr lang="en-US" altLang="en-US" smtClean="0"/>
              <a:pPr/>
              <a:t>30 September 2013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HIV/AIDS Epidemiology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E81B00-CB7A-480D-B353-6B7F09ECBCD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pic>
        <p:nvPicPr>
          <p:cNvPr id="21509" name="Picture 2" descr="http://image.slidesharecdn.com/201207epicoreen-120718110819-phpapp02/95/slide-3-728.jpg?1342700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11300"/>
            <a:ext cx="82296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1F497D"/>
    </a:dk2>
    <a:lt2>
      <a:srgbClr val="0C38C2"/>
    </a:lt2>
    <a:accent1>
      <a:srgbClr val="4167D4"/>
    </a:accent1>
    <a:accent2>
      <a:srgbClr val="82788C"/>
    </a:accent2>
    <a:accent3>
      <a:srgbClr val="000000"/>
    </a:accent3>
    <a:accent4>
      <a:srgbClr val="8064A2"/>
    </a:accent4>
    <a:accent5>
      <a:srgbClr val="4BACC6"/>
    </a:accent5>
    <a:accent6>
      <a:srgbClr val="F79646"/>
    </a:accent6>
    <a:hlink>
      <a:srgbClr val="B5A6E2"/>
    </a:hlink>
    <a:folHlink>
      <a:srgbClr val="7F7F7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1750</Words>
  <Application>Microsoft Office PowerPoint</Application>
  <PresentationFormat>عرض على الشاشة (3:4)‏</PresentationFormat>
  <Paragraphs>407</Paragraphs>
  <Slides>45</Slides>
  <Notes>20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7" baseType="lpstr">
      <vt:lpstr>Calibri</vt:lpstr>
      <vt:lpstr>MS PGothic</vt:lpstr>
      <vt:lpstr>Arial</vt:lpstr>
      <vt:lpstr>Tahoma</vt:lpstr>
      <vt:lpstr>Footlight MT Light</vt:lpstr>
      <vt:lpstr>Times New Roman</vt:lpstr>
      <vt:lpstr>Times New Roman (Arabic)</vt:lpstr>
      <vt:lpstr>Wingdings</vt:lpstr>
      <vt:lpstr>Adobe Heiti Std R</vt:lpstr>
      <vt:lpstr>Adobe Song Std L</vt:lpstr>
      <vt:lpstr>TP101967919_template</vt:lpstr>
      <vt:lpstr>Microsoft Excel 97 - 2004 Worksheet</vt:lpstr>
      <vt:lpstr>HIV/AIDS EPIDEMIOLOGY</vt:lpstr>
      <vt:lpstr>Objectives</vt:lpstr>
      <vt:lpstr>الشريحة 3</vt:lpstr>
      <vt:lpstr>الشريحة 4</vt:lpstr>
      <vt:lpstr>الشريحة 5</vt:lpstr>
      <vt:lpstr>HIV Epidemiologic Update -1 </vt:lpstr>
      <vt:lpstr>HIV Epidemiologic Update -3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HIV / AIDS Infectious Cycle</vt:lpstr>
      <vt:lpstr>الشريحة 18</vt:lpstr>
      <vt:lpstr>HIV/AIDS INFECTIOUS CYCLE -2  </vt:lpstr>
      <vt:lpstr>HIV Transmission by Efficiency  &amp; Global Distribution </vt:lpstr>
      <vt:lpstr>الشريحة 21</vt:lpstr>
      <vt:lpstr>HIV / AIDS in the EMR</vt:lpstr>
      <vt:lpstr>HIV/AIDS PANDEMIC: EMR FEATURES  -1</vt:lpstr>
      <vt:lpstr>HIV/AIDS PANDEMIC: EMR FEATURES  -2</vt:lpstr>
      <vt:lpstr>الشريحة 25</vt:lpstr>
      <vt:lpstr>HIV/AIDS PANDEMIC: EMR FEATURES  -4</vt:lpstr>
      <vt:lpstr>الشريحة 27</vt:lpstr>
      <vt:lpstr>الشريحة 28</vt:lpstr>
      <vt:lpstr>الشريحة 29</vt:lpstr>
      <vt:lpstr>HIV in Saudi Arabia-1</vt:lpstr>
      <vt:lpstr>HIV in Saudi Arabia-2</vt:lpstr>
      <vt:lpstr>HIV / AIDS Prevention &amp; Control</vt:lpstr>
      <vt:lpstr>الشريحة 33</vt:lpstr>
      <vt:lpstr>الشريحة 34</vt:lpstr>
      <vt:lpstr>MoH - National AIDS Control Program, KSA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EPIDEMIOLOGY</dc:title>
  <dc:creator>Nurah Alamro</dc:creator>
  <cp:lastModifiedBy>AA</cp:lastModifiedBy>
  <cp:revision>80</cp:revision>
  <dcterms:created xsi:type="dcterms:W3CDTF">2011-11-03T00:53:54Z</dcterms:created>
  <dcterms:modified xsi:type="dcterms:W3CDTF">2013-09-30T16:28:50Z</dcterms:modified>
</cp:coreProperties>
</file>