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40"/>
  </p:notesMasterIdLst>
  <p:handoutMasterIdLst>
    <p:handoutMasterId r:id="rId41"/>
  </p:handoutMasterIdLst>
  <p:sldIdLst>
    <p:sldId id="415" r:id="rId3"/>
    <p:sldId id="361" r:id="rId4"/>
    <p:sldId id="402" r:id="rId5"/>
    <p:sldId id="362" r:id="rId6"/>
    <p:sldId id="363" r:id="rId7"/>
    <p:sldId id="414" r:id="rId8"/>
    <p:sldId id="403" r:id="rId9"/>
    <p:sldId id="365" r:id="rId10"/>
    <p:sldId id="395" r:id="rId11"/>
    <p:sldId id="366" r:id="rId12"/>
    <p:sldId id="418" r:id="rId13"/>
    <p:sldId id="419" r:id="rId14"/>
    <p:sldId id="368" r:id="rId15"/>
    <p:sldId id="369" r:id="rId16"/>
    <p:sldId id="371" r:id="rId17"/>
    <p:sldId id="373" r:id="rId18"/>
    <p:sldId id="374" r:id="rId19"/>
    <p:sldId id="375" r:id="rId20"/>
    <p:sldId id="396" r:id="rId21"/>
    <p:sldId id="413" r:id="rId22"/>
    <p:sldId id="397" r:id="rId23"/>
    <p:sldId id="421" r:id="rId24"/>
    <p:sldId id="425" r:id="rId25"/>
    <p:sldId id="423" r:id="rId26"/>
    <p:sldId id="409" r:id="rId27"/>
    <p:sldId id="412" r:id="rId28"/>
    <p:sldId id="407" r:id="rId29"/>
    <p:sldId id="408" r:id="rId30"/>
    <p:sldId id="381" r:id="rId31"/>
    <p:sldId id="385" r:id="rId32"/>
    <p:sldId id="386" r:id="rId33"/>
    <p:sldId id="387" r:id="rId34"/>
    <p:sldId id="388" r:id="rId35"/>
    <p:sldId id="424" r:id="rId36"/>
    <p:sldId id="389" r:id="rId37"/>
    <p:sldId id="390" r:id="rId38"/>
    <p:sldId id="393" r:id="rId3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17510-790C-49EF-A05C-AAED17C17E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F19FF8B-CD94-4CC8-80E1-FDB165DBD0C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itchFamily="34" charset="0"/>
            </a:rPr>
            <a:t>Immunity</a:t>
          </a:r>
          <a:endParaRPr kumimoji="0" lang="en-GB" sz="2800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+mn-lt"/>
            <a:cs typeface="Arial" pitchFamily="34" charset="0"/>
          </a:endParaRPr>
        </a:p>
      </dgm:t>
    </dgm:pt>
    <dgm:pt modelId="{B9AC3770-7196-4E4D-AD6C-79B28AB5EAD8}" type="parTrans" cxnId="{042A4BA9-151C-465E-BF2B-00E0F2D6B4D2}">
      <dgm:prSet/>
      <dgm:spPr/>
      <dgm:t>
        <a:bodyPr/>
        <a:lstStyle/>
        <a:p>
          <a:endParaRPr lang="en-GB"/>
        </a:p>
      </dgm:t>
    </dgm:pt>
    <dgm:pt modelId="{2BC62BDB-9373-450C-8CF8-7C4C49527922}" type="sibTrans" cxnId="{042A4BA9-151C-465E-BF2B-00E0F2D6B4D2}">
      <dgm:prSet/>
      <dgm:spPr/>
      <dgm:t>
        <a:bodyPr/>
        <a:lstStyle/>
        <a:p>
          <a:endParaRPr lang="en-GB"/>
        </a:p>
      </dgm:t>
    </dgm:pt>
    <dgm:pt modelId="{74B2EC89-CC24-4146-8251-1E103B7622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Artificial</a:t>
          </a: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 </a:t>
          </a:r>
        </a:p>
      </dgm:t>
    </dgm:pt>
    <dgm:pt modelId="{CF7C9430-0663-4433-853F-1EC2DDE4A8C3}" type="parTrans" cxnId="{7A69A2CF-D177-4BEB-A4BB-DB0693395860}">
      <dgm:prSet/>
      <dgm:spPr/>
      <dgm:t>
        <a:bodyPr/>
        <a:lstStyle/>
        <a:p>
          <a:endParaRPr lang="en-GB"/>
        </a:p>
      </dgm:t>
    </dgm:pt>
    <dgm:pt modelId="{31A4B038-28E0-4A39-A385-FEF0FAD36670}" type="sibTrans" cxnId="{7A69A2CF-D177-4BEB-A4BB-DB0693395860}">
      <dgm:prSet/>
      <dgm:spPr/>
      <dgm:t>
        <a:bodyPr/>
        <a:lstStyle/>
        <a:p>
          <a:endParaRPr lang="en-GB"/>
        </a:p>
      </dgm:t>
    </dgm:pt>
    <dgm:pt modelId="{BDEEDD8A-E6C9-4F10-B22E-C5DB787C52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 Active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(Post-vaccination)</a:t>
          </a: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 </a:t>
          </a:r>
        </a:p>
      </dgm:t>
    </dgm:pt>
    <dgm:pt modelId="{EDC7B38D-43C1-4869-A5D1-A1957AB5CE06}" type="parTrans" cxnId="{D13436C8-3C14-48C1-9CC4-8C728AFD8126}">
      <dgm:prSet/>
      <dgm:spPr/>
      <dgm:t>
        <a:bodyPr/>
        <a:lstStyle/>
        <a:p>
          <a:endParaRPr lang="en-GB"/>
        </a:p>
      </dgm:t>
    </dgm:pt>
    <dgm:pt modelId="{6938461D-7CE2-4B5C-BDA0-4FC76C0E270C}" type="sibTrans" cxnId="{D13436C8-3C14-48C1-9CC4-8C728AFD8126}">
      <dgm:prSet/>
      <dgm:spPr/>
      <dgm:t>
        <a:bodyPr/>
        <a:lstStyle/>
        <a:p>
          <a:endParaRPr lang="en-GB"/>
        </a:p>
      </dgm:t>
    </dgm:pt>
    <dgm:pt modelId="{3CF63655-BF33-4800-8B01-37CBF76387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Live attenuated Vaccine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Arial" pitchFamily="34" charset="0"/>
          </a:endParaRPr>
        </a:p>
      </dgm:t>
    </dgm:pt>
    <dgm:pt modelId="{5833138C-94FF-4412-9209-CF06B5897017}" type="parTrans" cxnId="{E3872AFC-6BBF-4CA3-AA57-08F226D4EB14}">
      <dgm:prSet/>
      <dgm:spPr/>
      <dgm:t>
        <a:bodyPr/>
        <a:lstStyle/>
        <a:p>
          <a:endParaRPr lang="en-GB"/>
        </a:p>
      </dgm:t>
    </dgm:pt>
    <dgm:pt modelId="{E31CBCDE-1037-4378-8A61-4C9DE51F5557}" type="sibTrans" cxnId="{E3872AFC-6BBF-4CA3-AA57-08F226D4EB14}">
      <dgm:prSet/>
      <dgm:spPr/>
      <dgm:t>
        <a:bodyPr/>
        <a:lstStyle/>
        <a:p>
          <a:endParaRPr lang="en-GB"/>
        </a:p>
      </dgm:t>
    </dgm:pt>
    <dgm:pt modelId="{BE599E68-FC3A-4E53-9225-8A9B1A3DC9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Killed/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Inactivated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Arial" pitchFamily="34" charset="0"/>
          </a:endParaRPr>
        </a:p>
      </dgm:t>
    </dgm:pt>
    <dgm:pt modelId="{EA1D095F-9CEE-48EA-A019-EE3411C1792C}" type="parTrans" cxnId="{F233C502-0312-49C8-BB1B-31BA8C77BB04}">
      <dgm:prSet/>
      <dgm:spPr/>
      <dgm:t>
        <a:bodyPr/>
        <a:lstStyle/>
        <a:p>
          <a:endParaRPr lang="en-GB"/>
        </a:p>
      </dgm:t>
    </dgm:pt>
    <dgm:pt modelId="{BEB72463-5305-422C-8E79-D134975226EA}" type="sibTrans" cxnId="{F233C502-0312-49C8-BB1B-31BA8C77BB04}">
      <dgm:prSet/>
      <dgm:spPr/>
      <dgm:t>
        <a:bodyPr/>
        <a:lstStyle/>
        <a:p>
          <a:endParaRPr lang="en-GB"/>
        </a:p>
      </dgm:t>
    </dgm:pt>
    <dgm:pt modelId="{D7E44CFF-FFF8-4F27-B71C-F6F0593BBE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 Passive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(Immune serum)</a:t>
          </a: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 </a:t>
          </a:r>
        </a:p>
      </dgm:t>
    </dgm:pt>
    <dgm:pt modelId="{35EB4AF1-EEC0-407C-8B27-F0F7EA2DA634}" type="parTrans" cxnId="{A71BE424-FAE2-4039-BDAA-4F8268E1CC27}">
      <dgm:prSet/>
      <dgm:spPr/>
      <dgm:t>
        <a:bodyPr/>
        <a:lstStyle/>
        <a:p>
          <a:endParaRPr lang="en-GB"/>
        </a:p>
      </dgm:t>
    </dgm:pt>
    <dgm:pt modelId="{B9525374-CF18-42DD-B83E-D68444B65993}" type="sibTrans" cxnId="{A71BE424-FAE2-4039-BDAA-4F8268E1CC27}">
      <dgm:prSet/>
      <dgm:spPr/>
      <dgm:t>
        <a:bodyPr/>
        <a:lstStyle/>
        <a:p>
          <a:endParaRPr lang="en-GB"/>
        </a:p>
      </dgm:t>
    </dgm:pt>
    <dgm:pt modelId="{C8FD9E8B-0E85-4C8D-B181-33800D7AC7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Homologous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Arial" pitchFamily="34" charset="0"/>
          </a:endParaRPr>
        </a:p>
      </dgm:t>
    </dgm:pt>
    <dgm:pt modelId="{D2DE7D63-26FF-4AD7-91D6-707CA62A2FAF}" type="parTrans" cxnId="{7D07E5C8-5CEC-4E63-A917-5E4E8C7CF101}">
      <dgm:prSet/>
      <dgm:spPr/>
      <dgm:t>
        <a:bodyPr/>
        <a:lstStyle/>
        <a:p>
          <a:endParaRPr lang="en-GB"/>
        </a:p>
      </dgm:t>
    </dgm:pt>
    <dgm:pt modelId="{B2562365-9491-48C6-B19D-1F2091B1A83A}" type="sibTrans" cxnId="{7D07E5C8-5CEC-4E63-A917-5E4E8C7CF101}">
      <dgm:prSet/>
      <dgm:spPr/>
      <dgm:t>
        <a:bodyPr/>
        <a:lstStyle/>
        <a:p>
          <a:endParaRPr lang="en-GB"/>
        </a:p>
      </dgm:t>
    </dgm:pt>
    <dgm:pt modelId="{BB79B05D-6F39-41C1-8A25-6E59873A30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Heterologous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Arial" pitchFamily="34" charset="0"/>
          </a:endParaRPr>
        </a:p>
      </dgm:t>
    </dgm:pt>
    <dgm:pt modelId="{1B6D09AE-2FC2-472F-9248-F5382B3B6CB2}" type="parTrans" cxnId="{EAE3E820-E969-4B20-91A9-C87EF4328D2D}">
      <dgm:prSet/>
      <dgm:spPr/>
      <dgm:t>
        <a:bodyPr/>
        <a:lstStyle/>
        <a:p>
          <a:endParaRPr lang="en-GB"/>
        </a:p>
      </dgm:t>
    </dgm:pt>
    <dgm:pt modelId="{44740272-B3BC-4D00-8405-68C716F3E4A9}" type="sibTrans" cxnId="{EAE3E820-E969-4B20-91A9-C87EF4328D2D}">
      <dgm:prSet/>
      <dgm:spPr/>
      <dgm:t>
        <a:bodyPr/>
        <a:lstStyle/>
        <a:p>
          <a:endParaRPr lang="en-GB"/>
        </a:p>
      </dgm:t>
    </dgm:pt>
    <dgm:pt modelId="{87119A3A-E032-44FF-AC6D-C76F6DCD6A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Natural</a:t>
          </a: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 </a:t>
          </a:r>
        </a:p>
      </dgm:t>
    </dgm:pt>
    <dgm:pt modelId="{6B44F10C-E3FD-40F7-A67F-8A70BCE18C92}" type="parTrans" cxnId="{5C29E418-E6C5-48CF-B357-A0E5BDDF6E1A}">
      <dgm:prSet/>
      <dgm:spPr/>
      <dgm:t>
        <a:bodyPr/>
        <a:lstStyle/>
        <a:p>
          <a:endParaRPr lang="en-GB"/>
        </a:p>
      </dgm:t>
    </dgm:pt>
    <dgm:pt modelId="{0725DCE0-AE25-4679-9248-47F4B41BEE55}" type="sibTrans" cxnId="{5C29E418-E6C5-48CF-B357-A0E5BDDF6E1A}">
      <dgm:prSet/>
      <dgm:spPr/>
      <dgm:t>
        <a:bodyPr/>
        <a:lstStyle/>
        <a:p>
          <a:endParaRPr lang="en-GB"/>
        </a:p>
      </dgm:t>
    </dgm:pt>
    <dgm:pt modelId="{A7CB157C-C4C6-43BB-BD9B-36ED52F719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 Active</a:t>
          </a:r>
          <a:r>
            <a:rPr kumimoji="0" lang="en-GB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 </a:t>
          </a:r>
        </a:p>
      </dgm:t>
    </dgm:pt>
    <dgm:pt modelId="{AB89AE78-80B8-4721-B493-240DB4D0885E}" type="parTrans" cxnId="{01DB2068-1E00-4527-83D5-39B55BFBCC00}">
      <dgm:prSet/>
      <dgm:spPr/>
      <dgm:t>
        <a:bodyPr/>
        <a:lstStyle/>
        <a:p>
          <a:endParaRPr lang="en-GB"/>
        </a:p>
      </dgm:t>
    </dgm:pt>
    <dgm:pt modelId="{53E8B6B6-4A47-4CF3-AA7F-A843A209867E}" type="sibTrans" cxnId="{01DB2068-1E00-4527-83D5-39B55BFBCC00}">
      <dgm:prSet/>
      <dgm:spPr/>
      <dgm:t>
        <a:bodyPr/>
        <a:lstStyle/>
        <a:p>
          <a:endParaRPr lang="en-GB"/>
        </a:p>
      </dgm:t>
    </dgm:pt>
    <dgm:pt modelId="{DC53A5B2-960B-4F48-8FC3-68379B2018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Subclinical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Infection</a:t>
          </a:r>
          <a:endParaRPr kumimoji="0" lang="en-GB" sz="1800" b="1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+mn-lt"/>
            <a:cs typeface="Arial" pitchFamily="34" charset="0"/>
          </a:endParaRPr>
        </a:p>
      </dgm:t>
    </dgm:pt>
    <dgm:pt modelId="{6B8471B6-4BC7-4A47-9E12-4F13EC59661A}" type="parTrans" cxnId="{0E8F66CA-739B-4493-9A10-5B05E29C6D43}">
      <dgm:prSet/>
      <dgm:spPr/>
      <dgm:t>
        <a:bodyPr/>
        <a:lstStyle/>
        <a:p>
          <a:endParaRPr lang="en-GB"/>
        </a:p>
      </dgm:t>
    </dgm:pt>
    <dgm:pt modelId="{BCF0575B-A751-418D-8B05-79CD92724CE3}" type="sibTrans" cxnId="{0E8F66CA-739B-4493-9A10-5B05E29C6D43}">
      <dgm:prSet/>
      <dgm:spPr/>
      <dgm:t>
        <a:bodyPr/>
        <a:lstStyle/>
        <a:p>
          <a:endParaRPr lang="en-GB"/>
        </a:p>
      </dgm:t>
    </dgm:pt>
    <dgm:pt modelId="{44B911EF-E8CE-4364-AC7F-E2B49D7DBE7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Clinical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Infection</a:t>
          </a:r>
          <a:endParaRPr kumimoji="0" lang="en-GB" sz="1800" b="1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+mn-lt"/>
            <a:cs typeface="Arial" pitchFamily="34" charset="0"/>
          </a:endParaRPr>
        </a:p>
      </dgm:t>
    </dgm:pt>
    <dgm:pt modelId="{0D00BA78-A659-43E8-A84C-CFBE37C9F152}" type="parTrans" cxnId="{4BA448B3-9896-4A06-826D-081A6DEBFAA4}">
      <dgm:prSet/>
      <dgm:spPr/>
      <dgm:t>
        <a:bodyPr/>
        <a:lstStyle/>
        <a:p>
          <a:endParaRPr lang="en-GB"/>
        </a:p>
      </dgm:t>
    </dgm:pt>
    <dgm:pt modelId="{1E4EEFE4-2B0E-4070-BF11-8B9210F2045A}" type="sibTrans" cxnId="{4BA448B3-9896-4A06-826D-081A6DEBFAA4}">
      <dgm:prSet/>
      <dgm:spPr/>
      <dgm:t>
        <a:bodyPr/>
        <a:lstStyle/>
        <a:p>
          <a:endParaRPr lang="en-GB"/>
        </a:p>
      </dgm:t>
    </dgm:pt>
    <dgm:pt modelId="{7AE5FF2D-4D38-4376-A3C2-6CDDCBB08B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Passive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sz="1800" b="1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+mn-lt"/>
            <a:cs typeface="Arial" pitchFamily="34" charset="0"/>
          </a:endParaRPr>
        </a:p>
      </dgm:t>
    </dgm:pt>
    <dgm:pt modelId="{5EA8895F-B257-4A91-A098-CCAC499DCD87}" type="parTrans" cxnId="{59373333-9788-41BE-8FB3-7C4FACE41139}">
      <dgm:prSet/>
      <dgm:spPr/>
      <dgm:t>
        <a:bodyPr/>
        <a:lstStyle/>
        <a:p>
          <a:endParaRPr lang="en-GB"/>
        </a:p>
      </dgm:t>
    </dgm:pt>
    <dgm:pt modelId="{393A7A11-774C-4AE7-B125-71E0EED1FF04}" type="sibTrans" cxnId="{59373333-9788-41BE-8FB3-7C4FACE41139}">
      <dgm:prSet/>
      <dgm:spPr/>
      <dgm:t>
        <a:bodyPr/>
        <a:lstStyle/>
        <a:p>
          <a:endParaRPr lang="en-GB"/>
        </a:p>
      </dgm:t>
    </dgm:pt>
    <dgm:pt modelId="{7E58ED82-0F49-42E5-83B0-A075FD6325B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Trans-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  <a:cs typeface="Arial" pitchFamily="34" charset="0"/>
            </a:rPr>
            <a:t>placental</a:t>
          </a:r>
          <a:endParaRPr kumimoji="0" lang="en-GB" sz="1800" b="1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+mn-lt"/>
            <a:cs typeface="Arial" pitchFamily="34" charset="0"/>
          </a:endParaRPr>
        </a:p>
      </dgm:t>
    </dgm:pt>
    <dgm:pt modelId="{C58D640F-CAF4-4FFA-B1B5-B6662E1BEFC9}" type="parTrans" cxnId="{3AE77A10-0ADE-4910-9DD4-FED942A725FE}">
      <dgm:prSet/>
      <dgm:spPr/>
      <dgm:t>
        <a:bodyPr/>
        <a:lstStyle/>
        <a:p>
          <a:endParaRPr lang="en-GB"/>
        </a:p>
      </dgm:t>
    </dgm:pt>
    <dgm:pt modelId="{BE7EA0D1-93EC-4DB2-912A-ADE1726052B4}" type="sibTrans" cxnId="{3AE77A10-0ADE-4910-9DD4-FED942A725FE}">
      <dgm:prSet/>
      <dgm:spPr/>
      <dgm:t>
        <a:bodyPr/>
        <a:lstStyle/>
        <a:p>
          <a:endParaRPr lang="en-GB"/>
        </a:p>
      </dgm:t>
    </dgm:pt>
    <dgm:pt modelId="{670D9B27-F673-4612-B350-FA09874D29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rPr>
            <a:t> Subunit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  <a:cs typeface="Arial" pitchFamily="34" charset="0"/>
          </a:endParaRPr>
        </a:p>
      </dgm:t>
    </dgm:pt>
    <dgm:pt modelId="{8A9141EB-132A-4DB0-9A1E-8AA5FB2F4CF8}" type="parTrans" cxnId="{D239229F-F5C3-495B-B3CF-80C568EE2B7B}">
      <dgm:prSet/>
      <dgm:spPr/>
      <dgm:t>
        <a:bodyPr/>
        <a:lstStyle/>
        <a:p>
          <a:endParaRPr lang="en-GB"/>
        </a:p>
      </dgm:t>
    </dgm:pt>
    <dgm:pt modelId="{0FE53CC6-27D3-4DD8-9C0D-8B198ED1A3FF}" type="sibTrans" cxnId="{D239229F-F5C3-495B-B3CF-80C568EE2B7B}">
      <dgm:prSet/>
      <dgm:spPr/>
      <dgm:t>
        <a:bodyPr/>
        <a:lstStyle/>
        <a:p>
          <a:endParaRPr lang="en-GB"/>
        </a:p>
      </dgm:t>
    </dgm:pt>
    <dgm:pt modelId="{25B46F1A-CAC3-4164-8D0A-AE93CCA513D0}" type="pres">
      <dgm:prSet presAssocID="{58E17510-790C-49EF-A05C-AAED17C17E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8183BB-CF3E-4D79-B7EB-11BFB935C265}" type="pres">
      <dgm:prSet presAssocID="{7F19FF8B-CD94-4CC8-80E1-FDB165DBD0C7}" presName="hierRoot1" presStyleCnt="0">
        <dgm:presLayoutVars>
          <dgm:hierBranch/>
        </dgm:presLayoutVars>
      </dgm:prSet>
      <dgm:spPr/>
    </dgm:pt>
    <dgm:pt modelId="{72540B0E-F1EC-44FD-BF47-E5EF36765706}" type="pres">
      <dgm:prSet presAssocID="{7F19FF8B-CD94-4CC8-80E1-FDB165DBD0C7}" presName="rootComposite1" presStyleCnt="0"/>
      <dgm:spPr/>
    </dgm:pt>
    <dgm:pt modelId="{6970407E-ED1C-4D6D-A1DC-AF889D31FEE5}" type="pres">
      <dgm:prSet presAssocID="{7F19FF8B-CD94-4CC8-80E1-FDB165DBD0C7}" presName="rootText1" presStyleLbl="node0" presStyleIdx="0" presStyleCnt="1" custScaleX="140739" custLinFactNeighborY="-106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E1ECD2-66D9-499B-B0BD-CBB866ACC33B}" type="pres">
      <dgm:prSet presAssocID="{7F19FF8B-CD94-4CC8-80E1-FDB165DBD0C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FEA0C4B0-0FCD-4AC1-9423-59C39B538A6C}" type="pres">
      <dgm:prSet presAssocID="{7F19FF8B-CD94-4CC8-80E1-FDB165DBD0C7}" presName="hierChild2" presStyleCnt="0"/>
      <dgm:spPr/>
    </dgm:pt>
    <dgm:pt modelId="{8CE871C7-0C07-4E34-8760-DFA43CAF0249}" type="pres">
      <dgm:prSet presAssocID="{CF7C9430-0663-4433-853F-1EC2DDE4A8C3}" presName="Name35" presStyleLbl="parChTrans1D2" presStyleIdx="0" presStyleCnt="2"/>
      <dgm:spPr/>
      <dgm:t>
        <a:bodyPr/>
        <a:lstStyle/>
        <a:p>
          <a:endParaRPr lang="en-GB"/>
        </a:p>
      </dgm:t>
    </dgm:pt>
    <dgm:pt modelId="{0377047B-68EC-48CD-8662-D29034D091CA}" type="pres">
      <dgm:prSet presAssocID="{74B2EC89-CC24-4146-8251-1E103B76228F}" presName="hierRoot2" presStyleCnt="0">
        <dgm:presLayoutVars>
          <dgm:hierBranch/>
        </dgm:presLayoutVars>
      </dgm:prSet>
      <dgm:spPr/>
    </dgm:pt>
    <dgm:pt modelId="{04FC704A-AAF1-4B0E-81D2-4BBCA78713AC}" type="pres">
      <dgm:prSet presAssocID="{74B2EC89-CC24-4146-8251-1E103B76228F}" presName="rootComposite" presStyleCnt="0"/>
      <dgm:spPr/>
    </dgm:pt>
    <dgm:pt modelId="{7D3CC81F-F2C3-4E45-AF82-3A35B94A6D4A}" type="pres">
      <dgm:prSet presAssocID="{74B2EC89-CC24-4146-8251-1E103B7622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6679DC-BCAF-4118-8934-A81C3F36D78A}" type="pres">
      <dgm:prSet presAssocID="{74B2EC89-CC24-4146-8251-1E103B76228F}" presName="rootConnector" presStyleLbl="node2" presStyleIdx="0" presStyleCnt="2"/>
      <dgm:spPr/>
      <dgm:t>
        <a:bodyPr/>
        <a:lstStyle/>
        <a:p>
          <a:endParaRPr lang="en-GB"/>
        </a:p>
      </dgm:t>
    </dgm:pt>
    <dgm:pt modelId="{222F4B20-BE49-4470-8B41-D697FC3605DF}" type="pres">
      <dgm:prSet presAssocID="{74B2EC89-CC24-4146-8251-1E103B76228F}" presName="hierChild4" presStyleCnt="0"/>
      <dgm:spPr/>
    </dgm:pt>
    <dgm:pt modelId="{29731406-5421-4146-B382-7D46416FB1C5}" type="pres">
      <dgm:prSet presAssocID="{EDC7B38D-43C1-4869-A5D1-A1957AB5CE06}" presName="Name35" presStyleLbl="parChTrans1D3" presStyleIdx="0" presStyleCnt="4"/>
      <dgm:spPr/>
      <dgm:t>
        <a:bodyPr/>
        <a:lstStyle/>
        <a:p>
          <a:endParaRPr lang="en-GB"/>
        </a:p>
      </dgm:t>
    </dgm:pt>
    <dgm:pt modelId="{1A7DE20C-E046-41AE-9413-661F099FBFA2}" type="pres">
      <dgm:prSet presAssocID="{BDEEDD8A-E6C9-4F10-B22E-C5DB787C52B6}" presName="hierRoot2" presStyleCnt="0">
        <dgm:presLayoutVars>
          <dgm:hierBranch val="r"/>
        </dgm:presLayoutVars>
      </dgm:prSet>
      <dgm:spPr/>
    </dgm:pt>
    <dgm:pt modelId="{C7F8D989-D573-4E5B-801F-E81D00DC27F1}" type="pres">
      <dgm:prSet presAssocID="{BDEEDD8A-E6C9-4F10-B22E-C5DB787C52B6}" presName="rootComposite" presStyleCnt="0"/>
      <dgm:spPr/>
    </dgm:pt>
    <dgm:pt modelId="{2BF12F34-C948-4579-A0A3-987386F06104}" type="pres">
      <dgm:prSet presAssocID="{BDEEDD8A-E6C9-4F10-B22E-C5DB787C52B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972BE5-1D7E-4F0F-8DB5-6A32ED67A6D9}" type="pres">
      <dgm:prSet presAssocID="{BDEEDD8A-E6C9-4F10-B22E-C5DB787C52B6}" presName="rootConnector" presStyleLbl="node3" presStyleIdx="0" presStyleCnt="4"/>
      <dgm:spPr/>
      <dgm:t>
        <a:bodyPr/>
        <a:lstStyle/>
        <a:p>
          <a:endParaRPr lang="en-GB"/>
        </a:p>
      </dgm:t>
    </dgm:pt>
    <dgm:pt modelId="{81F80AEE-AF6D-435E-B4B9-D87379B32C8A}" type="pres">
      <dgm:prSet presAssocID="{BDEEDD8A-E6C9-4F10-B22E-C5DB787C52B6}" presName="hierChild4" presStyleCnt="0"/>
      <dgm:spPr/>
    </dgm:pt>
    <dgm:pt modelId="{C0EBBF33-818E-42D5-B240-F23F8D97A9B9}" type="pres">
      <dgm:prSet presAssocID="{5833138C-94FF-4412-9209-CF06B5897017}" presName="Name50" presStyleLbl="parChTrans1D4" presStyleIdx="0" presStyleCnt="8"/>
      <dgm:spPr/>
      <dgm:t>
        <a:bodyPr/>
        <a:lstStyle/>
        <a:p>
          <a:endParaRPr lang="en-GB"/>
        </a:p>
      </dgm:t>
    </dgm:pt>
    <dgm:pt modelId="{8E314127-B7FD-4039-BEE7-5F624D25F8C4}" type="pres">
      <dgm:prSet presAssocID="{3CF63655-BF33-4800-8B01-37CBF763878B}" presName="hierRoot2" presStyleCnt="0">
        <dgm:presLayoutVars>
          <dgm:hierBranch val="r"/>
        </dgm:presLayoutVars>
      </dgm:prSet>
      <dgm:spPr/>
    </dgm:pt>
    <dgm:pt modelId="{9834DCFF-1342-4872-A67D-CC395DBAB221}" type="pres">
      <dgm:prSet presAssocID="{3CF63655-BF33-4800-8B01-37CBF763878B}" presName="rootComposite" presStyleCnt="0"/>
      <dgm:spPr/>
    </dgm:pt>
    <dgm:pt modelId="{08443A94-724E-412B-AD79-97EDD24CCA0C}" type="pres">
      <dgm:prSet presAssocID="{3CF63655-BF33-4800-8B01-37CBF763878B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169A9F-798E-4B33-8B70-972DC57719AA}" type="pres">
      <dgm:prSet presAssocID="{3CF63655-BF33-4800-8B01-37CBF763878B}" presName="rootConnector" presStyleLbl="node4" presStyleIdx="0" presStyleCnt="8"/>
      <dgm:spPr/>
      <dgm:t>
        <a:bodyPr/>
        <a:lstStyle/>
        <a:p>
          <a:endParaRPr lang="en-GB"/>
        </a:p>
      </dgm:t>
    </dgm:pt>
    <dgm:pt modelId="{8226BABF-7984-403A-B407-1CEE4A0D965F}" type="pres">
      <dgm:prSet presAssocID="{3CF63655-BF33-4800-8B01-37CBF763878B}" presName="hierChild4" presStyleCnt="0"/>
      <dgm:spPr/>
    </dgm:pt>
    <dgm:pt modelId="{639E4F01-568C-4BF1-9469-88E0F5F4C284}" type="pres">
      <dgm:prSet presAssocID="{3CF63655-BF33-4800-8B01-37CBF763878B}" presName="hierChild5" presStyleCnt="0"/>
      <dgm:spPr/>
    </dgm:pt>
    <dgm:pt modelId="{4E080F58-8D1F-45CE-9F97-1C2980E665E8}" type="pres">
      <dgm:prSet presAssocID="{EA1D095F-9CEE-48EA-A019-EE3411C1792C}" presName="Name50" presStyleLbl="parChTrans1D4" presStyleIdx="1" presStyleCnt="8"/>
      <dgm:spPr/>
      <dgm:t>
        <a:bodyPr/>
        <a:lstStyle/>
        <a:p>
          <a:endParaRPr lang="en-GB"/>
        </a:p>
      </dgm:t>
    </dgm:pt>
    <dgm:pt modelId="{66CA71D5-95DE-4841-9721-754B95D47537}" type="pres">
      <dgm:prSet presAssocID="{BE599E68-FC3A-4E53-9225-8A9B1A3DC955}" presName="hierRoot2" presStyleCnt="0">
        <dgm:presLayoutVars>
          <dgm:hierBranch val="r"/>
        </dgm:presLayoutVars>
      </dgm:prSet>
      <dgm:spPr/>
    </dgm:pt>
    <dgm:pt modelId="{BDB4A8CF-DFD3-4904-A09A-DA64392BE7A9}" type="pres">
      <dgm:prSet presAssocID="{BE599E68-FC3A-4E53-9225-8A9B1A3DC955}" presName="rootComposite" presStyleCnt="0"/>
      <dgm:spPr/>
    </dgm:pt>
    <dgm:pt modelId="{EE41EB18-6347-4DBF-BA1A-69A2C9C14665}" type="pres">
      <dgm:prSet presAssocID="{BE599E68-FC3A-4E53-9225-8A9B1A3DC955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FE93B0-6796-4ECC-84A5-409373CF7561}" type="pres">
      <dgm:prSet presAssocID="{BE599E68-FC3A-4E53-9225-8A9B1A3DC955}" presName="rootConnector" presStyleLbl="node4" presStyleIdx="1" presStyleCnt="8"/>
      <dgm:spPr/>
      <dgm:t>
        <a:bodyPr/>
        <a:lstStyle/>
        <a:p>
          <a:endParaRPr lang="en-GB"/>
        </a:p>
      </dgm:t>
    </dgm:pt>
    <dgm:pt modelId="{5FA2A4FB-2F3B-47CC-BC89-74B4CF704800}" type="pres">
      <dgm:prSet presAssocID="{BE599E68-FC3A-4E53-9225-8A9B1A3DC955}" presName="hierChild4" presStyleCnt="0"/>
      <dgm:spPr/>
    </dgm:pt>
    <dgm:pt modelId="{263896C4-5DFA-4D24-A6C1-4DBA1C724575}" type="pres">
      <dgm:prSet presAssocID="{BE599E68-FC3A-4E53-9225-8A9B1A3DC955}" presName="hierChild5" presStyleCnt="0"/>
      <dgm:spPr/>
    </dgm:pt>
    <dgm:pt modelId="{99929587-2A74-4AC6-B33B-C6DF0809C590}" type="pres">
      <dgm:prSet presAssocID="{8A9141EB-132A-4DB0-9A1E-8AA5FB2F4CF8}" presName="Name50" presStyleLbl="parChTrans1D4" presStyleIdx="2" presStyleCnt="8"/>
      <dgm:spPr/>
      <dgm:t>
        <a:bodyPr/>
        <a:lstStyle/>
        <a:p>
          <a:endParaRPr lang="en-GB"/>
        </a:p>
      </dgm:t>
    </dgm:pt>
    <dgm:pt modelId="{A71EE225-38C1-45EC-B20A-8A1F0C7B27E3}" type="pres">
      <dgm:prSet presAssocID="{670D9B27-F673-4612-B350-FA09874D29CE}" presName="hierRoot2" presStyleCnt="0">
        <dgm:presLayoutVars>
          <dgm:hierBranch val="init"/>
        </dgm:presLayoutVars>
      </dgm:prSet>
      <dgm:spPr/>
    </dgm:pt>
    <dgm:pt modelId="{E089FD4A-FEA9-4FAE-A7E9-24FA7FBAC2EB}" type="pres">
      <dgm:prSet presAssocID="{670D9B27-F673-4612-B350-FA09874D29CE}" presName="rootComposite" presStyleCnt="0"/>
      <dgm:spPr/>
    </dgm:pt>
    <dgm:pt modelId="{A8FB6983-2C12-4E71-9350-724601F32DB2}" type="pres">
      <dgm:prSet presAssocID="{670D9B27-F673-4612-B350-FA09874D29CE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E27FBB-AD14-463B-BBFD-154FF8831BD5}" type="pres">
      <dgm:prSet presAssocID="{670D9B27-F673-4612-B350-FA09874D29CE}" presName="rootConnector" presStyleLbl="node4" presStyleIdx="2" presStyleCnt="8"/>
      <dgm:spPr/>
      <dgm:t>
        <a:bodyPr/>
        <a:lstStyle/>
        <a:p>
          <a:endParaRPr lang="en-GB"/>
        </a:p>
      </dgm:t>
    </dgm:pt>
    <dgm:pt modelId="{CF539761-780D-4CBD-B3B4-5B21EC101723}" type="pres">
      <dgm:prSet presAssocID="{670D9B27-F673-4612-B350-FA09874D29CE}" presName="hierChild4" presStyleCnt="0"/>
      <dgm:spPr/>
    </dgm:pt>
    <dgm:pt modelId="{7D664AD1-8E19-49AD-8DBA-3B46278377D1}" type="pres">
      <dgm:prSet presAssocID="{670D9B27-F673-4612-B350-FA09874D29CE}" presName="hierChild5" presStyleCnt="0"/>
      <dgm:spPr/>
    </dgm:pt>
    <dgm:pt modelId="{62E0E1C1-D982-435E-A757-AE01E2E1E07D}" type="pres">
      <dgm:prSet presAssocID="{BDEEDD8A-E6C9-4F10-B22E-C5DB787C52B6}" presName="hierChild5" presStyleCnt="0"/>
      <dgm:spPr/>
    </dgm:pt>
    <dgm:pt modelId="{8C92B4F6-01D8-4943-8749-38AB5CEBF3A7}" type="pres">
      <dgm:prSet presAssocID="{35EB4AF1-EEC0-407C-8B27-F0F7EA2DA634}" presName="Name35" presStyleLbl="parChTrans1D3" presStyleIdx="1" presStyleCnt="4"/>
      <dgm:spPr/>
      <dgm:t>
        <a:bodyPr/>
        <a:lstStyle/>
        <a:p>
          <a:endParaRPr lang="en-GB"/>
        </a:p>
      </dgm:t>
    </dgm:pt>
    <dgm:pt modelId="{35EE1F60-CE74-4A1A-B8E2-1A57D5B79B3C}" type="pres">
      <dgm:prSet presAssocID="{D7E44CFF-FFF8-4F27-B71C-F6F0593BBEFD}" presName="hierRoot2" presStyleCnt="0">
        <dgm:presLayoutVars>
          <dgm:hierBranch val="r"/>
        </dgm:presLayoutVars>
      </dgm:prSet>
      <dgm:spPr/>
    </dgm:pt>
    <dgm:pt modelId="{C1A26C7C-1B94-4036-9497-58B3AACA67A1}" type="pres">
      <dgm:prSet presAssocID="{D7E44CFF-FFF8-4F27-B71C-F6F0593BBEFD}" presName="rootComposite" presStyleCnt="0"/>
      <dgm:spPr/>
    </dgm:pt>
    <dgm:pt modelId="{30754892-8BBF-490E-9641-D610EE5447B2}" type="pres">
      <dgm:prSet presAssocID="{D7E44CFF-FFF8-4F27-B71C-F6F0593BBEF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64B31E-1625-444C-B3DE-99C8873196AA}" type="pres">
      <dgm:prSet presAssocID="{D7E44CFF-FFF8-4F27-B71C-F6F0593BBEFD}" presName="rootConnector" presStyleLbl="node3" presStyleIdx="1" presStyleCnt="4"/>
      <dgm:spPr/>
      <dgm:t>
        <a:bodyPr/>
        <a:lstStyle/>
        <a:p>
          <a:endParaRPr lang="en-GB"/>
        </a:p>
      </dgm:t>
    </dgm:pt>
    <dgm:pt modelId="{9064043D-AEA6-4914-A4B7-F56004E432C8}" type="pres">
      <dgm:prSet presAssocID="{D7E44CFF-FFF8-4F27-B71C-F6F0593BBEFD}" presName="hierChild4" presStyleCnt="0"/>
      <dgm:spPr/>
    </dgm:pt>
    <dgm:pt modelId="{80C7458F-4AA5-4710-9028-7FA758B04970}" type="pres">
      <dgm:prSet presAssocID="{D2DE7D63-26FF-4AD7-91D6-707CA62A2FAF}" presName="Name50" presStyleLbl="parChTrans1D4" presStyleIdx="3" presStyleCnt="8"/>
      <dgm:spPr/>
      <dgm:t>
        <a:bodyPr/>
        <a:lstStyle/>
        <a:p>
          <a:endParaRPr lang="en-GB"/>
        </a:p>
      </dgm:t>
    </dgm:pt>
    <dgm:pt modelId="{CCFF921F-99B5-495E-B0FA-0FA4D182ABCA}" type="pres">
      <dgm:prSet presAssocID="{C8FD9E8B-0E85-4C8D-B181-33800D7AC71D}" presName="hierRoot2" presStyleCnt="0">
        <dgm:presLayoutVars>
          <dgm:hierBranch val="r"/>
        </dgm:presLayoutVars>
      </dgm:prSet>
      <dgm:spPr/>
    </dgm:pt>
    <dgm:pt modelId="{9DD8C13E-E70D-49B4-89F9-1847E891B3C9}" type="pres">
      <dgm:prSet presAssocID="{C8FD9E8B-0E85-4C8D-B181-33800D7AC71D}" presName="rootComposite" presStyleCnt="0"/>
      <dgm:spPr/>
    </dgm:pt>
    <dgm:pt modelId="{6BD1F434-937B-425E-9AE9-E131BCEA5E3B}" type="pres">
      <dgm:prSet presAssocID="{C8FD9E8B-0E85-4C8D-B181-33800D7AC71D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ED6C33-CFE4-4A5C-B454-03B131C85F4F}" type="pres">
      <dgm:prSet presAssocID="{C8FD9E8B-0E85-4C8D-B181-33800D7AC71D}" presName="rootConnector" presStyleLbl="node4" presStyleIdx="3" presStyleCnt="8"/>
      <dgm:spPr/>
      <dgm:t>
        <a:bodyPr/>
        <a:lstStyle/>
        <a:p>
          <a:endParaRPr lang="en-GB"/>
        </a:p>
      </dgm:t>
    </dgm:pt>
    <dgm:pt modelId="{D639B099-2B12-437B-9AE1-2139A9B06EA5}" type="pres">
      <dgm:prSet presAssocID="{C8FD9E8B-0E85-4C8D-B181-33800D7AC71D}" presName="hierChild4" presStyleCnt="0"/>
      <dgm:spPr/>
    </dgm:pt>
    <dgm:pt modelId="{BF5457B3-4D88-4E42-AC7B-0982380346A2}" type="pres">
      <dgm:prSet presAssocID="{C8FD9E8B-0E85-4C8D-B181-33800D7AC71D}" presName="hierChild5" presStyleCnt="0"/>
      <dgm:spPr/>
    </dgm:pt>
    <dgm:pt modelId="{DB522DF1-3D2B-45DA-96C0-D93B536EC7ED}" type="pres">
      <dgm:prSet presAssocID="{1B6D09AE-2FC2-472F-9248-F5382B3B6CB2}" presName="Name50" presStyleLbl="parChTrans1D4" presStyleIdx="4" presStyleCnt="8"/>
      <dgm:spPr/>
      <dgm:t>
        <a:bodyPr/>
        <a:lstStyle/>
        <a:p>
          <a:endParaRPr lang="en-GB"/>
        </a:p>
      </dgm:t>
    </dgm:pt>
    <dgm:pt modelId="{228BA828-F8E2-480B-AD3F-B87165F4ED5E}" type="pres">
      <dgm:prSet presAssocID="{BB79B05D-6F39-41C1-8A25-6E59873A301B}" presName="hierRoot2" presStyleCnt="0">
        <dgm:presLayoutVars>
          <dgm:hierBranch val="r"/>
        </dgm:presLayoutVars>
      </dgm:prSet>
      <dgm:spPr/>
    </dgm:pt>
    <dgm:pt modelId="{5C98C504-F73F-4F97-A664-D443CEE8E7C9}" type="pres">
      <dgm:prSet presAssocID="{BB79B05D-6F39-41C1-8A25-6E59873A301B}" presName="rootComposite" presStyleCnt="0"/>
      <dgm:spPr/>
    </dgm:pt>
    <dgm:pt modelId="{E03B74CF-0E08-4815-B80F-FA1D9C69C95D}" type="pres">
      <dgm:prSet presAssocID="{BB79B05D-6F39-41C1-8A25-6E59873A301B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5F94AA-58D2-48B1-BF21-C423EEC37B9E}" type="pres">
      <dgm:prSet presAssocID="{BB79B05D-6F39-41C1-8A25-6E59873A301B}" presName="rootConnector" presStyleLbl="node4" presStyleIdx="4" presStyleCnt="8"/>
      <dgm:spPr/>
      <dgm:t>
        <a:bodyPr/>
        <a:lstStyle/>
        <a:p>
          <a:endParaRPr lang="en-GB"/>
        </a:p>
      </dgm:t>
    </dgm:pt>
    <dgm:pt modelId="{9565D251-5D94-462D-A99A-9728A03E7D74}" type="pres">
      <dgm:prSet presAssocID="{BB79B05D-6F39-41C1-8A25-6E59873A301B}" presName="hierChild4" presStyleCnt="0"/>
      <dgm:spPr/>
    </dgm:pt>
    <dgm:pt modelId="{63BB80F1-7986-4398-87AA-240EF434FBBF}" type="pres">
      <dgm:prSet presAssocID="{BB79B05D-6F39-41C1-8A25-6E59873A301B}" presName="hierChild5" presStyleCnt="0"/>
      <dgm:spPr/>
    </dgm:pt>
    <dgm:pt modelId="{03D59A92-1042-44EB-AF19-6F14AC94638F}" type="pres">
      <dgm:prSet presAssocID="{D7E44CFF-FFF8-4F27-B71C-F6F0593BBEFD}" presName="hierChild5" presStyleCnt="0"/>
      <dgm:spPr/>
    </dgm:pt>
    <dgm:pt modelId="{30635EB2-3C9F-42CB-8C59-9DA792DFDCBF}" type="pres">
      <dgm:prSet presAssocID="{74B2EC89-CC24-4146-8251-1E103B76228F}" presName="hierChild5" presStyleCnt="0"/>
      <dgm:spPr/>
    </dgm:pt>
    <dgm:pt modelId="{14F31789-8BF0-4464-8E6C-5EFDB1F58736}" type="pres">
      <dgm:prSet presAssocID="{6B44F10C-E3FD-40F7-A67F-8A70BCE18C92}" presName="Name35" presStyleLbl="parChTrans1D2" presStyleIdx="1" presStyleCnt="2"/>
      <dgm:spPr/>
      <dgm:t>
        <a:bodyPr/>
        <a:lstStyle/>
        <a:p>
          <a:endParaRPr lang="en-GB"/>
        </a:p>
      </dgm:t>
    </dgm:pt>
    <dgm:pt modelId="{90E282D4-ABC2-49C2-AE39-D7EBD266E753}" type="pres">
      <dgm:prSet presAssocID="{87119A3A-E032-44FF-AC6D-C76F6DCD6A6D}" presName="hierRoot2" presStyleCnt="0">
        <dgm:presLayoutVars>
          <dgm:hierBranch/>
        </dgm:presLayoutVars>
      </dgm:prSet>
      <dgm:spPr/>
    </dgm:pt>
    <dgm:pt modelId="{6311B30C-212D-4F79-9FD7-29C77E313FF7}" type="pres">
      <dgm:prSet presAssocID="{87119A3A-E032-44FF-AC6D-C76F6DCD6A6D}" presName="rootComposite" presStyleCnt="0"/>
      <dgm:spPr/>
    </dgm:pt>
    <dgm:pt modelId="{D49CEF60-C891-44DE-98B3-B03E4B1F5BB7}" type="pres">
      <dgm:prSet presAssocID="{87119A3A-E032-44FF-AC6D-C76F6DCD6A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A7EFF8E-15D8-4DB0-85F2-9D50E8BEE28E}" type="pres">
      <dgm:prSet presAssocID="{87119A3A-E032-44FF-AC6D-C76F6DCD6A6D}" presName="rootConnector" presStyleLbl="node2" presStyleIdx="1" presStyleCnt="2"/>
      <dgm:spPr/>
      <dgm:t>
        <a:bodyPr/>
        <a:lstStyle/>
        <a:p>
          <a:endParaRPr lang="en-GB"/>
        </a:p>
      </dgm:t>
    </dgm:pt>
    <dgm:pt modelId="{6387C18D-E16C-498B-AE19-0A9943817B7B}" type="pres">
      <dgm:prSet presAssocID="{87119A3A-E032-44FF-AC6D-C76F6DCD6A6D}" presName="hierChild4" presStyleCnt="0"/>
      <dgm:spPr/>
    </dgm:pt>
    <dgm:pt modelId="{66DC9989-14DD-4990-A6A0-9FA8407618B8}" type="pres">
      <dgm:prSet presAssocID="{AB89AE78-80B8-4721-B493-240DB4D0885E}" presName="Name35" presStyleLbl="parChTrans1D3" presStyleIdx="2" presStyleCnt="4"/>
      <dgm:spPr/>
      <dgm:t>
        <a:bodyPr/>
        <a:lstStyle/>
        <a:p>
          <a:endParaRPr lang="en-GB"/>
        </a:p>
      </dgm:t>
    </dgm:pt>
    <dgm:pt modelId="{93838A3F-B21A-449F-BD98-59ECF2329E81}" type="pres">
      <dgm:prSet presAssocID="{A7CB157C-C4C6-43BB-BD9B-36ED52F71959}" presName="hierRoot2" presStyleCnt="0">
        <dgm:presLayoutVars>
          <dgm:hierBranch val="r"/>
        </dgm:presLayoutVars>
      </dgm:prSet>
      <dgm:spPr/>
    </dgm:pt>
    <dgm:pt modelId="{9B3DE850-D876-4641-88C8-10FEAD0CC091}" type="pres">
      <dgm:prSet presAssocID="{A7CB157C-C4C6-43BB-BD9B-36ED52F71959}" presName="rootComposite" presStyleCnt="0"/>
      <dgm:spPr/>
    </dgm:pt>
    <dgm:pt modelId="{8E47B0BF-9990-4572-A77A-723451B374ED}" type="pres">
      <dgm:prSet presAssocID="{A7CB157C-C4C6-43BB-BD9B-36ED52F7195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DB3A92-B535-42D9-86EC-40F1928E2CDA}" type="pres">
      <dgm:prSet presAssocID="{A7CB157C-C4C6-43BB-BD9B-36ED52F71959}" presName="rootConnector" presStyleLbl="node3" presStyleIdx="2" presStyleCnt="4"/>
      <dgm:spPr/>
      <dgm:t>
        <a:bodyPr/>
        <a:lstStyle/>
        <a:p>
          <a:endParaRPr lang="en-GB"/>
        </a:p>
      </dgm:t>
    </dgm:pt>
    <dgm:pt modelId="{35DFB423-28D5-4171-AE25-0C81CF342F76}" type="pres">
      <dgm:prSet presAssocID="{A7CB157C-C4C6-43BB-BD9B-36ED52F71959}" presName="hierChild4" presStyleCnt="0"/>
      <dgm:spPr/>
    </dgm:pt>
    <dgm:pt modelId="{C0ABE188-42B9-4F50-A479-90062D3B60D3}" type="pres">
      <dgm:prSet presAssocID="{6B8471B6-4BC7-4A47-9E12-4F13EC59661A}" presName="Name50" presStyleLbl="parChTrans1D4" presStyleIdx="5" presStyleCnt="8"/>
      <dgm:spPr/>
      <dgm:t>
        <a:bodyPr/>
        <a:lstStyle/>
        <a:p>
          <a:endParaRPr lang="en-GB"/>
        </a:p>
      </dgm:t>
    </dgm:pt>
    <dgm:pt modelId="{974E84B1-67F2-4F03-896C-A132E0288791}" type="pres">
      <dgm:prSet presAssocID="{DC53A5B2-960B-4F48-8FC3-68379B201839}" presName="hierRoot2" presStyleCnt="0">
        <dgm:presLayoutVars>
          <dgm:hierBranch val="r"/>
        </dgm:presLayoutVars>
      </dgm:prSet>
      <dgm:spPr/>
    </dgm:pt>
    <dgm:pt modelId="{E4AB2BED-2F80-42B4-AF4F-FD5A2A542960}" type="pres">
      <dgm:prSet presAssocID="{DC53A5B2-960B-4F48-8FC3-68379B201839}" presName="rootComposite" presStyleCnt="0"/>
      <dgm:spPr/>
    </dgm:pt>
    <dgm:pt modelId="{7866066B-CC17-488D-B355-89DAF194B26C}" type="pres">
      <dgm:prSet presAssocID="{DC53A5B2-960B-4F48-8FC3-68379B201839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E6AD4B-0D33-4FDB-A2FB-50D23996C797}" type="pres">
      <dgm:prSet presAssocID="{DC53A5B2-960B-4F48-8FC3-68379B201839}" presName="rootConnector" presStyleLbl="node4" presStyleIdx="5" presStyleCnt="8"/>
      <dgm:spPr/>
      <dgm:t>
        <a:bodyPr/>
        <a:lstStyle/>
        <a:p>
          <a:endParaRPr lang="en-GB"/>
        </a:p>
      </dgm:t>
    </dgm:pt>
    <dgm:pt modelId="{37C3C8BF-266C-4202-AEA0-9FB4C591256D}" type="pres">
      <dgm:prSet presAssocID="{DC53A5B2-960B-4F48-8FC3-68379B201839}" presName="hierChild4" presStyleCnt="0"/>
      <dgm:spPr/>
    </dgm:pt>
    <dgm:pt modelId="{FF22CFAF-7750-4BAF-8725-866427644C11}" type="pres">
      <dgm:prSet presAssocID="{DC53A5B2-960B-4F48-8FC3-68379B201839}" presName="hierChild5" presStyleCnt="0"/>
      <dgm:spPr/>
    </dgm:pt>
    <dgm:pt modelId="{A2A017AD-68B2-4D22-884C-D31B610C73C3}" type="pres">
      <dgm:prSet presAssocID="{0D00BA78-A659-43E8-A84C-CFBE37C9F152}" presName="Name50" presStyleLbl="parChTrans1D4" presStyleIdx="6" presStyleCnt="8"/>
      <dgm:spPr/>
      <dgm:t>
        <a:bodyPr/>
        <a:lstStyle/>
        <a:p>
          <a:endParaRPr lang="en-GB"/>
        </a:p>
      </dgm:t>
    </dgm:pt>
    <dgm:pt modelId="{00D7DF32-941F-411F-96B7-81CC3E6C9E4F}" type="pres">
      <dgm:prSet presAssocID="{44B911EF-E8CE-4364-AC7F-E2B49D7DBE7E}" presName="hierRoot2" presStyleCnt="0">
        <dgm:presLayoutVars>
          <dgm:hierBranch val="r"/>
        </dgm:presLayoutVars>
      </dgm:prSet>
      <dgm:spPr/>
    </dgm:pt>
    <dgm:pt modelId="{E69B615A-DEFB-4E84-95FB-9E2BBDC8485A}" type="pres">
      <dgm:prSet presAssocID="{44B911EF-E8CE-4364-AC7F-E2B49D7DBE7E}" presName="rootComposite" presStyleCnt="0"/>
      <dgm:spPr/>
    </dgm:pt>
    <dgm:pt modelId="{4E1EA8EE-E34B-4207-9D88-6B02841A61FC}" type="pres">
      <dgm:prSet presAssocID="{44B911EF-E8CE-4364-AC7F-E2B49D7DBE7E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973B49-DE03-4C33-801E-4440929F00BE}" type="pres">
      <dgm:prSet presAssocID="{44B911EF-E8CE-4364-AC7F-E2B49D7DBE7E}" presName="rootConnector" presStyleLbl="node4" presStyleIdx="6" presStyleCnt="8"/>
      <dgm:spPr/>
      <dgm:t>
        <a:bodyPr/>
        <a:lstStyle/>
        <a:p>
          <a:endParaRPr lang="en-GB"/>
        </a:p>
      </dgm:t>
    </dgm:pt>
    <dgm:pt modelId="{18C9901C-5843-4D4C-8596-FF867F7B6F6E}" type="pres">
      <dgm:prSet presAssocID="{44B911EF-E8CE-4364-AC7F-E2B49D7DBE7E}" presName="hierChild4" presStyleCnt="0"/>
      <dgm:spPr/>
    </dgm:pt>
    <dgm:pt modelId="{4B332F7D-357E-45FB-85F2-AB91BCB43C90}" type="pres">
      <dgm:prSet presAssocID="{44B911EF-E8CE-4364-AC7F-E2B49D7DBE7E}" presName="hierChild5" presStyleCnt="0"/>
      <dgm:spPr/>
    </dgm:pt>
    <dgm:pt modelId="{D453DECF-5CF9-49AF-91D9-BC0ED11CEB91}" type="pres">
      <dgm:prSet presAssocID="{A7CB157C-C4C6-43BB-BD9B-36ED52F71959}" presName="hierChild5" presStyleCnt="0"/>
      <dgm:spPr/>
    </dgm:pt>
    <dgm:pt modelId="{EF6BE298-716D-4C7F-B8B6-0D7874DECC07}" type="pres">
      <dgm:prSet presAssocID="{5EA8895F-B257-4A91-A098-CCAC499DCD87}" presName="Name35" presStyleLbl="parChTrans1D3" presStyleIdx="3" presStyleCnt="4"/>
      <dgm:spPr/>
      <dgm:t>
        <a:bodyPr/>
        <a:lstStyle/>
        <a:p>
          <a:endParaRPr lang="en-GB"/>
        </a:p>
      </dgm:t>
    </dgm:pt>
    <dgm:pt modelId="{6A3F606C-1228-44D8-8A2D-9EE0042A3822}" type="pres">
      <dgm:prSet presAssocID="{7AE5FF2D-4D38-4376-A3C2-6CDDCBB08BFA}" presName="hierRoot2" presStyleCnt="0">
        <dgm:presLayoutVars>
          <dgm:hierBranch val="r"/>
        </dgm:presLayoutVars>
      </dgm:prSet>
      <dgm:spPr/>
    </dgm:pt>
    <dgm:pt modelId="{B46A4D03-8583-4ECA-8976-57A1695839CC}" type="pres">
      <dgm:prSet presAssocID="{7AE5FF2D-4D38-4376-A3C2-6CDDCBB08BFA}" presName="rootComposite" presStyleCnt="0"/>
      <dgm:spPr/>
    </dgm:pt>
    <dgm:pt modelId="{9D4FA3B9-EEAE-4243-9514-A4862938B4D9}" type="pres">
      <dgm:prSet presAssocID="{7AE5FF2D-4D38-4376-A3C2-6CDDCBB08BF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3DEC031-B93E-42A0-BE7C-6C4D6E9EF5F6}" type="pres">
      <dgm:prSet presAssocID="{7AE5FF2D-4D38-4376-A3C2-6CDDCBB08BFA}" presName="rootConnector" presStyleLbl="node3" presStyleIdx="3" presStyleCnt="4"/>
      <dgm:spPr/>
      <dgm:t>
        <a:bodyPr/>
        <a:lstStyle/>
        <a:p>
          <a:endParaRPr lang="en-GB"/>
        </a:p>
      </dgm:t>
    </dgm:pt>
    <dgm:pt modelId="{6A377F40-254F-4112-BEA3-A398FA5EAE45}" type="pres">
      <dgm:prSet presAssocID="{7AE5FF2D-4D38-4376-A3C2-6CDDCBB08BFA}" presName="hierChild4" presStyleCnt="0"/>
      <dgm:spPr/>
    </dgm:pt>
    <dgm:pt modelId="{756B1C88-5471-495D-B790-5C6EEC8A09D0}" type="pres">
      <dgm:prSet presAssocID="{C58D640F-CAF4-4FFA-B1B5-B6662E1BEFC9}" presName="Name50" presStyleLbl="parChTrans1D4" presStyleIdx="7" presStyleCnt="8"/>
      <dgm:spPr/>
      <dgm:t>
        <a:bodyPr/>
        <a:lstStyle/>
        <a:p>
          <a:endParaRPr lang="en-GB"/>
        </a:p>
      </dgm:t>
    </dgm:pt>
    <dgm:pt modelId="{D812B146-8CE6-476B-BEB8-ECDFFD1CB294}" type="pres">
      <dgm:prSet presAssocID="{7E58ED82-0F49-42E5-83B0-A075FD6325B8}" presName="hierRoot2" presStyleCnt="0">
        <dgm:presLayoutVars>
          <dgm:hierBranch val="r"/>
        </dgm:presLayoutVars>
      </dgm:prSet>
      <dgm:spPr/>
    </dgm:pt>
    <dgm:pt modelId="{95EF5AD5-45E6-4A65-B93F-B22064D4303C}" type="pres">
      <dgm:prSet presAssocID="{7E58ED82-0F49-42E5-83B0-A075FD6325B8}" presName="rootComposite" presStyleCnt="0"/>
      <dgm:spPr/>
    </dgm:pt>
    <dgm:pt modelId="{832BE9C6-E15F-4D1F-9232-6E7CF29312DC}" type="pres">
      <dgm:prSet presAssocID="{7E58ED82-0F49-42E5-83B0-A075FD6325B8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8D261C-570B-4A1B-9CA7-E2793C237467}" type="pres">
      <dgm:prSet presAssocID="{7E58ED82-0F49-42E5-83B0-A075FD6325B8}" presName="rootConnector" presStyleLbl="node4" presStyleIdx="7" presStyleCnt="8"/>
      <dgm:spPr/>
      <dgm:t>
        <a:bodyPr/>
        <a:lstStyle/>
        <a:p>
          <a:endParaRPr lang="en-GB"/>
        </a:p>
      </dgm:t>
    </dgm:pt>
    <dgm:pt modelId="{A7A70DFE-A6BF-4889-B725-CF3A6C6A9E46}" type="pres">
      <dgm:prSet presAssocID="{7E58ED82-0F49-42E5-83B0-A075FD6325B8}" presName="hierChild4" presStyleCnt="0"/>
      <dgm:spPr/>
    </dgm:pt>
    <dgm:pt modelId="{DB1555F8-DD0F-487A-BCE1-7FF2B507B8E4}" type="pres">
      <dgm:prSet presAssocID="{7E58ED82-0F49-42E5-83B0-A075FD6325B8}" presName="hierChild5" presStyleCnt="0"/>
      <dgm:spPr/>
    </dgm:pt>
    <dgm:pt modelId="{158E689C-83D9-4BE0-B130-3F3D86252AE1}" type="pres">
      <dgm:prSet presAssocID="{7AE5FF2D-4D38-4376-A3C2-6CDDCBB08BFA}" presName="hierChild5" presStyleCnt="0"/>
      <dgm:spPr/>
    </dgm:pt>
    <dgm:pt modelId="{D90F4B37-DEF0-4B96-AFE0-AADF3845C4B1}" type="pres">
      <dgm:prSet presAssocID="{87119A3A-E032-44FF-AC6D-C76F6DCD6A6D}" presName="hierChild5" presStyleCnt="0"/>
      <dgm:spPr/>
    </dgm:pt>
    <dgm:pt modelId="{D9718925-33F0-4AA1-96DA-06200FBB27D9}" type="pres">
      <dgm:prSet presAssocID="{7F19FF8B-CD94-4CC8-80E1-FDB165DBD0C7}" presName="hierChild3" presStyleCnt="0"/>
      <dgm:spPr/>
    </dgm:pt>
  </dgm:ptLst>
  <dgm:cxnLst>
    <dgm:cxn modelId="{70442BD4-60DB-8244-973A-329C3B35184A}" type="presOf" srcId="{35EB4AF1-EEC0-407C-8B27-F0F7EA2DA634}" destId="{8C92B4F6-01D8-4943-8749-38AB5CEBF3A7}" srcOrd="0" destOrd="0" presId="urn:microsoft.com/office/officeart/2005/8/layout/orgChart1"/>
    <dgm:cxn modelId="{D239229F-F5C3-495B-B3CF-80C568EE2B7B}" srcId="{BDEEDD8A-E6C9-4F10-B22E-C5DB787C52B6}" destId="{670D9B27-F673-4612-B350-FA09874D29CE}" srcOrd="2" destOrd="0" parTransId="{8A9141EB-132A-4DB0-9A1E-8AA5FB2F4CF8}" sibTransId="{0FE53CC6-27D3-4DD8-9C0D-8B198ED1A3FF}"/>
    <dgm:cxn modelId="{01DB2068-1E00-4527-83D5-39B55BFBCC00}" srcId="{87119A3A-E032-44FF-AC6D-C76F6DCD6A6D}" destId="{A7CB157C-C4C6-43BB-BD9B-36ED52F71959}" srcOrd="0" destOrd="0" parTransId="{AB89AE78-80B8-4721-B493-240DB4D0885E}" sibTransId="{53E8B6B6-4A47-4CF3-AA7F-A843A209867E}"/>
    <dgm:cxn modelId="{F6C371AB-B9E1-B64F-910D-C220E8E659C1}" type="presOf" srcId="{BE599E68-FC3A-4E53-9225-8A9B1A3DC955}" destId="{89FE93B0-6796-4ECC-84A5-409373CF7561}" srcOrd="1" destOrd="0" presId="urn:microsoft.com/office/officeart/2005/8/layout/orgChart1"/>
    <dgm:cxn modelId="{645898E2-B5C4-884E-9B13-5718E2A6D288}" type="presOf" srcId="{7F19FF8B-CD94-4CC8-80E1-FDB165DBD0C7}" destId="{6970407E-ED1C-4D6D-A1DC-AF889D31FEE5}" srcOrd="0" destOrd="0" presId="urn:microsoft.com/office/officeart/2005/8/layout/orgChart1"/>
    <dgm:cxn modelId="{AAEB570D-8DA5-B642-87AF-B168A2CF26D2}" type="presOf" srcId="{1B6D09AE-2FC2-472F-9248-F5382B3B6CB2}" destId="{DB522DF1-3D2B-45DA-96C0-D93B536EC7ED}" srcOrd="0" destOrd="0" presId="urn:microsoft.com/office/officeart/2005/8/layout/orgChart1"/>
    <dgm:cxn modelId="{5C4F62E5-BE31-3C42-9F5B-526049A617B0}" type="presOf" srcId="{3CF63655-BF33-4800-8B01-37CBF763878B}" destId="{85169A9F-798E-4B33-8B70-972DC57719AA}" srcOrd="1" destOrd="0" presId="urn:microsoft.com/office/officeart/2005/8/layout/orgChart1"/>
    <dgm:cxn modelId="{0E8F66CA-739B-4493-9A10-5B05E29C6D43}" srcId="{A7CB157C-C4C6-43BB-BD9B-36ED52F71959}" destId="{DC53A5B2-960B-4F48-8FC3-68379B201839}" srcOrd="0" destOrd="0" parTransId="{6B8471B6-4BC7-4A47-9E12-4F13EC59661A}" sibTransId="{BCF0575B-A751-418D-8B05-79CD92724CE3}"/>
    <dgm:cxn modelId="{C441A9E3-34FF-5C4E-BB1F-D098B59ECAED}" type="presOf" srcId="{74B2EC89-CC24-4146-8251-1E103B76228F}" destId="{356679DC-BCAF-4118-8934-A81C3F36D78A}" srcOrd="1" destOrd="0" presId="urn:microsoft.com/office/officeart/2005/8/layout/orgChart1"/>
    <dgm:cxn modelId="{356F63EB-5413-3241-8DB4-EEA3E27BAC6D}" type="presOf" srcId="{BDEEDD8A-E6C9-4F10-B22E-C5DB787C52B6}" destId="{2BF12F34-C948-4579-A0A3-987386F06104}" srcOrd="0" destOrd="0" presId="urn:microsoft.com/office/officeart/2005/8/layout/orgChart1"/>
    <dgm:cxn modelId="{1A51A2E3-BB90-0F4A-8991-1D206BCD45A0}" type="presOf" srcId="{5833138C-94FF-4412-9209-CF06B5897017}" destId="{C0EBBF33-818E-42D5-B240-F23F8D97A9B9}" srcOrd="0" destOrd="0" presId="urn:microsoft.com/office/officeart/2005/8/layout/orgChart1"/>
    <dgm:cxn modelId="{073744A7-F39F-F146-BB32-A741B96AEC4F}" type="presOf" srcId="{C58D640F-CAF4-4FFA-B1B5-B6662E1BEFC9}" destId="{756B1C88-5471-495D-B790-5C6EEC8A09D0}" srcOrd="0" destOrd="0" presId="urn:microsoft.com/office/officeart/2005/8/layout/orgChart1"/>
    <dgm:cxn modelId="{4BA448B3-9896-4A06-826D-081A6DEBFAA4}" srcId="{A7CB157C-C4C6-43BB-BD9B-36ED52F71959}" destId="{44B911EF-E8CE-4364-AC7F-E2B49D7DBE7E}" srcOrd="1" destOrd="0" parTransId="{0D00BA78-A659-43E8-A84C-CFBE37C9F152}" sibTransId="{1E4EEFE4-2B0E-4070-BF11-8B9210F2045A}"/>
    <dgm:cxn modelId="{08A81F54-F53E-F84E-91CF-16CDB6F8D857}" type="presOf" srcId="{CF7C9430-0663-4433-853F-1EC2DDE4A8C3}" destId="{8CE871C7-0C07-4E34-8760-DFA43CAF0249}" srcOrd="0" destOrd="0" presId="urn:microsoft.com/office/officeart/2005/8/layout/orgChart1"/>
    <dgm:cxn modelId="{EED3D1AE-7171-6442-8EEF-C9D628F6CE44}" type="presOf" srcId="{6B8471B6-4BC7-4A47-9E12-4F13EC59661A}" destId="{C0ABE188-42B9-4F50-A479-90062D3B60D3}" srcOrd="0" destOrd="0" presId="urn:microsoft.com/office/officeart/2005/8/layout/orgChart1"/>
    <dgm:cxn modelId="{D13B7539-8847-AF40-94C0-72F33A5327EF}" type="presOf" srcId="{EA1D095F-9CEE-48EA-A019-EE3411C1792C}" destId="{4E080F58-8D1F-45CE-9F97-1C2980E665E8}" srcOrd="0" destOrd="0" presId="urn:microsoft.com/office/officeart/2005/8/layout/orgChart1"/>
    <dgm:cxn modelId="{7A69A2CF-D177-4BEB-A4BB-DB0693395860}" srcId="{7F19FF8B-CD94-4CC8-80E1-FDB165DBD0C7}" destId="{74B2EC89-CC24-4146-8251-1E103B76228F}" srcOrd="0" destOrd="0" parTransId="{CF7C9430-0663-4433-853F-1EC2DDE4A8C3}" sibTransId="{31A4B038-28E0-4A39-A385-FEF0FAD36670}"/>
    <dgm:cxn modelId="{042A4BA9-151C-465E-BF2B-00E0F2D6B4D2}" srcId="{58E17510-790C-49EF-A05C-AAED17C17E8E}" destId="{7F19FF8B-CD94-4CC8-80E1-FDB165DBD0C7}" srcOrd="0" destOrd="0" parTransId="{B9AC3770-7196-4E4D-AD6C-79B28AB5EAD8}" sibTransId="{2BC62BDB-9373-450C-8CF8-7C4C49527922}"/>
    <dgm:cxn modelId="{849C1DA3-7418-724D-90E5-083C9F5DD2B1}" type="presOf" srcId="{3CF63655-BF33-4800-8B01-37CBF763878B}" destId="{08443A94-724E-412B-AD79-97EDD24CCA0C}" srcOrd="0" destOrd="0" presId="urn:microsoft.com/office/officeart/2005/8/layout/orgChart1"/>
    <dgm:cxn modelId="{4C1EDE16-3900-B94A-8955-6ADB6111C657}" type="presOf" srcId="{C8FD9E8B-0E85-4C8D-B181-33800D7AC71D}" destId="{6BD1F434-937B-425E-9AE9-E131BCEA5E3B}" srcOrd="0" destOrd="0" presId="urn:microsoft.com/office/officeart/2005/8/layout/orgChart1"/>
    <dgm:cxn modelId="{20592EA0-9E57-054B-BADA-E2972486C78E}" type="presOf" srcId="{A7CB157C-C4C6-43BB-BD9B-36ED52F71959}" destId="{8E47B0BF-9990-4572-A77A-723451B374ED}" srcOrd="0" destOrd="0" presId="urn:microsoft.com/office/officeart/2005/8/layout/orgChart1"/>
    <dgm:cxn modelId="{7B635B50-765B-7243-BD16-67A990735838}" type="presOf" srcId="{74B2EC89-CC24-4146-8251-1E103B76228F}" destId="{7D3CC81F-F2C3-4E45-AF82-3A35B94A6D4A}" srcOrd="0" destOrd="0" presId="urn:microsoft.com/office/officeart/2005/8/layout/orgChart1"/>
    <dgm:cxn modelId="{D2887B61-19E3-E44B-8A58-F51AC0F4EC3C}" type="presOf" srcId="{44B911EF-E8CE-4364-AC7F-E2B49D7DBE7E}" destId="{4E1EA8EE-E34B-4207-9D88-6B02841A61FC}" srcOrd="0" destOrd="0" presId="urn:microsoft.com/office/officeart/2005/8/layout/orgChart1"/>
    <dgm:cxn modelId="{F233C502-0312-49C8-BB1B-31BA8C77BB04}" srcId="{BDEEDD8A-E6C9-4F10-B22E-C5DB787C52B6}" destId="{BE599E68-FC3A-4E53-9225-8A9B1A3DC955}" srcOrd="1" destOrd="0" parTransId="{EA1D095F-9CEE-48EA-A019-EE3411C1792C}" sibTransId="{BEB72463-5305-422C-8E79-D134975226EA}"/>
    <dgm:cxn modelId="{536BB63A-EB0F-C74B-AC83-22762FE6180C}" type="presOf" srcId="{5EA8895F-B257-4A91-A098-CCAC499DCD87}" destId="{EF6BE298-716D-4C7F-B8B6-0D7874DECC07}" srcOrd="0" destOrd="0" presId="urn:microsoft.com/office/officeart/2005/8/layout/orgChart1"/>
    <dgm:cxn modelId="{338FEBFB-2503-2548-B6F5-E3298234EF67}" type="presOf" srcId="{6B44F10C-E3FD-40F7-A67F-8A70BCE18C92}" destId="{14F31789-8BF0-4464-8E6C-5EFDB1F58736}" srcOrd="0" destOrd="0" presId="urn:microsoft.com/office/officeart/2005/8/layout/orgChart1"/>
    <dgm:cxn modelId="{FE95184A-6502-D745-9DF9-9D5D2AAEE2FE}" type="presOf" srcId="{EDC7B38D-43C1-4869-A5D1-A1957AB5CE06}" destId="{29731406-5421-4146-B382-7D46416FB1C5}" srcOrd="0" destOrd="0" presId="urn:microsoft.com/office/officeart/2005/8/layout/orgChart1"/>
    <dgm:cxn modelId="{7D07E5C8-5CEC-4E63-A917-5E4E8C7CF101}" srcId="{D7E44CFF-FFF8-4F27-B71C-F6F0593BBEFD}" destId="{C8FD9E8B-0E85-4C8D-B181-33800D7AC71D}" srcOrd="0" destOrd="0" parTransId="{D2DE7D63-26FF-4AD7-91D6-707CA62A2FAF}" sibTransId="{B2562365-9491-48C6-B19D-1F2091B1A83A}"/>
    <dgm:cxn modelId="{668CF7AB-5E43-EA44-98F1-86DEE1A0959D}" type="presOf" srcId="{58E17510-790C-49EF-A05C-AAED17C17E8E}" destId="{25B46F1A-CAC3-4164-8D0A-AE93CCA513D0}" srcOrd="0" destOrd="0" presId="urn:microsoft.com/office/officeart/2005/8/layout/orgChart1"/>
    <dgm:cxn modelId="{F74175F9-1E4D-0C4C-806E-8E1A184F7E87}" type="presOf" srcId="{87119A3A-E032-44FF-AC6D-C76F6DCD6A6D}" destId="{6A7EFF8E-15D8-4DB0-85F2-9D50E8BEE28E}" srcOrd="1" destOrd="0" presId="urn:microsoft.com/office/officeart/2005/8/layout/orgChart1"/>
    <dgm:cxn modelId="{98774A82-AE2D-804B-BCCB-4D0F1F065243}" type="presOf" srcId="{7E58ED82-0F49-42E5-83B0-A075FD6325B8}" destId="{568D261C-570B-4A1B-9CA7-E2793C237467}" srcOrd="1" destOrd="0" presId="urn:microsoft.com/office/officeart/2005/8/layout/orgChart1"/>
    <dgm:cxn modelId="{59373333-9788-41BE-8FB3-7C4FACE41139}" srcId="{87119A3A-E032-44FF-AC6D-C76F6DCD6A6D}" destId="{7AE5FF2D-4D38-4376-A3C2-6CDDCBB08BFA}" srcOrd="1" destOrd="0" parTransId="{5EA8895F-B257-4A91-A098-CCAC499DCD87}" sibTransId="{393A7A11-774C-4AE7-B125-71E0EED1FF04}"/>
    <dgm:cxn modelId="{EAE3E820-E969-4B20-91A9-C87EF4328D2D}" srcId="{D7E44CFF-FFF8-4F27-B71C-F6F0593BBEFD}" destId="{BB79B05D-6F39-41C1-8A25-6E59873A301B}" srcOrd="1" destOrd="0" parTransId="{1B6D09AE-2FC2-472F-9248-F5382B3B6CB2}" sibTransId="{44740272-B3BC-4D00-8405-68C716F3E4A9}"/>
    <dgm:cxn modelId="{8ECB0ACE-C4BF-6D4D-898B-59E56B87631A}" type="presOf" srcId="{C8FD9E8B-0E85-4C8D-B181-33800D7AC71D}" destId="{A1ED6C33-CFE4-4A5C-B454-03B131C85F4F}" srcOrd="1" destOrd="0" presId="urn:microsoft.com/office/officeart/2005/8/layout/orgChart1"/>
    <dgm:cxn modelId="{E711316B-BB11-E348-9A0D-C7FA24D66458}" type="presOf" srcId="{670D9B27-F673-4612-B350-FA09874D29CE}" destId="{AEE27FBB-AD14-463B-BBFD-154FF8831BD5}" srcOrd="1" destOrd="0" presId="urn:microsoft.com/office/officeart/2005/8/layout/orgChart1"/>
    <dgm:cxn modelId="{338E1128-5BBB-F241-A20F-E7E7729E6C4D}" type="presOf" srcId="{DC53A5B2-960B-4F48-8FC3-68379B201839}" destId="{33E6AD4B-0D33-4FDB-A2FB-50D23996C797}" srcOrd="1" destOrd="0" presId="urn:microsoft.com/office/officeart/2005/8/layout/orgChart1"/>
    <dgm:cxn modelId="{86C28EC2-3E0E-F240-BC53-7ABED2E166D0}" type="presOf" srcId="{BB79B05D-6F39-41C1-8A25-6E59873A301B}" destId="{ED5F94AA-58D2-48B1-BF21-C423EEC37B9E}" srcOrd="1" destOrd="0" presId="urn:microsoft.com/office/officeart/2005/8/layout/orgChart1"/>
    <dgm:cxn modelId="{5C29E418-E6C5-48CF-B357-A0E5BDDF6E1A}" srcId="{7F19FF8B-CD94-4CC8-80E1-FDB165DBD0C7}" destId="{87119A3A-E032-44FF-AC6D-C76F6DCD6A6D}" srcOrd="1" destOrd="0" parTransId="{6B44F10C-E3FD-40F7-A67F-8A70BCE18C92}" sibTransId="{0725DCE0-AE25-4679-9248-47F4B41BEE55}"/>
    <dgm:cxn modelId="{DB6F56D1-40B6-8741-B4B5-63B463FD4BCF}" type="presOf" srcId="{D7E44CFF-FFF8-4F27-B71C-F6F0593BBEFD}" destId="{30754892-8BBF-490E-9641-D610EE5447B2}" srcOrd="0" destOrd="0" presId="urn:microsoft.com/office/officeart/2005/8/layout/orgChart1"/>
    <dgm:cxn modelId="{D13436C8-3C14-48C1-9CC4-8C728AFD8126}" srcId="{74B2EC89-CC24-4146-8251-1E103B76228F}" destId="{BDEEDD8A-E6C9-4F10-B22E-C5DB787C52B6}" srcOrd="0" destOrd="0" parTransId="{EDC7B38D-43C1-4869-A5D1-A1957AB5CE06}" sibTransId="{6938461D-7CE2-4B5C-BDA0-4FC76C0E270C}"/>
    <dgm:cxn modelId="{9E4955CB-0DC6-364A-8B3A-13DF5A8751CC}" type="presOf" srcId="{44B911EF-E8CE-4364-AC7F-E2B49D7DBE7E}" destId="{82973B49-DE03-4C33-801E-4440929F00BE}" srcOrd="1" destOrd="0" presId="urn:microsoft.com/office/officeart/2005/8/layout/orgChart1"/>
    <dgm:cxn modelId="{EF6F5108-67FC-F94B-8031-7384E6F9BD20}" type="presOf" srcId="{7F19FF8B-CD94-4CC8-80E1-FDB165DBD0C7}" destId="{97E1ECD2-66D9-499B-B0BD-CBB866ACC33B}" srcOrd="1" destOrd="0" presId="urn:microsoft.com/office/officeart/2005/8/layout/orgChart1"/>
    <dgm:cxn modelId="{87E068E0-B224-704A-B753-2ACA356738A4}" type="presOf" srcId="{AB89AE78-80B8-4721-B493-240DB4D0885E}" destId="{66DC9989-14DD-4990-A6A0-9FA8407618B8}" srcOrd="0" destOrd="0" presId="urn:microsoft.com/office/officeart/2005/8/layout/orgChart1"/>
    <dgm:cxn modelId="{280F5D5A-BA9C-6448-AF14-76B3FE5B943E}" type="presOf" srcId="{D2DE7D63-26FF-4AD7-91D6-707CA62A2FAF}" destId="{80C7458F-4AA5-4710-9028-7FA758B04970}" srcOrd="0" destOrd="0" presId="urn:microsoft.com/office/officeart/2005/8/layout/orgChart1"/>
    <dgm:cxn modelId="{A71BE424-FAE2-4039-BDAA-4F8268E1CC27}" srcId="{74B2EC89-CC24-4146-8251-1E103B76228F}" destId="{D7E44CFF-FFF8-4F27-B71C-F6F0593BBEFD}" srcOrd="1" destOrd="0" parTransId="{35EB4AF1-EEC0-407C-8B27-F0F7EA2DA634}" sibTransId="{B9525374-CF18-42DD-B83E-D68444B65993}"/>
    <dgm:cxn modelId="{3AE77A10-0ADE-4910-9DD4-FED942A725FE}" srcId="{7AE5FF2D-4D38-4376-A3C2-6CDDCBB08BFA}" destId="{7E58ED82-0F49-42E5-83B0-A075FD6325B8}" srcOrd="0" destOrd="0" parTransId="{C58D640F-CAF4-4FFA-B1B5-B6662E1BEFC9}" sibTransId="{BE7EA0D1-93EC-4DB2-912A-ADE1726052B4}"/>
    <dgm:cxn modelId="{8C7177C4-0406-1947-BBC7-12B046D37624}" type="presOf" srcId="{D7E44CFF-FFF8-4F27-B71C-F6F0593BBEFD}" destId="{F864B31E-1625-444C-B3DE-99C8873196AA}" srcOrd="1" destOrd="0" presId="urn:microsoft.com/office/officeart/2005/8/layout/orgChart1"/>
    <dgm:cxn modelId="{9336223F-9576-744A-A188-4360F4596367}" type="presOf" srcId="{7AE5FF2D-4D38-4376-A3C2-6CDDCBB08BFA}" destId="{23DEC031-B93E-42A0-BE7C-6C4D6E9EF5F6}" srcOrd="1" destOrd="0" presId="urn:microsoft.com/office/officeart/2005/8/layout/orgChart1"/>
    <dgm:cxn modelId="{E77CA285-6D5B-054A-AAE9-B7D6618EBA66}" type="presOf" srcId="{7E58ED82-0F49-42E5-83B0-A075FD6325B8}" destId="{832BE9C6-E15F-4D1F-9232-6E7CF29312DC}" srcOrd="0" destOrd="0" presId="urn:microsoft.com/office/officeart/2005/8/layout/orgChart1"/>
    <dgm:cxn modelId="{909307C8-DC38-504F-A900-2F57FA3F62AA}" type="presOf" srcId="{BE599E68-FC3A-4E53-9225-8A9B1A3DC955}" destId="{EE41EB18-6347-4DBF-BA1A-69A2C9C14665}" srcOrd="0" destOrd="0" presId="urn:microsoft.com/office/officeart/2005/8/layout/orgChart1"/>
    <dgm:cxn modelId="{3F2E4337-C6E7-1345-A6DA-455F4DE6D725}" type="presOf" srcId="{7AE5FF2D-4D38-4376-A3C2-6CDDCBB08BFA}" destId="{9D4FA3B9-EEAE-4243-9514-A4862938B4D9}" srcOrd="0" destOrd="0" presId="urn:microsoft.com/office/officeart/2005/8/layout/orgChart1"/>
    <dgm:cxn modelId="{A2A71F63-C503-B745-B6EB-78805E92FA7A}" type="presOf" srcId="{A7CB157C-C4C6-43BB-BD9B-36ED52F71959}" destId="{69DB3A92-B535-42D9-86EC-40F1928E2CDA}" srcOrd="1" destOrd="0" presId="urn:microsoft.com/office/officeart/2005/8/layout/orgChart1"/>
    <dgm:cxn modelId="{CA1CA037-270F-4147-AD9B-74A2741D03BB}" type="presOf" srcId="{BDEEDD8A-E6C9-4F10-B22E-C5DB787C52B6}" destId="{83972BE5-1D7E-4F0F-8DB5-6A32ED67A6D9}" srcOrd="1" destOrd="0" presId="urn:microsoft.com/office/officeart/2005/8/layout/orgChart1"/>
    <dgm:cxn modelId="{BE26BE11-9B93-F044-BFEF-BD3A4A7E16A8}" type="presOf" srcId="{BB79B05D-6F39-41C1-8A25-6E59873A301B}" destId="{E03B74CF-0E08-4815-B80F-FA1D9C69C95D}" srcOrd="0" destOrd="0" presId="urn:microsoft.com/office/officeart/2005/8/layout/orgChart1"/>
    <dgm:cxn modelId="{86A85EEA-7EC6-3245-A9AD-EC7539E9B8F0}" type="presOf" srcId="{87119A3A-E032-44FF-AC6D-C76F6DCD6A6D}" destId="{D49CEF60-C891-44DE-98B3-B03E4B1F5BB7}" srcOrd="0" destOrd="0" presId="urn:microsoft.com/office/officeart/2005/8/layout/orgChart1"/>
    <dgm:cxn modelId="{B8A07184-55B3-6F49-89C7-80EE91A41C2C}" type="presOf" srcId="{8A9141EB-132A-4DB0-9A1E-8AA5FB2F4CF8}" destId="{99929587-2A74-4AC6-B33B-C6DF0809C590}" srcOrd="0" destOrd="0" presId="urn:microsoft.com/office/officeart/2005/8/layout/orgChart1"/>
    <dgm:cxn modelId="{984B9E98-8B4F-444B-A7C3-E4E9666DFF1B}" type="presOf" srcId="{670D9B27-F673-4612-B350-FA09874D29CE}" destId="{A8FB6983-2C12-4E71-9350-724601F32DB2}" srcOrd="0" destOrd="0" presId="urn:microsoft.com/office/officeart/2005/8/layout/orgChart1"/>
    <dgm:cxn modelId="{2BBC9D4F-EE6E-6942-8A85-924F9A17FF85}" type="presOf" srcId="{0D00BA78-A659-43E8-A84C-CFBE37C9F152}" destId="{A2A017AD-68B2-4D22-884C-D31B610C73C3}" srcOrd="0" destOrd="0" presId="urn:microsoft.com/office/officeart/2005/8/layout/orgChart1"/>
    <dgm:cxn modelId="{E3872AFC-6BBF-4CA3-AA57-08F226D4EB14}" srcId="{BDEEDD8A-E6C9-4F10-B22E-C5DB787C52B6}" destId="{3CF63655-BF33-4800-8B01-37CBF763878B}" srcOrd="0" destOrd="0" parTransId="{5833138C-94FF-4412-9209-CF06B5897017}" sibTransId="{E31CBCDE-1037-4378-8A61-4C9DE51F5557}"/>
    <dgm:cxn modelId="{70176D3C-9B60-FB4C-9D1A-9ED7048A898B}" type="presOf" srcId="{DC53A5B2-960B-4F48-8FC3-68379B201839}" destId="{7866066B-CC17-488D-B355-89DAF194B26C}" srcOrd="0" destOrd="0" presId="urn:microsoft.com/office/officeart/2005/8/layout/orgChart1"/>
    <dgm:cxn modelId="{5933F356-D647-284B-8A32-5B802D3C98D4}" type="presParOf" srcId="{25B46F1A-CAC3-4164-8D0A-AE93CCA513D0}" destId="{7B8183BB-CF3E-4D79-B7EB-11BFB935C265}" srcOrd="0" destOrd="0" presId="urn:microsoft.com/office/officeart/2005/8/layout/orgChart1"/>
    <dgm:cxn modelId="{4584EAEB-3475-EE45-B3E5-7220B3E7072E}" type="presParOf" srcId="{7B8183BB-CF3E-4D79-B7EB-11BFB935C265}" destId="{72540B0E-F1EC-44FD-BF47-E5EF36765706}" srcOrd="0" destOrd="0" presId="urn:microsoft.com/office/officeart/2005/8/layout/orgChart1"/>
    <dgm:cxn modelId="{2814B70C-8F50-7B42-A733-B6F27513A027}" type="presParOf" srcId="{72540B0E-F1EC-44FD-BF47-E5EF36765706}" destId="{6970407E-ED1C-4D6D-A1DC-AF889D31FEE5}" srcOrd="0" destOrd="0" presId="urn:microsoft.com/office/officeart/2005/8/layout/orgChart1"/>
    <dgm:cxn modelId="{9745BEAC-004D-9B4F-962C-5ECAEE705E55}" type="presParOf" srcId="{72540B0E-F1EC-44FD-BF47-E5EF36765706}" destId="{97E1ECD2-66D9-499B-B0BD-CBB866ACC33B}" srcOrd="1" destOrd="0" presId="urn:microsoft.com/office/officeart/2005/8/layout/orgChart1"/>
    <dgm:cxn modelId="{F61D3C66-9B4F-4946-9193-068FB770F33E}" type="presParOf" srcId="{7B8183BB-CF3E-4D79-B7EB-11BFB935C265}" destId="{FEA0C4B0-0FCD-4AC1-9423-59C39B538A6C}" srcOrd="1" destOrd="0" presId="urn:microsoft.com/office/officeart/2005/8/layout/orgChart1"/>
    <dgm:cxn modelId="{A147D01C-6D44-134A-A4AC-EB720CA81D49}" type="presParOf" srcId="{FEA0C4B0-0FCD-4AC1-9423-59C39B538A6C}" destId="{8CE871C7-0C07-4E34-8760-DFA43CAF0249}" srcOrd="0" destOrd="0" presId="urn:microsoft.com/office/officeart/2005/8/layout/orgChart1"/>
    <dgm:cxn modelId="{1FF34AD0-58F4-014D-B336-D966B87BBC61}" type="presParOf" srcId="{FEA0C4B0-0FCD-4AC1-9423-59C39B538A6C}" destId="{0377047B-68EC-48CD-8662-D29034D091CA}" srcOrd="1" destOrd="0" presId="urn:microsoft.com/office/officeart/2005/8/layout/orgChart1"/>
    <dgm:cxn modelId="{EBD26B6D-C561-9449-8E3A-1F03A6928829}" type="presParOf" srcId="{0377047B-68EC-48CD-8662-D29034D091CA}" destId="{04FC704A-AAF1-4B0E-81D2-4BBCA78713AC}" srcOrd="0" destOrd="0" presId="urn:microsoft.com/office/officeart/2005/8/layout/orgChart1"/>
    <dgm:cxn modelId="{2C6B7EDC-5F93-AF40-A373-260123F5C157}" type="presParOf" srcId="{04FC704A-AAF1-4B0E-81D2-4BBCA78713AC}" destId="{7D3CC81F-F2C3-4E45-AF82-3A35B94A6D4A}" srcOrd="0" destOrd="0" presId="urn:microsoft.com/office/officeart/2005/8/layout/orgChart1"/>
    <dgm:cxn modelId="{275F1551-D0F8-4244-BBFB-758619869ABF}" type="presParOf" srcId="{04FC704A-AAF1-4B0E-81D2-4BBCA78713AC}" destId="{356679DC-BCAF-4118-8934-A81C3F36D78A}" srcOrd="1" destOrd="0" presId="urn:microsoft.com/office/officeart/2005/8/layout/orgChart1"/>
    <dgm:cxn modelId="{90A8576F-EE91-0D49-9F54-D208743A19DC}" type="presParOf" srcId="{0377047B-68EC-48CD-8662-D29034D091CA}" destId="{222F4B20-BE49-4470-8B41-D697FC3605DF}" srcOrd="1" destOrd="0" presId="urn:microsoft.com/office/officeart/2005/8/layout/orgChart1"/>
    <dgm:cxn modelId="{FF7F0C7A-5AF4-344A-8FB4-207A0890F76A}" type="presParOf" srcId="{222F4B20-BE49-4470-8B41-D697FC3605DF}" destId="{29731406-5421-4146-B382-7D46416FB1C5}" srcOrd="0" destOrd="0" presId="urn:microsoft.com/office/officeart/2005/8/layout/orgChart1"/>
    <dgm:cxn modelId="{D3229059-C38C-4C4B-84FB-748AB5C98F4B}" type="presParOf" srcId="{222F4B20-BE49-4470-8B41-D697FC3605DF}" destId="{1A7DE20C-E046-41AE-9413-661F099FBFA2}" srcOrd="1" destOrd="0" presId="urn:microsoft.com/office/officeart/2005/8/layout/orgChart1"/>
    <dgm:cxn modelId="{5E6556F7-2B59-2A40-90F8-C4B7E9075BA9}" type="presParOf" srcId="{1A7DE20C-E046-41AE-9413-661F099FBFA2}" destId="{C7F8D989-D573-4E5B-801F-E81D00DC27F1}" srcOrd="0" destOrd="0" presId="urn:microsoft.com/office/officeart/2005/8/layout/orgChart1"/>
    <dgm:cxn modelId="{6C2D4991-C4E2-BD41-9396-D484F07F342A}" type="presParOf" srcId="{C7F8D989-D573-4E5B-801F-E81D00DC27F1}" destId="{2BF12F34-C948-4579-A0A3-987386F06104}" srcOrd="0" destOrd="0" presId="urn:microsoft.com/office/officeart/2005/8/layout/orgChart1"/>
    <dgm:cxn modelId="{AF4BE562-4E29-F645-A578-F5FA1395E213}" type="presParOf" srcId="{C7F8D989-D573-4E5B-801F-E81D00DC27F1}" destId="{83972BE5-1D7E-4F0F-8DB5-6A32ED67A6D9}" srcOrd="1" destOrd="0" presId="urn:microsoft.com/office/officeart/2005/8/layout/orgChart1"/>
    <dgm:cxn modelId="{9DF4ED70-50F2-EB45-B701-BD75896285D7}" type="presParOf" srcId="{1A7DE20C-E046-41AE-9413-661F099FBFA2}" destId="{81F80AEE-AF6D-435E-B4B9-D87379B32C8A}" srcOrd="1" destOrd="0" presId="urn:microsoft.com/office/officeart/2005/8/layout/orgChart1"/>
    <dgm:cxn modelId="{863254A7-94D4-924B-814C-6138671C30C7}" type="presParOf" srcId="{81F80AEE-AF6D-435E-B4B9-D87379B32C8A}" destId="{C0EBBF33-818E-42D5-B240-F23F8D97A9B9}" srcOrd="0" destOrd="0" presId="urn:microsoft.com/office/officeart/2005/8/layout/orgChart1"/>
    <dgm:cxn modelId="{708510FF-08F4-234F-9FCD-58704A01F33B}" type="presParOf" srcId="{81F80AEE-AF6D-435E-B4B9-D87379B32C8A}" destId="{8E314127-B7FD-4039-BEE7-5F624D25F8C4}" srcOrd="1" destOrd="0" presId="urn:microsoft.com/office/officeart/2005/8/layout/orgChart1"/>
    <dgm:cxn modelId="{81EAF6E3-B943-A34F-98AD-9C33FE86991D}" type="presParOf" srcId="{8E314127-B7FD-4039-BEE7-5F624D25F8C4}" destId="{9834DCFF-1342-4872-A67D-CC395DBAB221}" srcOrd="0" destOrd="0" presId="urn:microsoft.com/office/officeart/2005/8/layout/orgChart1"/>
    <dgm:cxn modelId="{9F699899-F58F-6242-82B7-05098ACD0122}" type="presParOf" srcId="{9834DCFF-1342-4872-A67D-CC395DBAB221}" destId="{08443A94-724E-412B-AD79-97EDD24CCA0C}" srcOrd="0" destOrd="0" presId="urn:microsoft.com/office/officeart/2005/8/layout/orgChart1"/>
    <dgm:cxn modelId="{C7F386E4-704A-E84B-A1E7-EE64886D3200}" type="presParOf" srcId="{9834DCFF-1342-4872-A67D-CC395DBAB221}" destId="{85169A9F-798E-4B33-8B70-972DC57719AA}" srcOrd="1" destOrd="0" presId="urn:microsoft.com/office/officeart/2005/8/layout/orgChart1"/>
    <dgm:cxn modelId="{1AD05C67-2646-A440-9987-E430CA9760C6}" type="presParOf" srcId="{8E314127-B7FD-4039-BEE7-5F624D25F8C4}" destId="{8226BABF-7984-403A-B407-1CEE4A0D965F}" srcOrd="1" destOrd="0" presId="urn:microsoft.com/office/officeart/2005/8/layout/orgChart1"/>
    <dgm:cxn modelId="{CC1E08C7-24DE-3144-A19D-CC466E8EE11C}" type="presParOf" srcId="{8E314127-B7FD-4039-BEE7-5F624D25F8C4}" destId="{639E4F01-568C-4BF1-9469-88E0F5F4C284}" srcOrd="2" destOrd="0" presId="urn:microsoft.com/office/officeart/2005/8/layout/orgChart1"/>
    <dgm:cxn modelId="{7AF564E2-C5B8-4642-8EBD-18D25ABE3958}" type="presParOf" srcId="{81F80AEE-AF6D-435E-B4B9-D87379B32C8A}" destId="{4E080F58-8D1F-45CE-9F97-1C2980E665E8}" srcOrd="2" destOrd="0" presId="urn:microsoft.com/office/officeart/2005/8/layout/orgChart1"/>
    <dgm:cxn modelId="{9B54AAC9-D164-0D44-95A9-3B1EA11555FF}" type="presParOf" srcId="{81F80AEE-AF6D-435E-B4B9-D87379B32C8A}" destId="{66CA71D5-95DE-4841-9721-754B95D47537}" srcOrd="3" destOrd="0" presId="urn:microsoft.com/office/officeart/2005/8/layout/orgChart1"/>
    <dgm:cxn modelId="{6560F7B4-0A4C-A241-8FB1-C4549EF8C272}" type="presParOf" srcId="{66CA71D5-95DE-4841-9721-754B95D47537}" destId="{BDB4A8CF-DFD3-4904-A09A-DA64392BE7A9}" srcOrd="0" destOrd="0" presId="urn:microsoft.com/office/officeart/2005/8/layout/orgChart1"/>
    <dgm:cxn modelId="{DE370BB8-139C-8545-B2A0-4166DB25609F}" type="presParOf" srcId="{BDB4A8CF-DFD3-4904-A09A-DA64392BE7A9}" destId="{EE41EB18-6347-4DBF-BA1A-69A2C9C14665}" srcOrd="0" destOrd="0" presId="urn:microsoft.com/office/officeart/2005/8/layout/orgChart1"/>
    <dgm:cxn modelId="{63135C99-C122-D840-ADC2-1E702E936FE9}" type="presParOf" srcId="{BDB4A8CF-DFD3-4904-A09A-DA64392BE7A9}" destId="{89FE93B0-6796-4ECC-84A5-409373CF7561}" srcOrd="1" destOrd="0" presId="urn:microsoft.com/office/officeart/2005/8/layout/orgChart1"/>
    <dgm:cxn modelId="{326B7CA2-6243-524F-AB6D-8E0D48BAB87C}" type="presParOf" srcId="{66CA71D5-95DE-4841-9721-754B95D47537}" destId="{5FA2A4FB-2F3B-47CC-BC89-74B4CF704800}" srcOrd="1" destOrd="0" presId="urn:microsoft.com/office/officeart/2005/8/layout/orgChart1"/>
    <dgm:cxn modelId="{6DD59B48-8EBE-EA42-BE42-393DFD963DF5}" type="presParOf" srcId="{66CA71D5-95DE-4841-9721-754B95D47537}" destId="{263896C4-5DFA-4D24-A6C1-4DBA1C724575}" srcOrd="2" destOrd="0" presId="urn:microsoft.com/office/officeart/2005/8/layout/orgChart1"/>
    <dgm:cxn modelId="{2D835509-60A3-3645-A9A0-586556DF7BCD}" type="presParOf" srcId="{81F80AEE-AF6D-435E-B4B9-D87379B32C8A}" destId="{99929587-2A74-4AC6-B33B-C6DF0809C590}" srcOrd="4" destOrd="0" presId="urn:microsoft.com/office/officeart/2005/8/layout/orgChart1"/>
    <dgm:cxn modelId="{0736998F-96AE-4F4F-A23C-2167DD6DAF34}" type="presParOf" srcId="{81F80AEE-AF6D-435E-B4B9-D87379B32C8A}" destId="{A71EE225-38C1-45EC-B20A-8A1F0C7B27E3}" srcOrd="5" destOrd="0" presId="urn:microsoft.com/office/officeart/2005/8/layout/orgChart1"/>
    <dgm:cxn modelId="{1A79833C-FF52-8240-85C6-7810232E2FCD}" type="presParOf" srcId="{A71EE225-38C1-45EC-B20A-8A1F0C7B27E3}" destId="{E089FD4A-FEA9-4FAE-A7E9-24FA7FBAC2EB}" srcOrd="0" destOrd="0" presId="urn:microsoft.com/office/officeart/2005/8/layout/orgChart1"/>
    <dgm:cxn modelId="{9B718551-0CF3-104D-A51C-726652B3C3E6}" type="presParOf" srcId="{E089FD4A-FEA9-4FAE-A7E9-24FA7FBAC2EB}" destId="{A8FB6983-2C12-4E71-9350-724601F32DB2}" srcOrd="0" destOrd="0" presId="urn:microsoft.com/office/officeart/2005/8/layout/orgChart1"/>
    <dgm:cxn modelId="{3105AD32-A807-1941-A3DC-E565BBE4AE0E}" type="presParOf" srcId="{E089FD4A-FEA9-4FAE-A7E9-24FA7FBAC2EB}" destId="{AEE27FBB-AD14-463B-BBFD-154FF8831BD5}" srcOrd="1" destOrd="0" presId="urn:microsoft.com/office/officeart/2005/8/layout/orgChart1"/>
    <dgm:cxn modelId="{79CFAEFC-2E8C-704D-801D-0862F90D1522}" type="presParOf" srcId="{A71EE225-38C1-45EC-B20A-8A1F0C7B27E3}" destId="{CF539761-780D-4CBD-B3B4-5B21EC101723}" srcOrd="1" destOrd="0" presId="urn:microsoft.com/office/officeart/2005/8/layout/orgChart1"/>
    <dgm:cxn modelId="{30FD9821-786D-0A44-A843-C7920ABB94E0}" type="presParOf" srcId="{A71EE225-38C1-45EC-B20A-8A1F0C7B27E3}" destId="{7D664AD1-8E19-49AD-8DBA-3B46278377D1}" srcOrd="2" destOrd="0" presId="urn:microsoft.com/office/officeart/2005/8/layout/orgChart1"/>
    <dgm:cxn modelId="{4E8E5A8E-9A26-8045-BAAD-312A0C0344C2}" type="presParOf" srcId="{1A7DE20C-E046-41AE-9413-661F099FBFA2}" destId="{62E0E1C1-D982-435E-A757-AE01E2E1E07D}" srcOrd="2" destOrd="0" presId="urn:microsoft.com/office/officeart/2005/8/layout/orgChart1"/>
    <dgm:cxn modelId="{DB0501B2-B733-344C-A90E-62826963C2B5}" type="presParOf" srcId="{222F4B20-BE49-4470-8B41-D697FC3605DF}" destId="{8C92B4F6-01D8-4943-8749-38AB5CEBF3A7}" srcOrd="2" destOrd="0" presId="urn:microsoft.com/office/officeart/2005/8/layout/orgChart1"/>
    <dgm:cxn modelId="{0B793BE5-4944-9046-9820-68CFA775878A}" type="presParOf" srcId="{222F4B20-BE49-4470-8B41-D697FC3605DF}" destId="{35EE1F60-CE74-4A1A-B8E2-1A57D5B79B3C}" srcOrd="3" destOrd="0" presId="urn:microsoft.com/office/officeart/2005/8/layout/orgChart1"/>
    <dgm:cxn modelId="{2DE5A287-AEE4-DA40-BD25-E5F9C4D91E4B}" type="presParOf" srcId="{35EE1F60-CE74-4A1A-B8E2-1A57D5B79B3C}" destId="{C1A26C7C-1B94-4036-9497-58B3AACA67A1}" srcOrd="0" destOrd="0" presId="urn:microsoft.com/office/officeart/2005/8/layout/orgChart1"/>
    <dgm:cxn modelId="{11AEDC80-609C-A544-B4B1-ED67A567A9DB}" type="presParOf" srcId="{C1A26C7C-1B94-4036-9497-58B3AACA67A1}" destId="{30754892-8BBF-490E-9641-D610EE5447B2}" srcOrd="0" destOrd="0" presId="urn:microsoft.com/office/officeart/2005/8/layout/orgChart1"/>
    <dgm:cxn modelId="{80753A92-425A-7945-A507-EC84C86A3259}" type="presParOf" srcId="{C1A26C7C-1B94-4036-9497-58B3AACA67A1}" destId="{F864B31E-1625-444C-B3DE-99C8873196AA}" srcOrd="1" destOrd="0" presId="urn:microsoft.com/office/officeart/2005/8/layout/orgChart1"/>
    <dgm:cxn modelId="{253D6961-7386-0447-A725-E17F7C5C3D5B}" type="presParOf" srcId="{35EE1F60-CE74-4A1A-B8E2-1A57D5B79B3C}" destId="{9064043D-AEA6-4914-A4B7-F56004E432C8}" srcOrd="1" destOrd="0" presId="urn:microsoft.com/office/officeart/2005/8/layout/orgChart1"/>
    <dgm:cxn modelId="{4CCB6217-AB14-0842-921B-E71E31297045}" type="presParOf" srcId="{9064043D-AEA6-4914-A4B7-F56004E432C8}" destId="{80C7458F-4AA5-4710-9028-7FA758B04970}" srcOrd="0" destOrd="0" presId="urn:microsoft.com/office/officeart/2005/8/layout/orgChart1"/>
    <dgm:cxn modelId="{0A7EE066-5F8F-EA41-8917-6423364F89CF}" type="presParOf" srcId="{9064043D-AEA6-4914-A4B7-F56004E432C8}" destId="{CCFF921F-99B5-495E-B0FA-0FA4D182ABCA}" srcOrd="1" destOrd="0" presId="urn:microsoft.com/office/officeart/2005/8/layout/orgChart1"/>
    <dgm:cxn modelId="{01535A2C-A53C-FE44-9CB0-BE32715DB68F}" type="presParOf" srcId="{CCFF921F-99B5-495E-B0FA-0FA4D182ABCA}" destId="{9DD8C13E-E70D-49B4-89F9-1847E891B3C9}" srcOrd="0" destOrd="0" presId="urn:microsoft.com/office/officeart/2005/8/layout/orgChart1"/>
    <dgm:cxn modelId="{B0AA260A-7547-524E-BD60-8458D2E0A90D}" type="presParOf" srcId="{9DD8C13E-E70D-49B4-89F9-1847E891B3C9}" destId="{6BD1F434-937B-425E-9AE9-E131BCEA5E3B}" srcOrd="0" destOrd="0" presId="urn:microsoft.com/office/officeart/2005/8/layout/orgChart1"/>
    <dgm:cxn modelId="{09EFA3EA-814B-7E4D-9B37-252107410814}" type="presParOf" srcId="{9DD8C13E-E70D-49B4-89F9-1847E891B3C9}" destId="{A1ED6C33-CFE4-4A5C-B454-03B131C85F4F}" srcOrd="1" destOrd="0" presId="urn:microsoft.com/office/officeart/2005/8/layout/orgChart1"/>
    <dgm:cxn modelId="{3E0FF1C0-DC4F-2442-BA2B-30CD0AC66DB5}" type="presParOf" srcId="{CCFF921F-99B5-495E-B0FA-0FA4D182ABCA}" destId="{D639B099-2B12-437B-9AE1-2139A9B06EA5}" srcOrd="1" destOrd="0" presId="urn:microsoft.com/office/officeart/2005/8/layout/orgChart1"/>
    <dgm:cxn modelId="{B27E0B72-61EE-AE42-9B3B-A4AC57463AAA}" type="presParOf" srcId="{CCFF921F-99B5-495E-B0FA-0FA4D182ABCA}" destId="{BF5457B3-4D88-4E42-AC7B-0982380346A2}" srcOrd="2" destOrd="0" presId="urn:microsoft.com/office/officeart/2005/8/layout/orgChart1"/>
    <dgm:cxn modelId="{A570C402-C136-4E40-8612-E956DE0A353F}" type="presParOf" srcId="{9064043D-AEA6-4914-A4B7-F56004E432C8}" destId="{DB522DF1-3D2B-45DA-96C0-D93B536EC7ED}" srcOrd="2" destOrd="0" presId="urn:microsoft.com/office/officeart/2005/8/layout/orgChart1"/>
    <dgm:cxn modelId="{A61566F2-86AC-F64E-A30F-C0BC30D95B68}" type="presParOf" srcId="{9064043D-AEA6-4914-A4B7-F56004E432C8}" destId="{228BA828-F8E2-480B-AD3F-B87165F4ED5E}" srcOrd="3" destOrd="0" presId="urn:microsoft.com/office/officeart/2005/8/layout/orgChart1"/>
    <dgm:cxn modelId="{845C5CA3-E84F-B845-A9AE-0292D24360B4}" type="presParOf" srcId="{228BA828-F8E2-480B-AD3F-B87165F4ED5E}" destId="{5C98C504-F73F-4F97-A664-D443CEE8E7C9}" srcOrd="0" destOrd="0" presId="urn:microsoft.com/office/officeart/2005/8/layout/orgChart1"/>
    <dgm:cxn modelId="{B79DFADB-F290-704A-8ACC-A7CBEC600A89}" type="presParOf" srcId="{5C98C504-F73F-4F97-A664-D443CEE8E7C9}" destId="{E03B74CF-0E08-4815-B80F-FA1D9C69C95D}" srcOrd="0" destOrd="0" presId="urn:microsoft.com/office/officeart/2005/8/layout/orgChart1"/>
    <dgm:cxn modelId="{401821D9-8157-344C-AAED-22CD4E211D31}" type="presParOf" srcId="{5C98C504-F73F-4F97-A664-D443CEE8E7C9}" destId="{ED5F94AA-58D2-48B1-BF21-C423EEC37B9E}" srcOrd="1" destOrd="0" presId="urn:microsoft.com/office/officeart/2005/8/layout/orgChart1"/>
    <dgm:cxn modelId="{E336AB9E-1314-AE42-973C-A5D62EF02276}" type="presParOf" srcId="{228BA828-F8E2-480B-AD3F-B87165F4ED5E}" destId="{9565D251-5D94-462D-A99A-9728A03E7D74}" srcOrd="1" destOrd="0" presId="urn:microsoft.com/office/officeart/2005/8/layout/orgChart1"/>
    <dgm:cxn modelId="{D74E6DD0-3DAC-F44B-8800-5ACB01745A82}" type="presParOf" srcId="{228BA828-F8E2-480B-AD3F-B87165F4ED5E}" destId="{63BB80F1-7986-4398-87AA-240EF434FBBF}" srcOrd="2" destOrd="0" presId="urn:microsoft.com/office/officeart/2005/8/layout/orgChart1"/>
    <dgm:cxn modelId="{AF27F411-79EF-6B4C-B4CB-8CD172DCE391}" type="presParOf" srcId="{35EE1F60-CE74-4A1A-B8E2-1A57D5B79B3C}" destId="{03D59A92-1042-44EB-AF19-6F14AC94638F}" srcOrd="2" destOrd="0" presId="urn:microsoft.com/office/officeart/2005/8/layout/orgChart1"/>
    <dgm:cxn modelId="{FC9E8A01-88B3-7F4A-A4FB-4AA721F032BC}" type="presParOf" srcId="{0377047B-68EC-48CD-8662-D29034D091CA}" destId="{30635EB2-3C9F-42CB-8C59-9DA792DFDCBF}" srcOrd="2" destOrd="0" presId="urn:microsoft.com/office/officeart/2005/8/layout/orgChart1"/>
    <dgm:cxn modelId="{FE246A5B-5EB2-EF4E-B252-BC7B1B32B81B}" type="presParOf" srcId="{FEA0C4B0-0FCD-4AC1-9423-59C39B538A6C}" destId="{14F31789-8BF0-4464-8E6C-5EFDB1F58736}" srcOrd="2" destOrd="0" presId="urn:microsoft.com/office/officeart/2005/8/layout/orgChart1"/>
    <dgm:cxn modelId="{BBF5508E-5CFF-994C-BB01-60C65E4ABA31}" type="presParOf" srcId="{FEA0C4B0-0FCD-4AC1-9423-59C39B538A6C}" destId="{90E282D4-ABC2-49C2-AE39-D7EBD266E753}" srcOrd="3" destOrd="0" presId="urn:microsoft.com/office/officeart/2005/8/layout/orgChart1"/>
    <dgm:cxn modelId="{B02B8D6B-E796-AB4F-9837-8F44B3B94360}" type="presParOf" srcId="{90E282D4-ABC2-49C2-AE39-D7EBD266E753}" destId="{6311B30C-212D-4F79-9FD7-29C77E313FF7}" srcOrd="0" destOrd="0" presId="urn:microsoft.com/office/officeart/2005/8/layout/orgChart1"/>
    <dgm:cxn modelId="{A3F31FC7-1B93-E04B-B446-A41E51DF5FF8}" type="presParOf" srcId="{6311B30C-212D-4F79-9FD7-29C77E313FF7}" destId="{D49CEF60-C891-44DE-98B3-B03E4B1F5BB7}" srcOrd="0" destOrd="0" presId="urn:microsoft.com/office/officeart/2005/8/layout/orgChart1"/>
    <dgm:cxn modelId="{368E7685-1112-0E4D-A9E3-3BC702AEEEF7}" type="presParOf" srcId="{6311B30C-212D-4F79-9FD7-29C77E313FF7}" destId="{6A7EFF8E-15D8-4DB0-85F2-9D50E8BEE28E}" srcOrd="1" destOrd="0" presId="urn:microsoft.com/office/officeart/2005/8/layout/orgChart1"/>
    <dgm:cxn modelId="{86711805-A577-2E43-A2AE-1E65245EEE69}" type="presParOf" srcId="{90E282D4-ABC2-49C2-AE39-D7EBD266E753}" destId="{6387C18D-E16C-498B-AE19-0A9943817B7B}" srcOrd="1" destOrd="0" presId="urn:microsoft.com/office/officeart/2005/8/layout/orgChart1"/>
    <dgm:cxn modelId="{60B4E06F-8EA4-9548-B5C0-C76B4893B68A}" type="presParOf" srcId="{6387C18D-E16C-498B-AE19-0A9943817B7B}" destId="{66DC9989-14DD-4990-A6A0-9FA8407618B8}" srcOrd="0" destOrd="0" presId="urn:microsoft.com/office/officeart/2005/8/layout/orgChart1"/>
    <dgm:cxn modelId="{829AE74A-DE70-0145-80F8-2F8416B8DC88}" type="presParOf" srcId="{6387C18D-E16C-498B-AE19-0A9943817B7B}" destId="{93838A3F-B21A-449F-BD98-59ECF2329E81}" srcOrd="1" destOrd="0" presId="urn:microsoft.com/office/officeart/2005/8/layout/orgChart1"/>
    <dgm:cxn modelId="{CFADAAD5-6B94-0C49-8007-D043829481D0}" type="presParOf" srcId="{93838A3F-B21A-449F-BD98-59ECF2329E81}" destId="{9B3DE850-D876-4641-88C8-10FEAD0CC091}" srcOrd="0" destOrd="0" presId="urn:microsoft.com/office/officeart/2005/8/layout/orgChart1"/>
    <dgm:cxn modelId="{932CB023-0BE7-724B-B9C4-519796784BB6}" type="presParOf" srcId="{9B3DE850-D876-4641-88C8-10FEAD0CC091}" destId="{8E47B0BF-9990-4572-A77A-723451B374ED}" srcOrd="0" destOrd="0" presId="urn:microsoft.com/office/officeart/2005/8/layout/orgChart1"/>
    <dgm:cxn modelId="{7ADE92E1-AB7A-114D-A035-6B396FC5DCE7}" type="presParOf" srcId="{9B3DE850-D876-4641-88C8-10FEAD0CC091}" destId="{69DB3A92-B535-42D9-86EC-40F1928E2CDA}" srcOrd="1" destOrd="0" presId="urn:microsoft.com/office/officeart/2005/8/layout/orgChart1"/>
    <dgm:cxn modelId="{D0EFBFE1-F543-2145-B787-05908807AA5D}" type="presParOf" srcId="{93838A3F-B21A-449F-BD98-59ECF2329E81}" destId="{35DFB423-28D5-4171-AE25-0C81CF342F76}" srcOrd="1" destOrd="0" presId="urn:microsoft.com/office/officeart/2005/8/layout/orgChart1"/>
    <dgm:cxn modelId="{329A78CD-A953-8348-AB97-0A242DB5A8CF}" type="presParOf" srcId="{35DFB423-28D5-4171-AE25-0C81CF342F76}" destId="{C0ABE188-42B9-4F50-A479-90062D3B60D3}" srcOrd="0" destOrd="0" presId="urn:microsoft.com/office/officeart/2005/8/layout/orgChart1"/>
    <dgm:cxn modelId="{B07F7D63-0741-B647-B2FC-6DD99F47DC0F}" type="presParOf" srcId="{35DFB423-28D5-4171-AE25-0C81CF342F76}" destId="{974E84B1-67F2-4F03-896C-A132E0288791}" srcOrd="1" destOrd="0" presId="urn:microsoft.com/office/officeart/2005/8/layout/orgChart1"/>
    <dgm:cxn modelId="{86FF77CE-09E0-894D-ABF4-16E615D89F59}" type="presParOf" srcId="{974E84B1-67F2-4F03-896C-A132E0288791}" destId="{E4AB2BED-2F80-42B4-AF4F-FD5A2A542960}" srcOrd="0" destOrd="0" presId="urn:microsoft.com/office/officeart/2005/8/layout/orgChart1"/>
    <dgm:cxn modelId="{BD94D6CC-E29E-6D4E-A214-4572DB26AB5D}" type="presParOf" srcId="{E4AB2BED-2F80-42B4-AF4F-FD5A2A542960}" destId="{7866066B-CC17-488D-B355-89DAF194B26C}" srcOrd="0" destOrd="0" presId="urn:microsoft.com/office/officeart/2005/8/layout/orgChart1"/>
    <dgm:cxn modelId="{EB96A84C-32A4-C942-9007-DA2F3B720DCA}" type="presParOf" srcId="{E4AB2BED-2F80-42B4-AF4F-FD5A2A542960}" destId="{33E6AD4B-0D33-4FDB-A2FB-50D23996C797}" srcOrd="1" destOrd="0" presId="urn:microsoft.com/office/officeart/2005/8/layout/orgChart1"/>
    <dgm:cxn modelId="{55993295-A4D2-D14F-9FB4-E1152CE002EE}" type="presParOf" srcId="{974E84B1-67F2-4F03-896C-A132E0288791}" destId="{37C3C8BF-266C-4202-AEA0-9FB4C591256D}" srcOrd="1" destOrd="0" presId="urn:microsoft.com/office/officeart/2005/8/layout/orgChart1"/>
    <dgm:cxn modelId="{7A6FF023-A0FF-E143-B922-B5C5B693C393}" type="presParOf" srcId="{974E84B1-67F2-4F03-896C-A132E0288791}" destId="{FF22CFAF-7750-4BAF-8725-866427644C11}" srcOrd="2" destOrd="0" presId="urn:microsoft.com/office/officeart/2005/8/layout/orgChart1"/>
    <dgm:cxn modelId="{650EBF02-E029-444D-8D3F-7954AF9B6479}" type="presParOf" srcId="{35DFB423-28D5-4171-AE25-0C81CF342F76}" destId="{A2A017AD-68B2-4D22-884C-D31B610C73C3}" srcOrd="2" destOrd="0" presId="urn:microsoft.com/office/officeart/2005/8/layout/orgChart1"/>
    <dgm:cxn modelId="{003A79F9-5BF5-F04A-8A53-F95BECB73AF2}" type="presParOf" srcId="{35DFB423-28D5-4171-AE25-0C81CF342F76}" destId="{00D7DF32-941F-411F-96B7-81CC3E6C9E4F}" srcOrd="3" destOrd="0" presId="urn:microsoft.com/office/officeart/2005/8/layout/orgChart1"/>
    <dgm:cxn modelId="{918FFFF8-04A5-AF4F-BAEB-7A3C03E71B61}" type="presParOf" srcId="{00D7DF32-941F-411F-96B7-81CC3E6C9E4F}" destId="{E69B615A-DEFB-4E84-95FB-9E2BBDC8485A}" srcOrd="0" destOrd="0" presId="urn:microsoft.com/office/officeart/2005/8/layout/orgChart1"/>
    <dgm:cxn modelId="{3499EEBE-214D-1C46-9457-722B2C10B996}" type="presParOf" srcId="{E69B615A-DEFB-4E84-95FB-9E2BBDC8485A}" destId="{4E1EA8EE-E34B-4207-9D88-6B02841A61FC}" srcOrd="0" destOrd="0" presId="urn:microsoft.com/office/officeart/2005/8/layout/orgChart1"/>
    <dgm:cxn modelId="{B9175F6F-17A7-864F-BF83-34B5CFE1999C}" type="presParOf" srcId="{E69B615A-DEFB-4E84-95FB-9E2BBDC8485A}" destId="{82973B49-DE03-4C33-801E-4440929F00BE}" srcOrd="1" destOrd="0" presId="urn:microsoft.com/office/officeart/2005/8/layout/orgChart1"/>
    <dgm:cxn modelId="{2503A404-5CE7-3B4B-907D-B772B8494268}" type="presParOf" srcId="{00D7DF32-941F-411F-96B7-81CC3E6C9E4F}" destId="{18C9901C-5843-4D4C-8596-FF867F7B6F6E}" srcOrd="1" destOrd="0" presId="urn:microsoft.com/office/officeart/2005/8/layout/orgChart1"/>
    <dgm:cxn modelId="{54AC6B6E-96C3-3B4D-987F-8570A2956FB8}" type="presParOf" srcId="{00D7DF32-941F-411F-96B7-81CC3E6C9E4F}" destId="{4B332F7D-357E-45FB-85F2-AB91BCB43C90}" srcOrd="2" destOrd="0" presId="urn:microsoft.com/office/officeart/2005/8/layout/orgChart1"/>
    <dgm:cxn modelId="{031B62B4-3862-2243-9790-1B3FA8B1FBD0}" type="presParOf" srcId="{93838A3F-B21A-449F-BD98-59ECF2329E81}" destId="{D453DECF-5CF9-49AF-91D9-BC0ED11CEB91}" srcOrd="2" destOrd="0" presId="urn:microsoft.com/office/officeart/2005/8/layout/orgChart1"/>
    <dgm:cxn modelId="{4485B42F-4DCE-4549-BB2D-4D50EB875CB5}" type="presParOf" srcId="{6387C18D-E16C-498B-AE19-0A9943817B7B}" destId="{EF6BE298-716D-4C7F-B8B6-0D7874DECC07}" srcOrd="2" destOrd="0" presId="urn:microsoft.com/office/officeart/2005/8/layout/orgChart1"/>
    <dgm:cxn modelId="{5D5E0133-C06E-444C-B962-AB282DF8B076}" type="presParOf" srcId="{6387C18D-E16C-498B-AE19-0A9943817B7B}" destId="{6A3F606C-1228-44D8-8A2D-9EE0042A3822}" srcOrd="3" destOrd="0" presId="urn:microsoft.com/office/officeart/2005/8/layout/orgChart1"/>
    <dgm:cxn modelId="{1EB3E592-902C-A547-9B2C-71F201C2C2D8}" type="presParOf" srcId="{6A3F606C-1228-44D8-8A2D-9EE0042A3822}" destId="{B46A4D03-8583-4ECA-8976-57A1695839CC}" srcOrd="0" destOrd="0" presId="urn:microsoft.com/office/officeart/2005/8/layout/orgChart1"/>
    <dgm:cxn modelId="{E71A0B4D-C358-EA47-AFBF-5FA5E5A93B3E}" type="presParOf" srcId="{B46A4D03-8583-4ECA-8976-57A1695839CC}" destId="{9D4FA3B9-EEAE-4243-9514-A4862938B4D9}" srcOrd="0" destOrd="0" presId="urn:microsoft.com/office/officeart/2005/8/layout/orgChart1"/>
    <dgm:cxn modelId="{10959D20-D9BB-0A4A-A589-7351BC3E4159}" type="presParOf" srcId="{B46A4D03-8583-4ECA-8976-57A1695839CC}" destId="{23DEC031-B93E-42A0-BE7C-6C4D6E9EF5F6}" srcOrd="1" destOrd="0" presId="urn:microsoft.com/office/officeart/2005/8/layout/orgChart1"/>
    <dgm:cxn modelId="{EAE0BC81-38E7-EF44-945C-E87535AD41EC}" type="presParOf" srcId="{6A3F606C-1228-44D8-8A2D-9EE0042A3822}" destId="{6A377F40-254F-4112-BEA3-A398FA5EAE45}" srcOrd="1" destOrd="0" presId="urn:microsoft.com/office/officeart/2005/8/layout/orgChart1"/>
    <dgm:cxn modelId="{5C102F2E-EF32-B94F-BCA5-8C4F53167662}" type="presParOf" srcId="{6A377F40-254F-4112-BEA3-A398FA5EAE45}" destId="{756B1C88-5471-495D-B790-5C6EEC8A09D0}" srcOrd="0" destOrd="0" presId="urn:microsoft.com/office/officeart/2005/8/layout/orgChart1"/>
    <dgm:cxn modelId="{FF1D2857-AE93-6C4F-9E9A-CB41CF3F8AB3}" type="presParOf" srcId="{6A377F40-254F-4112-BEA3-A398FA5EAE45}" destId="{D812B146-8CE6-476B-BEB8-ECDFFD1CB294}" srcOrd="1" destOrd="0" presId="urn:microsoft.com/office/officeart/2005/8/layout/orgChart1"/>
    <dgm:cxn modelId="{F7A4D555-6374-AC4D-8996-7F7433938D03}" type="presParOf" srcId="{D812B146-8CE6-476B-BEB8-ECDFFD1CB294}" destId="{95EF5AD5-45E6-4A65-B93F-B22064D4303C}" srcOrd="0" destOrd="0" presId="urn:microsoft.com/office/officeart/2005/8/layout/orgChart1"/>
    <dgm:cxn modelId="{AE2AD45D-8909-7742-910B-A9E6ECF51FB7}" type="presParOf" srcId="{95EF5AD5-45E6-4A65-B93F-B22064D4303C}" destId="{832BE9C6-E15F-4D1F-9232-6E7CF29312DC}" srcOrd="0" destOrd="0" presId="urn:microsoft.com/office/officeart/2005/8/layout/orgChart1"/>
    <dgm:cxn modelId="{AE1D218A-0FC5-674F-B925-88866D6D2251}" type="presParOf" srcId="{95EF5AD5-45E6-4A65-B93F-B22064D4303C}" destId="{568D261C-570B-4A1B-9CA7-E2793C237467}" srcOrd="1" destOrd="0" presId="urn:microsoft.com/office/officeart/2005/8/layout/orgChart1"/>
    <dgm:cxn modelId="{8A2F9AE5-E4A5-B747-8163-B75EDC090647}" type="presParOf" srcId="{D812B146-8CE6-476B-BEB8-ECDFFD1CB294}" destId="{A7A70DFE-A6BF-4889-B725-CF3A6C6A9E46}" srcOrd="1" destOrd="0" presId="urn:microsoft.com/office/officeart/2005/8/layout/orgChart1"/>
    <dgm:cxn modelId="{CEE32FA0-1BF6-D24A-AED4-9D97A42856C9}" type="presParOf" srcId="{D812B146-8CE6-476B-BEB8-ECDFFD1CB294}" destId="{DB1555F8-DD0F-487A-BCE1-7FF2B507B8E4}" srcOrd="2" destOrd="0" presId="urn:microsoft.com/office/officeart/2005/8/layout/orgChart1"/>
    <dgm:cxn modelId="{8C92CE6E-C873-7F41-8AB5-DD989BA1F67E}" type="presParOf" srcId="{6A3F606C-1228-44D8-8A2D-9EE0042A3822}" destId="{158E689C-83D9-4BE0-B130-3F3D86252AE1}" srcOrd="2" destOrd="0" presId="urn:microsoft.com/office/officeart/2005/8/layout/orgChart1"/>
    <dgm:cxn modelId="{F6A6CC1D-1897-0F42-BA7B-46D65E3F884C}" type="presParOf" srcId="{90E282D4-ABC2-49C2-AE39-D7EBD266E753}" destId="{D90F4B37-DEF0-4B96-AFE0-AADF3845C4B1}" srcOrd="2" destOrd="0" presId="urn:microsoft.com/office/officeart/2005/8/layout/orgChart1"/>
    <dgm:cxn modelId="{D64BDD4C-0829-D04D-88C2-7D6983ED78E6}" type="presParOf" srcId="{7B8183BB-CF3E-4D79-B7EB-11BFB935C265}" destId="{D9718925-33F0-4AA1-96DA-06200FBB27D9}" srcOrd="2" destOrd="0" presId="urn:microsoft.com/office/officeart/2005/8/layout/orgChart1"/>
  </dgm:cxnLst>
  <dgm:bg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BA529F-7E2D-4DEA-975A-216315DCFC66}" type="datetimeFigureOut">
              <a:rPr lang="en-US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D0C97C-9808-444B-9874-4D8EC7357B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F28058-E1CE-40EA-84DA-7E99415E963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8607A-F9B2-469A-9AA4-796B68375801}" type="slidenum">
              <a:rPr lang="ar-SA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BA62D-1067-4EA5-A07E-A9FAE736FB29}" type="slidenum">
              <a:rPr lang="ar-SA"/>
              <a:pPr/>
              <a:t>29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F8681-ECCE-4BB7-B6BA-D6D59A952422}" type="slidenum">
              <a:rPr lang="ar-SA"/>
              <a:pPr/>
              <a:t>36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All vaccines are thermo-sensitive and need to be properly stored and distributed within an efficient cold chain system.</a:t>
            </a:r>
          </a:p>
          <a:p>
            <a:r>
              <a:rPr lang="en-US" sz="1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stability of vaccines varies considerably (Galazka </a:t>
            </a:r>
            <a:r>
              <a:rPr lang="en-US" sz="1000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 al</a:t>
            </a:r>
            <a:r>
              <a:rPr lang="en-US" sz="1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1998):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Diphtheria and tetanus toxoids and hepatitis B vaccine showing the highest thermostability,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Freeze-dried measles, yellow fever and BCG vaccines occupying the middle position and</a:t>
            </a:r>
          </a:p>
          <a:p>
            <a:pPr lvl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Oral poliomyelitis vaccine being the most fragile.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2199F-D27C-40D9-BA5B-8883E1DE68C9}" type="slidenum">
              <a:rPr lang="ar-SA"/>
              <a:pPr/>
              <a:t>37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867B5-8EB1-4030-968A-E88B0FC6A0F1}" type="slidenum">
              <a:rPr lang="ar-SA"/>
              <a:pPr/>
              <a:t>6</a:t>
            </a:fld>
            <a:endParaRPr lang="en-GB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67AB8-1663-4E3F-AA32-FC1C1A610431}" type="slidenum">
              <a:rPr lang="ar-SA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50BE7-5242-4380-A8EA-F629B830EAF8}" type="slidenum">
              <a:rPr lang="ar-SA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CDDC4-BD59-4EB1-94D3-E2230FB7A556}" type="slidenum">
              <a:rPr lang="ar-SA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0581E-3E90-438F-9176-A0BC7E34F57A}" type="slidenum">
              <a:rPr lang="ar-SA"/>
              <a:pPr/>
              <a:t>16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070C0-7C23-4E45-ABC8-9687DD3DA43D}" type="slidenum">
              <a:rPr lang="ar-SA"/>
              <a:pPr/>
              <a:t>17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BE579-E86E-4FBF-8E8B-8D09B6AA2A51}" type="slidenum">
              <a:rPr lang="en-US">
                <a:latin typeface="Calibri" pitchFamily="34" charset="0"/>
              </a:rPr>
              <a:pPr/>
              <a:t>24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CE9CD-AD1B-4541-B29A-3BCE78A7CDD4}" type="slidenum">
              <a:rPr lang="ar-SA"/>
              <a:pPr/>
              <a:t>25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9C675-3EAC-439B-AA90-F13CC26B4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57F7D-B4EA-4103-AFC7-67BF2F593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801A-8257-447B-AF2E-3B26225E2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701D-26DA-42B9-8697-05F98044E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0278A-5BCD-425F-9DE5-A7392BB27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C7988-274A-42D0-A934-723C96900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9DF6D-287E-4550-A356-6FE3C316E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8E63-2C24-4BF2-A42D-37D86AD80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DACE-130E-4749-AB42-C8C7D96FA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D666-8CA1-474F-BE80-EAFB8B0E2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D35E-0072-448F-91F4-3B89D7E58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19FA6-5817-49D4-9641-8A6E0D304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DB698-C3B2-4A78-A5A7-6DB87DF81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BFEE-D7DF-4EE8-8152-394C9F794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C77C-611D-4F71-ADF1-2D5B223C6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AFA9AA-3571-4E75-8F63-26C928569C7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8EB91-C02D-420A-989F-B68498B3B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4F7BB-75F6-475C-B0DB-14A0E749F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4EC6-702B-4CA1-A421-1780C45FC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00D3-7C09-492D-BE0A-D7EC42113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B9F6E-4B83-43D0-B6C5-668F924F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637A5-C069-4087-877F-419E00CB8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58D28-7D23-4298-8878-017AD0612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B9A9271-5745-4B76-9011-3B9AA957CF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34336456-EA2D-444B-9E7D-1BD8607D3C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www.who.int/multimedia/indiaweb/galleryhealth/immunization/WHO-210375.jpg&amp;imgrefurl=http://www.who.int/multimedia/indiaweb/galleryhealth/immunization/photoimmu_underpage.html&amp;h=1869&amp;w=2002&amp;sz=536&amp;hl=en&amp;start=3&amp;tbnid=szbHK7Do_uY5EM:&amp;tbnh=140&amp;tbnw=150&amp;prev=/images?q=pictures+of+immunization&amp;svnum=10&amp;hl=en&amp;safe=active&amp;sa=X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 idx="4294967295"/>
          </p:nvPr>
        </p:nvSpPr>
        <p:spPr>
          <a:xfrm>
            <a:off x="323850" y="981075"/>
            <a:ext cx="8424863" cy="2286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  <a:ea typeface="ＭＳ Ｐゴシック" pitchFamily="34" charset="-128"/>
              </a:rPr>
              <a:t>Immunization and vaccination</a:t>
            </a:r>
          </a:p>
        </p:txBody>
      </p:sp>
      <p:sp>
        <p:nvSpPr>
          <p:cNvPr id="28674" name="Subtitle 2"/>
          <p:cNvSpPr>
            <a:spLocks noGrp="1"/>
          </p:cNvSpPr>
          <p:nvPr>
            <p:ph type="subTitle" idx="4294967295"/>
          </p:nvPr>
        </p:nvSpPr>
        <p:spPr>
          <a:xfrm>
            <a:off x="1331913" y="4868863"/>
            <a:ext cx="6923087" cy="1368425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1800" smtClean="0">
                <a:ea typeface="ＭＳ Ｐゴシック" pitchFamily="34" charset="-128"/>
              </a:rPr>
              <a:t> Prof Awatif Alam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1800" smtClean="0">
                <a:ea typeface="ＭＳ Ｐゴシック" pitchFamily="34" charset="-128"/>
              </a:rPr>
              <a:t>KSU Department of Family &amp; Community Medicine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1600" smtClean="0">
                <a:ea typeface="ＭＳ Ｐゴシック" pitchFamily="34" charset="-128"/>
              </a:rPr>
              <a:t> (October, 2013)</a:t>
            </a: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 &amp; vaccination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59713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  <a:cs typeface="Times New Roman" pitchFamily="18" charset="0"/>
              </a:rPr>
              <a:t>Antigens &amp; Antibodies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5325"/>
            <a:ext cx="8229600" cy="4271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A live or inactivated substance (e.g., protein, polysaccharide) capable of producing an immune response</a:t>
            </a: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Protein molecules (immunoglobulins) produced by B lymphocytes to help eliminate an antigen </a:t>
            </a: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280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330200" eaLnBrk="1" hangingPunct="1">
              <a:buClr>
                <a:srgbClr val="FFFF00"/>
              </a:buClr>
              <a:buSzPct val="90000"/>
              <a:buFont typeface="Monotype Sorts" charset="2"/>
              <a:buNone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Antigen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09625" y="2151063"/>
            <a:ext cx="74739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0813" indent="-150813" defTabSz="330200" eaLnBrk="1" hangingPunct="1">
              <a:buClr>
                <a:srgbClr val="FFFF00"/>
              </a:buClr>
              <a:buSzPct val="125000"/>
              <a:buFontTx/>
              <a:buChar char="•"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11188" y="2781300"/>
            <a:ext cx="26844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330200" eaLnBrk="1" hangingPunct="1">
              <a:buClr>
                <a:srgbClr val="FFFF00"/>
              </a:buClr>
              <a:buSzPct val="90000"/>
              <a:buFont typeface="Monotype Sorts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defTabSz="330200" eaLnBrk="1" hangingPunct="1">
              <a:buClr>
                <a:srgbClr val="FFFF00"/>
              </a:buClr>
              <a:buSzPct val="90000"/>
              <a:buFont typeface="Monotype Sorts" charset="2"/>
              <a:buNone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Antibody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784225" y="4416425"/>
            <a:ext cx="77073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7638" indent="-147638" defTabSz="330200" eaLnBrk="1" hangingPunct="1">
              <a:buClr>
                <a:srgbClr val="FFFF00"/>
              </a:buClr>
              <a:buSzPct val="125000"/>
              <a:buFontTx/>
              <a:buChar char="•"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4096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2AD158-0992-4EB0-81A5-B27DD80B88B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53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b="1" smtClean="0">
                <a:ea typeface="ＭＳ Ｐゴシック" pitchFamily="34" charset="-128"/>
              </a:rPr>
              <a:t>Immunotherapy – </a:t>
            </a:r>
            <a:r>
              <a:rPr lang="en-US" sz="3200" b="1" smtClean="0">
                <a:solidFill>
                  <a:srgbClr val="800000"/>
                </a:solidFill>
                <a:ea typeface="ＭＳ Ｐゴシック" pitchFamily="34" charset="-128"/>
              </a:rPr>
              <a:t>pre</a:t>
            </a:r>
            <a:r>
              <a:rPr lang="en-US" sz="3200" b="1" smtClean="0">
                <a:ea typeface="ＭＳ Ｐゴシック" pitchFamily="34" charset="-128"/>
              </a:rPr>
              <a:t>formed Ab</a:t>
            </a:r>
            <a:endParaRPr lang="ru-RU" sz="3200" b="1" smtClean="0">
              <a:ea typeface="ＭＳ Ｐゴシック" pitchFamily="34" charset="-128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557338"/>
            <a:ext cx="8001000" cy="45386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Immune serum globulin</a:t>
            </a: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– (gamma-globulin) contains immunoglobulin extracted from the pooled blood of human donors.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Treatment of choice for preventing measles, hepatitis A and replacing Ab in the immune deficient.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Lasts 2-3 months.</a:t>
            </a:r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153400" cy="75247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smtClean="0">
                <a:ea typeface="ＭＳ Ｐゴシック" pitchFamily="34" charset="-128"/>
              </a:rPr>
              <a:t>Immunotherapy – preformed Ab</a:t>
            </a:r>
            <a:endParaRPr lang="ru-RU" sz="2800" b="1" smtClean="0">
              <a:ea typeface="ＭＳ Ｐゴシック" pitchFamily="34" charset="-128"/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8001000" cy="39290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Specific immune globulin- </a:t>
            </a:r>
            <a:r>
              <a:rPr lang="en-US" smtClean="0">
                <a:ea typeface="ＭＳ Ｐゴシック" pitchFamily="34" charset="-128"/>
              </a:rPr>
              <a:t>prepared from convalescent patients in a hyperimmune state</a:t>
            </a:r>
          </a:p>
          <a:p>
            <a:pPr algn="just" eaLnBrk="1" hangingPunct="1"/>
            <a:r>
              <a:rPr lang="en-US" smtClean="0">
                <a:ea typeface="ＭＳ Ｐゴシック" pitchFamily="34" charset="-128"/>
              </a:rPr>
              <a:t>Contains high titer of specific Ab. </a:t>
            </a:r>
          </a:p>
          <a:p>
            <a:pPr algn="just" eaLnBrk="1" hangingPunct="1"/>
            <a:r>
              <a:rPr lang="en-US" smtClean="0">
                <a:ea typeface="ＭＳ Ｐゴシック" pitchFamily="34" charset="-128"/>
              </a:rPr>
              <a:t>Pertussis, Tetanus, Chickenpox, Hepatitis B.</a:t>
            </a:r>
          </a:p>
          <a:p>
            <a:pPr algn="just" eaLnBrk="1" hangingPunct="1"/>
            <a:r>
              <a:rPr lang="en-US" smtClean="0">
                <a:ea typeface="ＭＳ Ｐゴシック" pitchFamily="34" charset="-128"/>
              </a:rPr>
              <a:t>Sera produced in horses are available for Diphtheria, Botulism, Spider and Snake bites.</a:t>
            </a:r>
          </a:p>
          <a:p>
            <a:pPr algn="just" eaLnBrk="1" hangingPunct="1"/>
            <a:r>
              <a:rPr lang="en-US" smtClean="0">
                <a:ea typeface="ＭＳ Ｐゴシック" pitchFamily="34" charset="-128"/>
              </a:rPr>
              <a:t>Act immediately and can protect patients for whom no other useful medication exists.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320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86688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  <a:ea typeface="ＭＳ Ｐゴシック" pitchFamily="34" charset="-128"/>
              </a:rPr>
              <a:t>How vaccines work?</a:t>
            </a:r>
          </a:p>
        </p:txBody>
      </p:sp>
      <p:pic>
        <p:nvPicPr>
          <p:cNvPr id="4505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403475"/>
            <a:ext cx="6553200" cy="2924175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4506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D1177-2888-4A25-8595-FEB1D6179CA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52400"/>
            <a:ext cx="7056437" cy="838200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  <a:t>Classification of types of Vaccines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400675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b="1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Live attenuated</a:t>
            </a:r>
          </a:p>
          <a:p>
            <a:pPr lvl="2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Viral</a:t>
            </a:r>
          </a:p>
          <a:p>
            <a:pPr lvl="2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Bacterial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b="1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Inactivated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Whole</a:t>
            </a:r>
          </a:p>
          <a:p>
            <a:pPr lvl="3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Viral </a:t>
            </a:r>
          </a:p>
          <a:p>
            <a:pPr lvl="3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Bacterial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Fractional</a:t>
            </a:r>
          </a:p>
          <a:p>
            <a:pPr lvl="3">
              <a:lnSpc>
                <a:spcPct val="65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protein-based</a:t>
            </a:r>
          </a:p>
          <a:p>
            <a:pPr lvl="4">
              <a:lnSpc>
                <a:spcPct val="65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toxoid </a:t>
            </a:r>
          </a:p>
          <a:p>
            <a:pPr lvl="4">
              <a:lnSpc>
                <a:spcPct val="65000"/>
              </a:lnSpc>
            </a:pP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subunit</a:t>
            </a:r>
          </a:p>
          <a:p>
            <a:pPr lvl="3">
              <a:lnSpc>
                <a:spcPct val="65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polysaccharide-based</a:t>
            </a:r>
          </a:p>
          <a:p>
            <a:pPr lvl="4">
              <a:lnSpc>
                <a:spcPct val="65000"/>
              </a:lnSpc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pure</a:t>
            </a:r>
          </a:p>
          <a:p>
            <a:pPr lvl="4">
              <a:lnSpc>
                <a:spcPct val="65000"/>
              </a:lnSpc>
            </a:pP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conjugate</a:t>
            </a:r>
          </a:p>
          <a:p>
            <a:pPr lvl="2">
              <a:lnSpc>
                <a:spcPct val="80000"/>
              </a:lnSpc>
            </a:pP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8DA476-CD29-48E8-9956-A1FF281778E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18488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  <a:cs typeface="Times New Roman" pitchFamily="18" charset="0"/>
              </a:rPr>
              <a:t>Live Attenuated Vaccines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5208587"/>
          </a:xfrm>
        </p:spPr>
        <p:txBody>
          <a:bodyPr/>
          <a:lstStyle/>
          <a:p>
            <a:r>
              <a:rPr 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Attenuated (weakened) form of the "wild" virus or bacterium</a:t>
            </a:r>
          </a:p>
          <a:p>
            <a:r>
              <a:rPr 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Must replicate to be effective</a:t>
            </a:r>
          </a:p>
          <a:p>
            <a:r>
              <a:rPr 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Immune response similar to natural infection</a:t>
            </a:r>
          </a:p>
          <a:p>
            <a:r>
              <a:rPr 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Usually effective with one dose</a:t>
            </a: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*</a:t>
            </a:r>
          </a:p>
          <a:p>
            <a:r>
              <a:rPr 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Severe reactions are possible</a:t>
            </a:r>
          </a:p>
          <a:p>
            <a:r>
              <a:rPr 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Interference from circulating antibodies are possible</a:t>
            </a:r>
          </a:p>
          <a:p>
            <a:r>
              <a:rPr lang="en-US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Fragile – must be stored and handled carefully</a:t>
            </a:r>
          </a:p>
          <a:p>
            <a:endParaRPr lang="en-US" sz="28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900113" y="1411288"/>
            <a:ext cx="7732712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indent="-114300" defTabSz="330200" eaLnBrk="1" hangingPunct="1">
              <a:buClr>
                <a:srgbClr val="FFFF00"/>
              </a:buClr>
              <a:buSzPct val="125000"/>
              <a:buFontTx/>
              <a:buChar char="•"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57200" y="5949950"/>
            <a:ext cx="4335463" cy="450850"/>
          </a:xfrm>
          <a:prstGeom prst="rect">
            <a:avLst/>
          </a:prstGeom>
          <a:noFill/>
          <a:ln w="18954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820738" eaLnBrk="1" hangingPunct="1"/>
            <a:r>
              <a:rPr lang="en-US" sz="2400">
                <a:solidFill>
                  <a:srgbClr val="FFFF00"/>
                </a:solidFill>
              </a:rPr>
              <a:t>*</a:t>
            </a:r>
            <a:r>
              <a:rPr lang="en-US" sz="2200">
                <a:solidFill>
                  <a:schemeClr val="bg1"/>
                </a:solidFill>
              </a:rPr>
              <a:t>except those administered orally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4711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D2BCF9-E94F-423E-B5C7-5626516B239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2588" cy="838200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  <a:t>Examples of Live Attenuated Vaccines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2519363"/>
          </a:xfrm>
        </p:spPr>
        <p:txBody>
          <a:bodyPr/>
          <a:lstStyle/>
          <a:p>
            <a:r>
              <a:rPr lang="en-US" sz="2400" smtClean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Viral 			 e.g. measles, mumps,</a:t>
            </a:r>
            <a:br>
              <a:rPr lang="en-US" sz="2400" smtClean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400" smtClean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				rubella, yellow fever, 					influenza, oral polio 	   					</a:t>
            </a:r>
          </a:p>
          <a:p>
            <a:r>
              <a:rPr lang="en-US" sz="2400" smtClean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Bacterial		            BCG, oral typhoid 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900113" y="1479550"/>
            <a:ext cx="76898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0813" indent="-150813" defTabSz="330200" eaLnBrk="1" hangingPunct="1">
              <a:buClr>
                <a:srgbClr val="FFFF00"/>
              </a:buClr>
              <a:buSzPct val="125000"/>
              <a:buFontTx/>
              <a:buChar char="•"/>
            </a:pPr>
            <a:endParaRPr lang="en-US" sz="290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4915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DD685E-2628-4C88-ABD1-9231C39AE3F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</a:rPr>
              <a:t>Inactivated Vaccines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933825"/>
          </a:xfrm>
        </p:spPr>
        <p:txBody>
          <a:bodyPr/>
          <a:lstStyle/>
          <a:p>
            <a:r>
              <a:rPr lang="en-US" sz="32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Cannot replicate</a:t>
            </a:r>
          </a:p>
          <a:p>
            <a:r>
              <a:rPr lang="en-US" sz="32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Less interference from circulating antibody than live vaccines</a:t>
            </a:r>
          </a:p>
          <a:p>
            <a:r>
              <a:rPr lang="en-US" sz="32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Generally require 3-5 doses</a:t>
            </a:r>
          </a:p>
          <a:p>
            <a:r>
              <a:rPr lang="en-US" sz="32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Immune response mostly humoral</a:t>
            </a:r>
          </a:p>
          <a:p>
            <a:r>
              <a:rPr lang="en-US" sz="32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Antibody titer diminishes with time</a:t>
            </a:r>
          </a:p>
          <a:p>
            <a:endParaRPr lang="en-US" sz="24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318BAA-107C-4ECA-A80F-7C6A007AD28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4705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</a:rPr>
              <a:t>Examples of Inactivated Vaccines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Viral</a:t>
            </a:r>
          </a:p>
          <a:p>
            <a:pPr lvl="1"/>
            <a:r>
              <a:rPr lang="en-US" sz="2800" smtClean="0">
                <a:ea typeface="ＭＳ Ｐゴシック" pitchFamily="34" charset="-128"/>
                <a:cs typeface="Arial" pitchFamily="34" charset="0"/>
              </a:rPr>
              <a:t>Inactivated polio vaccine (IPV</a:t>
            </a: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), Hepatitis A, Influenza, Rabies</a:t>
            </a:r>
          </a:p>
          <a:p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Bacterial</a:t>
            </a:r>
          </a:p>
          <a:p>
            <a:pPr lvl="1"/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Pertussis, Typhoid, Cholera, Plague</a:t>
            </a:r>
          </a:p>
          <a:p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Subunit</a:t>
            </a:r>
          </a:p>
          <a:p>
            <a:pPr lvl="1"/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Hepatitis B</a:t>
            </a:r>
          </a:p>
          <a:p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Toxoid</a:t>
            </a:r>
          </a:p>
          <a:p>
            <a:pPr lvl="1"/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Tetanus, Diphtheria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5325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2AB1B-4121-4691-976F-8B30825C8C5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548687" cy="1295401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  <a:t>Cellular fraction (Polysaccharide) vaccines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8269288" cy="41148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They are prepared from extracted cellular fractions e.g. N. meningitidis  (A,C,Y,W-135); meningococcal vaccine from the polysaccharide antigen of the cell wall</a:t>
            </a:r>
          </a:p>
          <a:p>
            <a:endParaRPr lang="en-US" sz="24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Strept. Pneumoniae;  pneumococcal vaccine from the polysaccharide contained in the capsule of the organism</a:t>
            </a:r>
          </a:p>
          <a:p>
            <a:endParaRPr lang="en-US" sz="24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Their efficacy and safety appear to be high.</a:t>
            </a: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charset="0"/>
              </a:rPr>
              <a:t>Immunization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F63E27-00C6-48B8-AE3F-47EBCA968A0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55650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</a:rPr>
              <a:t>Objectives of the session	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268413"/>
            <a:ext cx="8675687" cy="4891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By the end of the session the students should be able to;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ea typeface="ＭＳ Ｐゴシック" pitchFamily="34" charset="-128"/>
              <a:cs typeface="Times New Roman" pitchFamily="18" charset="0"/>
            </a:endParaRPr>
          </a:p>
          <a:p>
            <a:r>
              <a:rPr lang="en-US" sz="2800" smtClean="0">
                <a:ea typeface="ＭＳ Ｐゴシック" pitchFamily="34" charset="-128"/>
              </a:rPr>
              <a:t>Mention types of immunity</a:t>
            </a:r>
          </a:p>
          <a:p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List important immunizable diseases</a:t>
            </a:r>
          </a:p>
          <a:p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Describe the compulsory childhood vaccination schedule practiced in KSA</a:t>
            </a:r>
          </a:p>
          <a:p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Understand the importance of maintenance of the Cold Chain</a:t>
            </a:r>
          </a:p>
          <a:p>
            <a:endParaRPr lang="en-US" sz="280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Immunization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2C84EB-A160-433E-A942-5C0AB50A909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</a:rPr>
              <a:t>Conjugate vaccine</a:t>
            </a:r>
            <a:endParaRPr lang="en-GB" sz="3200" b="1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2566987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Haemophilus influenza B (Hib) vaccine; gives long-term protection from Haemophilus influenza type B the leading cause of meningitis in children under 5 years.</a:t>
            </a:r>
            <a:endParaRPr lang="en-GB" sz="2800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Immunization</a:t>
            </a:r>
            <a:endParaRPr lang="en-US"/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0C4C8A-C72B-47A8-91BD-FA8281756F0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38"/>
            <a:ext cx="8137525" cy="981075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  <a:t>Surface antigen (recombinant) vaccines</a:t>
            </a:r>
            <a:br>
              <a:rPr lang="en-US" sz="2800" b="1" smtClean="0">
                <a:solidFill>
                  <a:schemeClr val="bg2"/>
                </a:solidFill>
                <a:ea typeface="ＭＳ Ｐゴシック" pitchFamily="34" charset="-128"/>
              </a:rPr>
            </a:br>
            <a:endParaRPr lang="en-US" sz="2800" b="1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415213" cy="23050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 Rounded MT Bold" charset="0"/>
              </a:rPr>
              <a:t>It is prepared by cloning </a:t>
            </a:r>
            <a:r>
              <a:rPr lang="en-US" sz="2400" dirty="0" err="1">
                <a:latin typeface="Arial Rounded MT Bold" charset="0"/>
              </a:rPr>
              <a:t>HBsAg</a:t>
            </a:r>
            <a:r>
              <a:rPr lang="en-US" sz="2400" dirty="0">
                <a:latin typeface="Arial Rounded MT Bold" charset="0"/>
              </a:rPr>
              <a:t> gene in yeast cells where it is expressed. </a:t>
            </a:r>
            <a:r>
              <a:rPr lang="en-US" sz="2400" dirty="0" err="1">
                <a:latin typeface="Arial Rounded MT Bold" charset="0"/>
              </a:rPr>
              <a:t>HBsAg</a:t>
            </a:r>
            <a:r>
              <a:rPr lang="en-US" sz="2400" dirty="0">
                <a:latin typeface="Arial Rounded MT Bold" charset="0"/>
              </a:rPr>
              <a:t> produced is then used for vaccine </a:t>
            </a:r>
            <a:r>
              <a:rPr lang="en-US" sz="2400" dirty="0" smtClean="0">
                <a:latin typeface="Arial Rounded MT Bold" charset="0"/>
              </a:rPr>
              <a:t>preparations.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Arial Rounded MT Bold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 Rounded MT Bold" charset="0"/>
              </a:rPr>
              <a:t>Their efficacy and safety also appear to be high.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charset="0"/>
              </a:rPr>
              <a:t>Immunization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17654-8333-4CF7-8C92-A242ED34E47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5256212" cy="5762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 Toxoids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/>
              <a:t>Prepared by detoxifying the exotoxins of some bacteria rendering them antigenic but </a:t>
            </a:r>
            <a:r>
              <a:rPr lang="en-US" sz="2800" b="1" i="1" dirty="0">
                <a:solidFill>
                  <a:srgbClr val="FFFF00"/>
                </a:solidFill>
              </a:rPr>
              <a:t>not pathogenic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/>
              <a:t>Adjuvant (e.g. alum precipitation) is used to increase the potency of vaccine.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/>
              <a:t>The antibodies produced in the body neutralize the toxic part produced during infection rather than act upon the organism itself.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/>
              <a:t>In general toxoids are highly </a:t>
            </a:r>
            <a:r>
              <a:rPr lang="en-US" sz="2800" b="1" i="1" dirty="0">
                <a:solidFill>
                  <a:srgbClr val="FFFF00"/>
                </a:solidFill>
              </a:rPr>
              <a:t>efficacious and safe </a:t>
            </a:r>
            <a:r>
              <a:rPr lang="en-US" sz="2800" dirty="0"/>
              <a:t>immunizing agents.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Immunization</a:t>
            </a:r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FC471F-2444-4602-8E75-4610E8E9D4A1}" type="slidenum">
              <a:rPr lang="en-US"/>
              <a:pPr/>
              <a:t>23</a:t>
            </a:fld>
            <a:endParaRPr lang="en-US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15963"/>
          </a:xfrm>
        </p:spPr>
        <p:txBody>
          <a:bodyPr/>
          <a:lstStyle/>
          <a:p>
            <a:r>
              <a:rPr lang="en-US" sz="2400" b="1" smtClean="0">
                <a:ea typeface="ＭＳ Ｐゴシック" pitchFamily="34" charset="-128"/>
              </a:rPr>
              <a:t>Childhood Immunization Schedule in KSA - 2013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9144000" cy="616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7112000"/>
              </a:tblGrid>
              <a:tr h="885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Age:</a:t>
                      </a:r>
                      <a:endParaRPr lang="en-US" sz="32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Vaccines:</a:t>
                      </a:r>
                      <a:endParaRPr lang="en-US" sz="3200" dirty="0"/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At birth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BCG / Hepatitis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B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2 Months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IPV /DTaP / Hepatitis B/ 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/Pneumococcal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Conjugate (PCV)/Rota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7014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4 Months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IPV /DTaP / Hepatitis B/ 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/Pneumococcal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Conjugate (PCV)/Rota</a:t>
                      </a:r>
                      <a:endParaRPr lang="en-US" sz="1800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6 Months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OPV/IPV /DTaP/ Hepatitis B/ 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/Pneumococcal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Conjugate (PCV)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9 Months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Measles / Meningococcal Conjugate 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quadrivalent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 (MCV4)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10021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12 Months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OPV/ MMR/ Pneumococcal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Conjugate (PCV)/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Meningococcal Conjugate 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quadrivalent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 (MCV4)</a:t>
                      </a:r>
                    </a:p>
                    <a:p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18 Months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OPV/DTaP/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/  MMR/ Varicella/ Hepatitis A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7014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24 Months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Hepatitis A</a:t>
                      </a:r>
                    </a:p>
                    <a:p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  <a:tr h="6346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First class Primary School age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OPV/ DTaP(Td) / MMR/Varicella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4213" y="284163"/>
            <a:ext cx="7751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360363" algn="l"/>
                <a:tab pos="1800225" algn="l"/>
                <a:tab pos="3240088" algn="l"/>
              </a:tabLst>
              <a:defRPr/>
            </a:pPr>
            <a:r>
              <a:rPr lang="en-US" sz="3200" b="1" dirty="0">
                <a:solidFill>
                  <a:schemeClr val="bg2"/>
                </a:solidFill>
                <a:latin typeface="+mj-lt"/>
                <a:ea typeface="Times New Roman" pitchFamily="18" charset="0"/>
                <a:cs typeface="Traditional Arabic" pitchFamily="18" charset="-78"/>
              </a:rPr>
              <a:t>Doses &amp; Routes of administration</a:t>
            </a:r>
          </a:p>
        </p:txBody>
      </p:sp>
      <p:graphicFrame>
        <p:nvGraphicFramePr>
          <p:cNvPr id="31886" name="Group 142"/>
          <p:cNvGraphicFramePr>
            <a:graphicFrameLocks noGrp="1"/>
          </p:cNvGraphicFramePr>
          <p:nvPr/>
        </p:nvGraphicFramePr>
        <p:xfrm>
          <a:off x="323850" y="1341438"/>
          <a:ext cx="8424863" cy="3957637"/>
        </p:xfrm>
        <a:graphic>
          <a:graphicData uri="http://schemas.openxmlformats.org/drawingml/2006/table">
            <a:tbl>
              <a:tblPr/>
              <a:tblGrid>
                <a:gridCol w="2403475"/>
                <a:gridCol w="3213100"/>
                <a:gridCol w="2808288"/>
              </a:tblGrid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ＭＳ Ｐゴシック" pitchFamily="34" charset="-128"/>
                        </a:rPr>
                        <a:t>    Vaccine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</a:rPr>
                        <a:t>    Dose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</a:rPr>
                        <a:t>   Route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BCG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0.05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ID or SC (left arm)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DPT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IM (right or left side of thigh)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Hepatitis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B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(HBV)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IM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Haemophilus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Influenza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b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(Hib)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IM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MMR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SC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OPV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2 drops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Oral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80" name="Rectangle 139"/>
          <p:cNvSpPr>
            <a:spLocks noChangeArrowheads="1"/>
          </p:cNvSpPr>
          <p:nvPr/>
        </p:nvSpPr>
        <p:spPr bwMode="auto">
          <a:xfrm>
            <a:off x="708025" y="5145088"/>
            <a:ext cx="77295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</a:rPr>
              <a:t>BCG =	Bacillus Calmette – Guerin vaccine (tuberculosis).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</a:rPr>
              <a:t>DPT =	Diphtheria, pertussis and tetanus vaccine.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</a:rPr>
              <a:t>MMR =	Live measles, mumps and rubella viruses in a combined vaccine.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</a:rPr>
              <a:t>OPV =	Oral Poliovirus vaccines containing attenuated poliovirus types 1,2 and 3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</a:rPr>
              <a:t>Intradermal = ID     Subcutaneous=  SC    Intramuscular=    IM</a:t>
            </a:r>
            <a:endParaRPr lang="en-US">
              <a:ea typeface="Times New Roman" pitchFamily="18" charset="0"/>
            </a:endParaRPr>
          </a:p>
        </p:txBody>
      </p:sp>
      <p:sp>
        <p:nvSpPr>
          <p:cNvPr id="6148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423076-7F6D-440A-80C5-DC1F90B19688}" type="datetime1">
              <a:rPr lang="en-US" smtClean="0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10/8/2013</a:t>
            </a:fld>
            <a:endParaRPr 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 &amp; vaccination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43813" cy="1196975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  <a:cs typeface="Times New Roman" pitchFamily="18" charset="0"/>
              </a:rPr>
              <a:t>Factors influencing recommendations concerning the age of vaccination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925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Age-specific risks of diseases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Age-specific risks of complications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Ability of persons of a given age to respond to the vaccine(s)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Potential interference with the immune response by passively transferred maternal antibody (e.g., measles vaccine)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349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0AE6C6-315B-4353-8B12-EA683404745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86688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</a:rPr>
              <a:t>Active immunization for adult females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59800" cy="4287837"/>
          </a:xfrm>
        </p:spPr>
        <p:txBody>
          <a:bodyPr/>
          <a:lstStyle/>
          <a:p>
            <a:r>
              <a:rPr lang="en-US" sz="2400" b="1" smtClean="0">
                <a:solidFill>
                  <a:srgbClr val="FFFF00"/>
                </a:solidFill>
                <a:ea typeface="ＭＳ Ｐゴシック" pitchFamily="34" charset="-128"/>
              </a:rPr>
              <a:t>MMR vaccine </a:t>
            </a:r>
            <a:r>
              <a:rPr lang="en-US" sz="2400" b="1" smtClean="0">
                <a:ea typeface="ＭＳ Ｐゴシック" pitchFamily="34" charset="-128"/>
              </a:rPr>
              <a:t>is given in adolescence before or after marriage, but not during pregnancy and has to be at least 3 months before conception,</a:t>
            </a:r>
          </a:p>
          <a:p>
            <a:r>
              <a:rPr lang="en-US" sz="2400" b="1" smtClean="0">
                <a:solidFill>
                  <a:srgbClr val="FFFF00"/>
                </a:solidFill>
                <a:ea typeface="ＭＳ Ｐゴシック" pitchFamily="34" charset="-128"/>
              </a:rPr>
              <a:t>Tetanus toxoid </a:t>
            </a:r>
            <a:r>
              <a:rPr lang="en-US" sz="2400" b="1" smtClean="0">
                <a:ea typeface="ＭＳ Ｐゴシック" pitchFamily="34" charset="-128"/>
              </a:rPr>
              <a:t>in indicated during pregnancy to prevent tetanus neonatorum in the newborn, or puerperal sepsis of the mother.</a:t>
            </a:r>
          </a:p>
          <a:p>
            <a:r>
              <a:rPr lang="en-US" sz="2400" b="1" smtClean="0">
                <a:ea typeface="ＭＳ Ｐゴシック" pitchFamily="34" charset="-128"/>
              </a:rPr>
              <a:t> The first  dose is given on the third month and after 1 month. The third dose in the second pregnancy, and the fourth on the third pregnancy with a maximum of 5 doses.</a:t>
            </a:r>
          </a:p>
          <a:p>
            <a:r>
              <a:rPr lang="en-US" sz="2400" b="1" smtClean="0">
                <a:ea typeface="ＭＳ Ｐゴシック" pitchFamily="34" charset="-128"/>
              </a:rPr>
              <a:t>If 10 years elapse, and then pregnancy occurs, the doses are given from the start.</a:t>
            </a:r>
          </a:p>
          <a:p>
            <a:r>
              <a:rPr lang="en-US" sz="2400" b="1" i="1" smtClean="0">
                <a:solidFill>
                  <a:srgbClr val="FFFF00"/>
                </a:solidFill>
                <a:ea typeface="ＭＳ Ｐゴシック" pitchFamily="34" charset="-128"/>
              </a:rPr>
              <a:t>Live attenuated vaccines are contraindicated during pregnancy</a:t>
            </a:r>
            <a:r>
              <a:rPr lang="en-US" sz="2400" b="1" smtClean="0">
                <a:solidFill>
                  <a:srgbClr val="FFFF00"/>
                </a:solidFill>
                <a:ea typeface="ＭＳ Ｐゴシック" pitchFamily="34" charset="-128"/>
              </a:rPr>
              <a:t>.</a:t>
            </a:r>
            <a:r>
              <a:rPr 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charset="0"/>
              </a:rPr>
              <a:t>Immunization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180103-16B4-42E7-9712-1F0103F5D32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1152525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</a:rPr>
              <a:t>Vaccination for special occupations</a:t>
            </a:r>
            <a:br>
              <a:rPr lang="en-US" sz="3200" b="1" smtClean="0">
                <a:solidFill>
                  <a:schemeClr val="bg2"/>
                </a:solidFill>
                <a:ea typeface="ＭＳ Ｐゴシック" pitchFamily="34" charset="-128"/>
              </a:rPr>
            </a:br>
            <a:endParaRPr lang="en-US" sz="3200" b="1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867775" cy="475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  <a:ea typeface="ＭＳ Ｐゴシック" pitchFamily="34" charset="-128"/>
              </a:rPr>
              <a:t>Health care workers: </a:t>
            </a:r>
            <a:r>
              <a:rPr lang="en-US" sz="2600" smtClean="0">
                <a:ea typeface="ＭＳ Ｐゴシック" pitchFamily="34" charset="-128"/>
              </a:rPr>
              <a:t>hepatitis B, influenza, MMR, polio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  <a:ea typeface="ＭＳ Ｐゴシック" pitchFamily="34" charset="-128"/>
              </a:rPr>
              <a:t>Public safety personnel </a:t>
            </a:r>
            <a:r>
              <a:rPr lang="en-US" sz="2600" smtClean="0">
                <a:ea typeface="ＭＳ Ｐゴシック" pitchFamily="34" charset="-128"/>
              </a:rPr>
              <a:t>(police, fire fighters) and staff of institutions for the developmentally disabled: hepatitis B, influenza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  <a:ea typeface="ＭＳ Ｐゴシック" pitchFamily="34" charset="-128"/>
              </a:rPr>
              <a:t>Vetenerarians and animal handlers</a:t>
            </a:r>
            <a:r>
              <a:rPr lang="en-US" sz="2600" smtClean="0">
                <a:ea typeface="ＭＳ Ｐゴシック" pitchFamily="34" charset="-128"/>
              </a:rPr>
              <a:t>: rabies, plague and anthrax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  <a:ea typeface="ＭＳ Ｐゴシック" pitchFamily="34" charset="-128"/>
              </a:rPr>
              <a:t>Sewage workers</a:t>
            </a:r>
            <a:r>
              <a:rPr lang="en-US" sz="2600" smtClean="0">
                <a:ea typeface="ＭＳ Ｐゴシック" pitchFamily="34" charset="-128"/>
              </a:rPr>
              <a:t>: DT, hepatitis A, polio, TAB (Typhoid vaccine)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  <a:ea typeface="ＭＳ Ｐゴシック" pitchFamily="34" charset="-128"/>
              </a:rPr>
              <a:t>Food handlers</a:t>
            </a:r>
            <a:r>
              <a:rPr lang="en-US" sz="2600" smtClean="0">
                <a:ea typeface="ＭＳ Ｐゴシック" pitchFamily="34" charset="-128"/>
              </a:rPr>
              <a:t>: TAB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  <a:ea typeface="ＭＳ Ｐゴシック" pitchFamily="34" charset="-128"/>
              </a:rPr>
              <a:t>Military troops and camp dwellers</a:t>
            </a:r>
            <a:r>
              <a:rPr lang="en-US" sz="2600" smtClean="0">
                <a:ea typeface="ＭＳ Ｐゴシック" pitchFamily="34" charset="-128"/>
              </a:rPr>
              <a:t>: pneumococcal, meningococcal, influenza, BCG (for non reactors), tetanus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60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600" smtClean="0">
              <a:ea typeface="ＭＳ Ｐゴシック" pitchFamily="34" charset="-128"/>
            </a:endParaRP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charset="0"/>
              </a:rPr>
              <a:t>Immunization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A7502F-6FA3-41AF-B1D2-7263D5EC0D58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7416800" cy="838200"/>
          </a:xfrm>
        </p:spPr>
        <p:txBody>
          <a:bodyPr/>
          <a:lstStyle/>
          <a:p>
            <a:r>
              <a:rPr lang="en-US" sz="2800" b="1" smtClean="0">
                <a:solidFill>
                  <a:schemeClr val="bg2"/>
                </a:solidFill>
                <a:ea typeface="ＭＳ Ｐゴシック" pitchFamily="34" charset="-128"/>
                <a:cs typeface="Times New Roman" pitchFamily="18" charset="0"/>
              </a:rPr>
              <a:t>Invalid Contraindications to Vaccination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8425"/>
            <a:ext cx="7772400" cy="50133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Mild illness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Mild/moderate local reaction or fever following prior dose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Antibiotic therapy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Disease exposure or convalescence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Pregnancy in the household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Premature birth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Breast feeding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Allergies to products not in vaccine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800" smtClean="0">
                <a:ea typeface="ＭＳ Ｐゴシック" pitchFamily="34" charset="-128"/>
                <a:cs typeface="Times New Roman" pitchFamily="18" charset="0"/>
              </a:rPr>
              <a:t>Family history not related to immuno-suppression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755650" y="2060575"/>
            <a:ext cx="863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0813" indent="-150813" defTabSz="330200" eaLnBrk="1" hangingPunct="1">
              <a:buClr>
                <a:srgbClr val="FFFF00"/>
              </a:buClr>
              <a:buSzPct val="46000"/>
              <a:buFont typeface="Wingdings" pitchFamily="2" charset="2"/>
              <a:buChar char="l"/>
            </a:pPr>
            <a:endParaRPr lang="en-US" sz="2200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656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312FBD-69ED-4CE2-BC9E-3E3D4BD58BE5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640763" cy="838200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  <a:ea typeface="ＭＳ Ｐゴシック" pitchFamily="34" charset="-128"/>
              </a:rPr>
              <a:t>CONCEPTS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35562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Why immunize ?</a:t>
            </a:r>
          </a:p>
          <a:p>
            <a:r>
              <a:rPr lang="en-US" sz="3200" smtClean="0">
                <a:ea typeface="ＭＳ Ｐゴシック" pitchFamily="34" charset="-128"/>
              </a:rPr>
              <a:t>Types of immunity</a:t>
            </a:r>
          </a:p>
          <a:p>
            <a:r>
              <a:rPr lang="en-US" sz="3200" smtClean="0">
                <a:ea typeface="ＭＳ Ｐゴシック" pitchFamily="34" charset="-128"/>
              </a:rPr>
              <a:t>Classes of vaccines</a:t>
            </a:r>
          </a:p>
          <a:p>
            <a:r>
              <a:rPr lang="en-US" sz="3200" smtClean="0">
                <a:ea typeface="ＭＳ Ｐゴシック" pitchFamily="34" charset="-128"/>
              </a:rPr>
              <a:t>KSA Compulsory immunization schedule</a:t>
            </a:r>
          </a:p>
          <a:p>
            <a:r>
              <a:rPr lang="en-US" sz="3200" smtClean="0">
                <a:ea typeface="ＭＳ Ｐゴシック" pitchFamily="34" charset="-128"/>
              </a:rPr>
              <a:t>Female adult immunization</a:t>
            </a:r>
          </a:p>
          <a:p>
            <a:r>
              <a:rPr lang="en-US" sz="3200" smtClean="0">
                <a:ea typeface="ＭＳ Ｐゴシック" pitchFamily="34" charset="-128"/>
              </a:rPr>
              <a:t>Immunization for special occupations</a:t>
            </a:r>
          </a:p>
          <a:p>
            <a:r>
              <a:rPr lang="en-US" sz="3200" smtClean="0">
                <a:ea typeface="ＭＳ Ｐゴシック" pitchFamily="34" charset="-128"/>
              </a:rPr>
              <a:t>The Cold Chain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146677-8DF5-427D-B765-751485D59F1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  <a:cs typeface="Times New Roman" pitchFamily="18" charset="0"/>
              </a:rPr>
              <a:t>Vaccine potency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62950" cy="4940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  <a:cs typeface="Times New Roman" pitchFamily="18" charset="0"/>
              </a:rPr>
              <a:t>All vaccines are thermo-sensitive and need to be properly stored and distributed within </a:t>
            </a:r>
            <a:r>
              <a:rPr lang="en-US" sz="3200" b="1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an efficient cold chain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861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D6D0D0-07CE-47EB-AC03-F6BDF53FFA39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  <a:cs typeface="Times New Roman" pitchFamily="18" charset="0"/>
              </a:rPr>
              <a:t>The cold chain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679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r>
              <a:rPr lang="en-US" sz="3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Refers to the system (personnel, equipment &amp; procedure) used for keeping and distributing vaccines in good condition.</a:t>
            </a:r>
          </a:p>
          <a:p>
            <a:r>
              <a:rPr lang="en-US" sz="3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When implemented properly, can help overcome the challenge of the delivery of quality vaccines.</a:t>
            </a:r>
          </a:p>
          <a:p>
            <a:r>
              <a:rPr lang="en-US" sz="3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 enhance the on-going quality, safety and efficacy of an immunization programme.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6963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895D2-B38B-44ED-A32D-3FC4E966D996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C65DF-D439-4F9D-9049-C6739A44F4AC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59713" cy="838200"/>
          </a:xfrm>
        </p:spPr>
        <p:txBody>
          <a:bodyPr/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Examples of Cold Chain Instruments</a:t>
            </a:r>
          </a:p>
        </p:txBody>
      </p:sp>
      <p:pic>
        <p:nvPicPr>
          <p:cNvPr id="71682" name="Picture 4" descr="Vaccine Carrier">
            <a:hlinkClick r:id="" action="ppaction://noaction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181350"/>
            <a:ext cx="2519362" cy="1679575"/>
          </a:xfrm>
        </p:spPr>
      </p:pic>
      <p:pic>
        <p:nvPicPr>
          <p:cNvPr id="71683" name="Picture 5" descr="Cold Box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33575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6" descr="Ice P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573588"/>
            <a:ext cx="25923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168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677E01-DF03-4645-A4C9-6ADE1D4B18B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1268413"/>
            <a:ext cx="352742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68313" y="5805488"/>
            <a:ext cx="741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Guidelines for Maintaining and Managing the Vaccine Cold Chain</a:t>
            </a:r>
          </a:p>
          <a:p>
            <a:r>
              <a:rPr lang="en-US"/>
              <a:t>http://www.cdc.gov/mmwr/preview/mmwrhtml/mm5242a6.htm#tab1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coldChain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000C02-4167-4F55-B7EE-B816EB80DF7D}" type="slidenum">
              <a:rPr lang="en-US"/>
              <a:pPr/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3" y="5889625"/>
            <a:ext cx="7866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The proper temperature to keep vaccines at the health center level is (+2 to +8)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9697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bg2"/>
                </a:solidFill>
                <a:latin typeface="+mn-lt"/>
                <a:ea typeface="+mj-ea"/>
                <a:cs typeface="Times New Roman" pitchFamily="18" charset="0"/>
              </a:rPr>
              <a:t>Heat Sensitivity of vaccines</a:t>
            </a:r>
            <a:r>
              <a:rPr lang="en-US" b="1" dirty="0" smtClean="0">
                <a:solidFill>
                  <a:schemeClr val="bg2"/>
                </a:solidFill>
                <a:latin typeface="+mn-lt"/>
                <a:ea typeface="+mj-ea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2"/>
                </a:solidFill>
                <a:latin typeface="+mn-lt"/>
                <a:ea typeface="+mj-ea"/>
                <a:cs typeface="Times New Roman" pitchFamily="18" charset="0"/>
              </a:rPr>
            </a:br>
            <a:endParaRPr lang="en-US" sz="1600" b="1" dirty="0" smtClean="0">
              <a:solidFill>
                <a:schemeClr val="bg2"/>
              </a:solidFill>
              <a:latin typeface="+mn-lt"/>
              <a:ea typeface="+mj-ea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Live oral polio vaccine (OPV)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BCG (Lyophilized) *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Measles (Lyophilized) *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Rubella and Mumps (Lyophilized)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Adsorbed Diphtheria-Pertussis-Tetanus vaccine (DPT)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Adsorbed Diphtheria-Tetanus vaccine (DT, Td)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Tetanus Toxoid (TT)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Hepatitis A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Hepatitis B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  <a:cs typeface="Times New Roman" pitchFamily="18" charset="0"/>
              </a:rPr>
              <a:t>* Note: These vaccines become much more heat sensitive after they have been reconstituted with diluents</a:t>
            </a:r>
            <a:r>
              <a:rPr lang="en-US" sz="2400" i="1" smtClean="0"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sz="240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5219700" y="1412875"/>
            <a:ext cx="259397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C000"/>
                </a:solidFill>
              </a:rPr>
              <a:t>Most sensitive</a:t>
            </a: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5435600" y="4868863"/>
            <a:ext cx="25209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</a:rPr>
              <a:t>Least sensitive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74758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6B7BC-1142-46C4-8445-9E4CF26B0A0B}" type="slidenum">
              <a:rPr lang="en-US"/>
              <a:pPr/>
              <a:t>36</a:t>
            </a:fld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027988" y="1412875"/>
            <a:ext cx="215900" cy="34559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504825"/>
          </a:xfrm>
        </p:spPr>
        <p:txBody>
          <a:bodyPr/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Conclusions about Immunizations</a:t>
            </a:r>
            <a:r>
              <a:rPr lang="en-US" sz="480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41438"/>
            <a:ext cx="8207375" cy="4751387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Why to immunize </a:t>
            </a:r>
          </a:p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Diseases that childhood vaccines prevent </a:t>
            </a:r>
          </a:p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Number of immunization doses /schedule in the country </a:t>
            </a:r>
          </a:p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Like any medicine, there may be minor side effects</a:t>
            </a:r>
            <a:r>
              <a:rPr lang="en-US" sz="2400" b="1" smtClean="0">
                <a:ea typeface="ＭＳ Ｐゴシック" pitchFamily="34" charset="-128"/>
              </a:rPr>
              <a:t> </a:t>
            </a:r>
          </a:p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It's extremely rare, but vaccines can cause serious reactions -- weigh the risks! </a:t>
            </a:r>
          </a:p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What to do in case of a serious reaction </a:t>
            </a:r>
          </a:p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Why you should not wait to vaccinate </a:t>
            </a:r>
          </a:p>
          <a:p>
            <a:pPr marL="609600" indent="-609600" algn="l">
              <a:buFontTx/>
              <a:buAutoNum type="arabicPeriod"/>
            </a:pPr>
            <a:r>
              <a:rPr lang="en-US" sz="2400" b="1" smtClean="0">
                <a:ea typeface="ＭＳ Ｐゴシック" pitchFamily="34" charset="-128"/>
                <a:cs typeface="Times New Roman" pitchFamily="18" charset="0"/>
              </a:rPr>
              <a:t>Be sure to track the shots via a health record</a:t>
            </a:r>
            <a:r>
              <a:rPr lang="en-US" sz="2400" b="1" smtClean="0">
                <a:ea typeface="ＭＳ Ｐゴシック" pitchFamily="34" charset="-128"/>
              </a:rPr>
              <a:t> </a:t>
            </a:r>
          </a:p>
          <a:p>
            <a:pPr marL="609600" indent="-609600" algn="l">
              <a:buFontTx/>
              <a:buAutoNum type="arabicPeriod"/>
            </a:pPr>
            <a:endParaRPr lang="en-US" sz="24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WHO-2103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868863"/>
            <a:ext cx="17367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0" descr="u17916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997200"/>
            <a:ext cx="1800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  <a:endParaRPr lang="en-US" dirty="0"/>
          </a:p>
        </p:txBody>
      </p:sp>
      <p:sp>
        <p:nvSpPr>
          <p:cNvPr id="3174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64BAA1-0CB8-4D69-809A-61FEB616FBCE}" type="slidenum">
              <a:rPr lang="en-US"/>
              <a:pPr/>
              <a:t>4</a:t>
            </a:fld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5288" y="404813"/>
            <a:ext cx="5256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2"/>
                </a:solidFill>
                <a:latin typeface="+mj-lt"/>
                <a:ea typeface="+mn-ea"/>
                <a:cs typeface="Times New Roman" pitchFamily="18" charset="0"/>
              </a:rPr>
              <a:t>Why to Immunize?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41438"/>
            <a:ext cx="6059488" cy="51355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  <a:ea typeface="+mn-ea"/>
              </a:rPr>
              <a:t>Immunization has helped reduce the impact of communicable disease on health and wellbeing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  <a:ea typeface="+mn-ea"/>
              </a:rPr>
              <a:t>Some diseases have been well controlled and other eliminated from some parts of the world because of vaccination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  <a:ea typeface="+mn-ea"/>
              </a:rPr>
              <a:t>Stopping vaccination may again lead to epidemic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611188" y="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C33B1A-84FA-45A4-9010-1CA8651E435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504" y="1124744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5"/>
          <p:cNvSpPr txBox="1">
            <a:spLocks/>
          </p:cNvSpPr>
          <p:nvPr/>
        </p:nvSpPr>
        <p:spPr>
          <a:xfrm>
            <a:off x="457200" y="341313"/>
            <a:ext cx="8229600" cy="711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Acquired immunity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5613" cy="838200"/>
          </a:xfrm>
        </p:spPr>
        <p:txBody>
          <a:bodyPr/>
          <a:lstStyle/>
          <a:p>
            <a:r>
              <a:rPr lang="en-US" b="1" smtClean="0">
                <a:solidFill>
                  <a:schemeClr val="bg2"/>
                </a:solidFill>
                <a:ea typeface="ＭＳ Ｐゴシック" pitchFamily="34" charset="-128"/>
              </a:rPr>
              <a:t>The immune system</a:t>
            </a:r>
          </a:p>
        </p:txBody>
      </p:sp>
      <p:pic>
        <p:nvPicPr>
          <p:cNvPr id="3686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76513"/>
            <a:ext cx="8229600" cy="2576512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9A987B-F635-4C52-8363-48AC29455FF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ea typeface="ＭＳ Ｐゴシック" pitchFamily="34" charset="-128"/>
                <a:cs typeface="Times New Roman" pitchFamily="18" charset="0"/>
              </a:rPr>
              <a:t>Types of Immunity 2</a:t>
            </a:r>
            <a:endParaRPr lang="en-US" sz="3200" b="1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218488" cy="2089150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sz="2800" b="1" smtClean="0">
                <a:solidFill>
                  <a:srgbClr val="FFFF00"/>
                </a:solidFill>
                <a:ea typeface="ＭＳ Ｐゴシック" pitchFamily="34" charset="-128"/>
              </a:rPr>
              <a:t>Immunity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ability of the human body to tolerate the presence of 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material indigenous to the body (</a:t>
            </a:r>
            <a:r>
              <a:rPr lang="en-US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self</a:t>
            </a:r>
            <a:r>
              <a:rPr lang="en-US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), and to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eliminate foreign (</a:t>
            </a:r>
            <a:r>
              <a:rPr lang="en-US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non self</a:t>
            </a:r>
            <a:r>
              <a:rPr lang="en-US" altLang="en-US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material</a:t>
            </a:r>
            <a:r>
              <a:rPr lang="en-US" altLang="ja-JP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marL="609600" indent="-609600" algn="ctr">
              <a:buFont typeface="Wingdings" pitchFamily="2" charset="2"/>
              <a:buAutoNum type="arabicPeriod"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 flipH="1">
            <a:off x="2484438" y="3429000"/>
            <a:ext cx="16557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4427538" y="3429000"/>
            <a:ext cx="15843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4292600"/>
            <a:ext cx="3527425" cy="1893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Active Immunity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Protection of persons by their immune system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Usually life-long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211638" y="4292600"/>
            <a:ext cx="4248150" cy="203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Passive immunity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Immuno globulins and immune sera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Temporary protection,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Wanes with time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Immunization</a:t>
            </a:r>
          </a:p>
        </p:txBody>
      </p:sp>
      <p:sp>
        <p:nvSpPr>
          <p:cNvPr id="3789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BBDD69-E470-41C0-98AF-1B6F9EDDD078}" type="slidenum">
              <a:rPr lang="ar-SA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223962"/>
          </a:xfrm>
        </p:spPr>
        <p:txBody>
          <a:bodyPr/>
          <a:lstStyle/>
          <a:p>
            <a:r>
              <a:rPr lang="en-US" b="1" smtClean="0">
                <a:solidFill>
                  <a:schemeClr val="bg2"/>
                </a:solidFill>
                <a:ea typeface="ＭＳ Ｐゴシック" pitchFamily="34" charset="-128"/>
              </a:rPr>
              <a:t>Vaccination</a:t>
            </a:r>
            <a:r>
              <a:rPr lang="en-US" smtClean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rgbClr val="0070C0"/>
                </a:solidFill>
                <a:ea typeface="ＭＳ Ｐゴシック" pitchFamily="34" charset="-128"/>
              </a:rPr>
            </a:br>
            <a:endParaRPr lang="en-US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820150" cy="4395787"/>
          </a:xfrm>
        </p:spPr>
        <p:txBody>
          <a:bodyPr/>
          <a:lstStyle/>
          <a:p>
            <a:r>
              <a:rPr lang="en-US" sz="2800" smtClean="0">
                <a:latin typeface="Arial Rounded MT Bold" pitchFamily="34" charset="0"/>
                <a:ea typeface="ＭＳ Ｐゴシック" pitchFamily="34" charset="-128"/>
              </a:rPr>
              <a:t>A method of giving antigens to stimulate the immune response through active immunization.</a:t>
            </a:r>
          </a:p>
          <a:p>
            <a:r>
              <a:rPr lang="en-US" sz="2800" smtClean="0">
                <a:latin typeface="Arial Rounded MT Bold" pitchFamily="34" charset="0"/>
                <a:ea typeface="ＭＳ Ｐゴシック" pitchFamily="34" charset="-128"/>
              </a:rPr>
              <a:t>A vaccine is an immuno-biological substance designed to produce specific protection against a given disease.</a:t>
            </a:r>
          </a:p>
          <a:p>
            <a:r>
              <a:rPr lang="en-US" sz="2800" smtClean="0">
                <a:latin typeface="Arial Rounded MT Bold" pitchFamily="34" charset="0"/>
                <a:ea typeface="ＭＳ Ｐゴシック" pitchFamily="34" charset="-128"/>
              </a:rPr>
              <a:t>A vaccine is </a:t>
            </a:r>
            <a:r>
              <a:rPr lang="en-US" altLang="en-US" sz="2800" smtClean="0">
                <a:latin typeface="Arial Rounded MT Bold" pitchFamily="34" charset="0"/>
                <a:ea typeface="ＭＳ Ｐゴシック" pitchFamily="34" charset="-128"/>
              </a:rPr>
              <a:t>“</a:t>
            </a:r>
            <a:r>
              <a:rPr lang="en-US" sz="2800" smtClean="0">
                <a:latin typeface="Arial Rounded MT Bold" pitchFamily="34" charset="0"/>
                <a:ea typeface="ＭＳ Ｐゴシック" pitchFamily="34" charset="-128"/>
              </a:rPr>
              <a:t>antigenic</a:t>
            </a:r>
            <a:r>
              <a:rPr lang="en-US" altLang="en-US" sz="2800" smtClean="0">
                <a:latin typeface="Arial Rounded MT Bold" pitchFamily="34" charset="0"/>
                <a:ea typeface="ＭＳ Ｐゴシック" pitchFamily="34" charset="-128"/>
              </a:rPr>
              <a:t>”</a:t>
            </a:r>
            <a:r>
              <a:rPr lang="en-US" sz="2800" smtClean="0">
                <a:latin typeface="Arial Rounded MT Bold" pitchFamily="34" charset="0"/>
                <a:ea typeface="ＭＳ Ｐゴシック" pitchFamily="34" charset="-128"/>
              </a:rPr>
              <a:t> but not </a:t>
            </a:r>
            <a:r>
              <a:rPr lang="en-US" altLang="en-US" sz="2800" smtClean="0">
                <a:latin typeface="Arial Rounded MT Bold" pitchFamily="34" charset="0"/>
                <a:ea typeface="ＭＳ Ｐゴシック" pitchFamily="34" charset="-128"/>
              </a:rPr>
              <a:t>“</a:t>
            </a:r>
            <a:r>
              <a:rPr lang="en-US" sz="2800" smtClean="0">
                <a:latin typeface="Arial Rounded MT Bold" pitchFamily="34" charset="0"/>
                <a:ea typeface="ＭＳ Ｐゴシック" pitchFamily="34" charset="-128"/>
              </a:rPr>
              <a:t>pathogenic</a:t>
            </a:r>
            <a:r>
              <a:rPr lang="en-US" altLang="en-US" sz="2800" smtClean="0">
                <a:latin typeface="Arial Rounded MT Bold" pitchFamily="34" charset="0"/>
                <a:ea typeface="ＭＳ Ｐゴシック" pitchFamily="34" charset="-128"/>
              </a:rPr>
              <a:t>”</a:t>
            </a:r>
            <a:r>
              <a:rPr lang="en-US" sz="2800" smtClean="0">
                <a:latin typeface="Arial Rounded MT Bold" pitchFamily="34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Arial" charset="0"/>
              </a:rPr>
              <a:t>Immunization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1480F9-06A9-4FA1-8E06-8D69643A69E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P101967919_template">
  <a:themeElements>
    <a:clrScheme name="1_TP101967919_template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FFFFFF"/>
      </a:accent3>
      <a:accent4>
        <a:srgbClr val="DADADA"/>
      </a:accent4>
      <a:accent5>
        <a:srgbClr val="B0B8E6"/>
      </a:accent5>
      <a:accent6>
        <a:srgbClr val="756C7E"/>
      </a:accent6>
      <a:hlink>
        <a:srgbClr val="B5A6E2"/>
      </a:hlink>
      <a:folHlink>
        <a:srgbClr val="7F7F7F"/>
      </a:folHlink>
    </a:clrScheme>
    <a:fontScheme name="1_TP101967919_template">
      <a:majorFont>
        <a:latin typeface="Tahom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P101967919_template 1">
        <a:dk1>
          <a:srgbClr val="FFFFFF"/>
        </a:dk1>
        <a:lt1>
          <a:srgbClr val="FFFFFF"/>
        </a:lt1>
        <a:dk2>
          <a:srgbClr val="1F497D"/>
        </a:dk2>
        <a:lt2>
          <a:srgbClr val="0C38C2"/>
        </a:lt2>
        <a:accent1>
          <a:srgbClr val="4167D4"/>
        </a:accent1>
        <a:accent2>
          <a:srgbClr val="82788C"/>
        </a:accent2>
        <a:accent3>
          <a:srgbClr val="FFFFFF"/>
        </a:accent3>
        <a:accent4>
          <a:srgbClr val="DADADA"/>
        </a:accent4>
        <a:accent5>
          <a:srgbClr val="B0B8E6"/>
        </a:accent5>
        <a:accent6>
          <a:srgbClr val="756C7E"/>
        </a:accent6>
        <a:hlink>
          <a:srgbClr val="B5A6E2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P101967919_template">
  <a:themeElements>
    <a:clrScheme name="TP101967919_template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FFFFFF"/>
      </a:accent3>
      <a:accent4>
        <a:srgbClr val="DADADA"/>
      </a:accent4>
      <a:accent5>
        <a:srgbClr val="B0B8E6"/>
      </a:accent5>
      <a:accent6>
        <a:srgbClr val="756C7E"/>
      </a:accent6>
      <a:hlink>
        <a:srgbClr val="B5A6E2"/>
      </a:hlink>
      <a:folHlink>
        <a:srgbClr val="7F7F7F"/>
      </a:folHlink>
    </a:clrScheme>
    <a:fontScheme name="TP101967919_templat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P101967919_template 1">
        <a:dk1>
          <a:srgbClr val="FFFFFF"/>
        </a:dk1>
        <a:lt1>
          <a:srgbClr val="FFFFFF"/>
        </a:lt1>
        <a:dk2>
          <a:srgbClr val="1F497D"/>
        </a:dk2>
        <a:lt2>
          <a:srgbClr val="0C38C2"/>
        </a:lt2>
        <a:accent1>
          <a:srgbClr val="4167D4"/>
        </a:accent1>
        <a:accent2>
          <a:srgbClr val="82788C"/>
        </a:accent2>
        <a:accent3>
          <a:srgbClr val="FFFFFF"/>
        </a:accent3>
        <a:accent4>
          <a:srgbClr val="DADADA"/>
        </a:accent4>
        <a:accent5>
          <a:srgbClr val="B0B8E6"/>
        </a:accent5>
        <a:accent6>
          <a:srgbClr val="756C7E"/>
        </a:accent6>
        <a:hlink>
          <a:srgbClr val="B5A6E2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1526</Words>
  <Application>Microsoft Macintosh PowerPoint</Application>
  <PresentationFormat>عرض على الشاشة (3:4)‏</PresentationFormat>
  <Paragraphs>342</Paragraphs>
  <Slides>37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سمة</vt:lpstr>
      </vt:variant>
      <vt:variant>
        <vt:i4>2</vt:i4>
      </vt:variant>
      <vt:variant>
        <vt:lpstr>عناوين الشرائح</vt:lpstr>
      </vt:variant>
      <vt:variant>
        <vt:i4>37</vt:i4>
      </vt:variant>
    </vt:vector>
  </HeadingPairs>
  <TitlesOfParts>
    <vt:vector size="49" baseType="lpstr">
      <vt:lpstr>Arial</vt:lpstr>
      <vt:lpstr>ＭＳ Ｐゴシック</vt:lpstr>
      <vt:lpstr>Tahoma</vt:lpstr>
      <vt:lpstr>Calibri</vt:lpstr>
      <vt:lpstr>Wingdings</vt:lpstr>
      <vt:lpstr>Times New Roman</vt:lpstr>
      <vt:lpstr>Arial Rounded MT Bold</vt:lpstr>
      <vt:lpstr>Monotype Sorts</vt:lpstr>
      <vt:lpstr>Verdana</vt:lpstr>
      <vt:lpstr>ＭＳ Ｐゴシック</vt:lpstr>
      <vt:lpstr>1_TP101967919_template</vt:lpstr>
      <vt:lpstr>TP101967919_template</vt:lpstr>
      <vt:lpstr>Immunization and vaccination</vt:lpstr>
      <vt:lpstr>Objectives of the session </vt:lpstr>
      <vt:lpstr>CONCEPTS</vt:lpstr>
      <vt:lpstr>الشريحة 4</vt:lpstr>
      <vt:lpstr>الشريحة 5</vt:lpstr>
      <vt:lpstr>الشريحة 6</vt:lpstr>
      <vt:lpstr>The immune system</vt:lpstr>
      <vt:lpstr>Types of Immunity 2</vt:lpstr>
      <vt:lpstr>Vaccination </vt:lpstr>
      <vt:lpstr>Antigens &amp; Antibodies</vt:lpstr>
      <vt:lpstr>Immunotherapy – preformed Ab</vt:lpstr>
      <vt:lpstr>Immunotherapy – preformed Ab</vt:lpstr>
      <vt:lpstr>How vaccines work?</vt:lpstr>
      <vt:lpstr>Classification of types of Vaccines </vt:lpstr>
      <vt:lpstr>Live Attenuated Vaccines</vt:lpstr>
      <vt:lpstr>Examples of Live Attenuated Vaccines</vt:lpstr>
      <vt:lpstr>Inactivated Vaccines</vt:lpstr>
      <vt:lpstr>Examples of Inactivated Vaccines</vt:lpstr>
      <vt:lpstr>Cellular fraction (Polysaccharide) vaccines</vt:lpstr>
      <vt:lpstr>Conjugate vaccine</vt:lpstr>
      <vt:lpstr>  Surface antigen (recombinant) vaccines </vt:lpstr>
      <vt:lpstr> Toxoids</vt:lpstr>
      <vt:lpstr>الشريحة 23</vt:lpstr>
      <vt:lpstr>Childhood Immunization Schedule in KSA - 2013</vt:lpstr>
      <vt:lpstr>الشريحة 25</vt:lpstr>
      <vt:lpstr>Factors influencing recommendations concerning the age of vaccination</vt:lpstr>
      <vt:lpstr>Active immunization for adult females</vt:lpstr>
      <vt:lpstr>Vaccination for special occupations </vt:lpstr>
      <vt:lpstr>Invalid Contraindications to Vaccination</vt:lpstr>
      <vt:lpstr>Vaccine potency</vt:lpstr>
      <vt:lpstr>The cold chain system</vt:lpstr>
      <vt:lpstr>الشريحة 32</vt:lpstr>
      <vt:lpstr>Examples of Cold Chain Instruments</vt:lpstr>
      <vt:lpstr>الشريحة 34</vt:lpstr>
      <vt:lpstr>الشريحة 35</vt:lpstr>
      <vt:lpstr>Heat Sensitivity of vaccines </vt:lpstr>
      <vt:lpstr>Conclusions about Immunizations 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Epidemiologic triad&amp;  natural history of diseases</dc:title>
  <dc:creator>User</dc:creator>
  <cp:lastModifiedBy>AA</cp:lastModifiedBy>
  <cp:revision>104</cp:revision>
  <dcterms:created xsi:type="dcterms:W3CDTF">2011-09-15T09:02:42Z</dcterms:created>
  <dcterms:modified xsi:type="dcterms:W3CDTF">2013-10-08T17:20:34Z</dcterms:modified>
</cp:coreProperties>
</file>