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diagrams/quickStyle7.xml" ContentType="application/vnd.openxmlformats-officedocument.drawingml.diagramStyle+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gif" ContentType="image/gif"/>
  <Override PartName="/ppt/notesSlides/notesSlide8.xml" ContentType="application/vnd.openxmlformats-officedocument.presentationml.notesSlide+xml"/>
  <Override PartName="/ppt/diagrams/quickStyle12.xml" ContentType="application/vnd.openxmlformats-officedocument.drawingml.diagramStyle+xml"/>
  <Override PartName="/ppt/notesSlides/notesSlide1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61" r:id="rId4"/>
    <p:sldId id="268" r:id="rId5"/>
    <p:sldId id="266" r:id="rId6"/>
    <p:sldId id="267" r:id="rId7"/>
    <p:sldId id="260" r:id="rId8"/>
    <p:sldId id="270" r:id="rId9"/>
    <p:sldId id="273" r:id="rId10"/>
    <p:sldId id="275" r:id="rId11"/>
    <p:sldId id="276" r:id="rId12"/>
    <p:sldId id="277" r:id="rId13"/>
    <p:sldId id="278" r:id="rId14"/>
    <p:sldId id="280" r:id="rId15"/>
    <p:sldId id="281" r:id="rId16"/>
    <p:sldId id="282" r:id="rId17"/>
    <p:sldId id="283" r:id="rId18"/>
    <p:sldId id="286" r:id="rId19"/>
    <p:sldId id="287" r:id="rId20"/>
    <p:sldId id="288" r:id="rId21"/>
    <p:sldId id="289" r:id="rId22"/>
    <p:sldId id="291" r:id="rId23"/>
    <p:sldId id="292" r:id="rId24"/>
    <p:sldId id="293" r:id="rId25"/>
    <p:sldId id="294" r:id="rId26"/>
    <p:sldId id="296" r:id="rId27"/>
    <p:sldId id="297" r:id="rId28"/>
    <p:sldId id="299" r:id="rId29"/>
    <p:sldId id="300" r:id="rId30"/>
    <p:sldId id="301" r:id="rId31"/>
    <p:sldId id="302" r:id="rId32"/>
    <p:sldId id="304" r:id="rId33"/>
    <p:sldId id="305" r:id="rId34"/>
    <p:sldId id="306" r:id="rId35"/>
    <p:sldId id="307" r:id="rId36"/>
    <p:sldId id="308" r:id="rId37"/>
    <p:sldId id="309" r:id="rId38"/>
    <p:sldId id="310" r:id="rId39"/>
    <p:sldId id="311" r:id="rId40"/>
    <p:sldId id="258" r:id="rId41"/>
    <p:sldId id="322" r:id="rId42"/>
    <p:sldId id="323" r:id="rId43"/>
    <p:sldId id="324"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A2ABD4"/>
    <a:srgbClr val="868593"/>
    <a:srgbClr val="392A53"/>
    <a:srgbClr val="C6D7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5381" autoAdjust="0"/>
  </p:normalViewPr>
  <p:slideViewPr>
    <p:cSldViewPr>
      <p:cViewPr varScale="1">
        <p:scale>
          <a:sx n="62" d="100"/>
          <a:sy n="62" d="100"/>
        </p:scale>
        <p:origin x="-159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1A74B-C3BC-314F-8AB6-CC0A7E6E1D0A}" type="doc">
      <dgm:prSet loTypeId="urn:microsoft.com/office/officeart/2005/8/layout/process4" loCatId="" qsTypeId="urn:microsoft.com/office/officeart/2005/8/quickstyle/simple4" qsCatId="simple" csTypeId="urn:microsoft.com/office/officeart/2005/8/colors/accent3_2" csCatId="accent3" phldr="1"/>
      <dgm:spPr/>
      <dgm:t>
        <a:bodyPr/>
        <a:lstStyle/>
        <a:p>
          <a:endParaRPr lang="en-US"/>
        </a:p>
      </dgm:t>
    </dgm:pt>
    <dgm:pt modelId="{EDBF753D-DABF-374A-BC00-51097BB11964}">
      <dgm:prSet phldrT="[Text]"/>
      <dgm:spPr/>
      <dgm:t>
        <a:bodyPr/>
        <a:lstStyle/>
        <a:p>
          <a:r>
            <a:rPr lang="en-US" dirty="0" smtClean="0"/>
            <a:t>Step 2: Establishing the Existence of an Outbreak</a:t>
          </a:r>
          <a:endParaRPr lang="en-US" dirty="0"/>
        </a:p>
      </dgm:t>
    </dgm:pt>
    <dgm:pt modelId="{E2526E90-7665-974E-80BE-71356C632729}" type="parTrans" cxnId="{D01F2075-7315-3E43-B8F7-9FFAA3C977FC}">
      <dgm:prSet/>
      <dgm:spPr/>
      <dgm:t>
        <a:bodyPr/>
        <a:lstStyle/>
        <a:p>
          <a:endParaRPr lang="en-US"/>
        </a:p>
      </dgm:t>
    </dgm:pt>
    <dgm:pt modelId="{66EAF1EA-9590-BA4E-9215-5AD9D93A6139}" type="sibTrans" cxnId="{D01F2075-7315-3E43-B8F7-9FFAA3C977FC}">
      <dgm:prSet/>
      <dgm:spPr/>
      <dgm:t>
        <a:bodyPr/>
        <a:lstStyle/>
        <a:p>
          <a:endParaRPr lang="en-US"/>
        </a:p>
      </dgm:t>
    </dgm:pt>
    <dgm:pt modelId="{C4E67F1C-F534-874B-A1C1-9A6F3428D855}">
      <dgm:prSet phldrT="[Text]"/>
      <dgm:spPr/>
      <dgm:t>
        <a:bodyPr/>
        <a:lstStyle/>
        <a:p>
          <a:r>
            <a:rPr lang="en-US" dirty="0" smtClean="0">
              <a:solidFill>
                <a:srgbClr val="000000"/>
              </a:solidFill>
            </a:rPr>
            <a:t>Is this an epidemic or cluster of cases? (observed number exceed the expected number)</a:t>
          </a:r>
          <a:endParaRPr lang="en-US" dirty="0">
            <a:solidFill>
              <a:srgbClr val="000000"/>
            </a:solidFill>
          </a:endParaRPr>
        </a:p>
      </dgm:t>
    </dgm:pt>
    <dgm:pt modelId="{2DFB9880-9D2A-0D4F-850A-3AECD4D9A62A}" type="parTrans" cxnId="{1DCF463B-0754-5943-B408-1278C4E11ACE}">
      <dgm:prSet/>
      <dgm:spPr/>
      <dgm:t>
        <a:bodyPr/>
        <a:lstStyle/>
        <a:p>
          <a:endParaRPr lang="en-US"/>
        </a:p>
      </dgm:t>
    </dgm:pt>
    <dgm:pt modelId="{65F635F4-2FA1-7345-BECC-4FB74281BA82}" type="sibTrans" cxnId="{1DCF463B-0754-5943-B408-1278C4E11ACE}">
      <dgm:prSet/>
      <dgm:spPr/>
      <dgm:t>
        <a:bodyPr/>
        <a:lstStyle/>
        <a:p>
          <a:endParaRPr lang="en-US"/>
        </a:p>
      </dgm:t>
    </dgm:pt>
    <dgm:pt modelId="{1818E2CD-0FD4-9947-B9D2-CF3A36A28A2E}" type="pres">
      <dgm:prSet presAssocID="{A4C1A74B-C3BC-314F-8AB6-CC0A7E6E1D0A}" presName="Name0" presStyleCnt="0">
        <dgm:presLayoutVars>
          <dgm:dir/>
          <dgm:animLvl val="lvl"/>
          <dgm:resizeHandles val="exact"/>
        </dgm:presLayoutVars>
      </dgm:prSet>
      <dgm:spPr/>
      <dgm:t>
        <a:bodyPr/>
        <a:lstStyle/>
        <a:p>
          <a:endParaRPr lang="en-US"/>
        </a:p>
      </dgm:t>
    </dgm:pt>
    <dgm:pt modelId="{03E99C84-6F7D-7441-A0B9-0F13C0000799}" type="pres">
      <dgm:prSet presAssocID="{EDBF753D-DABF-374A-BC00-51097BB11964}" presName="boxAndChildren" presStyleCnt="0"/>
      <dgm:spPr/>
    </dgm:pt>
    <dgm:pt modelId="{D3606837-512A-0A47-81DA-15D6C4AF260D}" type="pres">
      <dgm:prSet presAssocID="{EDBF753D-DABF-374A-BC00-51097BB11964}" presName="parentTextBox" presStyleLbl="node1" presStyleIdx="0" presStyleCnt="1"/>
      <dgm:spPr/>
      <dgm:t>
        <a:bodyPr/>
        <a:lstStyle/>
        <a:p>
          <a:endParaRPr lang="en-US"/>
        </a:p>
      </dgm:t>
    </dgm:pt>
    <dgm:pt modelId="{1411E638-8556-5643-8568-8EB6F32C9732}" type="pres">
      <dgm:prSet presAssocID="{EDBF753D-DABF-374A-BC00-51097BB11964}" presName="entireBox" presStyleLbl="node1" presStyleIdx="0" presStyleCnt="1"/>
      <dgm:spPr/>
      <dgm:t>
        <a:bodyPr/>
        <a:lstStyle/>
        <a:p>
          <a:endParaRPr lang="en-US"/>
        </a:p>
      </dgm:t>
    </dgm:pt>
    <dgm:pt modelId="{8A57B19B-19C2-BF4A-920E-3E6E1557672E}" type="pres">
      <dgm:prSet presAssocID="{EDBF753D-DABF-374A-BC00-51097BB11964}" presName="descendantBox" presStyleCnt="0"/>
      <dgm:spPr/>
    </dgm:pt>
    <dgm:pt modelId="{2E78651B-50EF-6241-813B-9A43FBB2E01A}" type="pres">
      <dgm:prSet presAssocID="{C4E67F1C-F534-874B-A1C1-9A6F3428D855}" presName="childTextBox" presStyleLbl="fgAccFollowNode1" presStyleIdx="0" presStyleCnt="1">
        <dgm:presLayoutVars>
          <dgm:bulletEnabled val="1"/>
        </dgm:presLayoutVars>
      </dgm:prSet>
      <dgm:spPr/>
      <dgm:t>
        <a:bodyPr/>
        <a:lstStyle/>
        <a:p>
          <a:endParaRPr lang="en-US"/>
        </a:p>
      </dgm:t>
    </dgm:pt>
  </dgm:ptLst>
  <dgm:cxnLst>
    <dgm:cxn modelId="{21F83F45-2DC4-4B62-AC7A-CE015F43EF6C}" type="presOf" srcId="{C4E67F1C-F534-874B-A1C1-9A6F3428D855}" destId="{2E78651B-50EF-6241-813B-9A43FBB2E01A}" srcOrd="0" destOrd="0" presId="urn:microsoft.com/office/officeart/2005/8/layout/process4"/>
    <dgm:cxn modelId="{5347FCA8-BF1B-4FB2-97FC-B6B0DAD60764}" type="presOf" srcId="{EDBF753D-DABF-374A-BC00-51097BB11964}" destId="{D3606837-512A-0A47-81DA-15D6C4AF260D}" srcOrd="0" destOrd="0" presId="urn:microsoft.com/office/officeart/2005/8/layout/process4"/>
    <dgm:cxn modelId="{D01F2075-7315-3E43-B8F7-9FFAA3C977FC}" srcId="{A4C1A74B-C3BC-314F-8AB6-CC0A7E6E1D0A}" destId="{EDBF753D-DABF-374A-BC00-51097BB11964}" srcOrd="0" destOrd="0" parTransId="{E2526E90-7665-974E-80BE-71356C632729}" sibTransId="{66EAF1EA-9590-BA4E-9215-5AD9D93A6139}"/>
    <dgm:cxn modelId="{652DA4A3-E943-429A-955C-8EA7F085E7D0}" type="presOf" srcId="{EDBF753D-DABF-374A-BC00-51097BB11964}" destId="{1411E638-8556-5643-8568-8EB6F32C9732}" srcOrd="1" destOrd="0" presId="urn:microsoft.com/office/officeart/2005/8/layout/process4"/>
    <dgm:cxn modelId="{1DCF463B-0754-5943-B408-1278C4E11ACE}" srcId="{EDBF753D-DABF-374A-BC00-51097BB11964}" destId="{C4E67F1C-F534-874B-A1C1-9A6F3428D855}" srcOrd="0" destOrd="0" parTransId="{2DFB9880-9D2A-0D4F-850A-3AECD4D9A62A}" sibTransId="{65F635F4-2FA1-7345-BECC-4FB74281BA82}"/>
    <dgm:cxn modelId="{E8E1069C-DE00-433A-83FD-C93B6FF23D75}" type="presOf" srcId="{A4C1A74B-C3BC-314F-8AB6-CC0A7E6E1D0A}" destId="{1818E2CD-0FD4-9947-B9D2-CF3A36A28A2E}" srcOrd="0" destOrd="0" presId="urn:microsoft.com/office/officeart/2005/8/layout/process4"/>
    <dgm:cxn modelId="{8744FE84-B871-4A28-B0EB-B321DB67AEE8}" type="presParOf" srcId="{1818E2CD-0FD4-9947-B9D2-CF3A36A28A2E}" destId="{03E99C84-6F7D-7441-A0B9-0F13C0000799}" srcOrd="0" destOrd="0" presId="urn:microsoft.com/office/officeart/2005/8/layout/process4"/>
    <dgm:cxn modelId="{325F60A5-43FA-4F20-927B-236BE87F40D4}" type="presParOf" srcId="{03E99C84-6F7D-7441-A0B9-0F13C0000799}" destId="{D3606837-512A-0A47-81DA-15D6C4AF260D}" srcOrd="0" destOrd="0" presId="urn:microsoft.com/office/officeart/2005/8/layout/process4"/>
    <dgm:cxn modelId="{7F80F943-0924-462B-BA75-EE163AFAEAFB}" type="presParOf" srcId="{03E99C84-6F7D-7441-A0B9-0F13C0000799}" destId="{1411E638-8556-5643-8568-8EB6F32C9732}" srcOrd="1" destOrd="0" presId="urn:microsoft.com/office/officeart/2005/8/layout/process4"/>
    <dgm:cxn modelId="{3AE5EE67-670E-4E4F-8D2B-908D0D178C0F}" type="presParOf" srcId="{03E99C84-6F7D-7441-A0B9-0F13C0000799}" destId="{8A57B19B-19C2-BF4A-920E-3E6E1557672E}" srcOrd="2" destOrd="0" presId="urn:microsoft.com/office/officeart/2005/8/layout/process4"/>
    <dgm:cxn modelId="{6F0D8EF1-44D3-4DB9-8F73-6F869976D667}" type="presParOf" srcId="{8A57B19B-19C2-BF4A-920E-3E6E1557672E}" destId="{2E78651B-50EF-6241-813B-9A43FBB2E01A}" srcOrd="0" destOrd="0" presId="urn:microsoft.com/office/officeart/2005/8/layout/process4"/>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C3BD6E-7AA9-0941-BD51-7867963FAA9F}" type="doc">
      <dgm:prSet loTypeId="urn:microsoft.com/office/officeart/2005/8/layout/orgChart1" loCatId="" qsTypeId="urn:microsoft.com/office/officeart/2005/8/quickstyle/simple4" qsCatId="simple" csTypeId="urn:microsoft.com/office/officeart/2005/8/colors/colorful4" csCatId="colorful" phldr="1"/>
      <dgm:spPr/>
      <dgm:t>
        <a:bodyPr/>
        <a:lstStyle/>
        <a:p>
          <a:endParaRPr lang="en-US"/>
        </a:p>
      </dgm:t>
    </dgm:pt>
    <dgm:pt modelId="{65761FAC-A60B-FB4A-9F3C-B20D2FE9020D}">
      <dgm:prSet phldrT="[Text]"/>
      <dgm:spPr/>
      <dgm:t>
        <a:bodyPr/>
        <a:lstStyle/>
        <a:p>
          <a:r>
            <a:rPr lang="en-US" dirty="0" smtClean="0"/>
            <a:t>Patterns</a:t>
          </a:r>
          <a:endParaRPr lang="en-US" dirty="0"/>
        </a:p>
      </dgm:t>
    </dgm:pt>
    <dgm:pt modelId="{F3465846-E1B9-EA4C-A977-0DC471513C0D}" type="parTrans" cxnId="{9E89451A-AA8F-DE42-AA88-63702E009B84}">
      <dgm:prSet/>
      <dgm:spPr/>
      <dgm:t>
        <a:bodyPr/>
        <a:lstStyle/>
        <a:p>
          <a:endParaRPr lang="en-US"/>
        </a:p>
      </dgm:t>
    </dgm:pt>
    <dgm:pt modelId="{DF027E2F-A95C-674F-BE12-495720DF5D60}" type="sibTrans" cxnId="{9E89451A-AA8F-DE42-AA88-63702E009B84}">
      <dgm:prSet/>
      <dgm:spPr/>
      <dgm:t>
        <a:bodyPr/>
        <a:lstStyle/>
        <a:p>
          <a:endParaRPr lang="en-US"/>
        </a:p>
      </dgm:t>
    </dgm:pt>
    <dgm:pt modelId="{A39F5E48-F758-1F41-AE2E-7623F87F6011}">
      <dgm:prSet phldrT="[Text]"/>
      <dgm:spPr/>
      <dgm:t>
        <a:bodyPr/>
        <a:lstStyle/>
        <a:p>
          <a:r>
            <a:rPr lang="en-US" dirty="0" smtClean="0"/>
            <a:t>Common</a:t>
          </a:r>
          <a:endParaRPr lang="en-US" dirty="0"/>
        </a:p>
      </dgm:t>
    </dgm:pt>
    <dgm:pt modelId="{25F93A54-611A-BB4E-AAF6-637E84A84D94}" type="parTrans" cxnId="{6AA148DD-AF1B-C544-9339-5D9A1DB0D902}">
      <dgm:prSet/>
      <dgm:spPr/>
      <dgm:t>
        <a:bodyPr/>
        <a:lstStyle/>
        <a:p>
          <a:endParaRPr lang="en-US"/>
        </a:p>
      </dgm:t>
    </dgm:pt>
    <dgm:pt modelId="{93A87A92-72A9-9F4D-A3FE-AF5E39EC4C16}" type="sibTrans" cxnId="{6AA148DD-AF1B-C544-9339-5D9A1DB0D902}">
      <dgm:prSet/>
      <dgm:spPr/>
      <dgm:t>
        <a:bodyPr/>
        <a:lstStyle/>
        <a:p>
          <a:endParaRPr lang="en-US"/>
        </a:p>
      </dgm:t>
    </dgm:pt>
    <dgm:pt modelId="{B5E5E693-92A7-1747-BFC2-064EEB80E936}">
      <dgm:prSet phldrT="[Text]"/>
      <dgm:spPr/>
      <dgm:t>
        <a:bodyPr/>
        <a:lstStyle/>
        <a:p>
          <a:r>
            <a:rPr lang="en-US" dirty="0" smtClean="0"/>
            <a:t>Propagated</a:t>
          </a:r>
          <a:endParaRPr lang="en-US" dirty="0"/>
        </a:p>
      </dgm:t>
    </dgm:pt>
    <dgm:pt modelId="{C18FD556-2246-654A-8CF9-742E3FEBC119}" type="parTrans" cxnId="{2CD93176-0530-8941-9648-7C6ADE458D93}">
      <dgm:prSet/>
      <dgm:spPr/>
      <dgm:t>
        <a:bodyPr/>
        <a:lstStyle/>
        <a:p>
          <a:endParaRPr lang="en-US"/>
        </a:p>
      </dgm:t>
    </dgm:pt>
    <dgm:pt modelId="{1F0966DB-F08D-8545-880C-5C6A6E55A293}" type="sibTrans" cxnId="{2CD93176-0530-8941-9648-7C6ADE458D93}">
      <dgm:prSet/>
      <dgm:spPr/>
      <dgm:t>
        <a:bodyPr/>
        <a:lstStyle/>
        <a:p>
          <a:endParaRPr lang="en-US"/>
        </a:p>
      </dgm:t>
    </dgm:pt>
    <dgm:pt modelId="{402A1D59-AD00-E64A-8CFC-6F30CA2641CE}">
      <dgm:prSet/>
      <dgm:spPr/>
      <dgm:t>
        <a:bodyPr/>
        <a:lstStyle/>
        <a:p>
          <a:r>
            <a:rPr lang="en-US" dirty="0" smtClean="0"/>
            <a:t>Point Source</a:t>
          </a:r>
          <a:endParaRPr lang="en-US" dirty="0"/>
        </a:p>
      </dgm:t>
    </dgm:pt>
    <dgm:pt modelId="{CB88848D-73CC-BB4E-9383-C499D1B8D94F}" type="parTrans" cxnId="{35C8BC8D-4DDC-4E48-9D52-BA03C9F5E80D}">
      <dgm:prSet/>
      <dgm:spPr/>
      <dgm:t>
        <a:bodyPr/>
        <a:lstStyle/>
        <a:p>
          <a:endParaRPr lang="en-US"/>
        </a:p>
      </dgm:t>
    </dgm:pt>
    <dgm:pt modelId="{D4E6F852-8819-964F-9932-0FDAF60BF717}" type="sibTrans" cxnId="{35C8BC8D-4DDC-4E48-9D52-BA03C9F5E80D}">
      <dgm:prSet/>
      <dgm:spPr/>
      <dgm:t>
        <a:bodyPr/>
        <a:lstStyle/>
        <a:p>
          <a:endParaRPr lang="en-US"/>
        </a:p>
      </dgm:t>
    </dgm:pt>
    <dgm:pt modelId="{432CEE9A-315E-AB4F-8489-5552C352F650}">
      <dgm:prSet/>
      <dgm:spPr/>
      <dgm:t>
        <a:bodyPr/>
        <a:lstStyle/>
        <a:p>
          <a:r>
            <a:rPr lang="en-US" dirty="0" smtClean="0"/>
            <a:t>Continuous</a:t>
          </a:r>
          <a:endParaRPr lang="en-US" dirty="0"/>
        </a:p>
      </dgm:t>
    </dgm:pt>
    <dgm:pt modelId="{6BB62961-CB3F-A44A-A0B1-118E32F45457}" type="parTrans" cxnId="{FD8AD149-3DEF-1949-B9E7-E1C209F7D37B}">
      <dgm:prSet/>
      <dgm:spPr/>
      <dgm:t>
        <a:bodyPr/>
        <a:lstStyle/>
        <a:p>
          <a:endParaRPr lang="en-US"/>
        </a:p>
      </dgm:t>
    </dgm:pt>
    <dgm:pt modelId="{CA8636DE-992A-454B-B7ED-AC28AFDF8E36}" type="sibTrans" cxnId="{FD8AD149-3DEF-1949-B9E7-E1C209F7D37B}">
      <dgm:prSet/>
      <dgm:spPr/>
      <dgm:t>
        <a:bodyPr/>
        <a:lstStyle/>
        <a:p>
          <a:endParaRPr lang="en-US"/>
        </a:p>
      </dgm:t>
    </dgm:pt>
    <dgm:pt modelId="{8561B872-C51D-5849-AB5C-CFD9F4A8587F}" type="pres">
      <dgm:prSet presAssocID="{23C3BD6E-7AA9-0941-BD51-7867963FAA9F}" presName="hierChild1" presStyleCnt="0">
        <dgm:presLayoutVars>
          <dgm:orgChart val="1"/>
          <dgm:chPref val="1"/>
          <dgm:dir/>
          <dgm:animOne val="branch"/>
          <dgm:animLvl val="lvl"/>
          <dgm:resizeHandles/>
        </dgm:presLayoutVars>
      </dgm:prSet>
      <dgm:spPr/>
      <dgm:t>
        <a:bodyPr/>
        <a:lstStyle/>
        <a:p>
          <a:endParaRPr lang="en-US"/>
        </a:p>
      </dgm:t>
    </dgm:pt>
    <dgm:pt modelId="{86ECA160-7115-AB42-9D7E-B12F34240397}" type="pres">
      <dgm:prSet presAssocID="{65761FAC-A60B-FB4A-9F3C-B20D2FE9020D}" presName="hierRoot1" presStyleCnt="0">
        <dgm:presLayoutVars>
          <dgm:hierBranch val="init"/>
        </dgm:presLayoutVars>
      </dgm:prSet>
      <dgm:spPr/>
    </dgm:pt>
    <dgm:pt modelId="{D5A264C7-C124-4C42-8E85-1941CE13797E}" type="pres">
      <dgm:prSet presAssocID="{65761FAC-A60B-FB4A-9F3C-B20D2FE9020D}" presName="rootComposite1" presStyleCnt="0"/>
      <dgm:spPr/>
    </dgm:pt>
    <dgm:pt modelId="{D9A5A470-1E69-074C-8814-6970199DF8E4}" type="pres">
      <dgm:prSet presAssocID="{65761FAC-A60B-FB4A-9F3C-B20D2FE9020D}" presName="rootText1" presStyleLbl="node0" presStyleIdx="0" presStyleCnt="1">
        <dgm:presLayoutVars>
          <dgm:chPref val="3"/>
        </dgm:presLayoutVars>
      </dgm:prSet>
      <dgm:spPr/>
      <dgm:t>
        <a:bodyPr/>
        <a:lstStyle/>
        <a:p>
          <a:endParaRPr lang="en-US"/>
        </a:p>
      </dgm:t>
    </dgm:pt>
    <dgm:pt modelId="{2CE6E7BD-F14E-1E46-A0CD-816C5F3391F0}" type="pres">
      <dgm:prSet presAssocID="{65761FAC-A60B-FB4A-9F3C-B20D2FE9020D}" presName="rootConnector1" presStyleLbl="node1" presStyleIdx="0" presStyleCnt="0"/>
      <dgm:spPr/>
      <dgm:t>
        <a:bodyPr/>
        <a:lstStyle/>
        <a:p>
          <a:endParaRPr lang="en-US"/>
        </a:p>
      </dgm:t>
    </dgm:pt>
    <dgm:pt modelId="{4A35D4E6-3515-984F-A9BE-1728BBF627FE}" type="pres">
      <dgm:prSet presAssocID="{65761FAC-A60B-FB4A-9F3C-B20D2FE9020D}" presName="hierChild2" presStyleCnt="0"/>
      <dgm:spPr/>
    </dgm:pt>
    <dgm:pt modelId="{66CE394B-760A-EA44-98CA-63F6F328AA73}" type="pres">
      <dgm:prSet presAssocID="{25F93A54-611A-BB4E-AAF6-637E84A84D94}" presName="Name37" presStyleLbl="parChTrans1D2" presStyleIdx="0" presStyleCnt="2"/>
      <dgm:spPr/>
      <dgm:t>
        <a:bodyPr/>
        <a:lstStyle/>
        <a:p>
          <a:endParaRPr lang="en-US"/>
        </a:p>
      </dgm:t>
    </dgm:pt>
    <dgm:pt modelId="{F707B68C-FCD5-E44F-9654-6936E109320A}" type="pres">
      <dgm:prSet presAssocID="{A39F5E48-F758-1F41-AE2E-7623F87F6011}" presName="hierRoot2" presStyleCnt="0">
        <dgm:presLayoutVars>
          <dgm:hierBranch val="init"/>
        </dgm:presLayoutVars>
      </dgm:prSet>
      <dgm:spPr/>
    </dgm:pt>
    <dgm:pt modelId="{8689DF91-173D-8445-9B2E-F00A12D7168E}" type="pres">
      <dgm:prSet presAssocID="{A39F5E48-F758-1F41-AE2E-7623F87F6011}" presName="rootComposite" presStyleCnt="0"/>
      <dgm:spPr/>
    </dgm:pt>
    <dgm:pt modelId="{D415405B-A352-6D4D-8868-F3926D11B0A9}" type="pres">
      <dgm:prSet presAssocID="{A39F5E48-F758-1F41-AE2E-7623F87F6011}" presName="rootText" presStyleLbl="node2" presStyleIdx="0" presStyleCnt="2">
        <dgm:presLayoutVars>
          <dgm:chPref val="3"/>
        </dgm:presLayoutVars>
      </dgm:prSet>
      <dgm:spPr/>
      <dgm:t>
        <a:bodyPr/>
        <a:lstStyle/>
        <a:p>
          <a:endParaRPr lang="en-US"/>
        </a:p>
      </dgm:t>
    </dgm:pt>
    <dgm:pt modelId="{F48A87D4-2DD4-C14B-A091-7178CB179AF8}" type="pres">
      <dgm:prSet presAssocID="{A39F5E48-F758-1F41-AE2E-7623F87F6011}" presName="rootConnector" presStyleLbl="node2" presStyleIdx="0" presStyleCnt="2"/>
      <dgm:spPr/>
      <dgm:t>
        <a:bodyPr/>
        <a:lstStyle/>
        <a:p>
          <a:endParaRPr lang="en-US"/>
        </a:p>
      </dgm:t>
    </dgm:pt>
    <dgm:pt modelId="{3444B2A2-C2B7-0C4D-A174-7D1938EB2AD6}" type="pres">
      <dgm:prSet presAssocID="{A39F5E48-F758-1F41-AE2E-7623F87F6011}" presName="hierChild4" presStyleCnt="0"/>
      <dgm:spPr/>
    </dgm:pt>
    <dgm:pt modelId="{7388A850-86BA-8845-B905-FA64D3AD7E5D}" type="pres">
      <dgm:prSet presAssocID="{CB88848D-73CC-BB4E-9383-C499D1B8D94F}" presName="Name37" presStyleLbl="parChTrans1D3" presStyleIdx="0" presStyleCnt="2"/>
      <dgm:spPr/>
      <dgm:t>
        <a:bodyPr/>
        <a:lstStyle/>
        <a:p>
          <a:endParaRPr lang="en-US"/>
        </a:p>
      </dgm:t>
    </dgm:pt>
    <dgm:pt modelId="{2CDFF5AF-B8D6-5A4B-9938-66439E79F59C}" type="pres">
      <dgm:prSet presAssocID="{402A1D59-AD00-E64A-8CFC-6F30CA2641CE}" presName="hierRoot2" presStyleCnt="0">
        <dgm:presLayoutVars>
          <dgm:hierBranch val="init"/>
        </dgm:presLayoutVars>
      </dgm:prSet>
      <dgm:spPr/>
    </dgm:pt>
    <dgm:pt modelId="{811C36F9-5339-7F40-B46C-B746093AF462}" type="pres">
      <dgm:prSet presAssocID="{402A1D59-AD00-E64A-8CFC-6F30CA2641CE}" presName="rootComposite" presStyleCnt="0"/>
      <dgm:spPr/>
    </dgm:pt>
    <dgm:pt modelId="{14BD55E5-CBDC-9D41-A39C-D71141DC4A71}" type="pres">
      <dgm:prSet presAssocID="{402A1D59-AD00-E64A-8CFC-6F30CA2641CE}" presName="rootText" presStyleLbl="node3" presStyleIdx="0" presStyleCnt="2">
        <dgm:presLayoutVars>
          <dgm:chPref val="3"/>
        </dgm:presLayoutVars>
      </dgm:prSet>
      <dgm:spPr/>
      <dgm:t>
        <a:bodyPr/>
        <a:lstStyle/>
        <a:p>
          <a:endParaRPr lang="en-US"/>
        </a:p>
      </dgm:t>
    </dgm:pt>
    <dgm:pt modelId="{8BF6C2BD-DF89-644E-8DF3-FBD73508C53C}" type="pres">
      <dgm:prSet presAssocID="{402A1D59-AD00-E64A-8CFC-6F30CA2641CE}" presName="rootConnector" presStyleLbl="node3" presStyleIdx="0" presStyleCnt="2"/>
      <dgm:spPr/>
      <dgm:t>
        <a:bodyPr/>
        <a:lstStyle/>
        <a:p>
          <a:endParaRPr lang="en-US"/>
        </a:p>
      </dgm:t>
    </dgm:pt>
    <dgm:pt modelId="{992BACED-6E11-6A45-8BF6-831E12C7DAE4}" type="pres">
      <dgm:prSet presAssocID="{402A1D59-AD00-E64A-8CFC-6F30CA2641CE}" presName="hierChild4" presStyleCnt="0"/>
      <dgm:spPr/>
    </dgm:pt>
    <dgm:pt modelId="{B294A4C1-8276-A943-A3A4-6BF9FC8979C9}" type="pres">
      <dgm:prSet presAssocID="{402A1D59-AD00-E64A-8CFC-6F30CA2641CE}" presName="hierChild5" presStyleCnt="0"/>
      <dgm:spPr/>
    </dgm:pt>
    <dgm:pt modelId="{150C2625-25BF-9F41-9A67-2EC75F1899C6}" type="pres">
      <dgm:prSet presAssocID="{6BB62961-CB3F-A44A-A0B1-118E32F45457}" presName="Name37" presStyleLbl="parChTrans1D3" presStyleIdx="1" presStyleCnt="2"/>
      <dgm:spPr/>
      <dgm:t>
        <a:bodyPr/>
        <a:lstStyle/>
        <a:p>
          <a:endParaRPr lang="en-US"/>
        </a:p>
      </dgm:t>
    </dgm:pt>
    <dgm:pt modelId="{09256134-509B-D342-BB5F-7F006342B2BB}" type="pres">
      <dgm:prSet presAssocID="{432CEE9A-315E-AB4F-8489-5552C352F650}" presName="hierRoot2" presStyleCnt="0">
        <dgm:presLayoutVars>
          <dgm:hierBranch val="init"/>
        </dgm:presLayoutVars>
      </dgm:prSet>
      <dgm:spPr/>
    </dgm:pt>
    <dgm:pt modelId="{71E220E3-69EE-E047-9447-B888AC997943}" type="pres">
      <dgm:prSet presAssocID="{432CEE9A-315E-AB4F-8489-5552C352F650}" presName="rootComposite" presStyleCnt="0"/>
      <dgm:spPr/>
    </dgm:pt>
    <dgm:pt modelId="{450C50B8-4B8C-6F4F-AC1E-FC93CB007172}" type="pres">
      <dgm:prSet presAssocID="{432CEE9A-315E-AB4F-8489-5552C352F650}" presName="rootText" presStyleLbl="node3" presStyleIdx="1" presStyleCnt="2">
        <dgm:presLayoutVars>
          <dgm:chPref val="3"/>
        </dgm:presLayoutVars>
      </dgm:prSet>
      <dgm:spPr/>
      <dgm:t>
        <a:bodyPr/>
        <a:lstStyle/>
        <a:p>
          <a:endParaRPr lang="en-US"/>
        </a:p>
      </dgm:t>
    </dgm:pt>
    <dgm:pt modelId="{E300FBD6-9EB6-824C-B98E-795053787E72}" type="pres">
      <dgm:prSet presAssocID="{432CEE9A-315E-AB4F-8489-5552C352F650}" presName="rootConnector" presStyleLbl="node3" presStyleIdx="1" presStyleCnt="2"/>
      <dgm:spPr/>
      <dgm:t>
        <a:bodyPr/>
        <a:lstStyle/>
        <a:p>
          <a:endParaRPr lang="en-US"/>
        </a:p>
      </dgm:t>
    </dgm:pt>
    <dgm:pt modelId="{B1602ACC-C745-E94F-896D-F8B8ABD41E17}" type="pres">
      <dgm:prSet presAssocID="{432CEE9A-315E-AB4F-8489-5552C352F650}" presName="hierChild4" presStyleCnt="0"/>
      <dgm:spPr/>
    </dgm:pt>
    <dgm:pt modelId="{209E6826-5B59-6949-B51F-22EEB4F3F5C3}" type="pres">
      <dgm:prSet presAssocID="{432CEE9A-315E-AB4F-8489-5552C352F650}" presName="hierChild5" presStyleCnt="0"/>
      <dgm:spPr/>
    </dgm:pt>
    <dgm:pt modelId="{CD4652A3-2586-2341-8783-B3E71A2E79E3}" type="pres">
      <dgm:prSet presAssocID="{A39F5E48-F758-1F41-AE2E-7623F87F6011}" presName="hierChild5" presStyleCnt="0"/>
      <dgm:spPr/>
    </dgm:pt>
    <dgm:pt modelId="{79456B8D-E269-334B-B93E-7FC3E6DA388A}" type="pres">
      <dgm:prSet presAssocID="{C18FD556-2246-654A-8CF9-742E3FEBC119}" presName="Name37" presStyleLbl="parChTrans1D2" presStyleIdx="1" presStyleCnt="2"/>
      <dgm:spPr/>
      <dgm:t>
        <a:bodyPr/>
        <a:lstStyle/>
        <a:p>
          <a:endParaRPr lang="en-US"/>
        </a:p>
      </dgm:t>
    </dgm:pt>
    <dgm:pt modelId="{6B326951-BEFD-A949-AC0C-A09D33E0E169}" type="pres">
      <dgm:prSet presAssocID="{B5E5E693-92A7-1747-BFC2-064EEB80E936}" presName="hierRoot2" presStyleCnt="0">
        <dgm:presLayoutVars>
          <dgm:hierBranch val="init"/>
        </dgm:presLayoutVars>
      </dgm:prSet>
      <dgm:spPr/>
    </dgm:pt>
    <dgm:pt modelId="{92B5F1F8-FC21-5E48-B2DF-489F0AADC963}" type="pres">
      <dgm:prSet presAssocID="{B5E5E693-92A7-1747-BFC2-064EEB80E936}" presName="rootComposite" presStyleCnt="0"/>
      <dgm:spPr/>
    </dgm:pt>
    <dgm:pt modelId="{E2AC6A32-7A51-AE40-AC26-C0A09253F3D7}" type="pres">
      <dgm:prSet presAssocID="{B5E5E693-92A7-1747-BFC2-064EEB80E936}" presName="rootText" presStyleLbl="node2" presStyleIdx="1" presStyleCnt="2">
        <dgm:presLayoutVars>
          <dgm:chPref val="3"/>
        </dgm:presLayoutVars>
      </dgm:prSet>
      <dgm:spPr/>
      <dgm:t>
        <a:bodyPr/>
        <a:lstStyle/>
        <a:p>
          <a:endParaRPr lang="en-US"/>
        </a:p>
      </dgm:t>
    </dgm:pt>
    <dgm:pt modelId="{9F222570-9138-EA4F-A774-95DCC023F241}" type="pres">
      <dgm:prSet presAssocID="{B5E5E693-92A7-1747-BFC2-064EEB80E936}" presName="rootConnector" presStyleLbl="node2" presStyleIdx="1" presStyleCnt="2"/>
      <dgm:spPr/>
      <dgm:t>
        <a:bodyPr/>
        <a:lstStyle/>
        <a:p>
          <a:endParaRPr lang="en-US"/>
        </a:p>
      </dgm:t>
    </dgm:pt>
    <dgm:pt modelId="{8B997841-C981-7045-8E50-03AFFC0343B6}" type="pres">
      <dgm:prSet presAssocID="{B5E5E693-92A7-1747-BFC2-064EEB80E936}" presName="hierChild4" presStyleCnt="0"/>
      <dgm:spPr/>
    </dgm:pt>
    <dgm:pt modelId="{F69B4F63-3E01-A748-82F9-7C2D615933CF}" type="pres">
      <dgm:prSet presAssocID="{B5E5E693-92A7-1747-BFC2-064EEB80E936}" presName="hierChild5" presStyleCnt="0"/>
      <dgm:spPr/>
    </dgm:pt>
    <dgm:pt modelId="{D5F64822-EF2C-3741-9A64-F8C6A2A7931C}" type="pres">
      <dgm:prSet presAssocID="{65761FAC-A60B-FB4A-9F3C-B20D2FE9020D}" presName="hierChild3" presStyleCnt="0"/>
      <dgm:spPr/>
    </dgm:pt>
  </dgm:ptLst>
  <dgm:cxnLst>
    <dgm:cxn modelId="{1D63B51A-F0C1-486D-986D-A8D84938F727}" type="presOf" srcId="{A39F5E48-F758-1F41-AE2E-7623F87F6011}" destId="{D415405B-A352-6D4D-8868-F3926D11B0A9}" srcOrd="0" destOrd="0" presId="urn:microsoft.com/office/officeart/2005/8/layout/orgChart1"/>
    <dgm:cxn modelId="{D60AD723-266C-4B41-A68D-9122C3B4DBB0}" type="presOf" srcId="{23C3BD6E-7AA9-0941-BD51-7867963FAA9F}" destId="{8561B872-C51D-5849-AB5C-CFD9F4A8587F}" srcOrd="0" destOrd="0" presId="urn:microsoft.com/office/officeart/2005/8/layout/orgChart1"/>
    <dgm:cxn modelId="{A4BE5F9A-1702-4A6C-A6C5-9B0096639693}" type="presOf" srcId="{6BB62961-CB3F-A44A-A0B1-118E32F45457}" destId="{150C2625-25BF-9F41-9A67-2EC75F1899C6}" srcOrd="0" destOrd="0" presId="urn:microsoft.com/office/officeart/2005/8/layout/orgChart1"/>
    <dgm:cxn modelId="{99F81540-A103-4988-A147-90FF4CE5E0B1}" type="presOf" srcId="{C18FD556-2246-654A-8CF9-742E3FEBC119}" destId="{79456B8D-E269-334B-B93E-7FC3E6DA388A}" srcOrd="0" destOrd="0" presId="urn:microsoft.com/office/officeart/2005/8/layout/orgChart1"/>
    <dgm:cxn modelId="{43D7D82D-D95C-437C-BA5F-87C084CB19E1}" type="presOf" srcId="{65761FAC-A60B-FB4A-9F3C-B20D2FE9020D}" destId="{2CE6E7BD-F14E-1E46-A0CD-816C5F3391F0}" srcOrd="1" destOrd="0" presId="urn:microsoft.com/office/officeart/2005/8/layout/orgChart1"/>
    <dgm:cxn modelId="{9E89451A-AA8F-DE42-AA88-63702E009B84}" srcId="{23C3BD6E-7AA9-0941-BD51-7867963FAA9F}" destId="{65761FAC-A60B-FB4A-9F3C-B20D2FE9020D}" srcOrd="0" destOrd="0" parTransId="{F3465846-E1B9-EA4C-A977-0DC471513C0D}" sibTransId="{DF027E2F-A95C-674F-BE12-495720DF5D60}"/>
    <dgm:cxn modelId="{2925FC70-049D-4C6D-9CC4-32208DABC612}" type="presOf" srcId="{25F93A54-611A-BB4E-AAF6-637E84A84D94}" destId="{66CE394B-760A-EA44-98CA-63F6F328AA73}" srcOrd="0" destOrd="0" presId="urn:microsoft.com/office/officeart/2005/8/layout/orgChart1"/>
    <dgm:cxn modelId="{35C8BC8D-4DDC-4E48-9D52-BA03C9F5E80D}" srcId="{A39F5E48-F758-1F41-AE2E-7623F87F6011}" destId="{402A1D59-AD00-E64A-8CFC-6F30CA2641CE}" srcOrd="0" destOrd="0" parTransId="{CB88848D-73CC-BB4E-9383-C499D1B8D94F}" sibTransId="{D4E6F852-8819-964F-9932-0FDAF60BF717}"/>
    <dgm:cxn modelId="{90F99F7A-ECAB-44C4-9FAB-A36857133F2A}" type="presOf" srcId="{402A1D59-AD00-E64A-8CFC-6F30CA2641CE}" destId="{14BD55E5-CBDC-9D41-A39C-D71141DC4A71}" srcOrd="0" destOrd="0" presId="urn:microsoft.com/office/officeart/2005/8/layout/orgChart1"/>
    <dgm:cxn modelId="{6AA148DD-AF1B-C544-9339-5D9A1DB0D902}" srcId="{65761FAC-A60B-FB4A-9F3C-B20D2FE9020D}" destId="{A39F5E48-F758-1F41-AE2E-7623F87F6011}" srcOrd="0" destOrd="0" parTransId="{25F93A54-611A-BB4E-AAF6-637E84A84D94}" sibTransId="{93A87A92-72A9-9F4D-A3FE-AF5E39EC4C16}"/>
    <dgm:cxn modelId="{1F0DF961-86AA-42B2-9DA2-2FE6AE4BE760}" type="presOf" srcId="{B5E5E693-92A7-1747-BFC2-064EEB80E936}" destId="{9F222570-9138-EA4F-A774-95DCC023F241}" srcOrd="1" destOrd="0" presId="urn:microsoft.com/office/officeart/2005/8/layout/orgChart1"/>
    <dgm:cxn modelId="{11D375CA-404F-40F8-8ED0-F159D1F07536}" type="presOf" srcId="{CB88848D-73CC-BB4E-9383-C499D1B8D94F}" destId="{7388A850-86BA-8845-B905-FA64D3AD7E5D}" srcOrd="0" destOrd="0" presId="urn:microsoft.com/office/officeart/2005/8/layout/orgChart1"/>
    <dgm:cxn modelId="{62B188CD-797E-4970-BC0E-18A03FA162C3}" type="presOf" srcId="{65761FAC-A60B-FB4A-9F3C-B20D2FE9020D}" destId="{D9A5A470-1E69-074C-8814-6970199DF8E4}" srcOrd="0" destOrd="0" presId="urn:microsoft.com/office/officeart/2005/8/layout/orgChart1"/>
    <dgm:cxn modelId="{F163A13B-A4B0-4CFF-AA4E-28EF7C779F55}" type="presOf" srcId="{B5E5E693-92A7-1747-BFC2-064EEB80E936}" destId="{E2AC6A32-7A51-AE40-AC26-C0A09253F3D7}" srcOrd="0" destOrd="0" presId="urn:microsoft.com/office/officeart/2005/8/layout/orgChart1"/>
    <dgm:cxn modelId="{FD8AD149-3DEF-1949-B9E7-E1C209F7D37B}" srcId="{A39F5E48-F758-1F41-AE2E-7623F87F6011}" destId="{432CEE9A-315E-AB4F-8489-5552C352F650}" srcOrd="1" destOrd="0" parTransId="{6BB62961-CB3F-A44A-A0B1-118E32F45457}" sibTransId="{CA8636DE-992A-454B-B7ED-AC28AFDF8E36}"/>
    <dgm:cxn modelId="{780C1334-4C3B-4B29-BA17-90A677C9CF2B}" type="presOf" srcId="{A39F5E48-F758-1F41-AE2E-7623F87F6011}" destId="{F48A87D4-2DD4-C14B-A091-7178CB179AF8}" srcOrd="1" destOrd="0" presId="urn:microsoft.com/office/officeart/2005/8/layout/orgChart1"/>
    <dgm:cxn modelId="{6EE90212-DDDB-4AE5-8CA9-A80A2AD40466}" type="presOf" srcId="{432CEE9A-315E-AB4F-8489-5552C352F650}" destId="{450C50B8-4B8C-6F4F-AC1E-FC93CB007172}" srcOrd="0" destOrd="0" presId="urn:microsoft.com/office/officeart/2005/8/layout/orgChart1"/>
    <dgm:cxn modelId="{2CD93176-0530-8941-9648-7C6ADE458D93}" srcId="{65761FAC-A60B-FB4A-9F3C-B20D2FE9020D}" destId="{B5E5E693-92A7-1747-BFC2-064EEB80E936}" srcOrd="1" destOrd="0" parTransId="{C18FD556-2246-654A-8CF9-742E3FEBC119}" sibTransId="{1F0966DB-F08D-8545-880C-5C6A6E55A293}"/>
    <dgm:cxn modelId="{ABCF1924-0EAA-40A6-A51E-AA2150C49A5E}" type="presOf" srcId="{402A1D59-AD00-E64A-8CFC-6F30CA2641CE}" destId="{8BF6C2BD-DF89-644E-8DF3-FBD73508C53C}" srcOrd="1" destOrd="0" presId="urn:microsoft.com/office/officeart/2005/8/layout/orgChart1"/>
    <dgm:cxn modelId="{7E326D84-22C9-41F3-9B78-C854717AA38E}" type="presOf" srcId="{432CEE9A-315E-AB4F-8489-5552C352F650}" destId="{E300FBD6-9EB6-824C-B98E-795053787E72}" srcOrd="1" destOrd="0" presId="urn:microsoft.com/office/officeart/2005/8/layout/orgChart1"/>
    <dgm:cxn modelId="{EBADBEE6-5195-43FE-BA21-6549CDB73B73}" type="presParOf" srcId="{8561B872-C51D-5849-AB5C-CFD9F4A8587F}" destId="{86ECA160-7115-AB42-9D7E-B12F34240397}" srcOrd="0" destOrd="0" presId="urn:microsoft.com/office/officeart/2005/8/layout/orgChart1"/>
    <dgm:cxn modelId="{8F57B88D-B652-46C8-9BBD-BDB643CF6F4E}" type="presParOf" srcId="{86ECA160-7115-AB42-9D7E-B12F34240397}" destId="{D5A264C7-C124-4C42-8E85-1941CE13797E}" srcOrd="0" destOrd="0" presId="urn:microsoft.com/office/officeart/2005/8/layout/orgChart1"/>
    <dgm:cxn modelId="{4D31D08C-2082-40C4-8D75-511BE682309F}" type="presParOf" srcId="{D5A264C7-C124-4C42-8E85-1941CE13797E}" destId="{D9A5A470-1E69-074C-8814-6970199DF8E4}" srcOrd="0" destOrd="0" presId="urn:microsoft.com/office/officeart/2005/8/layout/orgChart1"/>
    <dgm:cxn modelId="{E269EC2A-F4B9-4945-B777-40854F61D16D}" type="presParOf" srcId="{D5A264C7-C124-4C42-8E85-1941CE13797E}" destId="{2CE6E7BD-F14E-1E46-A0CD-816C5F3391F0}" srcOrd="1" destOrd="0" presId="urn:microsoft.com/office/officeart/2005/8/layout/orgChart1"/>
    <dgm:cxn modelId="{D618A345-3229-4333-A327-191964BB80DA}" type="presParOf" srcId="{86ECA160-7115-AB42-9D7E-B12F34240397}" destId="{4A35D4E6-3515-984F-A9BE-1728BBF627FE}" srcOrd="1" destOrd="0" presId="urn:microsoft.com/office/officeart/2005/8/layout/orgChart1"/>
    <dgm:cxn modelId="{F9D2B03C-7C84-4A74-8F6F-57F29D9A9923}" type="presParOf" srcId="{4A35D4E6-3515-984F-A9BE-1728BBF627FE}" destId="{66CE394B-760A-EA44-98CA-63F6F328AA73}" srcOrd="0" destOrd="0" presId="urn:microsoft.com/office/officeart/2005/8/layout/orgChart1"/>
    <dgm:cxn modelId="{E0E50C50-5A45-489B-BD58-F442C425FFF8}" type="presParOf" srcId="{4A35D4E6-3515-984F-A9BE-1728BBF627FE}" destId="{F707B68C-FCD5-E44F-9654-6936E109320A}" srcOrd="1" destOrd="0" presId="urn:microsoft.com/office/officeart/2005/8/layout/orgChart1"/>
    <dgm:cxn modelId="{5BD39584-D92D-44AC-B0E5-F58303F17FBD}" type="presParOf" srcId="{F707B68C-FCD5-E44F-9654-6936E109320A}" destId="{8689DF91-173D-8445-9B2E-F00A12D7168E}" srcOrd="0" destOrd="0" presId="urn:microsoft.com/office/officeart/2005/8/layout/orgChart1"/>
    <dgm:cxn modelId="{A76BEF31-32D6-4505-902B-5AC2AC5640FC}" type="presParOf" srcId="{8689DF91-173D-8445-9B2E-F00A12D7168E}" destId="{D415405B-A352-6D4D-8868-F3926D11B0A9}" srcOrd="0" destOrd="0" presId="urn:microsoft.com/office/officeart/2005/8/layout/orgChart1"/>
    <dgm:cxn modelId="{A2D860EE-4D78-462E-947A-0B8D4C540B10}" type="presParOf" srcId="{8689DF91-173D-8445-9B2E-F00A12D7168E}" destId="{F48A87D4-2DD4-C14B-A091-7178CB179AF8}" srcOrd="1" destOrd="0" presId="urn:microsoft.com/office/officeart/2005/8/layout/orgChart1"/>
    <dgm:cxn modelId="{1D47FEAB-F906-4490-A70C-F9CFCB884A9E}" type="presParOf" srcId="{F707B68C-FCD5-E44F-9654-6936E109320A}" destId="{3444B2A2-C2B7-0C4D-A174-7D1938EB2AD6}" srcOrd="1" destOrd="0" presId="urn:microsoft.com/office/officeart/2005/8/layout/orgChart1"/>
    <dgm:cxn modelId="{65A07CCC-8A87-4954-B31A-5CF282EB1823}" type="presParOf" srcId="{3444B2A2-C2B7-0C4D-A174-7D1938EB2AD6}" destId="{7388A850-86BA-8845-B905-FA64D3AD7E5D}" srcOrd="0" destOrd="0" presId="urn:microsoft.com/office/officeart/2005/8/layout/orgChart1"/>
    <dgm:cxn modelId="{A29CA44F-CF26-4989-9812-B35793E9C2A7}" type="presParOf" srcId="{3444B2A2-C2B7-0C4D-A174-7D1938EB2AD6}" destId="{2CDFF5AF-B8D6-5A4B-9938-66439E79F59C}" srcOrd="1" destOrd="0" presId="urn:microsoft.com/office/officeart/2005/8/layout/orgChart1"/>
    <dgm:cxn modelId="{A30AFC09-0B3E-46CB-9C6A-6397521F55EB}" type="presParOf" srcId="{2CDFF5AF-B8D6-5A4B-9938-66439E79F59C}" destId="{811C36F9-5339-7F40-B46C-B746093AF462}" srcOrd="0" destOrd="0" presId="urn:microsoft.com/office/officeart/2005/8/layout/orgChart1"/>
    <dgm:cxn modelId="{B3B5827E-2B3B-4CA0-B542-BFD6692CAED3}" type="presParOf" srcId="{811C36F9-5339-7F40-B46C-B746093AF462}" destId="{14BD55E5-CBDC-9D41-A39C-D71141DC4A71}" srcOrd="0" destOrd="0" presId="urn:microsoft.com/office/officeart/2005/8/layout/orgChart1"/>
    <dgm:cxn modelId="{D408C09E-825E-4A4C-A620-28142D461910}" type="presParOf" srcId="{811C36F9-5339-7F40-B46C-B746093AF462}" destId="{8BF6C2BD-DF89-644E-8DF3-FBD73508C53C}" srcOrd="1" destOrd="0" presId="urn:microsoft.com/office/officeart/2005/8/layout/orgChart1"/>
    <dgm:cxn modelId="{230B1895-091B-4FBF-A256-41E98B433A53}" type="presParOf" srcId="{2CDFF5AF-B8D6-5A4B-9938-66439E79F59C}" destId="{992BACED-6E11-6A45-8BF6-831E12C7DAE4}" srcOrd="1" destOrd="0" presId="urn:microsoft.com/office/officeart/2005/8/layout/orgChart1"/>
    <dgm:cxn modelId="{6F3FF3A0-C95D-45E1-B6CA-43BDF509C224}" type="presParOf" srcId="{2CDFF5AF-B8D6-5A4B-9938-66439E79F59C}" destId="{B294A4C1-8276-A943-A3A4-6BF9FC8979C9}" srcOrd="2" destOrd="0" presId="urn:microsoft.com/office/officeart/2005/8/layout/orgChart1"/>
    <dgm:cxn modelId="{107B1DC4-8E57-4140-80C1-A31C92CAFA0A}" type="presParOf" srcId="{3444B2A2-C2B7-0C4D-A174-7D1938EB2AD6}" destId="{150C2625-25BF-9F41-9A67-2EC75F1899C6}" srcOrd="2" destOrd="0" presId="urn:microsoft.com/office/officeart/2005/8/layout/orgChart1"/>
    <dgm:cxn modelId="{1689D5B0-0FFF-4F3E-A96C-2AF46D6E14FB}" type="presParOf" srcId="{3444B2A2-C2B7-0C4D-A174-7D1938EB2AD6}" destId="{09256134-509B-D342-BB5F-7F006342B2BB}" srcOrd="3" destOrd="0" presId="urn:microsoft.com/office/officeart/2005/8/layout/orgChart1"/>
    <dgm:cxn modelId="{9354538A-BF1F-4BDB-B424-7FB51DE91AF1}" type="presParOf" srcId="{09256134-509B-D342-BB5F-7F006342B2BB}" destId="{71E220E3-69EE-E047-9447-B888AC997943}" srcOrd="0" destOrd="0" presId="urn:microsoft.com/office/officeart/2005/8/layout/orgChart1"/>
    <dgm:cxn modelId="{FA85833F-EB07-45FC-AE14-A36B800C47CE}" type="presParOf" srcId="{71E220E3-69EE-E047-9447-B888AC997943}" destId="{450C50B8-4B8C-6F4F-AC1E-FC93CB007172}" srcOrd="0" destOrd="0" presId="urn:microsoft.com/office/officeart/2005/8/layout/orgChart1"/>
    <dgm:cxn modelId="{C8C25346-DD22-4192-88C0-778EEB8CE52B}" type="presParOf" srcId="{71E220E3-69EE-E047-9447-B888AC997943}" destId="{E300FBD6-9EB6-824C-B98E-795053787E72}" srcOrd="1" destOrd="0" presId="urn:microsoft.com/office/officeart/2005/8/layout/orgChart1"/>
    <dgm:cxn modelId="{A3108701-8E32-484C-9C91-8A5F925183CD}" type="presParOf" srcId="{09256134-509B-D342-BB5F-7F006342B2BB}" destId="{B1602ACC-C745-E94F-896D-F8B8ABD41E17}" srcOrd="1" destOrd="0" presId="urn:microsoft.com/office/officeart/2005/8/layout/orgChart1"/>
    <dgm:cxn modelId="{89B7075B-7CCA-4279-A5A6-B5C83FB00795}" type="presParOf" srcId="{09256134-509B-D342-BB5F-7F006342B2BB}" destId="{209E6826-5B59-6949-B51F-22EEB4F3F5C3}" srcOrd="2" destOrd="0" presId="urn:microsoft.com/office/officeart/2005/8/layout/orgChart1"/>
    <dgm:cxn modelId="{E0FBC188-419E-4C48-BA36-822FED8E00E0}" type="presParOf" srcId="{F707B68C-FCD5-E44F-9654-6936E109320A}" destId="{CD4652A3-2586-2341-8783-B3E71A2E79E3}" srcOrd="2" destOrd="0" presId="urn:microsoft.com/office/officeart/2005/8/layout/orgChart1"/>
    <dgm:cxn modelId="{F00EEE96-0667-463C-8A70-2C48F8C4745D}" type="presParOf" srcId="{4A35D4E6-3515-984F-A9BE-1728BBF627FE}" destId="{79456B8D-E269-334B-B93E-7FC3E6DA388A}" srcOrd="2" destOrd="0" presId="urn:microsoft.com/office/officeart/2005/8/layout/orgChart1"/>
    <dgm:cxn modelId="{50365101-DB17-47FD-A43A-1208257E0A95}" type="presParOf" srcId="{4A35D4E6-3515-984F-A9BE-1728BBF627FE}" destId="{6B326951-BEFD-A949-AC0C-A09D33E0E169}" srcOrd="3" destOrd="0" presId="urn:microsoft.com/office/officeart/2005/8/layout/orgChart1"/>
    <dgm:cxn modelId="{C7184156-B464-4A57-A701-B4A74A8F69BB}" type="presParOf" srcId="{6B326951-BEFD-A949-AC0C-A09D33E0E169}" destId="{92B5F1F8-FC21-5E48-B2DF-489F0AADC963}" srcOrd="0" destOrd="0" presId="urn:microsoft.com/office/officeart/2005/8/layout/orgChart1"/>
    <dgm:cxn modelId="{17846BDA-2C80-4428-A817-B66EA84A4B18}" type="presParOf" srcId="{92B5F1F8-FC21-5E48-B2DF-489F0AADC963}" destId="{E2AC6A32-7A51-AE40-AC26-C0A09253F3D7}" srcOrd="0" destOrd="0" presId="urn:microsoft.com/office/officeart/2005/8/layout/orgChart1"/>
    <dgm:cxn modelId="{DE5557DB-B51A-4CD3-9D0F-8A49DD317F0E}" type="presParOf" srcId="{92B5F1F8-FC21-5E48-B2DF-489F0AADC963}" destId="{9F222570-9138-EA4F-A774-95DCC023F241}" srcOrd="1" destOrd="0" presId="urn:microsoft.com/office/officeart/2005/8/layout/orgChart1"/>
    <dgm:cxn modelId="{DF38160E-5DC0-4200-AA0C-96F8E65217F5}" type="presParOf" srcId="{6B326951-BEFD-A949-AC0C-A09D33E0E169}" destId="{8B997841-C981-7045-8E50-03AFFC0343B6}" srcOrd="1" destOrd="0" presId="urn:microsoft.com/office/officeart/2005/8/layout/orgChart1"/>
    <dgm:cxn modelId="{35F60959-B0C7-4CB8-9530-FC205365B060}" type="presParOf" srcId="{6B326951-BEFD-A949-AC0C-A09D33E0E169}" destId="{F69B4F63-3E01-A748-82F9-7C2D615933CF}" srcOrd="2" destOrd="0" presId="urn:microsoft.com/office/officeart/2005/8/layout/orgChart1"/>
    <dgm:cxn modelId="{C56F2179-3D87-4C06-9E38-87A1F00118E9}" type="presParOf" srcId="{86ECA160-7115-AB42-9D7E-B12F34240397}" destId="{D5F64822-EF2C-3741-9A64-F8C6A2A7931C}" srcOrd="2" destOrd="0" presId="urn:microsoft.com/office/officeart/2005/8/layout/orgChart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30B0EA-32C5-1046-B33F-56AB3632BC31}" type="doc">
      <dgm:prSet loTypeId="urn:microsoft.com/office/officeart/2005/8/layout/process4" loCatId="" qsTypeId="urn:microsoft.com/office/officeart/2005/8/quickstyle/simple4" qsCatId="simple" csTypeId="urn:microsoft.com/office/officeart/2005/8/colors/accent3_2" csCatId="accent3" phldr="1"/>
      <dgm:spPr/>
      <dgm:t>
        <a:bodyPr/>
        <a:lstStyle/>
        <a:p>
          <a:endParaRPr lang="en-US"/>
        </a:p>
      </dgm:t>
    </dgm:pt>
    <dgm:pt modelId="{6356203C-FCD2-4F4D-A2EC-913A571E0465}">
      <dgm:prSet phldrT="[Text]"/>
      <dgm:spPr/>
      <dgm:t>
        <a:bodyPr/>
        <a:lstStyle/>
        <a:p>
          <a:r>
            <a:rPr lang="en-US" dirty="0" smtClean="0">
              <a:solidFill>
                <a:schemeClr val="bg1"/>
              </a:solidFill>
            </a:rPr>
            <a:t>Step 6: Developing Hypotheses</a:t>
          </a:r>
          <a:endParaRPr lang="en-US" dirty="0">
            <a:solidFill>
              <a:schemeClr val="bg1"/>
            </a:solidFill>
          </a:endParaRPr>
        </a:p>
      </dgm:t>
    </dgm:pt>
    <dgm:pt modelId="{00A93220-2CE8-2243-8B32-05FB9EA3B8ED}" type="parTrans" cxnId="{0B6911DA-EE8F-D84A-936F-52FD5CA84A8A}">
      <dgm:prSet/>
      <dgm:spPr/>
      <dgm:t>
        <a:bodyPr/>
        <a:lstStyle/>
        <a:p>
          <a:endParaRPr lang="en-US">
            <a:solidFill>
              <a:schemeClr val="accent3"/>
            </a:solidFill>
          </a:endParaRPr>
        </a:p>
      </dgm:t>
    </dgm:pt>
    <dgm:pt modelId="{63A03CBB-6CC9-A14F-8378-550CB6FC848E}" type="sibTrans" cxnId="{0B6911DA-EE8F-D84A-936F-52FD5CA84A8A}">
      <dgm:prSet/>
      <dgm:spPr/>
      <dgm:t>
        <a:bodyPr/>
        <a:lstStyle/>
        <a:p>
          <a:endParaRPr lang="en-US">
            <a:solidFill>
              <a:schemeClr val="accent3"/>
            </a:solidFill>
          </a:endParaRPr>
        </a:p>
      </dgm:t>
    </dgm:pt>
    <dgm:pt modelId="{10107699-030E-954C-A309-B8D658BF04D0}">
      <dgm:prSet phldrT="[Text]"/>
      <dgm:spPr/>
      <dgm:t>
        <a:bodyPr/>
        <a:lstStyle/>
        <a:p>
          <a:r>
            <a:rPr lang="en-US" dirty="0" smtClean="0">
              <a:solidFill>
                <a:schemeClr val="accent3"/>
              </a:solidFill>
            </a:rPr>
            <a:t>Source</a:t>
          </a:r>
          <a:endParaRPr lang="en-US" dirty="0">
            <a:solidFill>
              <a:schemeClr val="accent3"/>
            </a:solidFill>
          </a:endParaRPr>
        </a:p>
      </dgm:t>
    </dgm:pt>
    <dgm:pt modelId="{EC5C4750-E336-5140-898B-EFCE8280E03E}" type="parTrans" cxnId="{88D4D0EF-C76D-7344-9AB9-7B1AA8FD5842}">
      <dgm:prSet/>
      <dgm:spPr/>
      <dgm:t>
        <a:bodyPr/>
        <a:lstStyle/>
        <a:p>
          <a:endParaRPr lang="en-US">
            <a:solidFill>
              <a:schemeClr val="accent3"/>
            </a:solidFill>
          </a:endParaRPr>
        </a:p>
      </dgm:t>
    </dgm:pt>
    <dgm:pt modelId="{860526DA-6422-2745-862A-826D181C58F2}" type="sibTrans" cxnId="{88D4D0EF-C76D-7344-9AB9-7B1AA8FD5842}">
      <dgm:prSet/>
      <dgm:spPr/>
      <dgm:t>
        <a:bodyPr/>
        <a:lstStyle/>
        <a:p>
          <a:endParaRPr lang="en-US">
            <a:solidFill>
              <a:schemeClr val="accent3"/>
            </a:solidFill>
          </a:endParaRPr>
        </a:p>
      </dgm:t>
    </dgm:pt>
    <dgm:pt modelId="{83C1749C-C390-EF4C-9C65-8EEF44F0D6D2}">
      <dgm:prSet phldrT="[Text]"/>
      <dgm:spPr/>
      <dgm:t>
        <a:bodyPr/>
        <a:lstStyle/>
        <a:p>
          <a:r>
            <a:rPr lang="en-US" dirty="0" smtClean="0">
              <a:solidFill>
                <a:schemeClr val="accent3"/>
              </a:solidFill>
            </a:rPr>
            <a:t>Mode</a:t>
          </a:r>
          <a:endParaRPr lang="en-US" dirty="0">
            <a:solidFill>
              <a:schemeClr val="accent3"/>
            </a:solidFill>
          </a:endParaRPr>
        </a:p>
      </dgm:t>
    </dgm:pt>
    <dgm:pt modelId="{E6B2774F-E535-0D43-9435-4140F98DE60B}" type="parTrans" cxnId="{D9634440-31A2-8C4E-8DA1-92497378D39A}">
      <dgm:prSet/>
      <dgm:spPr/>
      <dgm:t>
        <a:bodyPr/>
        <a:lstStyle/>
        <a:p>
          <a:endParaRPr lang="en-US">
            <a:solidFill>
              <a:schemeClr val="accent3"/>
            </a:solidFill>
          </a:endParaRPr>
        </a:p>
      </dgm:t>
    </dgm:pt>
    <dgm:pt modelId="{7AD4F3EE-E5E3-A54B-932F-CE7D38DC0696}" type="sibTrans" cxnId="{D9634440-31A2-8C4E-8DA1-92497378D39A}">
      <dgm:prSet/>
      <dgm:spPr/>
      <dgm:t>
        <a:bodyPr/>
        <a:lstStyle/>
        <a:p>
          <a:endParaRPr lang="en-US">
            <a:solidFill>
              <a:schemeClr val="accent3"/>
            </a:solidFill>
          </a:endParaRPr>
        </a:p>
      </dgm:t>
    </dgm:pt>
    <dgm:pt modelId="{81B4CF50-D722-2B49-B208-037433D98771}">
      <dgm:prSet phldrT="[Text]"/>
      <dgm:spPr/>
      <dgm:t>
        <a:bodyPr/>
        <a:lstStyle/>
        <a:p>
          <a:r>
            <a:rPr lang="en-US" dirty="0" smtClean="0">
              <a:solidFill>
                <a:srgbClr val="FFFFFF"/>
              </a:solidFill>
            </a:rPr>
            <a:t>Step 7: Evaluating Hypotheses</a:t>
          </a:r>
          <a:endParaRPr lang="en-US" dirty="0">
            <a:solidFill>
              <a:srgbClr val="FFFFFF"/>
            </a:solidFill>
          </a:endParaRPr>
        </a:p>
      </dgm:t>
    </dgm:pt>
    <dgm:pt modelId="{480F312E-9C58-E546-A87D-94954CF6A92A}" type="parTrans" cxnId="{D49EDD1D-6C1F-6D48-A728-603881B5E04B}">
      <dgm:prSet/>
      <dgm:spPr/>
      <dgm:t>
        <a:bodyPr/>
        <a:lstStyle/>
        <a:p>
          <a:endParaRPr lang="en-US">
            <a:solidFill>
              <a:schemeClr val="accent3"/>
            </a:solidFill>
          </a:endParaRPr>
        </a:p>
      </dgm:t>
    </dgm:pt>
    <dgm:pt modelId="{335DD314-A46F-8240-867E-E51CA597B013}" type="sibTrans" cxnId="{D49EDD1D-6C1F-6D48-A728-603881B5E04B}">
      <dgm:prSet/>
      <dgm:spPr/>
      <dgm:t>
        <a:bodyPr/>
        <a:lstStyle/>
        <a:p>
          <a:endParaRPr lang="en-US">
            <a:solidFill>
              <a:schemeClr val="accent3"/>
            </a:solidFill>
          </a:endParaRPr>
        </a:p>
      </dgm:t>
    </dgm:pt>
    <dgm:pt modelId="{5626B488-1DAB-954B-A4E7-9A6EC0165715}">
      <dgm:prSet phldrT="[Text]"/>
      <dgm:spPr/>
      <dgm:t>
        <a:bodyPr/>
        <a:lstStyle/>
        <a:p>
          <a:r>
            <a:rPr lang="en-US" dirty="0" smtClean="0">
              <a:solidFill>
                <a:schemeClr val="accent3"/>
              </a:solidFill>
            </a:rPr>
            <a:t>Established Facts</a:t>
          </a:r>
          <a:endParaRPr lang="en-US" dirty="0">
            <a:solidFill>
              <a:schemeClr val="accent3"/>
            </a:solidFill>
          </a:endParaRPr>
        </a:p>
      </dgm:t>
    </dgm:pt>
    <dgm:pt modelId="{F957F8BC-77CD-6D45-BD09-C20DFAE4EC82}" type="parTrans" cxnId="{046B3898-E994-1545-95F1-7FD22BAFEC0E}">
      <dgm:prSet/>
      <dgm:spPr/>
      <dgm:t>
        <a:bodyPr/>
        <a:lstStyle/>
        <a:p>
          <a:endParaRPr lang="en-US">
            <a:solidFill>
              <a:schemeClr val="accent3"/>
            </a:solidFill>
          </a:endParaRPr>
        </a:p>
      </dgm:t>
    </dgm:pt>
    <dgm:pt modelId="{08837088-4517-EC4D-91C2-BF1C6223F9FE}" type="sibTrans" cxnId="{046B3898-E994-1545-95F1-7FD22BAFEC0E}">
      <dgm:prSet/>
      <dgm:spPr/>
      <dgm:t>
        <a:bodyPr/>
        <a:lstStyle/>
        <a:p>
          <a:endParaRPr lang="en-US">
            <a:solidFill>
              <a:schemeClr val="accent3"/>
            </a:solidFill>
          </a:endParaRPr>
        </a:p>
      </dgm:t>
    </dgm:pt>
    <dgm:pt modelId="{921E9E7B-9A03-5845-98B2-8D30C910A07E}">
      <dgm:prSet phldrT="[Text]"/>
      <dgm:spPr/>
      <dgm:t>
        <a:bodyPr/>
        <a:lstStyle/>
        <a:p>
          <a:r>
            <a:rPr lang="en-US" dirty="0" smtClean="0">
              <a:solidFill>
                <a:schemeClr val="accent3"/>
              </a:solidFill>
            </a:rPr>
            <a:t>Analytic Epidemiology</a:t>
          </a:r>
          <a:endParaRPr lang="en-US" dirty="0">
            <a:solidFill>
              <a:schemeClr val="accent3"/>
            </a:solidFill>
          </a:endParaRPr>
        </a:p>
      </dgm:t>
    </dgm:pt>
    <dgm:pt modelId="{777126F2-9D68-344E-8E88-14654DC686EE}" type="parTrans" cxnId="{02997D2E-3CA5-B946-86E2-59EEA61D06D2}">
      <dgm:prSet/>
      <dgm:spPr/>
      <dgm:t>
        <a:bodyPr/>
        <a:lstStyle/>
        <a:p>
          <a:endParaRPr lang="en-US">
            <a:solidFill>
              <a:schemeClr val="accent3"/>
            </a:solidFill>
          </a:endParaRPr>
        </a:p>
      </dgm:t>
    </dgm:pt>
    <dgm:pt modelId="{0142F952-E5AE-5E4C-8BC3-22820EBA0C45}" type="sibTrans" cxnId="{02997D2E-3CA5-B946-86E2-59EEA61D06D2}">
      <dgm:prSet/>
      <dgm:spPr/>
      <dgm:t>
        <a:bodyPr/>
        <a:lstStyle/>
        <a:p>
          <a:endParaRPr lang="en-US">
            <a:solidFill>
              <a:schemeClr val="accent3"/>
            </a:solidFill>
          </a:endParaRPr>
        </a:p>
      </dgm:t>
    </dgm:pt>
    <dgm:pt modelId="{302EEC03-14D6-1348-A8BC-7A14163F29AC}">
      <dgm:prSet phldrT="[Text]"/>
      <dgm:spPr/>
      <dgm:t>
        <a:bodyPr/>
        <a:lstStyle/>
        <a:p>
          <a:r>
            <a:rPr lang="en-US" dirty="0" smtClean="0">
              <a:solidFill>
                <a:srgbClr val="FFFFFF"/>
              </a:solidFill>
            </a:rPr>
            <a:t>Step 8: Refining Hypotheses &amp; Executing Additional Studies</a:t>
          </a:r>
          <a:endParaRPr lang="en-US" dirty="0">
            <a:solidFill>
              <a:srgbClr val="FFFFFF"/>
            </a:solidFill>
          </a:endParaRPr>
        </a:p>
      </dgm:t>
    </dgm:pt>
    <dgm:pt modelId="{788D01AD-575F-3D4C-8839-E56F554E4022}" type="parTrans" cxnId="{A447B417-612A-4347-9AB2-D79C44067FBD}">
      <dgm:prSet/>
      <dgm:spPr/>
      <dgm:t>
        <a:bodyPr/>
        <a:lstStyle/>
        <a:p>
          <a:endParaRPr lang="en-US">
            <a:solidFill>
              <a:schemeClr val="accent3"/>
            </a:solidFill>
          </a:endParaRPr>
        </a:p>
      </dgm:t>
    </dgm:pt>
    <dgm:pt modelId="{3EBEE39D-70E5-F345-B838-9BAAF1DE60EA}" type="sibTrans" cxnId="{A447B417-612A-4347-9AB2-D79C44067FBD}">
      <dgm:prSet/>
      <dgm:spPr/>
      <dgm:t>
        <a:bodyPr/>
        <a:lstStyle/>
        <a:p>
          <a:endParaRPr lang="en-US">
            <a:solidFill>
              <a:schemeClr val="accent3"/>
            </a:solidFill>
          </a:endParaRPr>
        </a:p>
      </dgm:t>
    </dgm:pt>
    <dgm:pt modelId="{03C7946F-1E6A-2B46-9FEB-89C525A92E0C}">
      <dgm:prSet phldrT="[Text]"/>
      <dgm:spPr/>
      <dgm:t>
        <a:bodyPr/>
        <a:lstStyle/>
        <a:p>
          <a:r>
            <a:rPr lang="en-US" dirty="0" smtClean="0">
              <a:solidFill>
                <a:schemeClr val="accent3"/>
              </a:solidFill>
            </a:rPr>
            <a:t>Epidemiologic studies</a:t>
          </a:r>
          <a:endParaRPr lang="en-US" dirty="0">
            <a:solidFill>
              <a:schemeClr val="accent3"/>
            </a:solidFill>
          </a:endParaRPr>
        </a:p>
      </dgm:t>
    </dgm:pt>
    <dgm:pt modelId="{0A39AFB3-34EA-4A44-A3FE-F490A1D5966A}" type="parTrans" cxnId="{B4EB2C44-414E-534B-8895-5C97182C9140}">
      <dgm:prSet/>
      <dgm:spPr/>
      <dgm:t>
        <a:bodyPr/>
        <a:lstStyle/>
        <a:p>
          <a:endParaRPr lang="en-US">
            <a:solidFill>
              <a:schemeClr val="accent3"/>
            </a:solidFill>
          </a:endParaRPr>
        </a:p>
      </dgm:t>
    </dgm:pt>
    <dgm:pt modelId="{E4A621B3-493B-3F4D-BDDF-32A3949EA9CD}" type="sibTrans" cxnId="{B4EB2C44-414E-534B-8895-5C97182C9140}">
      <dgm:prSet/>
      <dgm:spPr/>
      <dgm:t>
        <a:bodyPr/>
        <a:lstStyle/>
        <a:p>
          <a:endParaRPr lang="en-US">
            <a:solidFill>
              <a:schemeClr val="accent3"/>
            </a:solidFill>
          </a:endParaRPr>
        </a:p>
      </dgm:t>
    </dgm:pt>
    <dgm:pt modelId="{FB4E788B-4474-034A-ABA0-7BB42ABA9A98}">
      <dgm:prSet phldrT="[Text]"/>
      <dgm:spPr/>
      <dgm:t>
        <a:bodyPr/>
        <a:lstStyle/>
        <a:p>
          <a:r>
            <a:rPr lang="en-US" dirty="0" smtClean="0">
              <a:solidFill>
                <a:schemeClr val="accent3"/>
              </a:solidFill>
            </a:rPr>
            <a:t>Laboratory &amp; environmental studies</a:t>
          </a:r>
          <a:endParaRPr lang="en-US" dirty="0">
            <a:solidFill>
              <a:schemeClr val="accent3"/>
            </a:solidFill>
          </a:endParaRPr>
        </a:p>
      </dgm:t>
    </dgm:pt>
    <dgm:pt modelId="{353B01D9-A46F-6541-924B-BF133ABF9E32}" type="parTrans" cxnId="{5F76E034-D6DB-B24B-9B13-9C4EF25E426F}">
      <dgm:prSet/>
      <dgm:spPr/>
      <dgm:t>
        <a:bodyPr/>
        <a:lstStyle/>
        <a:p>
          <a:endParaRPr lang="en-US">
            <a:solidFill>
              <a:schemeClr val="accent3"/>
            </a:solidFill>
          </a:endParaRPr>
        </a:p>
      </dgm:t>
    </dgm:pt>
    <dgm:pt modelId="{81480D49-18E0-3349-A3A5-00923054958E}" type="sibTrans" cxnId="{5F76E034-D6DB-B24B-9B13-9C4EF25E426F}">
      <dgm:prSet/>
      <dgm:spPr/>
      <dgm:t>
        <a:bodyPr/>
        <a:lstStyle/>
        <a:p>
          <a:endParaRPr lang="en-US">
            <a:solidFill>
              <a:schemeClr val="accent3"/>
            </a:solidFill>
          </a:endParaRPr>
        </a:p>
      </dgm:t>
    </dgm:pt>
    <dgm:pt modelId="{B410D365-AC39-5747-A9F7-8D02E7B2EF4B}">
      <dgm:prSet phldrT="[Text]"/>
      <dgm:spPr/>
      <dgm:t>
        <a:bodyPr/>
        <a:lstStyle/>
        <a:p>
          <a:r>
            <a:rPr lang="en-US" dirty="0" smtClean="0">
              <a:solidFill>
                <a:schemeClr val="accent3"/>
              </a:solidFill>
            </a:rPr>
            <a:t>Exposure</a:t>
          </a:r>
          <a:endParaRPr lang="en-US" dirty="0">
            <a:solidFill>
              <a:schemeClr val="accent3"/>
            </a:solidFill>
          </a:endParaRPr>
        </a:p>
      </dgm:t>
    </dgm:pt>
    <dgm:pt modelId="{FA62D5DB-597B-DE40-8915-BEC50E934482}" type="parTrans" cxnId="{1B1DAFD9-5D97-E64B-8EF2-494112A64F8D}">
      <dgm:prSet/>
      <dgm:spPr/>
      <dgm:t>
        <a:bodyPr/>
        <a:lstStyle/>
        <a:p>
          <a:endParaRPr lang="en-US">
            <a:solidFill>
              <a:schemeClr val="accent3"/>
            </a:solidFill>
          </a:endParaRPr>
        </a:p>
      </dgm:t>
    </dgm:pt>
    <dgm:pt modelId="{18A1DC54-8155-E741-B47A-A02DD0D55BAD}" type="sibTrans" cxnId="{1B1DAFD9-5D97-E64B-8EF2-494112A64F8D}">
      <dgm:prSet/>
      <dgm:spPr/>
      <dgm:t>
        <a:bodyPr/>
        <a:lstStyle/>
        <a:p>
          <a:endParaRPr lang="en-US">
            <a:solidFill>
              <a:schemeClr val="accent3"/>
            </a:solidFill>
          </a:endParaRPr>
        </a:p>
      </dgm:t>
    </dgm:pt>
    <dgm:pt modelId="{F9FDFB12-3204-AE40-92B4-C676D60A9BB0}">
      <dgm:prSet phldrT="[Text]"/>
      <dgm:spPr/>
      <dgm:t>
        <a:bodyPr/>
        <a:lstStyle/>
        <a:p>
          <a:r>
            <a:rPr lang="en-US" dirty="0" smtClean="0">
              <a:solidFill>
                <a:schemeClr val="accent3"/>
              </a:solidFill>
            </a:rPr>
            <a:t>Other Factors</a:t>
          </a:r>
          <a:endParaRPr lang="en-US" dirty="0">
            <a:solidFill>
              <a:schemeClr val="accent3"/>
            </a:solidFill>
          </a:endParaRPr>
        </a:p>
      </dgm:t>
    </dgm:pt>
    <dgm:pt modelId="{473C54D4-2B21-C54A-9EF2-146ED6BD70A2}" type="parTrans" cxnId="{77997050-0907-5741-9AD5-556E97200226}">
      <dgm:prSet/>
      <dgm:spPr/>
      <dgm:t>
        <a:bodyPr/>
        <a:lstStyle/>
        <a:p>
          <a:endParaRPr lang="en-US">
            <a:solidFill>
              <a:schemeClr val="accent3"/>
            </a:solidFill>
          </a:endParaRPr>
        </a:p>
      </dgm:t>
    </dgm:pt>
    <dgm:pt modelId="{63CFD557-9B0B-BB4E-BF9D-73E7978BCC36}" type="sibTrans" cxnId="{77997050-0907-5741-9AD5-556E97200226}">
      <dgm:prSet/>
      <dgm:spPr/>
      <dgm:t>
        <a:bodyPr/>
        <a:lstStyle/>
        <a:p>
          <a:endParaRPr lang="en-US">
            <a:solidFill>
              <a:schemeClr val="accent3"/>
            </a:solidFill>
          </a:endParaRPr>
        </a:p>
      </dgm:t>
    </dgm:pt>
    <dgm:pt modelId="{48BA209B-8094-CC41-9C8D-7FB0646D83B6}" type="pres">
      <dgm:prSet presAssocID="{5D30B0EA-32C5-1046-B33F-56AB3632BC31}" presName="Name0" presStyleCnt="0">
        <dgm:presLayoutVars>
          <dgm:dir/>
          <dgm:animLvl val="lvl"/>
          <dgm:resizeHandles val="exact"/>
        </dgm:presLayoutVars>
      </dgm:prSet>
      <dgm:spPr/>
      <dgm:t>
        <a:bodyPr/>
        <a:lstStyle/>
        <a:p>
          <a:endParaRPr lang="en-US"/>
        </a:p>
      </dgm:t>
    </dgm:pt>
    <dgm:pt modelId="{7B33716F-5B47-BC4E-A46F-59396B83AFB7}" type="pres">
      <dgm:prSet presAssocID="{302EEC03-14D6-1348-A8BC-7A14163F29AC}" presName="boxAndChildren" presStyleCnt="0"/>
      <dgm:spPr/>
    </dgm:pt>
    <dgm:pt modelId="{5F9554B6-B684-B34B-8A1A-77858C6E1915}" type="pres">
      <dgm:prSet presAssocID="{302EEC03-14D6-1348-A8BC-7A14163F29AC}" presName="parentTextBox" presStyleLbl="node1" presStyleIdx="0" presStyleCnt="3"/>
      <dgm:spPr/>
      <dgm:t>
        <a:bodyPr/>
        <a:lstStyle/>
        <a:p>
          <a:endParaRPr lang="en-US"/>
        </a:p>
      </dgm:t>
    </dgm:pt>
    <dgm:pt modelId="{25BC8737-035F-EB4C-A1BD-C2356C8B9828}" type="pres">
      <dgm:prSet presAssocID="{302EEC03-14D6-1348-A8BC-7A14163F29AC}" presName="entireBox" presStyleLbl="node1" presStyleIdx="0" presStyleCnt="3"/>
      <dgm:spPr/>
      <dgm:t>
        <a:bodyPr/>
        <a:lstStyle/>
        <a:p>
          <a:endParaRPr lang="en-US"/>
        </a:p>
      </dgm:t>
    </dgm:pt>
    <dgm:pt modelId="{D1064454-BB5E-CF48-99D4-4F7C564745AD}" type="pres">
      <dgm:prSet presAssocID="{302EEC03-14D6-1348-A8BC-7A14163F29AC}" presName="descendantBox" presStyleCnt="0"/>
      <dgm:spPr/>
    </dgm:pt>
    <dgm:pt modelId="{ADA2C349-C479-3347-9E16-879B1ACDE6D4}" type="pres">
      <dgm:prSet presAssocID="{03C7946F-1E6A-2B46-9FEB-89C525A92E0C}" presName="childTextBox" presStyleLbl="fgAccFollowNode1" presStyleIdx="0" presStyleCnt="8">
        <dgm:presLayoutVars>
          <dgm:bulletEnabled val="1"/>
        </dgm:presLayoutVars>
      </dgm:prSet>
      <dgm:spPr/>
      <dgm:t>
        <a:bodyPr/>
        <a:lstStyle/>
        <a:p>
          <a:endParaRPr lang="en-US"/>
        </a:p>
      </dgm:t>
    </dgm:pt>
    <dgm:pt modelId="{F36DB728-8E49-F149-8D83-EEB856AA0985}" type="pres">
      <dgm:prSet presAssocID="{FB4E788B-4474-034A-ABA0-7BB42ABA9A98}" presName="childTextBox" presStyleLbl="fgAccFollowNode1" presStyleIdx="1" presStyleCnt="8">
        <dgm:presLayoutVars>
          <dgm:bulletEnabled val="1"/>
        </dgm:presLayoutVars>
      </dgm:prSet>
      <dgm:spPr/>
      <dgm:t>
        <a:bodyPr/>
        <a:lstStyle/>
        <a:p>
          <a:endParaRPr lang="en-US"/>
        </a:p>
      </dgm:t>
    </dgm:pt>
    <dgm:pt modelId="{CCEB5028-30BB-1E49-ACDE-75D1A4483311}" type="pres">
      <dgm:prSet presAssocID="{335DD314-A46F-8240-867E-E51CA597B013}" presName="sp" presStyleCnt="0"/>
      <dgm:spPr/>
    </dgm:pt>
    <dgm:pt modelId="{CF3D55AB-553A-844F-B8FF-6EDA2C0482B0}" type="pres">
      <dgm:prSet presAssocID="{81B4CF50-D722-2B49-B208-037433D98771}" presName="arrowAndChildren" presStyleCnt="0"/>
      <dgm:spPr/>
    </dgm:pt>
    <dgm:pt modelId="{416B2B7D-0121-B445-95EC-4E51F6284782}" type="pres">
      <dgm:prSet presAssocID="{81B4CF50-D722-2B49-B208-037433D98771}" presName="parentTextArrow" presStyleLbl="node1" presStyleIdx="0" presStyleCnt="3"/>
      <dgm:spPr/>
      <dgm:t>
        <a:bodyPr/>
        <a:lstStyle/>
        <a:p>
          <a:endParaRPr lang="en-US"/>
        </a:p>
      </dgm:t>
    </dgm:pt>
    <dgm:pt modelId="{4326B2E0-F4CF-5F41-A9B8-50567612D8CB}" type="pres">
      <dgm:prSet presAssocID="{81B4CF50-D722-2B49-B208-037433D98771}" presName="arrow" presStyleLbl="node1" presStyleIdx="1" presStyleCnt="3"/>
      <dgm:spPr/>
      <dgm:t>
        <a:bodyPr/>
        <a:lstStyle/>
        <a:p>
          <a:endParaRPr lang="en-US"/>
        </a:p>
      </dgm:t>
    </dgm:pt>
    <dgm:pt modelId="{C327654F-1837-CE4F-8B47-BDFEB234B4A0}" type="pres">
      <dgm:prSet presAssocID="{81B4CF50-D722-2B49-B208-037433D98771}" presName="descendantArrow" presStyleCnt="0"/>
      <dgm:spPr/>
    </dgm:pt>
    <dgm:pt modelId="{B4135874-A719-944F-865E-B2B09E97B301}" type="pres">
      <dgm:prSet presAssocID="{5626B488-1DAB-954B-A4E7-9A6EC0165715}" presName="childTextArrow" presStyleLbl="fgAccFollowNode1" presStyleIdx="2" presStyleCnt="8">
        <dgm:presLayoutVars>
          <dgm:bulletEnabled val="1"/>
        </dgm:presLayoutVars>
      </dgm:prSet>
      <dgm:spPr/>
      <dgm:t>
        <a:bodyPr/>
        <a:lstStyle/>
        <a:p>
          <a:endParaRPr lang="en-US"/>
        </a:p>
      </dgm:t>
    </dgm:pt>
    <dgm:pt modelId="{2AED6247-6D7D-284E-BA8C-63866400B567}" type="pres">
      <dgm:prSet presAssocID="{921E9E7B-9A03-5845-98B2-8D30C910A07E}" presName="childTextArrow" presStyleLbl="fgAccFollowNode1" presStyleIdx="3" presStyleCnt="8">
        <dgm:presLayoutVars>
          <dgm:bulletEnabled val="1"/>
        </dgm:presLayoutVars>
      </dgm:prSet>
      <dgm:spPr/>
      <dgm:t>
        <a:bodyPr/>
        <a:lstStyle/>
        <a:p>
          <a:endParaRPr lang="en-US"/>
        </a:p>
      </dgm:t>
    </dgm:pt>
    <dgm:pt modelId="{26884688-3721-604D-BDB2-CB579E2DD975}" type="pres">
      <dgm:prSet presAssocID="{63A03CBB-6CC9-A14F-8378-550CB6FC848E}" presName="sp" presStyleCnt="0"/>
      <dgm:spPr/>
    </dgm:pt>
    <dgm:pt modelId="{D48EB84F-1E44-0640-BD34-79D28D5C2199}" type="pres">
      <dgm:prSet presAssocID="{6356203C-FCD2-4F4D-A2EC-913A571E0465}" presName="arrowAndChildren" presStyleCnt="0"/>
      <dgm:spPr/>
    </dgm:pt>
    <dgm:pt modelId="{E171BF32-DEEA-8C49-97FA-752F38A89A15}" type="pres">
      <dgm:prSet presAssocID="{6356203C-FCD2-4F4D-A2EC-913A571E0465}" presName="parentTextArrow" presStyleLbl="node1" presStyleIdx="1" presStyleCnt="3"/>
      <dgm:spPr/>
      <dgm:t>
        <a:bodyPr/>
        <a:lstStyle/>
        <a:p>
          <a:endParaRPr lang="en-US"/>
        </a:p>
      </dgm:t>
    </dgm:pt>
    <dgm:pt modelId="{C43CD968-F886-164C-9A47-C26E16BD2201}" type="pres">
      <dgm:prSet presAssocID="{6356203C-FCD2-4F4D-A2EC-913A571E0465}" presName="arrow" presStyleLbl="node1" presStyleIdx="2" presStyleCnt="3"/>
      <dgm:spPr/>
      <dgm:t>
        <a:bodyPr/>
        <a:lstStyle/>
        <a:p>
          <a:endParaRPr lang="en-US"/>
        </a:p>
      </dgm:t>
    </dgm:pt>
    <dgm:pt modelId="{5349C10D-F636-814E-B9C1-7B7C7C97F2FE}" type="pres">
      <dgm:prSet presAssocID="{6356203C-FCD2-4F4D-A2EC-913A571E0465}" presName="descendantArrow" presStyleCnt="0"/>
      <dgm:spPr/>
    </dgm:pt>
    <dgm:pt modelId="{76149645-7653-8B48-8A37-BD5A99BBDC66}" type="pres">
      <dgm:prSet presAssocID="{10107699-030E-954C-A309-B8D658BF04D0}" presName="childTextArrow" presStyleLbl="fgAccFollowNode1" presStyleIdx="4" presStyleCnt="8">
        <dgm:presLayoutVars>
          <dgm:bulletEnabled val="1"/>
        </dgm:presLayoutVars>
      </dgm:prSet>
      <dgm:spPr/>
      <dgm:t>
        <a:bodyPr/>
        <a:lstStyle/>
        <a:p>
          <a:endParaRPr lang="en-US"/>
        </a:p>
      </dgm:t>
    </dgm:pt>
    <dgm:pt modelId="{E6B3094E-AF62-AC41-922D-78862CBE5D74}" type="pres">
      <dgm:prSet presAssocID="{83C1749C-C390-EF4C-9C65-8EEF44F0D6D2}" presName="childTextArrow" presStyleLbl="fgAccFollowNode1" presStyleIdx="5" presStyleCnt="8">
        <dgm:presLayoutVars>
          <dgm:bulletEnabled val="1"/>
        </dgm:presLayoutVars>
      </dgm:prSet>
      <dgm:spPr/>
      <dgm:t>
        <a:bodyPr/>
        <a:lstStyle/>
        <a:p>
          <a:endParaRPr lang="en-US"/>
        </a:p>
      </dgm:t>
    </dgm:pt>
    <dgm:pt modelId="{F8A55AD4-6782-B540-9C79-FC789FAABD3F}" type="pres">
      <dgm:prSet presAssocID="{B410D365-AC39-5747-A9F7-8D02E7B2EF4B}" presName="childTextArrow" presStyleLbl="fgAccFollowNode1" presStyleIdx="6" presStyleCnt="8">
        <dgm:presLayoutVars>
          <dgm:bulletEnabled val="1"/>
        </dgm:presLayoutVars>
      </dgm:prSet>
      <dgm:spPr/>
      <dgm:t>
        <a:bodyPr/>
        <a:lstStyle/>
        <a:p>
          <a:endParaRPr lang="en-US"/>
        </a:p>
      </dgm:t>
    </dgm:pt>
    <dgm:pt modelId="{95F40CB1-6E2A-FD4F-B531-C210750FAE23}" type="pres">
      <dgm:prSet presAssocID="{F9FDFB12-3204-AE40-92B4-C676D60A9BB0}" presName="childTextArrow" presStyleLbl="fgAccFollowNode1" presStyleIdx="7" presStyleCnt="8">
        <dgm:presLayoutVars>
          <dgm:bulletEnabled val="1"/>
        </dgm:presLayoutVars>
      </dgm:prSet>
      <dgm:spPr/>
      <dgm:t>
        <a:bodyPr/>
        <a:lstStyle/>
        <a:p>
          <a:endParaRPr lang="en-US"/>
        </a:p>
      </dgm:t>
    </dgm:pt>
  </dgm:ptLst>
  <dgm:cxnLst>
    <dgm:cxn modelId="{D9634440-31A2-8C4E-8DA1-92497378D39A}" srcId="{6356203C-FCD2-4F4D-A2EC-913A571E0465}" destId="{83C1749C-C390-EF4C-9C65-8EEF44F0D6D2}" srcOrd="1" destOrd="0" parTransId="{E6B2774F-E535-0D43-9435-4140F98DE60B}" sibTransId="{7AD4F3EE-E5E3-A54B-932F-CE7D38DC0696}"/>
    <dgm:cxn modelId="{A447B417-612A-4347-9AB2-D79C44067FBD}" srcId="{5D30B0EA-32C5-1046-B33F-56AB3632BC31}" destId="{302EEC03-14D6-1348-A8BC-7A14163F29AC}" srcOrd="2" destOrd="0" parTransId="{788D01AD-575F-3D4C-8839-E56F554E4022}" sibTransId="{3EBEE39D-70E5-F345-B838-9BAAF1DE60EA}"/>
    <dgm:cxn modelId="{B4EB2C44-414E-534B-8895-5C97182C9140}" srcId="{302EEC03-14D6-1348-A8BC-7A14163F29AC}" destId="{03C7946F-1E6A-2B46-9FEB-89C525A92E0C}" srcOrd="0" destOrd="0" parTransId="{0A39AFB3-34EA-4A44-A3FE-F490A1D5966A}" sibTransId="{E4A621B3-493B-3F4D-BDDF-32A3949EA9CD}"/>
    <dgm:cxn modelId="{1FE46779-3A71-4336-A652-EC2C6F619FB2}" type="presOf" srcId="{302EEC03-14D6-1348-A8BC-7A14163F29AC}" destId="{25BC8737-035F-EB4C-A1BD-C2356C8B9828}" srcOrd="1" destOrd="0" presId="urn:microsoft.com/office/officeart/2005/8/layout/process4"/>
    <dgm:cxn modelId="{5F76E034-D6DB-B24B-9B13-9C4EF25E426F}" srcId="{302EEC03-14D6-1348-A8BC-7A14163F29AC}" destId="{FB4E788B-4474-034A-ABA0-7BB42ABA9A98}" srcOrd="1" destOrd="0" parTransId="{353B01D9-A46F-6541-924B-BF133ABF9E32}" sibTransId="{81480D49-18E0-3349-A3A5-00923054958E}"/>
    <dgm:cxn modelId="{77997050-0907-5741-9AD5-556E97200226}" srcId="{6356203C-FCD2-4F4D-A2EC-913A571E0465}" destId="{F9FDFB12-3204-AE40-92B4-C676D60A9BB0}" srcOrd="3" destOrd="0" parTransId="{473C54D4-2B21-C54A-9EF2-146ED6BD70A2}" sibTransId="{63CFD557-9B0B-BB4E-BF9D-73E7978BCC36}"/>
    <dgm:cxn modelId="{3E502471-E214-44AA-A309-7B9C920BDC27}" type="presOf" srcId="{10107699-030E-954C-A309-B8D658BF04D0}" destId="{76149645-7653-8B48-8A37-BD5A99BBDC66}" srcOrd="0" destOrd="0" presId="urn:microsoft.com/office/officeart/2005/8/layout/process4"/>
    <dgm:cxn modelId="{B3E7F838-432B-48E7-990F-662DAF666C37}" type="presOf" srcId="{6356203C-FCD2-4F4D-A2EC-913A571E0465}" destId="{E171BF32-DEEA-8C49-97FA-752F38A89A15}" srcOrd="0" destOrd="0" presId="urn:microsoft.com/office/officeart/2005/8/layout/process4"/>
    <dgm:cxn modelId="{D49EDD1D-6C1F-6D48-A728-603881B5E04B}" srcId="{5D30B0EA-32C5-1046-B33F-56AB3632BC31}" destId="{81B4CF50-D722-2B49-B208-037433D98771}" srcOrd="1" destOrd="0" parTransId="{480F312E-9C58-E546-A87D-94954CF6A92A}" sibTransId="{335DD314-A46F-8240-867E-E51CA597B013}"/>
    <dgm:cxn modelId="{046B3898-E994-1545-95F1-7FD22BAFEC0E}" srcId="{81B4CF50-D722-2B49-B208-037433D98771}" destId="{5626B488-1DAB-954B-A4E7-9A6EC0165715}" srcOrd="0" destOrd="0" parTransId="{F957F8BC-77CD-6D45-BD09-C20DFAE4EC82}" sibTransId="{08837088-4517-EC4D-91C2-BF1C6223F9FE}"/>
    <dgm:cxn modelId="{41F7EAAE-0112-470F-B95B-4533C1F2B87A}" type="presOf" srcId="{83C1749C-C390-EF4C-9C65-8EEF44F0D6D2}" destId="{E6B3094E-AF62-AC41-922D-78862CBE5D74}" srcOrd="0" destOrd="0" presId="urn:microsoft.com/office/officeart/2005/8/layout/process4"/>
    <dgm:cxn modelId="{3ECDC542-E5FE-4DA8-A826-4C5FA7996D2F}" type="presOf" srcId="{81B4CF50-D722-2B49-B208-037433D98771}" destId="{416B2B7D-0121-B445-95EC-4E51F6284782}" srcOrd="0" destOrd="0" presId="urn:microsoft.com/office/officeart/2005/8/layout/process4"/>
    <dgm:cxn modelId="{88D4D0EF-C76D-7344-9AB9-7B1AA8FD5842}" srcId="{6356203C-FCD2-4F4D-A2EC-913A571E0465}" destId="{10107699-030E-954C-A309-B8D658BF04D0}" srcOrd="0" destOrd="0" parTransId="{EC5C4750-E336-5140-898B-EFCE8280E03E}" sibTransId="{860526DA-6422-2745-862A-826D181C58F2}"/>
    <dgm:cxn modelId="{93BC0419-4F35-4F93-9F9B-EDF9937D491F}" type="presOf" srcId="{5D30B0EA-32C5-1046-B33F-56AB3632BC31}" destId="{48BA209B-8094-CC41-9C8D-7FB0646D83B6}" srcOrd="0" destOrd="0" presId="urn:microsoft.com/office/officeart/2005/8/layout/process4"/>
    <dgm:cxn modelId="{DA8A8E59-12AE-4612-A37D-E2D7BBDACB6A}" type="presOf" srcId="{81B4CF50-D722-2B49-B208-037433D98771}" destId="{4326B2E0-F4CF-5F41-A9B8-50567612D8CB}" srcOrd="1" destOrd="0" presId="urn:microsoft.com/office/officeart/2005/8/layout/process4"/>
    <dgm:cxn modelId="{1B1DAFD9-5D97-E64B-8EF2-494112A64F8D}" srcId="{6356203C-FCD2-4F4D-A2EC-913A571E0465}" destId="{B410D365-AC39-5747-A9F7-8D02E7B2EF4B}" srcOrd="2" destOrd="0" parTransId="{FA62D5DB-597B-DE40-8915-BEC50E934482}" sibTransId="{18A1DC54-8155-E741-B47A-A02DD0D55BAD}"/>
    <dgm:cxn modelId="{02997D2E-3CA5-B946-86E2-59EEA61D06D2}" srcId="{81B4CF50-D722-2B49-B208-037433D98771}" destId="{921E9E7B-9A03-5845-98B2-8D30C910A07E}" srcOrd="1" destOrd="0" parTransId="{777126F2-9D68-344E-8E88-14654DC686EE}" sibTransId="{0142F952-E5AE-5E4C-8BC3-22820EBA0C45}"/>
    <dgm:cxn modelId="{4606D635-026E-4B7D-8CBE-D83F8F62E0F2}" type="presOf" srcId="{921E9E7B-9A03-5845-98B2-8D30C910A07E}" destId="{2AED6247-6D7D-284E-BA8C-63866400B567}" srcOrd="0" destOrd="0" presId="urn:microsoft.com/office/officeart/2005/8/layout/process4"/>
    <dgm:cxn modelId="{B12B73F7-D2BB-475B-A2FD-A7EB0A4626D4}" type="presOf" srcId="{302EEC03-14D6-1348-A8BC-7A14163F29AC}" destId="{5F9554B6-B684-B34B-8A1A-77858C6E1915}" srcOrd="0" destOrd="0" presId="urn:microsoft.com/office/officeart/2005/8/layout/process4"/>
    <dgm:cxn modelId="{EA2181CA-7B89-4949-9120-4BC4B65219F0}" type="presOf" srcId="{03C7946F-1E6A-2B46-9FEB-89C525A92E0C}" destId="{ADA2C349-C479-3347-9E16-879B1ACDE6D4}" srcOrd="0" destOrd="0" presId="urn:microsoft.com/office/officeart/2005/8/layout/process4"/>
    <dgm:cxn modelId="{0B6911DA-EE8F-D84A-936F-52FD5CA84A8A}" srcId="{5D30B0EA-32C5-1046-B33F-56AB3632BC31}" destId="{6356203C-FCD2-4F4D-A2EC-913A571E0465}" srcOrd="0" destOrd="0" parTransId="{00A93220-2CE8-2243-8B32-05FB9EA3B8ED}" sibTransId="{63A03CBB-6CC9-A14F-8378-550CB6FC848E}"/>
    <dgm:cxn modelId="{2BB71CF7-3AB2-4692-B523-B1012180D371}" type="presOf" srcId="{5626B488-1DAB-954B-A4E7-9A6EC0165715}" destId="{B4135874-A719-944F-865E-B2B09E97B301}" srcOrd="0" destOrd="0" presId="urn:microsoft.com/office/officeart/2005/8/layout/process4"/>
    <dgm:cxn modelId="{6D06DA26-C9A2-47F8-9D31-D6A140F47FD8}" type="presOf" srcId="{FB4E788B-4474-034A-ABA0-7BB42ABA9A98}" destId="{F36DB728-8E49-F149-8D83-EEB856AA0985}" srcOrd="0" destOrd="0" presId="urn:microsoft.com/office/officeart/2005/8/layout/process4"/>
    <dgm:cxn modelId="{068695C7-3896-4D7E-B461-35930A6C606B}" type="presOf" srcId="{F9FDFB12-3204-AE40-92B4-C676D60A9BB0}" destId="{95F40CB1-6E2A-FD4F-B531-C210750FAE23}" srcOrd="0" destOrd="0" presId="urn:microsoft.com/office/officeart/2005/8/layout/process4"/>
    <dgm:cxn modelId="{EBAC4DFF-5546-47D4-9A26-96CAE07E5C54}" type="presOf" srcId="{B410D365-AC39-5747-A9F7-8D02E7B2EF4B}" destId="{F8A55AD4-6782-B540-9C79-FC789FAABD3F}" srcOrd="0" destOrd="0" presId="urn:microsoft.com/office/officeart/2005/8/layout/process4"/>
    <dgm:cxn modelId="{1F409EB7-F69B-4928-A868-FC0C495988EF}" type="presOf" srcId="{6356203C-FCD2-4F4D-A2EC-913A571E0465}" destId="{C43CD968-F886-164C-9A47-C26E16BD2201}" srcOrd="1" destOrd="0" presId="urn:microsoft.com/office/officeart/2005/8/layout/process4"/>
    <dgm:cxn modelId="{B5919DF2-4415-42DA-9C06-5E21CAE19EE2}" type="presParOf" srcId="{48BA209B-8094-CC41-9C8D-7FB0646D83B6}" destId="{7B33716F-5B47-BC4E-A46F-59396B83AFB7}" srcOrd="0" destOrd="0" presId="urn:microsoft.com/office/officeart/2005/8/layout/process4"/>
    <dgm:cxn modelId="{3A5CCFB5-D8C9-4B65-8383-73A186D51F48}" type="presParOf" srcId="{7B33716F-5B47-BC4E-A46F-59396B83AFB7}" destId="{5F9554B6-B684-B34B-8A1A-77858C6E1915}" srcOrd="0" destOrd="0" presId="urn:microsoft.com/office/officeart/2005/8/layout/process4"/>
    <dgm:cxn modelId="{21373BB2-C545-4D14-A34A-C5F80A293FA8}" type="presParOf" srcId="{7B33716F-5B47-BC4E-A46F-59396B83AFB7}" destId="{25BC8737-035F-EB4C-A1BD-C2356C8B9828}" srcOrd="1" destOrd="0" presId="urn:microsoft.com/office/officeart/2005/8/layout/process4"/>
    <dgm:cxn modelId="{2B6C93AD-AD61-483D-AD1A-D736CA141756}" type="presParOf" srcId="{7B33716F-5B47-BC4E-A46F-59396B83AFB7}" destId="{D1064454-BB5E-CF48-99D4-4F7C564745AD}" srcOrd="2" destOrd="0" presId="urn:microsoft.com/office/officeart/2005/8/layout/process4"/>
    <dgm:cxn modelId="{EC0905B6-73DD-4DE7-B5A1-3C8196F3318B}" type="presParOf" srcId="{D1064454-BB5E-CF48-99D4-4F7C564745AD}" destId="{ADA2C349-C479-3347-9E16-879B1ACDE6D4}" srcOrd="0" destOrd="0" presId="urn:microsoft.com/office/officeart/2005/8/layout/process4"/>
    <dgm:cxn modelId="{BABA0DA5-1D7E-479E-9592-8EEB5EB92449}" type="presParOf" srcId="{D1064454-BB5E-CF48-99D4-4F7C564745AD}" destId="{F36DB728-8E49-F149-8D83-EEB856AA0985}" srcOrd="1" destOrd="0" presId="urn:microsoft.com/office/officeart/2005/8/layout/process4"/>
    <dgm:cxn modelId="{FE002DD1-1136-47EA-879A-297C90C5A3EC}" type="presParOf" srcId="{48BA209B-8094-CC41-9C8D-7FB0646D83B6}" destId="{CCEB5028-30BB-1E49-ACDE-75D1A4483311}" srcOrd="1" destOrd="0" presId="urn:microsoft.com/office/officeart/2005/8/layout/process4"/>
    <dgm:cxn modelId="{2D0F941A-7001-4FA3-8D9D-6B07B2A284A3}" type="presParOf" srcId="{48BA209B-8094-CC41-9C8D-7FB0646D83B6}" destId="{CF3D55AB-553A-844F-B8FF-6EDA2C0482B0}" srcOrd="2" destOrd="0" presId="urn:microsoft.com/office/officeart/2005/8/layout/process4"/>
    <dgm:cxn modelId="{56F887C8-1F63-4983-892B-F7A905E12684}" type="presParOf" srcId="{CF3D55AB-553A-844F-B8FF-6EDA2C0482B0}" destId="{416B2B7D-0121-B445-95EC-4E51F6284782}" srcOrd="0" destOrd="0" presId="urn:microsoft.com/office/officeart/2005/8/layout/process4"/>
    <dgm:cxn modelId="{B4A3A3C3-702F-4B21-85EA-F4468EA09B76}" type="presParOf" srcId="{CF3D55AB-553A-844F-B8FF-6EDA2C0482B0}" destId="{4326B2E0-F4CF-5F41-A9B8-50567612D8CB}" srcOrd="1" destOrd="0" presId="urn:microsoft.com/office/officeart/2005/8/layout/process4"/>
    <dgm:cxn modelId="{B35FD50D-3D9B-480D-99F0-573C8B626120}" type="presParOf" srcId="{CF3D55AB-553A-844F-B8FF-6EDA2C0482B0}" destId="{C327654F-1837-CE4F-8B47-BDFEB234B4A0}" srcOrd="2" destOrd="0" presId="urn:microsoft.com/office/officeart/2005/8/layout/process4"/>
    <dgm:cxn modelId="{79C2EB6A-467A-4677-9C54-12096C8393F4}" type="presParOf" srcId="{C327654F-1837-CE4F-8B47-BDFEB234B4A0}" destId="{B4135874-A719-944F-865E-B2B09E97B301}" srcOrd="0" destOrd="0" presId="urn:microsoft.com/office/officeart/2005/8/layout/process4"/>
    <dgm:cxn modelId="{3109C4E1-EDD8-48E5-AD11-B4EFE11D8C61}" type="presParOf" srcId="{C327654F-1837-CE4F-8B47-BDFEB234B4A0}" destId="{2AED6247-6D7D-284E-BA8C-63866400B567}" srcOrd="1" destOrd="0" presId="urn:microsoft.com/office/officeart/2005/8/layout/process4"/>
    <dgm:cxn modelId="{5BD8B42E-260F-4854-849C-BE6A47840C6D}" type="presParOf" srcId="{48BA209B-8094-CC41-9C8D-7FB0646D83B6}" destId="{26884688-3721-604D-BDB2-CB579E2DD975}" srcOrd="3" destOrd="0" presId="urn:microsoft.com/office/officeart/2005/8/layout/process4"/>
    <dgm:cxn modelId="{1DF04061-A293-4CA4-8525-03136653B513}" type="presParOf" srcId="{48BA209B-8094-CC41-9C8D-7FB0646D83B6}" destId="{D48EB84F-1E44-0640-BD34-79D28D5C2199}" srcOrd="4" destOrd="0" presId="urn:microsoft.com/office/officeart/2005/8/layout/process4"/>
    <dgm:cxn modelId="{35E05720-0ADB-4399-A8F6-C08D05A1B8D3}" type="presParOf" srcId="{D48EB84F-1E44-0640-BD34-79D28D5C2199}" destId="{E171BF32-DEEA-8C49-97FA-752F38A89A15}" srcOrd="0" destOrd="0" presId="urn:microsoft.com/office/officeart/2005/8/layout/process4"/>
    <dgm:cxn modelId="{7AFEB340-F644-4273-8312-0E925173DCE9}" type="presParOf" srcId="{D48EB84F-1E44-0640-BD34-79D28D5C2199}" destId="{C43CD968-F886-164C-9A47-C26E16BD2201}" srcOrd="1" destOrd="0" presId="urn:microsoft.com/office/officeart/2005/8/layout/process4"/>
    <dgm:cxn modelId="{5F262DB7-DFD5-49B0-897A-4621912D468C}" type="presParOf" srcId="{D48EB84F-1E44-0640-BD34-79D28D5C2199}" destId="{5349C10D-F636-814E-B9C1-7B7C7C97F2FE}" srcOrd="2" destOrd="0" presId="urn:microsoft.com/office/officeart/2005/8/layout/process4"/>
    <dgm:cxn modelId="{83E74EF5-18C4-4941-B80A-A4B0503EF135}" type="presParOf" srcId="{5349C10D-F636-814E-B9C1-7B7C7C97F2FE}" destId="{76149645-7653-8B48-8A37-BD5A99BBDC66}" srcOrd="0" destOrd="0" presId="urn:microsoft.com/office/officeart/2005/8/layout/process4"/>
    <dgm:cxn modelId="{4CCE0119-76F1-40A5-8F9E-1742A3B8EB5F}" type="presParOf" srcId="{5349C10D-F636-814E-B9C1-7B7C7C97F2FE}" destId="{E6B3094E-AF62-AC41-922D-78862CBE5D74}" srcOrd="1" destOrd="0" presId="urn:microsoft.com/office/officeart/2005/8/layout/process4"/>
    <dgm:cxn modelId="{8C2C361C-B1C7-4969-AC5B-D3FB007AE82E}" type="presParOf" srcId="{5349C10D-F636-814E-B9C1-7B7C7C97F2FE}" destId="{F8A55AD4-6782-B540-9C79-FC789FAABD3F}" srcOrd="2" destOrd="0" presId="urn:microsoft.com/office/officeart/2005/8/layout/process4"/>
    <dgm:cxn modelId="{2BC0EF0A-0B01-4D5C-9F89-4F65521E1339}" type="presParOf" srcId="{5349C10D-F636-814E-B9C1-7B7C7C97F2FE}" destId="{95F40CB1-6E2A-FD4F-B531-C210750FAE23}" srcOrd="3" destOrd="0" presId="urn:microsoft.com/office/officeart/2005/8/layout/process4"/>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14C6B11-166D-0A49-9376-5E7448E7D54A}" type="doc">
      <dgm:prSet loTypeId="urn:microsoft.com/office/officeart/2008/layout/HorizontalMultiLevelHierarchy" loCatId="" qsTypeId="urn:microsoft.com/office/officeart/2005/8/quickstyle/simple4" qsCatId="simple" csTypeId="urn:microsoft.com/office/officeart/2005/8/colors/colorful4" csCatId="colorful" phldr="1"/>
      <dgm:spPr/>
      <dgm:t>
        <a:bodyPr/>
        <a:lstStyle/>
        <a:p>
          <a:endParaRPr lang="en-US"/>
        </a:p>
      </dgm:t>
    </dgm:pt>
    <dgm:pt modelId="{6EAB4228-419D-5246-81D1-0E2A0F6C724F}">
      <dgm:prSet phldrT="[Text]"/>
      <dgm:spPr/>
      <dgm:t>
        <a:bodyPr/>
        <a:lstStyle/>
        <a:p>
          <a:r>
            <a:rPr lang="en-US" dirty="0" smtClean="0"/>
            <a:t>Knowledge</a:t>
          </a:r>
          <a:endParaRPr lang="en-US" dirty="0"/>
        </a:p>
      </dgm:t>
    </dgm:pt>
    <dgm:pt modelId="{6018EFE5-A715-9741-AE43-47C74388659D}" type="parTrans" cxnId="{5A6A8CC8-BFE7-4F4E-958A-9A8C477BFD84}">
      <dgm:prSet/>
      <dgm:spPr/>
      <dgm:t>
        <a:bodyPr/>
        <a:lstStyle/>
        <a:p>
          <a:endParaRPr lang="en-US"/>
        </a:p>
      </dgm:t>
    </dgm:pt>
    <dgm:pt modelId="{3DE08F5D-027E-DB42-8324-AE47EAFC5144}" type="sibTrans" cxnId="{5A6A8CC8-BFE7-4F4E-958A-9A8C477BFD84}">
      <dgm:prSet/>
      <dgm:spPr/>
      <dgm:t>
        <a:bodyPr/>
        <a:lstStyle/>
        <a:p>
          <a:endParaRPr lang="en-US"/>
        </a:p>
      </dgm:t>
    </dgm:pt>
    <dgm:pt modelId="{4685BD2D-FD8A-8B48-8180-492B14CB2D22}">
      <dgm:prSet phldrT="[Text]"/>
      <dgm:spPr/>
      <dgm:t>
        <a:bodyPr/>
        <a:lstStyle/>
        <a:p>
          <a:r>
            <a:rPr lang="en-US" dirty="0" smtClean="0"/>
            <a:t>Source</a:t>
          </a:r>
          <a:endParaRPr lang="en-US" dirty="0"/>
        </a:p>
      </dgm:t>
    </dgm:pt>
    <dgm:pt modelId="{99090C9E-959D-7F4F-B85A-1E05019979CB}" type="parTrans" cxnId="{3B09E95F-CA37-644B-AE23-D97702B3E860}">
      <dgm:prSet/>
      <dgm:spPr/>
      <dgm:t>
        <a:bodyPr/>
        <a:lstStyle/>
        <a:p>
          <a:endParaRPr lang="en-US"/>
        </a:p>
      </dgm:t>
    </dgm:pt>
    <dgm:pt modelId="{D56BC7D1-AF18-B84C-9F62-7E464E7D8642}" type="sibTrans" cxnId="{3B09E95F-CA37-644B-AE23-D97702B3E860}">
      <dgm:prSet/>
      <dgm:spPr/>
      <dgm:t>
        <a:bodyPr/>
        <a:lstStyle/>
        <a:p>
          <a:endParaRPr lang="en-US"/>
        </a:p>
      </dgm:t>
    </dgm:pt>
    <dgm:pt modelId="{D9A60DBF-7C5F-7A4F-BA58-F2F6C91276DC}">
      <dgm:prSet phldrT="[Text]"/>
      <dgm:spPr/>
      <dgm:t>
        <a:bodyPr/>
        <a:lstStyle/>
        <a:p>
          <a:r>
            <a:rPr lang="en-US" dirty="0" smtClean="0"/>
            <a:t>Mode of Transmission</a:t>
          </a:r>
          <a:endParaRPr lang="en-US" dirty="0"/>
        </a:p>
      </dgm:t>
    </dgm:pt>
    <dgm:pt modelId="{CCA1411D-8922-FF4D-9567-7E9FBE788178}" type="parTrans" cxnId="{EC5475B9-01BA-5A41-A0C8-D42C43E68F4A}">
      <dgm:prSet/>
      <dgm:spPr/>
      <dgm:t>
        <a:bodyPr/>
        <a:lstStyle/>
        <a:p>
          <a:endParaRPr lang="en-US"/>
        </a:p>
      </dgm:t>
    </dgm:pt>
    <dgm:pt modelId="{7259BDEA-31F9-B842-9F1A-8445A43AE250}" type="sibTrans" cxnId="{EC5475B9-01BA-5A41-A0C8-D42C43E68F4A}">
      <dgm:prSet/>
      <dgm:spPr/>
      <dgm:t>
        <a:bodyPr/>
        <a:lstStyle/>
        <a:p>
          <a:endParaRPr lang="en-US"/>
        </a:p>
      </dgm:t>
    </dgm:pt>
    <dgm:pt modelId="{D297A6DE-3CD5-744C-AE98-A726FA8D7DD5}">
      <dgm:prSet phldrT="[Text]"/>
      <dgm:spPr/>
      <dgm:t>
        <a:bodyPr/>
        <a:lstStyle/>
        <a:p>
          <a:r>
            <a:rPr lang="en-US" dirty="0" smtClean="0"/>
            <a:t>Exposure</a:t>
          </a:r>
          <a:endParaRPr lang="en-US" dirty="0"/>
        </a:p>
      </dgm:t>
    </dgm:pt>
    <dgm:pt modelId="{480CD431-A9CF-184F-A4D2-27D43E8F8310}" type="parTrans" cxnId="{2B1E3841-E529-5548-9D83-09A4AEB96732}">
      <dgm:prSet/>
      <dgm:spPr/>
      <dgm:t>
        <a:bodyPr/>
        <a:lstStyle/>
        <a:p>
          <a:endParaRPr lang="en-US"/>
        </a:p>
      </dgm:t>
    </dgm:pt>
    <dgm:pt modelId="{61B13D24-63C7-3744-9C86-BEF3C4D90946}" type="sibTrans" cxnId="{2B1E3841-E529-5548-9D83-09A4AEB96732}">
      <dgm:prSet/>
      <dgm:spPr/>
      <dgm:t>
        <a:bodyPr/>
        <a:lstStyle/>
        <a:p>
          <a:endParaRPr lang="en-US"/>
        </a:p>
      </dgm:t>
    </dgm:pt>
    <dgm:pt modelId="{CA57C7C9-01A4-804A-A3E8-53D4BE414058}">
      <dgm:prSet/>
      <dgm:spPr/>
      <dgm:t>
        <a:bodyPr/>
        <a:lstStyle/>
        <a:p>
          <a:r>
            <a:rPr lang="en-US" dirty="0" smtClean="0"/>
            <a:t>What is the agent</a:t>
          </a:r>
          <a:r>
            <a:rPr lang="ja-JP" altLang="en-US" dirty="0" smtClean="0"/>
            <a:t>’</a:t>
          </a:r>
          <a:r>
            <a:rPr lang="en-US" dirty="0" smtClean="0"/>
            <a:t>s usual reservoir?</a:t>
          </a:r>
          <a:endParaRPr lang="en-US" dirty="0"/>
        </a:p>
      </dgm:t>
    </dgm:pt>
    <dgm:pt modelId="{8A1C1F17-251C-184F-91EB-46E6CF09DE7F}" type="parTrans" cxnId="{7D8BE72C-CA8B-2441-8996-9F8185E0AF27}">
      <dgm:prSet/>
      <dgm:spPr/>
      <dgm:t>
        <a:bodyPr/>
        <a:lstStyle/>
        <a:p>
          <a:endParaRPr lang="en-US"/>
        </a:p>
      </dgm:t>
    </dgm:pt>
    <dgm:pt modelId="{5A56E70A-0150-884F-9A4F-62F89E5CAD84}" type="sibTrans" cxnId="{7D8BE72C-CA8B-2441-8996-9F8185E0AF27}">
      <dgm:prSet/>
      <dgm:spPr/>
      <dgm:t>
        <a:bodyPr/>
        <a:lstStyle/>
        <a:p>
          <a:endParaRPr lang="en-US"/>
        </a:p>
      </dgm:t>
    </dgm:pt>
    <dgm:pt modelId="{41E90342-3119-AB45-932E-F86DD4FF2169}">
      <dgm:prSet/>
      <dgm:spPr/>
      <dgm:t>
        <a:bodyPr/>
        <a:lstStyle/>
        <a:p>
          <a:r>
            <a:rPr lang="en-US" dirty="0" smtClean="0"/>
            <a:t>How is it usually transmitted?</a:t>
          </a:r>
          <a:endParaRPr lang="en-US" dirty="0"/>
        </a:p>
      </dgm:t>
    </dgm:pt>
    <dgm:pt modelId="{6A0DE127-D48E-B74A-8F69-CBEFD0FE1948}" type="parTrans" cxnId="{9DC5B688-8C99-DF4F-BCC5-E4A8D549D330}">
      <dgm:prSet/>
      <dgm:spPr/>
      <dgm:t>
        <a:bodyPr/>
        <a:lstStyle/>
        <a:p>
          <a:endParaRPr lang="en-US"/>
        </a:p>
      </dgm:t>
    </dgm:pt>
    <dgm:pt modelId="{10527120-2DA8-6743-A1C0-F4E70E6C0875}" type="sibTrans" cxnId="{9DC5B688-8C99-DF4F-BCC5-E4A8D549D330}">
      <dgm:prSet/>
      <dgm:spPr/>
      <dgm:t>
        <a:bodyPr/>
        <a:lstStyle/>
        <a:p>
          <a:endParaRPr lang="en-US"/>
        </a:p>
      </dgm:t>
    </dgm:pt>
    <dgm:pt modelId="{08E7F0C7-744D-B642-8668-4BBB99D98B7E}">
      <dgm:prSet/>
      <dgm:spPr/>
      <dgm:t>
        <a:bodyPr/>
        <a:lstStyle/>
        <a:p>
          <a:r>
            <a:rPr lang="en-US" dirty="0" smtClean="0"/>
            <a:t>What vehicles are commonly implicated?</a:t>
          </a:r>
          <a:endParaRPr lang="en-US" dirty="0"/>
        </a:p>
      </dgm:t>
    </dgm:pt>
    <dgm:pt modelId="{02C96ED2-1911-1741-A652-5EA0FE8D88F7}" type="parTrans" cxnId="{ED8B7ACE-3DC9-F747-B96A-400D8A0335D1}">
      <dgm:prSet/>
      <dgm:spPr/>
      <dgm:t>
        <a:bodyPr/>
        <a:lstStyle/>
        <a:p>
          <a:endParaRPr lang="en-US"/>
        </a:p>
      </dgm:t>
    </dgm:pt>
    <dgm:pt modelId="{54EF8911-1116-6F42-AB06-FF5167AA1C6B}" type="sibTrans" cxnId="{ED8B7ACE-3DC9-F747-B96A-400D8A0335D1}">
      <dgm:prSet/>
      <dgm:spPr/>
      <dgm:t>
        <a:bodyPr/>
        <a:lstStyle/>
        <a:p>
          <a:endParaRPr lang="en-US"/>
        </a:p>
      </dgm:t>
    </dgm:pt>
    <dgm:pt modelId="{DC4CB0C9-AB7E-6742-9F80-64F35D728528}">
      <dgm:prSet/>
      <dgm:spPr/>
      <dgm:t>
        <a:bodyPr/>
        <a:lstStyle/>
        <a:p>
          <a:r>
            <a:rPr lang="en-US" dirty="0" smtClean="0"/>
            <a:t>Risk Factors</a:t>
          </a:r>
          <a:endParaRPr lang="en-US" dirty="0"/>
        </a:p>
      </dgm:t>
    </dgm:pt>
    <dgm:pt modelId="{4ED9EB9D-7DF9-5F46-BF07-C12876C036B7}" type="parTrans" cxnId="{A94A5DC1-EC08-C14C-888B-854D9C272A6C}">
      <dgm:prSet/>
      <dgm:spPr/>
      <dgm:t>
        <a:bodyPr/>
        <a:lstStyle/>
        <a:p>
          <a:endParaRPr lang="en-US"/>
        </a:p>
      </dgm:t>
    </dgm:pt>
    <dgm:pt modelId="{DA4046F1-ECEB-EA4C-BFA7-5317093D3C13}" type="sibTrans" cxnId="{A94A5DC1-EC08-C14C-888B-854D9C272A6C}">
      <dgm:prSet/>
      <dgm:spPr/>
      <dgm:t>
        <a:bodyPr/>
        <a:lstStyle/>
        <a:p>
          <a:endParaRPr lang="en-US"/>
        </a:p>
      </dgm:t>
    </dgm:pt>
    <dgm:pt modelId="{B557223A-8040-3B4B-923F-B55C1003B3CC}">
      <dgm:prSet custT="1"/>
      <dgm:spPr/>
      <dgm:t>
        <a:bodyPr/>
        <a:lstStyle/>
        <a:p>
          <a:r>
            <a:rPr lang="en-US" sz="2400" dirty="0" smtClean="0"/>
            <a:t>Time</a:t>
          </a:r>
          <a:endParaRPr lang="en-US" sz="2400" dirty="0"/>
        </a:p>
      </dgm:t>
    </dgm:pt>
    <dgm:pt modelId="{CF3CC075-6496-744F-BA7E-DC497D0F6EDC}" type="parTrans" cxnId="{73196AFD-1FD7-6E44-823B-04B6FB0A96CD}">
      <dgm:prSet/>
      <dgm:spPr/>
      <dgm:t>
        <a:bodyPr/>
        <a:lstStyle/>
        <a:p>
          <a:endParaRPr lang="en-US"/>
        </a:p>
      </dgm:t>
    </dgm:pt>
    <dgm:pt modelId="{5A78FCE8-8E49-3440-8A21-B67CD596EA69}" type="sibTrans" cxnId="{73196AFD-1FD7-6E44-823B-04B6FB0A96CD}">
      <dgm:prSet/>
      <dgm:spPr/>
      <dgm:t>
        <a:bodyPr/>
        <a:lstStyle/>
        <a:p>
          <a:endParaRPr lang="en-US"/>
        </a:p>
      </dgm:t>
    </dgm:pt>
    <dgm:pt modelId="{9D802CD9-64FC-1248-8BEC-5703815B8326}">
      <dgm:prSet custT="1"/>
      <dgm:spPr/>
      <dgm:t>
        <a:bodyPr/>
        <a:lstStyle/>
        <a:p>
          <a:r>
            <a:rPr lang="en-US" sz="2400" dirty="0" smtClean="0"/>
            <a:t>Place</a:t>
          </a:r>
          <a:endParaRPr lang="en-US" sz="2400" dirty="0"/>
        </a:p>
      </dgm:t>
    </dgm:pt>
    <dgm:pt modelId="{52F3CC19-6CF8-8945-95C5-A111CABDFB4A}" type="parTrans" cxnId="{E6787393-7214-184F-B207-D22C6EB45AD2}">
      <dgm:prSet/>
      <dgm:spPr/>
      <dgm:t>
        <a:bodyPr/>
        <a:lstStyle/>
        <a:p>
          <a:endParaRPr lang="en-US"/>
        </a:p>
      </dgm:t>
    </dgm:pt>
    <dgm:pt modelId="{406B6F76-5305-9D47-BD17-BE75ACF82E5B}" type="sibTrans" cxnId="{E6787393-7214-184F-B207-D22C6EB45AD2}">
      <dgm:prSet/>
      <dgm:spPr/>
      <dgm:t>
        <a:bodyPr/>
        <a:lstStyle/>
        <a:p>
          <a:endParaRPr lang="en-US"/>
        </a:p>
      </dgm:t>
    </dgm:pt>
    <dgm:pt modelId="{7BFC3CC2-629B-0640-BC08-D01D577A21A6}">
      <dgm:prSet custT="1"/>
      <dgm:spPr/>
      <dgm:t>
        <a:bodyPr/>
        <a:lstStyle/>
        <a:p>
          <a:r>
            <a:rPr lang="en-US" sz="2400" dirty="0" smtClean="0"/>
            <a:t>Person</a:t>
          </a:r>
          <a:endParaRPr lang="en-US" sz="2400" dirty="0"/>
        </a:p>
      </dgm:t>
    </dgm:pt>
    <dgm:pt modelId="{5586F08C-E8F1-5942-A969-9680E0A901B9}" type="parTrans" cxnId="{85AA7B5B-79C0-8849-B4C1-781673B6C6CF}">
      <dgm:prSet/>
      <dgm:spPr/>
      <dgm:t>
        <a:bodyPr/>
        <a:lstStyle/>
        <a:p>
          <a:endParaRPr lang="en-US"/>
        </a:p>
      </dgm:t>
    </dgm:pt>
    <dgm:pt modelId="{879B6CBB-D957-9743-965C-2ED4DC383264}" type="sibTrans" cxnId="{85AA7B5B-79C0-8849-B4C1-781673B6C6CF}">
      <dgm:prSet/>
      <dgm:spPr/>
      <dgm:t>
        <a:bodyPr/>
        <a:lstStyle/>
        <a:p>
          <a:endParaRPr lang="en-US"/>
        </a:p>
      </dgm:t>
    </dgm:pt>
    <dgm:pt modelId="{DDA33A33-8A45-D743-AF53-FDE725676134}" type="pres">
      <dgm:prSet presAssocID="{314C6B11-166D-0A49-9376-5E7448E7D54A}" presName="Name0" presStyleCnt="0">
        <dgm:presLayoutVars>
          <dgm:chPref val="1"/>
          <dgm:dir/>
          <dgm:animOne val="branch"/>
          <dgm:animLvl val="lvl"/>
          <dgm:resizeHandles val="exact"/>
        </dgm:presLayoutVars>
      </dgm:prSet>
      <dgm:spPr/>
      <dgm:t>
        <a:bodyPr/>
        <a:lstStyle/>
        <a:p>
          <a:endParaRPr lang="en-US"/>
        </a:p>
      </dgm:t>
    </dgm:pt>
    <dgm:pt modelId="{70C64D3B-4697-6F4E-9468-5E0958F607F8}" type="pres">
      <dgm:prSet presAssocID="{6EAB4228-419D-5246-81D1-0E2A0F6C724F}" presName="root1" presStyleCnt="0"/>
      <dgm:spPr/>
      <dgm:t>
        <a:bodyPr/>
        <a:lstStyle/>
        <a:p>
          <a:endParaRPr lang="en-US"/>
        </a:p>
      </dgm:t>
    </dgm:pt>
    <dgm:pt modelId="{84EDCFC5-AAF8-8246-960A-39F31DB518E6}" type="pres">
      <dgm:prSet presAssocID="{6EAB4228-419D-5246-81D1-0E2A0F6C724F}" presName="LevelOneTextNode" presStyleLbl="node0" presStyleIdx="0" presStyleCnt="1">
        <dgm:presLayoutVars>
          <dgm:chPref val="3"/>
        </dgm:presLayoutVars>
      </dgm:prSet>
      <dgm:spPr/>
      <dgm:t>
        <a:bodyPr/>
        <a:lstStyle/>
        <a:p>
          <a:endParaRPr lang="en-US"/>
        </a:p>
      </dgm:t>
    </dgm:pt>
    <dgm:pt modelId="{613926E7-B140-5046-828C-4F0D999D5BCA}" type="pres">
      <dgm:prSet presAssocID="{6EAB4228-419D-5246-81D1-0E2A0F6C724F}" presName="level2hierChild" presStyleCnt="0"/>
      <dgm:spPr/>
      <dgm:t>
        <a:bodyPr/>
        <a:lstStyle/>
        <a:p>
          <a:endParaRPr lang="en-US"/>
        </a:p>
      </dgm:t>
    </dgm:pt>
    <dgm:pt modelId="{6CD238C9-7274-5D46-B379-0C0F4A66B2DB}" type="pres">
      <dgm:prSet presAssocID="{99090C9E-959D-7F4F-B85A-1E05019979CB}" presName="conn2-1" presStyleLbl="parChTrans1D2" presStyleIdx="0" presStyleCnt="4"/>
      <dgm:spPr/>
      <dgm:t>
        <a:bodyPr/>
        <a:lstStyle/>
        <a:p>
          <a:endParaRPr lang="en-US"/>
        </a:p>
      </dgm:t>
    </dgm:pt>
    <dgm:pt modelId="{4FA3836D-80AC-2446-AB92-5A9E6CCD8C43}" type="pres">
      <dgm:prSet presAssocID="{99090C9E-959D-7F4F-B85A-1E05019979CB}" presName="connTx" presStyleLbl="parChTrans1D2" presStyleIdx="0" presStyleCnt="4"/>
      <dgm:spPr/>
      <dgm:t>
        <a:bodyPr/>
        <a:lstStyle/>
        <a:p>
          <a:endParaRPr lang="en-US"/>
        </a:p>
      </dgm:t>
    </dgm:pt>
    <dgm:pt modelId="{B0B0BFFB-A851-264C-BEF5-4FEFE5D3229D}" type="pres">
      <dgm:prSet presAssocID="{4685BD2D-FD8A-8B48-8180-492B14CB2D22}" presName="root2" presStyleCnt="0"/>
      <dgm:spPr/>
      <dgm:t>
        <a:bodyPr/>
        <a:lstStyle/>
        <a:p>
          <a:endParaRPr lang="en-US"/>
        </a:p>
      </dgm:t>
    </dgm:pt>
    <dgm:pt modelId="{B3F73185-D348-8449-8D5D-1FDDA2D91B7C}" type="pres">
      <dgm:prSet presAssocID="{4685BD2D-FD8A-8B48-8180-492B14CB2D22}" presName="LevelTwoTextNode" presStyleLbl="node2" presStyleIdx="0" presStyleCnt="4">
        <dgm:presLayoutVars>
          <dgm:chPref val="3"/>
        </dgm:presLayoutVars>
      </dgm:prSet>
      <dgm:spPr/>
      <dgm:t>
        <a:bodyPr/>
        <a:lstStyle/>
        <a:p>
          <a:endParaRPr lang="en-US"/>
        </a:p>
      </dgm:t>
    </dgm:pt>
    <dgm:pt modelId="{7CC6CEB8-3A00-B544-AC5E-A3EB6C48D54D}" type="pres">
      <dgm:prSet presAssocID="{4685BD2D-FD8A-8B48-8180-492B14CB2D22}" presName="level3hierChild" presStyleCnt="0"/>
      <dgm:spPr/>
      <dgm:t>
        <a:bodyPr/>
        <a:lstStyle/>
        <a:p>
          <a:endParaRPr lang="en-US"/>
        </a:p>
      </dgm:t>
    </dgm:pt>
    <dgm:pt modelId="{5D46100F-1D71-1648-995A-767EBF794DEA}" type="pres">
      <dgm:prSet presAssocID="{8A1C1F17-251C-184F-91EB-46E6CF09DE7F}" presName="conn2-1" presStyleLbl="parChTrans1D3" presStyleIdx="0" presStyleCnt="6"/>
      <dgm:spPr/>
      <dgm:t>
        <a:bodyPr/>
        <a:lstStyle/>
        <a:p>
          <a:endParaRPr lang="en-US"/>
        </a:p>
      </dgm:t>
    </dgm:pt>
    <dgm:pt modelId="{3746DC92-8706-6549-933F-494CA34C8155}" type="pres">
      <dgm:prSet presAssocID="{8A1C1F17-251C-184F-91EB-46E6CF09DE7F}" presName="connTx" presStyleLbl="parChTrans1D3" presStyleIdx="0" presStyleCnt="6"/>
      <dgm:spPr/>
      <dgm:t>
        <a:bodyPr/>
        <a:lstStyle/>
        <a:p>
          <a:endParaRPr lang="en-US"/>
        </a:p>
      </dgm:t>
    </dgm:pt>
    <dgm:pt modelId="{89E431F9-5704-D54C-8D15-E68E1D0F151A}" type="pres">
      <dgm:prSet presAssocID="{CA57C7C9-01A4-804A-A3E8-53D4BE414058}" presName="root2" presStyleCnt="0"/>
      <dgm:spPr/>
      <dgm:t>
        <a:bodyPr/>
        <a:lstStyle/>
        <a:p>
          <a:endParaRPr lang="en-US"/>
        </a:p>
      </dgm:t>
    </dgm:pt>
    <dgm:pt modelId="{ED540538-5171-964E-9025-AE863D2256D4}" type="pres">
      <dgm:prSet presAssocID="{CA57C7C9-01A4-804A-A3E8-53D4BE414058}" presName="LevelTwoTextNode" presStyleLbl="node3" presStyleIdx="0" presStyleCnt="6">
        <dgm:presLayoutVars>
          <dgm:chPref val="3"/>
        </dgm:presLayoutVars>
      </dgm:prSet>
      <dgm:spPr/>
      <dgm:t>
        <a:bodyPr/>
        <a:lstStyle/>
        <a:p>
          <a:endParaRPr lang="en-US"/>
        </a:p>
      </dgm:t>
    </dgm:pt>
    <dgm:pt modelId="{A2601CB2-E93C-D843-B8B3-A004952E18CA}" type="pres">
      <dgm:prSet presAssocID="{CA57C7C9-01A4-804A-A3E8-53D4BE414058}" presName="level3hierChild" presStyleCnt="0"/>
      <dgm:spPr/>
      <dgm:t>
        <a:bodyPr/>
        <a:lstStyle/>
        <a:p>
          <a:endParaRPr lang="en-US"/>
        </a:p>
      </dgm:t>
    </dgm:pt>
    <dgm:pt modelId="{E65B0270-4922-4A4F-87C8-959B5ED0ABEA}" type="pres">
      <dgm:prSet presAssocID="{CCA1411D-8922-FF4D-9567-7E9FBE788178}" presName="conn2-1" presStyleLbl="parChTrans1D2" presStyleIdx="1" presStyleCnt="4"/>
      <dgm:spPr/>
      <dgm:t>
        <a:bodyPr/>
        <a:lstStyle/>
        <a:p>
          <a:endParaRPr lang="en-US"/>
        </a:p>
      </dgm:t>
    </dgm:pt>
    <dgm:pt modelId="{7232DE43-E4E5-5B46-8FB2-D37E7FC1281D}" type="pres">
      <dgm:prSet presAssocID="{CCA1411D-8922-FF4D-9567-7E9FBE788178}" presName="connTx" presStyleLbl="parChTrans1D2" presStyleIdx="1" presStyleCnt="4"/>
      <dgm:spPr/>
      <dgm:t>
        <a:bodyPr/>
        <a:lstStyle/>
        <a:p>
          <a:endParaRPr lang="en-US"/>
        </a:p>
      </dgm:t>
    </dgm:pt>
    <dgm:pt modelId="{9846ED80-B5CE-AC48-9A8F-EC3AD95F32C2}" type="pres">
      <dgm:prSet presAssocID="{D9A60DBF-7C5F-7A4F-BA58-F2F6C91276DC}" presName="root2" presStyleCnt="0"/>
      <dgm:spPr/>
      <dgm:t>
        <a:bodyPr/>
        <a:lstStyle/>
        <a:p>
          <a:endParaRPr lang="en-US"/>
        </a:p>
      </dgm:t>
    </dgm:pt>
    <dgm:pt modelId="{4990F983-F13D-5840-976C-6C2EE23C1E38}" type="pres">
      <dgm:prSet presAssocID="{D9A60DBF-7C5F-7A4F-BA58-F2F6C91276DC}" presName="LevelTwoTextNode" presStyleLbl="node2" presStyleIdx="1" presStyleCnt="4">
        <dgm:presLayoutVars>
          <dgm:chPref val="3"/>
        </dgm:presLayoutVars>
      </dgm:prSet>
      <dgm:spPr/>
      <dgm:t>
        <a:bodyPr/>
        <a:lstStyle/>
        <a:p>
          <a:endParaRPr lang="en-US"/>
        </a:p>
      </dgm:t>
    </dgm:pt>
    <dgm:pt modelId="{FC64B737-67A5-BF43-98E2-2835DE6269CA}" type="pres">
      <dgm:prSet presAssocID="{D9A60DBF-7C5F-7A4F-BA58-F2F6C91276DC}" presName="level3hierChild" presStyleCnt="0"/>
      <dgm:spPr/>
      <dgm:t>
        <a:bodyPr/>
        <a:lstStyle/>
        <a:p>
          <a:endParaRPr lang="en-US"/>
        </a:p>
      </dgm:t>
    </dgm:pt>
    <dgm:pt modelId="{4AF86EB2-199F-554D-A643-B13D9D415631}" type="pres">
      <dgm:prSet presAssocID="{6A0DE127-D48E-B74A-8F69-CBEFD0FE1948}" presName="conn2-1" presStyleLbl="parChTrans1D3" presStyleIdx="1" presStyleCnt="6"/>
      <dgm:spPr/>
      <dgm:t>
        <a:bodyPr/>
        <a:lstStyle/>
        <a:p>
          <a:endParaRPr lang="en-US"/>
        </a:p>
      </dgm:t>
    </dgm:pt>
    <dgm:pt modelId="{27022804-3F14-B94F-BE88-3060FE83A215}" type="pres">
      <dgm:prSet presAssocID="{6A0DE127-D48E-B74A-8F69-CBEFD0FE1948}" presName="connTx" presStyleLbl="parChTrans1D3" presStyleIdx="1" presStyleCnt="6"/>
      <dgm:spPr/>
      <dgm:t>
        <a:bodyPr/>
        <a:lstStyle/>
        <a:p>
          <a:endParaRPr lang="en-US"/>
        </a:p>
      </dgm:t>
    </dgm:pt>
    <dgm:pt modelId="{28EC747D-F4DF-674B-8B66-05314E785686}" type="pres">
      <dgm:prSet presAssocID="{41E90342-3119-AB45-932E-F86DD4FF2169}" presName="root2" presStyleCnt="0"/>
      <dgm:spPr/>
      <dgm:t>
        <a:bodyPr/>
        <a:lstStyle/>
        <a:p>
          <a:endParaRPr lang="en-US"/>
        </a:p>
      </dgm:t>
    </dgm:pt>
    <dgm:pt modelId="{0919CEB8-E200-4449-BF7E-791E4726EBC7}" type="pres">
      <dgm:prSet presAssocID="{41E90342-3119-AB45-932E-F86DD4FF2169}" presName="LevelTwoTextNode" presStyleLbl="node3" presStyleIdx="1" presStyleCnt="6">
        <dgm:presLayoutVars>
          <dgm:chPref val="3"/>
        </dgm:presLayoutVars>
      </dgm:prSet>
      <dgm:spPr/>
      <dgm:t>
        <a:bodyPr/>
        <a:lstStyle/>
        <a:p>
          <a:endParaRPr lang="en-US"/>
        </a:p>
      </dgm:t>
    </dgm:pt>
    <dgm:pt modelId="{422FC516-8A81-B04C-9270-0C5285955E83}" type="pres">
      <dgm:prSet presAssocID="{41E90342-3119-AB45-932E-F86DD4FF2169}" presName="level3hierChild" presStyleCnt="0"/>
      <dgm:spPr/>
      <dgm:t>
        <a:bodyPr/>
        <a:lstStyle/>
        <a:p>
          <a:endParaRPr lang="en-US"/>
        </a:p>
      </dgm:t>
    </dgm:pt>
    <dgm:pt modelId="{A666F864-EE8D-5143-A586-7CFB88158A9F}" type="pres">
      <dgm:prSet presAssocID="{02C96ED2-1911-1741-A652-5EA0FE8D88F7}" presName="conn2-1" presStyleLbl="parChTrans1D3" presStyleIdx="2" presStyleCnt="6"/>
      <dgm:spPr/>
      <dgm:t>
        <a:bodyPr/>
        <a:lstStyle/>
        <a:p>
          <a:endParaRPr lang="en-US"/>
        </a:p>
      </dgm:t>
    </dgm:pt>
    <dgm:pt modelId="{F18F3838-0DBA-4E40-BEEB-7E9DD3D71128}" type="pres">
      <dgm:prSet presAssocID="{02C96ED2-1911-1741-A652-5EA0FE8D88F7}" presName="connTx" presStyleLbl="parChTrans1D3" presStyleIdx="2" presStyleCnt="6"/>
      <dgm:spPr/>
      <dgm:t>
        <a:bodyPr/>
        <a:lstStyle/>
        <a:p>
          <a:endParaRPr lang="en-US"/>
        </a:p>
      </dgm:t>
    </dgm:pt>
    <dgm:pt modelId="{C92077C3-AAF1-A740-8FD3-0B7817A608B0}" type="pres">
      <dgm:prSet presAssocID="{08E7F0C7-744D-B642-8668-4BBB99D98B7E}" presName="root2" presStyleCnt="0"/>
      <dgm:spPr/>
      <dgm:t>
        <a:bodyPr/>
        <a:lstStyle/>
        <a:p>
          <a:endParaRPr lang="en-US"/>
        </a:p>
      </dgm:t>
    </dgm:pt>
    <dgm:pt modelId="{6611791C-7206-D440-8CC3-C211169DB64F}" type="pres">
      <dgm:prSet presAssocID="{08E7F0C7-744D-B642-8668-4BBB99D98B7E}" presName="LevelTwoTextNode" presStyleLbl="node3" presStyleIdx="2" presStyleCnt="6">
        <dgm:presLayoutVars>
          <dgm:chPref val="3"/>
        </dgm:presLayoutVars>
      </dgm:prSet>
      <dgm:spPr/>
      <dgm:t>
        <a:bodyPr/>
        <a:lstStyle/>
        <a:p>
          <a:endParaRPr lang="en-US"/>
        </a:p>
      </dgm:t>
    </dgm:pt>
    <dgm:pt modelId="{C23E69EB-D5C4-7549-8B4F-A97257E840B2}" type="pres">
      <dgm:prSet presAssocID="{08E7F0C7-744D-B642-8668-4BBB99D98B7E}" presName="level3hierChild" presStyleCnt="0"/>
      <dgm:spPr/>
      <dgm:t>
        <a:bodyPr/>
        <a:lstStyle/>
        <a:p>
          <a:endParaRPr lang="en-US"/>
        </a:p>
      </dgm:t>
    </dgm:pt>
    <dgm:pt modelId="{B5A7DCA5-9B62-BA47-9A3F-3D39BE53FD8C}" type="pres">
      <dgm:prSet presAssocID="{480CD431-A9CF-184F-A4D2-27D43E8F8310}" presName="conn2-1" presStyleLbl="parChTrans1D2" presStyleIdx="2" presStyleCnt="4"/>
      <dgm:spPr/>
      <dgm:t>
        <a:bodyPr/>
        <a:lstStyle/>
        <a:p>
          <a:endParaRPr lang="en-US"/>
        </a:p>
      </dgm:t>
    </dgm:pt>
    <dgm:pt modelId="{1AA89AC6-CD72-8148-8FC5-BA6A2D158317}" type="pres">
      <dgm:prSet presAssocID="{480CD431-A9CF-184F-A4D2-27D43E8F8310}" presName="connTx" presStyleLbl="parChTrans1D2" presStyleIdx="2" presStyleCnt="4"/>
      <dgm:spPr/>
      <dgm:t>
        <a:bodyPr/>
        <a:lstStyle/>
        <a:p>
          <a:endParaRPr lang="en-US"/>
        </a:p>
      </dgm:t>
    </dgm:pt>
    <dgm:pt modelId="{EEBFA441-3BA3-084B-92AF-5BC0992ACA53}" type="pres">
      <dgm:prSet presAssocID="{D297A6DE-3CD5-744C-AE98-A726FA8D7DD5}" presName="root2" presStyleCnt="0"/>
      <dgm:spPr/>
      <dgm:t>
        <a:bodyPr/>
        <a:lstStyle/>
        <a:p>
          <a:endParaRPr lang="en-US"/>
        </a:p>
      </dgm:t>
    </dgm:pt>
    <dgm:pt modelId="{F9CE37E5-A791-B542-9E0C-F10201EF94F8}" type="pres">
      <dgm:prSet presAssocID="{D297A6DE-3CD5-744C-AE98-A726FA8D7DD5}" presName="LevelTwoTextNode" presStyleLbl="node2" presStyleIdx="2" presStyleCnt="4">
        <dgm:presLayoutVars>
          <dgm:chPref val="3"/>
        </dgm:presLayoutVars>
      </dgm:prSet>
      <dgm:spPr/>
      <dgm:t>
        <a:bodyPr/>
        <a:lstStyle/>
        <a:p>
          <a:endParaRPr lang="en-US"/>
        </a:p>
      </dgm:t>
    </dgm:pt>
    <dgm:pt modelId="{9F280B2A-CD5B-BF4A-B907-02F71D96756C}" type="pres">
      <dgm:prSet presAssocID="{D297A6DE-3CD5-744C-AE98-A726FA8D7DD5}" presName="level3hierChild" presStyleCnt="0"/>
      <dgm:spPr/>
      <dgm:t>
        <a:bodyPr/>
        <a:lstStyle/>
        <a:p>
          <a:endParaRPr lang="en-US"/>
        </a:p>
      </dgm:t>
    </dgm:pt>
    <dgm:pt modelId="{3F610727-2D43-8349-ABEC-A70EBB7A00C8}" type="pres">
      <dgm:prSet presAssocID="{4ED9EB9D-7DF9-5F46-BF07-C12876C036B7}" presName="conn2-1" presStyleLbl="parChTrans1D2" presStyleIdx="3" presStyleCnt="4"/>
      <dgm:spPr/>
      <dgm:t>
        <a:bodyPr/>
        <a:lstStyle/>
        <a:p>
          <a:endParaRPr lang="en-US"/>
        </a:p>
      </dgm:t>
    </dgm:pt>
    <dgm:pt modelId="{28E55CBD-D81A-BA4B-B0E8-D3AF1AA3F945}" type="pres">
      <dgm:prSet presAssocID="{4ED9EB9D-7DF9-5F46-BF07-C12876C036B7}" presName="connTx" presStyleLbl="parChTrans1D2" presStyleIdx="3" presStyleCnt="4"/>
      <dgm:spPr/>
      <dgm:t>
        <a:bodyPr/>
        <a:lstStyle/>
        <a:p>
          <a:endParaRPr lang="en-US"/>
        </a:p>
      </dgm:t>
    </dgm:pt>
    <dgm:pt modelId="{B2774CAC-E347-5940-AF41-FF6E02809577}" type="pres">
      <dgm:prSet presAssocID="{DC4CB0C9-AB7E-6742-9F80-64F35D728528}" presName="root2" presStyleCnt="0"/>
      <dgm:spPr/>
      <dgm:t>
        <a:bodyPr/>
        <a:lstStyle/>
        <a:p>
          <a:endParaRPr lang="en-US"/>
        </a:p>
      </dgm:t>
    </dgm:pt>
    <dgm:pt modelId="{48EC6F08-0D64-AC4F-8B48-DD8DF5A5F397}" type="pres">
      <dgm:prSet presAssocID="{DC4CB0C9-AB7E-6742-9F80-64F35D728528}" presName="LevelTwoTextNode" presStyleLbl="node2" presStyleIdx="3" presStyleCnt="4">
        <dgm:presLayoutVars>
          <dgm:chPref val="3"/>
        </dgm:presLayoutVars>
      </dgm:prSet>
      <dgm:spPr/>
      <dgm:t>
        <a:bodyPr/>
        <a:lstStyle/>
        <a:p>
          <a:endParaRPr lang="en-US"/>
        </a:p>
      </dgm:t>
    </dgm:pt>
    <dgm:pt modelId="{E7790244-A838-FA48-A94A-31CB7EA69DCB}" type="pres">
      <dgm:prSet presAssocID="{DC4CB0C9-AB7E-6742-9F80-64F35D728528}" presName="level3hierChild" presStyleCnt="0"/>
      <dgm:spPr/>
      <dgm:t>
        <a:bodyPr/>
        <a:lstStyle/>
        <a:p>
          <a:endParaRPr lang="en-US"/>
        </a:p>
      </dgm:t>
    </dgm:pt>
    <dgm:pt modelId="{DBED1875-2D47-5E4C-A501-0BF2911E7D2B}" type="pres">
      <dgm:prSet presAssocID="{CF3CC075-6496-744F-BA7E-DC497D0F6EDC}" presName="conn2-1" presStyleLbl="parChTrans1D3" presStyleIdx="3" presStyleCnt="6"/>
      <dgm:spPr/>
      <dgm:t>
        <a:bodyPr/>
        <a:lstStyle/>
        <a:p>
          <a:endParaRPr lang="en-US"/>
        </a:p>
      </dgm:t>
    </dgm:pt>
    <dgm:pt modelId="{FFD312A4-B210-2042-B3EF-9D66660706E5}" type="pres">
      <dgm:prSet presAssocID="{CF3CC075-6496-744F-BA7E-DC497D0F6EDC}" presName="connTx" presStyleLbl="parChTrans1D3" presStyleIdx="3" presStyleCnt="6"/>
      <dgm:spPr/>
      <dgm:t>
        <a:bodyPr/>
        <a:lstStyle/>
        <a:p>
          <a:endParaRPr lang="en-US"/>
        </a:p>
      </dgm:t>
    </dgm:pt>
    <dgm:pt modelId="{34693908-0204-3E45-9111-504D3D76AE30}" type="pres">
      <dgm:prSet presAssocID="{B557223A-8040-3B4B-923F-B55C1003B3CC}" presName="root2" presStyleCnt="0"/>
      <dgm:spPr/>
      <dgm:t>
        <a:bodyPr/>
        <a:lstStyle/>
        <a:p>
          <a:endParaRPr lang="en-US"/>
        </a:p>
      </dgm:t>
    </dgm:pt>
    <dgm:pt modelId="{20D57041-BCA6-F643-8825-E99F2FB28F05}" type="pres">
      <dgm:prSet presAssocID="{B557223A-8040-3B4B-923F-B55C1003B3CC}" presName="LevelTwoTextNode" presStyleLbl="node3" presStyleIdx="3" presStyleCnt="6">
        <dgm:presLayoutVars>
          <dgm:chPref val="3"/>
        </dgm:presLayoutVars>
      </dgm:prSet>
      <dgm:spPr/>
      <dgm:t>
        <a:bodyPr/>
        <a:lstStyle/>
        <a:p>
          <a:endParaRPr lang="en-US"/>
        </a:p>
      </dgm:t>
    </dgm:pt>
    <dgm:pt modelId="{63585287-B980-B949-A703-BCB2FBAB3FA4}" type="pres">
      <dgm:prSet presAssocID="{B557223A-8040-3B4B-923F-B55C1003B3CC}" presName="level3hierChild" presStyleCnt="0"/>
      <dgm:spPr/>
      <dgm:t>
        <a:bodyPr/>
        <a:lstStyle/>
        <a:p>
          <a:endParaRPr lang="en-US"/>
        </a:p>
      </dgm:t>
    </dgm:pt>
    <dgm:pt modelId="{1B7DE7FB-0832-AD4A-8474-68900EB085A2}" type="pres">
      <dgm:prSet presAssocID="{52F3CC19-6CF8-8945-95C5-A111CABDFB4A}" presName="conn2-1" presStyleLbl="parChTrans1D3" presStyleIdx="4" presStyleCnt="6"/>
      <dgm:spPr/>
      <dgm:t>
        <a:bodyPr/>
        <a:lstStyle/>
        <a:p>
          <a:endParaRPr lang="en-US"/>
        </a:p>
      </dgm:t>
    </dgm:pt>
    <dgm:pt modelId="{715E52DE-7347-B74B-826C-4EF8265FF42A}" type="pres">
      <dgm:prSet presAssocID="{52F3CC19-6CF8-8945-95C5-A111CABDFB4A}" presName="connTx" presStyleLbl="parChTrans1D3" presStyleIdx="4" presStyleCnt="6"/>
      <dgm:spPr/>
      <dgm:t>
        <a:bodyPr/>
        <a:lstStyle/>
        <a:p>
          <a:endParaRPr lang="en-US"/>
        </a:p>
      </dgm:t>
    </dgm:pt>
    <dgm:pt modelId="{832302C8-A8C6-D244-AA76-40AC4FF73A68}" type="pres">
      <dgm:prSet presAssocID="{9D802CD9-64FC-1248-8BEC-5703815B8326}" presName="root2" presStyleCnt="0"/>
      <dgm:spPr/>
      <dgm:t>
        <a:bodyPr/>
        <a:lstStyle/>
        <a:p>
          <a:endParaRPr lang="en-US"/>
        </a:p>
      </dgm:t>
    </dgm:pt>
    <dgm:pt modelId="{0D5DDECF-8D58-C242-B701-D4ADB090A6C7}" type="pres">
      <dgm:prSet presAssocID="{9D802CD9-64FC-1248-8BEC-5703815B8326}" presName="LevelTwoTextNode" presStyleLbl="node3" presStyleIdx="4" presStyleCnt="6">
        <dgm:presLayoutVars>
          <dgm:chPref val="3"/>
        </dgm:presLayoutVars>
      </dgm:prSet>
      <dgm:spPr/>
      <dgm:t>
        <a:bodyPr/>
        <a:lstStyle/>
        <a:p>
          <a:endParaRPr lang="en-US"/>
        </a:p>
      </dgm:t>
    </dgm:pt>
    <dgm:pt modelId="{0A1A7A9B-5317-0A48-9CED-FEA048C0F716}" type="pres">
      <dgm:prSet presAssocID="{9D802CD9-64FC-1248-8BEC-5703815B8326}" presName="level3hierChild" presStyleCnt="0"/>
      <dgm:spPr/>
      <dgm:t>
        <a:bodyPr/>
        <a:lstStyle/>
        <a:p>
          <a:endParaRPr lang="en-US"/>
        </a:p>
      </dgm:t>
    </dgm:pt>
    <dgm:pt modelId="{B2742506-3ED3-064A-AF4C-C99E2522ADC0}" type="pres">
      <dgm:prSet presAssocID="{5586F08C-E8F1-5942-A969-9680E0A901B9}" presName="conn2-1" presStyleLbl="parChTrans1D3" presStyleIdx="5" presStyleCnt="6"/>
      <dgm:spPr/>
      <dgm:t>
        <a:bodyPr/>
        <a:lstStyle/>
        <a:p>
          <a:endParaRPr lang="en-US"/>
        </a:p>
      </dgm:t>
    </dgm:pt>
    <dgm:pt modelId="{53E954B8-F13D-A346-A9EA-83902A4E3476}" type="pres">
      <dgm:prSet presAssocID="{5586F08C-E8F1-5942-A969-9680E0A901B9}" presName="connTx" presStyleLbl="parChTrans1D3" presStyleIdx="5" presStyleCnt="6"/>
      <dgm:spPr/>
      <dgm:t>
        <a:bodyPr/>
        <a:lstStyle/>
        <a:p>
          <a:endParaRPr lang="en-US"/>
        </a:p>
      </dgm:t>
    </dgm:pt>
    <dgm:pt modelId="{427F26F6-8E39-A645-ABDC-ECA0CD2BD632}" type="pres">
      <dgm:prSet presAssocID="{7BFC3CC2-629B-0640-BC08-D01D577A21A6}" presName="root2" presStyleCnt="0"/>
      <dgm:spPr/>
      <dgm:t>
        <a:bodyPr/>
        <a:lstStyle/>
        <a:p>
          <a:endParaRPr lang="en-US"/>
        </a:p>
      </dgm:t>
    </dgm:pt>
    <dgm:pt modelId="{F64EBFC8-2001-F943-8CE6-6C02DF1E03AD}" type="pres">
      <dgm:prSet presAssocID="{7BFC3CC2-629B-0640-BC08-D01D577A21A6}" presName="LevelTwoTextNode" presStyleLbl="node3" presStyleIdx="5" presStyleCnt="6">
        <dgm:presLayoutVars>
          <dgm:chPref val="3"/>
        </dgm:presLayoutVars>
      </dgm:prSet>
      <dgm:spPr/>
      <dgm:t>
        <a:bodyPr/>
        <a:lstStyle/>
        <a:p>
          <a:endParaRPr lang="en-US"/>
        </a:p>
      </dgm:t>
    </dgm:pt>
    <dgm:pt modelId="{051845DF-BDD2-D042-825A-F27AA713FB99}" type="pres">
      <dgm:prSet presAssocID="{7BFC3CC2-629B-0640-BC08-D01D577A21A6}" presName="level3hierChild" presStyleCnt="0"/>
      <dgm:spPr/>
      <dgm:t>
        <a:bodyPr/>
        <a:lstStyle/>
        <a:p>
          <a:endParaRPr lang="en-US"/>
        </a:p>
      </dgm:t>
    </dgm:pt>
  </dgm:ptLst>
  <dgm:cxnLst>
    <dgm:cxn modelId="{9DC5B688-8C99-DF4F-BCC5-E4A8D549D330}" srcId="{D9A60DBF-7C5F-7A4F-BA58-F2F6C91276DC}" destId="{41E90342-3119-AB45-932E-F86DD4FF2169}" srcOrd="0" destOrd="0" parTransId="{6A0DE127-D48E-B74A-8F69-CBEFD0FE1948}" sibTransId="{10527120-2DA8-6743-A1C0-F4E70E6C0875}"/>
    <dgm:cxn modelId="{BFBB038D-9BFE-4D93-B5DE-30886D036494}" type="presOf" srcId="{CF3CC075-6496-744F-BA7E-DC497D0F6EDC}" destId="{FFD312A4-B210-2042-B3EF-9D66660706E5}" srcOrd="1" destOrd="0" presId="urn:microsoft.com/office/officeart/2008/layout/HorizontalMultiLevelHierarchy"/>
    <dgm:cxn modelId="{EC01842B-976D-473A-8184-3128A98FB6B1}" type="presOf" srcId="{02C96ED2-1911-1741-A652-5EA0FE8D88F7}" destId="{F18F3838-0DBA-4E40-BEEB-7E9DD3D71128}" srcOrd="1" destOrd="0" presId="urn:microsoft.com/office/officeart/2008/layout/HorizontalMultiLevelHierarchy"/>
    <dgm:cxn modelId="{144A15DC-CB4D-4B17-8837-184A789F2549}" type="presOf" srcId="{6EAB4228-419D-5246-81D1-0E2A0F6C724F}" destId="{84EDCFC5-AAF8-8246-960A-39F31DB518E6}" srcOrd="0" destOrd="0" presId="urn:microsoft.com/office/officeart/2008/layout/HorizontalMultiLevelHierarchy"/>
    <dgm:cxn modelId="{6C50836E-D11F-46A6-996B-2FE2AD1F223A}" type="presOf" srcId="{52F3CC19-6CF8-8945-95C5-A111CABDFB4A}" destId="{715E52DE-7347-B74B-826C-4EF8265FF42A}" srcOrd="1" destOrd="0" presId="urn:microsoft.com/office/officeart/2008/layout/HorizontalMultiLevelHierarchy"/>
    <dgm:cxn modelId="{ED8B7ACE-3DC9-F747-B96A-400D8A0335D1}" srcId="{D9A60DBF-7C5F-7A4F-BA58-F2F6C91276DC}" destId="{08E7F0C7-744D-B642-8668-4BBB99D98B7E}" srcOrd="1" destOrd="0" parTransId="{02C96ED2-1911-1741-A652-5EA0FE8D88F7}" sibTransId="{54EF8911-1116-6F42-AB06-FF5167AA1C6B}"/>
    <dgm:cxn modelId="{AA6B90F2-9361-4CB5-8F65-B3C62325D11D}" type="presOf" srcId="{CCA1411D-8922-FF4D-9567-7E9FBE788178}" destId="{E65B0270-4922-4A4F-87C8-959B5ED0ABEA}" srcOrd="0" destOrd="0" presId="urn:microsoft.com/office/officeart/2008/layout/HorizontalMultiLevelHierarchy"/>
    <dgm:cxn modelId="{EC5475B9-01BA-5A41-A0C8-D42C43E68F4A}" srcId="{6EAB4228-419D-5246-81D1-0E2A0F6C724F}" destId="{D9A60DBF-7C5F-7A4F-BA58-F2F6C91276DC}" srcOrd="1" destOrd="0" parTransId="{CCA1411D-8922-FF4D-9567-7E9FBE788178}" sibTransId="{7259BDEA-31F9-B842-9F1A-8445A43AE250}"/>
    <dgm:cxn modelId="{85AA7B5B-79C0-8849-B4C1-781673B6C6CF}" srcId="{DC4CB0C9-AB7E-6742-9F80-64F35D728528}" destId="{7BFC3CC2-629B-0640-BC08-D01D577A21A6}" srcOrd="2" destOrd="0" parTransId="{5586F08C-E8F1-5942-A969-9680E0A901B9}" sibTransId="{879B6CBB-D957-9743-965C-2ED4DC383264}"/>
    <dgm:cxn modelId="{DEB03612-D461-4893-B650-DA63B13AD825}" type="presOf" srcId="{CCA1411D-8922-FF4D-9567-7E9FBE788178}" destId="{7232DE43-E4E5-5B46-8FB2-D37E7FC1281D}" srcOrd="1" destOrd="0" presId="urn:microsoft.com/office/officeart/2008/layout/HorizontalMultiLevelHierarchy"/>
    <dgm:cxn modelId="{717A0CB6-C5A6-43D0-978D-C84419111B03}" type="presOf" srcId="{480CD431-A9CF-184F-A4D2-27D43E8F8310}" destId="{B5A7DCA5-9B62-BA47-9A3F-3D39BE53FD8C}" srcOrd="0" destOrd="0" presId="urn:microsoft.com/office/officeart/2008/layout/HorizontalMultiLevelHierarchy"/>
    <dgm:cxn modelId="{E6787393-7214-184F-B207-D22C6EB45AD2}" srcId="{DC4CB0C9-AB7E-6742-9F80-64F35D728528}" destId="{9D802CD9-64FC-1248-8BEC-5703815B8326}" srcOrd="1" destOrd="0" parTransId="{52F3CC19-6CF8-8945-95C5-A111CABDFB4A}" sibTransId="{406B6F76-5305-9D47-BD17-BE75ACF82E5B}"/>
    <dgm:cxn modelId="{AAC09E12-E44B-42EF-AB3D-FEC73824B5BD}" type="presOf" srcId="{9D802CD9-64FC-1248-8BEC-5703815B8326}" destId="{0D5DDECF-8D58-C242-B701-D4ADB090A6C7}" srcOrd="0" destOrd="0" presId="urn:microsoft.com/office/officeart/2008/layout/HorizontalMultiLevelHierarchy"/>
    <dgm:cxn modelId="{84250CFB-E1A7-40A5-89F9-A7514C10E540}" type="presOf" srcId="{99090C9E-959D-7F4F-B85A-1E05019979CB}" destId="{6CD238C9-7274-5D46-B379-0C0F4A66B2DB}" srcOrd="0" destOrd="0" presId="urn:microsoft.com/office/officeart/2008/layout/HorizontalMultiLevelHierarchy"/>
    <dgm:cxn modelId="{FF44C0E0-6E5B-4426-BCC3-4759B698503B}" type="presOf" srcId="{4ED9EB9D-7DF9-5F46-BF07-C12876C036B7}" destId="{28E55CBD-D81A-BA4B-B0E8-D3AF1AA3F945}" srcOrd="1" destOrd="0" presId="urn:microsoft.com/office/officeart/2008/layout/HorizontalMultiLevelHierarchy"/>
    <dgm:cxn modelId="{14FEA759-C15A-4B87-8DA2-57544984E38E}" type="presOf" srcId="{CA57C7C9-01A4-804A-A3E8-53D4BE414058}" destId="{ED540538-5171-964E-9025-AE863D2256D4}" srcOrd="0" destOrd="0" presId="urn:microsoft.com/office/officeart/2008/layout/HorizontalMultiLevelHierarchy"/>
    <dgm:cxn modelId="{0B7FFF8D-B605-4FB3-9223-75E49ADACA17}" type="presOf" srcId="{52F3CC19-6CF8-8945-95C5-A111CABDFB4A}" destId="{1B7DE7FB-0832-AD4A-8474-68900EB085A2}" srcOrd="0" destOrd="0" presId="urn:microsoft.com/office/officeart/2008/layout/HorizontalMultiLevelHierarchy"/>
    <dgm:cxn modelId="{A94A5DC1-EC08-C14C-888B-854D9C272A6C}" srcId="{6EAB4228-419D-5246-81D1-0E2A0F6C724F}" destId="{DC4CB0C9-AB7E-6742-9F80-64F35D728528}" srcOrd="3" destOrd="0" parTransId="{4ED9EB9D-7DF9-5F46-BF07-C12876C036B7}" sibTransId="{DA4046F1-ECEB-EA4C-BFA7-5317093D3C13}"/>
    <dgm:cxn modelId="{7D8BE72C-CA8B-2441-8996-9F8185E0AF27}" srcId="{4685BD2D-FD8A-8B48-8180-492B14CB2D22}" destId="{CA57C7C9-01A4-804A-A3E8-53D4BE414058}" srcOrd="0" destOrd="0" parTransId="{8A1C1F17-251C-184F-91EB-46E6CF09DE7F}" sibTransId="{5A56E70A-0150-884F-9A4F-62F89E5CAD84}"/>
    <dgm:cxn modelId="{116E740A-975E-4A05-A9EE-3BF7AF350D4D}" type="presOf" srcId="{6A0DE127-D48E-B74A-8F69-CBEFD0FE1948}" destId="{4AF86EB2-199F-554D-A643-B13D9D415631}" srcOrd="0" destOrd="0" presId="urn:microsoft.com/office/officeart/2008/layout/HorizontalMultiLevelHierarchy"/>
    <dgm:cxn modelId="{52B78FFE-6F90-42A4-8CFC-4AD4EC618C76}" type="presOf" srcId="{314C6B11-166D-0A49-9376-5E7448E7D54A}" destId="{DDA33A33-8A45-D743-AF53-FDE725676134}" srcOrd="0" destOrd="0" presId="urn:microsoft.com/office/officeart/2008/layout/HorizontalMultiLevelHierarchy"/>
    <dgm:cxn modelId="{5A6A8CC8-BFE7-4F4E-958A-9A8C477BFD84}" srcId="{314C6B11-166D-0A49-9376-5E7448E7D54A}" destId="{6EAB4228-419D-5246-81D1-0E2A0F6C724F}" srcOrd="0" destOrd="0" parTransId="{6018EFE5-A715-9741-AE43-47C74388659D}" sibTransId="{3DE08F5D-027E-DB42-8324-AE47EAFC5144}"/>
    <dgm:cxn modelId="{52CFA898-E13D-4A4D-816F-7F8A1DF5E24E}" type="presOf" srcId="{8A1C1F17-251C-184F-91EB-46E6CF09DE7F}" destId="{3746DC92-8706-6549-933F-494CA34C8155}" srcOrd="1" destOrd="0" presId="urn:microsoft.com/office/officeart/2008/layout/HorizontalMultiLevelHierarchy"/>
    <dgm:cxn modelId="{5BFAC7B7-5E1E-4C5B-BD15-FE0F0947E97C}" type="presOf" srcId="{D297A6DE-3CD5-744C-AE98-A726FA8D7DD5}" destId="{F9CE37E5-A791-B542-9E0C-F10201EF94F8}" srcOrd="0" destOrd="0" presId="urn:microsoft.com/office/officeart/2008/layout/HorizontalMultiLevelHierarchy"/>
    <dgm:cxn modelId="{0B52325F-A8B6-421E-A508-9694C6E80111}" type="presOf" srcId="{99090C9E-959D-7F4F-B85A-1E05019979CB}" destId="{4FA3836D-80AC-2446-AB92-5A9E6CCD8C43}" srcOrd="1" destOrd="0" presId="urn:microsoft.com/office/officeart/2008/layout/HorizontalMultiLevelHierarchy"/>
    <dgm:cxn modelId="{219D44F9-1D63-42F2-A6A4-6FC1FFDE0FF9}" type="presOf" srcId="{08E7F0C7-744D-B642-8668-4BBB99D98B7E}" destId="{6611791C-7206-D440-8CC3-C211169DB64F}" srcOrd="0" destOrd="0" presId="urn:microsoft.com/office/officeart/2008/layout/HorizontalMultiLevelHierarchy"/>
    <dgm:cxn modelId="{A48869F1-2812-44D5-8F25-BD708FDB41E6}" type="presOf" srcId="{6A0DE127-D48E-B74A-8F69-CBEFD0FE1948}" destId="{27022804-3F14-B94F-BE88-3060FE83A215}" srcOrd="1" destOrd="0" presId="urn:microsoft.com/office/officeart/2008/layout/HorizontalMultiLevelHierarchy"/>
    <dgm:cxn modelId="{E39E2B5F-7183-49C0-A239-5AB6787C6CD1}" type="presOf" srcId="{5586F08C-E8F1-5942-A969-9680E0A901B9}" destId="{53E954B8-F13D-A346-A9EA-83902A4E3476}" srcOrd="1" destOrd="0" presId="urn:microsoft.com/office/officeart/2008/layout/HorizontalMultiLevelHierarchy"/>
    <dgm:cxn modelId="{AC27928D-3333-4B48-A193-25BC44040982}" type="presOf" srcId="{5586F08C-E8F1-5942-A969-9680E0A901B9}" destId="{B2742506-3ED3-064A-AF4C-C99E2522ADC0}" srcOrd="0" destOrd="0" presId="urn:microsoft.com/office/officeart/2008/layout/HorizontalMultiLevelHierarchy"/>
    <dgm:cxn modelId="{9EBECAF8-9528-4D17-B844-440EAB7930CA}" type="presOf" srcId="{D9A60DBF-7C5F-7A4F-BA58-F2F6C91276DC}" destId="{4990F983-F13D-5840-976C-6C2EE23C1E38}" srcOrd="0" destOrd="0" presId="urn:microsoft.com/office/officeart/2008/layout/HorizontalMultiLevelHierarchy"/>
    <dgm:cxn modelId="{A202C5C6-26F9-4CF6-B689-5739A29817D2}" type="presOf" srcId="{4685BD2D-FD8A-8B48-8180-492B14CB2D22}" destId="{B3F73185-D348-8449-8D5D-1FDDA2D91B7C}" srcOrd="0" destOrd="0" presId="urn:microsoft.com/office/officeart/2008/layout/HorizontalMultiLevelHierarchy"/>
    <dgm:cxn modelId="{E0A2C205-D386-4B4C-8698-7AF88E6F2237}" type="presOf" srcId="{4ED9EB9D-7DF9-5F46-BF07-C12876C036B7}" destId="{3F610727-2D43-8349-ABEC-A70EBB7A00C8}" srcOrd="0" destOrd="0" presId="urn:microsoft.com/office/officeart/2008/layout/HorizontalMultiLevelHierarchy"/>
    <dgm:cxn modelId="{13A81FEF-5B51-4A0F-87BE-490CD07A728C}" type="presOf" srcId="{02C96ED2-1911-1741-A652-5EA0FE8D88F7}" destId="{A666F864-EE8D-5143-A586-7CFB88158A9F}" srcOrd="0" destOrd="0" presId="urn:microsoft.com/office/officeart/2008/layout/HorizontalMultiLevelHierarchy"/>
    <dgm:cxn modelId="{68D9C045-37B8-4B9F-8FF8-9DCC1E588EFF}" type="presOf" srcId="{DC4CB0C9-AB7E-6742-9F80-64F35D728528}" destId="{48EC6F08-0D64-AC4F-8B48-DD8DF5A5F397}" srcOrd="0" destOrd="0" presId="urn:microsoft.com/office/officeart/2008/layout/HorizontalMultiLevelHierarchy"/>
    <dgm:cxn modelId="{9BCEE89B-4B7E-482B-B73F-E3615431D828}" type="presOf" srcId="{8A1C1F17-251C-184F-91EB-46E6CF09DE7F}" destId="{5D46100F-1D71-1648-995A-767EBF794DEA}" srcOrd="0" destOrd="0" presId="urn:microsoft.com/office/officeart/2008/layout/HorizontalMultiLevelHierarchy"/>
    <dgm:cxn modelId="{2B1E3841-E529-5548-9D83-09A4AEB96732}" srcId="{6EAB4228-419D-5246-81D1-0E2A0F6C724F}" destId="{D297A6DE-3CD5-744C-AE98-A726FA8D7DD5}" srcOrd="2" destOrd="0" parTransId="{480CD431-A9CF-184F-A4D2-27D43E8F8310}" sibTransId="{61B13D24-63C7-3744-9C86-BEF3C4D90946}"/>
    <dgm:cxn modelId="{2293977C-AA5A-4971-975A-5BD2E7AE60AF}" type="presOf" srcId="{480CD431-A9CF-184F-A4D2-27D43E8F8310}" destId="{1AA89AC6-CD72-8148-8FC5-BA6A2D158317}" srcOrd="1" destOrd="0" presId="urn:microsoft.com/office/officeart/2008/layout/HorizontalMultiLevelHierarchy"/>
    <dgm:cxn modelId="{73196AFD-1FD7-6E44-823B-04B6FB0A96CD}" srcId="{DC4CB0C9-AB7E-6742-9F80-64F35D728528}" destId="{B557223A-8040-3B4B-923F-B55C1003B3CC}" srcOrd="0" destOrd="0" parTransId="{CF3CC075-6496-744F-BA7E-DC497D0F6EDC}" sibTransId="{5A78FCE8-8E49-3440-8A21-B67CD596EA69}"/>
    <dgm:cxn modelId="{1B80FEE2-C79A-403D-AAE6-F94039141533}" type="presOf" srcId="{41E90342-3119-AB45-932E-F86DD4FF2169}" destId="{0919CEB8-E200-4449-BF7E-791E4726EBC7}" srcOrd="0" destOrd="0" presId="urn:microsoft.com/office/officeart/2008/layout/HorizontalMultiLevelHierarchy"/>
    <dgm:cxn modelId="{2479A6CA-F287-41C4-B986-11068EEDD759}" type="presOf" srcId="{B557223A-8040-3B4B-923F-B55C1003B3CC}" destId="{20D57041-BCA6-F643-8825-E99F2FB28F05}" srcOrd="0" destOrd="0" presId="urn:microsoft.com/office/officeart/2008/layout/HorizontalMultiLevelHierarchy"/>
    <dgm:cxn modelId="{01196A90-71EC-4718-83B7-87CB846DD04C}" type="presOf" srcId="{CF3CC075-6496-744F-BA7E-DC497D0F6EDC}" destId="{DBED1875-2D47-5E4C-A501-0BF2911E7D2B}" srcOrd="0" destOrd="0" presId="urn:microsoft.com/office/officeart/2008/layout/HorizontalMultiLevelHierarchy"/>
    <dgm:cxn modelId="{3B09E95F-CA37-644B-AE23-D97702B3E860}" srcId="{6EAB4228-419D-5246-81D1-0E2A0F6C724F}" destId="{4685BD2D-FD8A-8B48-8180-492B14CB2D22}" srcOrd="0" destOrd="0" parTransId="{99090C9E-959D-7F4F-B85A-1E05019979CB}" sibTransId="{D56BC7D1-AF18-B84C-9F62-7E464E7D8642}"/>
    <dgm:cxn modelId="{020760D9-AEE2-411D-8CDA-47C76CD19739}" type="presOf" srcId="{7BFC3CC2-629B-0640-BC08-D01D577A21A6}" destId="{F64EBFC8-2001-F943-8CE6-6C02DF1E03AD}" srcOrd="0" destOrd="0" presId="urn:microsoft.com/office/officeart/2008/layout/HorizontalMultiLevelHierarchy"/>
    <dgm:cxn modelId="{5498B432-9EB0-4754-9B91-FC1C5E4F0784}" type="presParOf" srcId="{DDA33A33-8A45-D743-AF53-FDE725676134}" destId="{70C64D3B-4697-6F4E-9468-5E0958F607F8}" srcOrd="0" destOrd="0" presId="urn:microsoft.com/office/officeart/2008/layout/HorizontalMultiLevelHierarchy"/>
    <dgm:cxn modelId="{2B79129B-6122-4D91-B694-69107AF14024}" type="presParOf" srcId="{70C64D3B-4697-6F4E-9468-5E0958F607F8}" destId="{84EDCFC5-AAF8-8246-960A-39F31DB518E6}" srcOrd="0" destOrd="0" presId="urn:microsoft.com/office/officeart/2008/layout/HorizontalMultiLevelHierarchy"/>
    <dgm:cxn modelId="{6239E6AB-C053-4351-9F0C-91F5ACCE910C}" type="presParOf" srcId="{70C64D3B-4697-6F4E-9468-5E0958F607F8}" destId="{613926E7-B140-5046-828C-4F0D999D5BCA}" srcOrd="1" destOrd="0" presId="urn:microsoft.com/office/officeart/2008/layout/HorizontalMultiLevelHierarchy"/>
    <dgm:cxn modelId="{2B10C8DE-B59A-4417-A418-D815542A5C11}" type="presParOf" srcId="{613926E7-B140-5046-828C-4F0D999D5BCA}" destId="{6CD238C9-7274-5D46-B379-0C0F4A66B2DB}" srcOrd="0" destOrd="0" presId="urn:microsoft.com/office/officeart/2008/layout/HorizontalMultiLevelHierarchy"/>
    <dgm:cxn modelId="{0591E373-D690-453B-B48E-E3BE7502983D}" type="presParOf" srcId="{6CD238C9-7274-5D46-B379-0C0F4A66B2DB}" destId="{4FA3836D-80AC-2446-AB92-5A9E6CCD8C43}" srcOrd="0" destOrd="0" presId="urn:microsoft.com/office/officeart/2008/layout/HorizontalMultiLevelHierarchy"/>
    <dgm:cxn modelId="{4A2DA178-1A23-424D-8DC0-164082C3EEC2}" type="presParOf" srcId="{613926E7-B140-5046-828C-4F0D999D5BCA}" destId="{B0B0BFFB-A851-264C-BEF5-4FEFE5D3229D}" srcOrd="1" destOrd="0" presId="urn:microsoft.com/office/officeart/2008/layout/HorizontalMultiLevelHierarchy"/>
    <dgm:cxn modelId="{1D4C21E2-26D1-461F-8F5F-B2B8AAB5BA18}" type="presParOf" srcId="{B0B0BFFB-A851-264C-BEF5-4FEFE5D3229D}" destId="{B3F73185-D348-8449-8D5D-1FDDA2D91B7C}" srcOrd="0" destOrd="0" presId="urn:microsoft.com/office/officeart/2008/layout/HorizontalMultiLevelHierarchy"/>
    <dgm:cxn modelId="{A8CF5902-3AF5-402B-95DE-1B8FDD767164}" type="presParOf" srcId="{B0B0BFFB-A851-264C-BEF5-4FEFE5D3229D}" destId="{7CC6CEB8-3A00-B544-AC5E-A3EB6C48D54D}" srcOrd="1" destOrd="0" presId="urn:microsoft.com/office/officeart/2008/layout/HorizontalMultiLevelHierarchy"/>
    <dgm:cxn modelId="{34854A57-0810-463F-B203-B214D238A932}" type="presParOf" srcId="{7CC6CEB8-3A00-B544-AC5E-A3EB6C48D54D}" destId="{5D46100F-1D71-1648-995A-767EBF794DEA}" srcOrd="0" destOrd="0" presId="urn:microsoft.com/office/officeart/2008/layout/HorizontalMultiLevelHierarchy"/>
    <dgm:cxn modelId="{F2F69159-15DA-4E1E-B678-0BE70DC6B3FB}" type="presParOf" srcId="{5D46100F-1D71-1648-995A-767EBF794DEA}" destId="{3746DC92-8706-6549-933F-494CA34C8155}" srcOrd="0" destOrd="0" presId="urn:microsoft.com/office/officeart/2008/layout/HorizontalMultiLevelHierarchy"/>
    <dgm:cxn modelId="{AD9A8296-95A1-4130-9CB4-A4C436BC77F7}" type="presParOf" srcId="{7CC6CEB8-3A00-B544-AC5E-A3EB6C48D54D}" destId="{89E431F9-5704-D54C-8D15-E68E1D0F151A}" srcOrd="1" destOrd="0" presId="urn:microsoft.com/office/officeart/2008/layout/HorizontalMultiLevelHierarchy"/>
    <dgm:cxn modelId="{47A17BEB-B02B-4CF8-BB54-55B5C8BC1E9A}" type="presParOf" srcId="{89E431F9-5704-D54C-8D15-E68E1D0F151A}" destId="{ED540538-5171-964E-9025-AE863D2256D4}" srcOrd="0" destOrd="0" presId="urn:microsoft.com/office/officeart/2008/layout/HorizontalMultiLevelHierarchy"/>
    <dgm:cxn modelId="{97434E16-9787-460A-B42E-C860F39F9C3B}" type="presParOf" srcId="{89E431F9-5704-D54C-8D15-E68E1D0F151A}" destId="{A2601CB2-E93C-D843-B8B3-A004952E18CA}" srcOrd="1" destOrd="0" presId="urn:microsoft.com/office/officeart/2008/layout/HorizontalMultiLevelHierarchy"/>
    <dgm:cxn modelId="{EAECDA17-153E-404D-912F-28A8E13AD4C3}" type="presParOf" srcId="{613926E7-B140-5046-828C-4F0D999D5BCA}" destId="{E65B0270-4922-4A4F-87C8-959B5ED0ABEA}" srcOrd="2" destOrd="0" presId="urn:microsoft.com/office/officeart/2008/layout/HorizontalMultiLevelHierarchy"/>
    <dgm:cxn modelId="{42C35983-02A0-4844-B5F8-0D8EE6516108}" type="presParOf" srcId="{E65B0270-4922-4A4F-87C8-959B5ED0ABEA}" destId="{7232DE43-E4E5-5B46-8FB2-D37E7FC1281D}" srcOrd="0" destOrd="0" presId="urn:microsoft.com/office/officeart/2008/layout/HorizontalMultiLevelHierarchy"/>
    <dgm:cxn modelId="{9E670229-F17C-4326-AA43-288FB48AD074}" type="presParOf" srcId="{613926E7-B140-5046-828C-4F0D999D5BCA}" destId="{9846ED80-B5CE-AC48-9A8F-EC3AD95F32C2}" srcOrd="3" destOrd="0" presId="urn:microsoft.com/office/officeart/2008/layout/HorizontalMultiLevelHierarchy"/>
    <dgm:cxn modelId="{332CC7F8-AF1B-4EE6-A2E4-46E45BF34C40}" type="presParOf" srcId="{9846ED80-B5CE-AC48-9A8F-EC3AD95F32C2}" destId="{4990F983-F13D-5840-976C-6C2EE23C1E38}" srcOrd="0" destOrd="0" presId="urn:microsoft.com/office/officeart/2008/layout/HorizontalMultiLevelHierarchy"/>
    <dgm:cxn modelId="{988B0060-3BEE-49EE-9D0C-0E55365F2B8D}" type="presParOf" srcId="{9846ED80-B5CE-AC48-9A8F-EC3AD95F32C2}" destId="{FC64B737-67A5-BF43-98E2-2835DE6269CA}" srcOrd="1" destOrd="0" presId="urn:microsoft.com/office/officeart/2008/layout/HorizontalMultiLevelHierarchy"/>
    <dgm:cxn modelId="{4E620D2E-230C-4A6E-9061-4AC57E646C7C}" type="presParOf" srcId="{FC64B737-67A5-BF43-98E2-2835DE6269CA}" destId="{4AF86EB2-199F-554D-A643-B13D9D415631}" srcOrd="0" destOrd="0" presId="urn:microsoft.com/office/officeart/2008/layout/HorizontalMultiLevelHierarchy"/>
    <dgm:cxn modelId="{0B5CCE3A-5655-4618-B46A-EBA1A7F49609}" type="presParOf" srcId="{4AF86EB2-199F-554D-A643-B13D9D415631}" destId="{27022804-3F14-B94F-BE88-3060FE83A215}" srcOrd="0" destOrd="0" presId="urn:microsoft.com/office/officeart/2008/layout/HorizontalMultiLevelHierarchy"/>
    <dgm:cxn modelId="{1970F60D-F125-425A-A900-C6D4809E6509}" type="presParOf" srcId="{FC64B737-67A5-BF43-98E2-2835DE6269CA}" destId="{28EC747D-F4DF-674B-8B66-05314E785686}" srcOrd="1" destOrd="0" presId="urn:microsoft.com/office/officeart/2008/layout/HorizontalMultiLevelHierarchy"/>
    <dgm:cxn modelId="{89131C2C-E598-4E68-BBEB-8D2539B58783}" type="presParOf" srcId="{28EC747D-F4DF-674B-8B66-05314E785686}" destId="{0919CEB8-E200-4449-BF7E-791E4726EBC7}" srcOrd="0" destOrd="0" presId="urn:microsoft.com/office/officeart/2008/layout/HorizontalMultiLevelHierarchy"/>
    <dgm:cxn modelId="{CA9EE564-EEDD-4B9A-AA79-954E608B78C0}" type="presParOf" srcId="{28EC747D-F4DF-674B-8B66-05314E785686}" destId="{422FC516-8A81-B04C-9270-0C5285955E83}" srcOrd="1" destOrd="0" presId="urn:microsoft.com/office/officeart/2008/layout/HorizontalMultiLevelHierarchy"/>
    <dgm:cxn modelId="{28EEC546-65ED-482E-95D3-D27BFCBA996C}" type="presParOf" srcId="{FC64B737-67A5-BF43-98E2-2835DE6269CA}" destId="{A666F864-EE8D-5143-A586-7CFB88158A9F}" srcOrd="2" destOrd="0" presId="urn:microsoft.com/office/officeart/2008/layout/HorizontalMultiLevelHierarchy"/>
    <dgm:cxn modelId="{99B2E6BD-E63A-48E5-A6DF-7C310D09284C}" type="presParOf" srcId="{A666F864-EE8D-5143-A586-7CFB88158A9F}" destId="{F18F3838-0DBA-4E40-BEEB-7E9DD3D71128}" srcOrd="0" destOrd="0" presId="urn:microsoft.com/office/officeart/2008/layout/HorizontalMultiLevelHierarchy"/>
    <dgm:cxn modelId="{EDF9FB31-D3F5-4829-BC6C-40F107A860AB}" type="presParOf" srcId="{FC64B737-67A5-BF43-98E2-2835DE6269CA}" destId="{C92077C3-AAF1-A740-8FD3-0B7817A608B0}" srcOrd="3" destOrd="0" presId="urn:microsoft.com/office/officeart/2008/layout/HorizontalMultiLevelHierarchy"/>
    <dgm:cxn modelId="{C0526381-2F15-4C77-812A-D89F0D63E5CD}" type="presParOf" srcId="{C92077C3-AAF1-A740-8FD3-0B7817A608B0}" destId="{6611791C-7206-D440-8CC3-C211169DB64F}" srcOrd="0" destOrd="0" presId="urn:microsoft.com/office/officeart/2008/layout/HorizontalMultiLevelHierarchy"/>
    <dgm:cxn modelId="{15D086D9-47A5-40FC-A17E-FB93E259F7FA}" type="presParOf" srcId="{C92077C3-AAF1-A740-8FD3-0B7817A608B0}" destId="{C23E69EB-D5C4-7549-8B4F-A97257E840B2}" srcOrd="1" destOrd="0" presId="urn:microsoft.com/office/officeart/2008/layout/HorizontalMultiLevelHierarchy"/>
    <dgm:cxn modelId="{4FA27BCB-E6A5-4241-ADB7-61E7A0D711D7}" type="presParOf" srcId="{613926E7-B140-5046-828C-4F0D999D5BCA}" destId="{B5A7DCA5-9B62-BA47-9A3F-3D39BE53FD8C}" srcOrd="4" destOrd="0" presId="urn:microsoft.com/office/officeart/2008/layout/HorizontalMultiLevelHierarchy"/>
    <dgm:cxn modelId="{3C4D1D56-83A0-405A-B0C8-A6EAF11A2675}" type="presParOf" srcId="{B5A7DCA5-9B62-BA47-9A3F-3D39BE53FD8C}" destId="{1AA89AC6-CD72-8148-8FC5-BA6A2D158317}" srcOrd="0" destOrd="0" presId="urn:microsoft.com/office/officeart/2008/layout/HorizontalMultiLevelHierarchy"/>
    <dgm:cxn modelId="{8685DE0D-E3A4-42C1-AF11-EE3F87FE9118}" type="presParOf" srcId="{613926E7-B140-5046-828C-4F0D999D5BCA}" destId="{EEBFA441-3BA3-084B-92AF-5BC0992ACA53}" srcOrd="5" destOrd="0" presId="urn:microsoft.com/office/officeart/2008/layout/HorizontalMultiLevelHierarchy"/>
    <dgm:cxn modelId="{CF3D8AE9-7BCD-4547-BCCE-85EF76E5E89A}" type="presParOf" srcId="{EEBFA441-3BA3-084B-92AF-5BC0992ACA53}" destId="{F9CE37E5-A791-B542-9E0C-F10201EF94F8}" srcOrd="0" destOrd="0" presId="urn:microsoft.com/office/officeart/2008/layout/HorizontalMultiLevelHierarchy"/>
    <dgm:cxn modelId="{A6B0B8D9-59EC-42BB-937E-A0BBEF6623AF}" type="presParOf" srcId="{EEBFA441-3BA3-084B-92AF-5BC0992ACA53}" destId="{9F280B2A-CD5B-BF4A-B907-02F71D96756C}" srcOrd="1" destOrd="0" presId="urn:microsoft.com/office/officeart/2008/layout/HorizontalMultiLevelHierarchy"/>
    <dgm:cxn modelId="{970160F0-B8A0-4093-80C7-219D256EC253}" type="presParOf" srcId="{613926E7-B140-5046-828C-4F0D999D5BCA}" destId="{3F610727-2D43-8349-ABEC-A70EBB7A00C8}" srcOrd="6" destOrd="0" presId="urn:microsoft.com/office/officeart/2008/layout/HorizontalMultiLevelHierarchy"/>
    <dgm:cxn modelId="{B043DCB2-30FB-4E80-9841-4E94B47282BA}" type="presParOf" srcId="{3F610727-2D43-8349-ABEC-A70EBB7A00C8}" destId="{28E55CBD-D81A-BA4B-B0E8-D3AF1AA3F945}" srcOrd="0" destOrd="0" presId="urn:microsoft.com/office/officeart/2008/layout/HorizontalMultiLevelHierarchy"/>
    <dgm:cxn modelId="{46808FA6-386D-480B-94F1-BDC2E3755A75}" type="presParOf" srcId="{613926E7-B140-5046-828C-4F0D999D5BCA}" destId="{B2774CAC-E347-5940-AF41-FF6E02809577}" srcOrd="7" destOrd="0" presId="urn:microsoft.com/office/officeart/2008/layout/HorizontalMultiLevelHierarchy"/>
    <dgm:cxn modelId="{5DE0067A-408F-4F45-B95B-CDE3CC793BE8}" type="presParOf" srcId="{B2774CAC-E347-5940-AF41-FF6E02809577}" destId="{48EC6F08-0D64-AC4F-8B48-DD8DF5A5F397}" srcOrd="0" destOrd="0" presId="urn:microsoft.com/office/officeart/2008/layout/HorizontalMultiLevelHierarchy"/>
    <dgm:cxn modelId="{499E0E98-783F-46AD-A453-774F44F1D587}" type="presParOf" srcId="{B2774CAC-E347-5940-AF41-FF6E02809577}" destId="{E7790244-A838-FA48-A94A-31CB7EA69DCB}" srcOrd="1" destOrd="0" presId="urn:microsoft.com/office/officeart/2008/layout/HorizontalMultiLevelHierarchy"/>
    <dgm:cxn modelId="{AD3AC367-5E29-4CC3-AF93-5CAFD9C7D1B6}" type="presParOf" srcId="{E7790244-A838-FA48-A94A-31CB7EA69DCB}" destId="{DBED1875-2D47-5E4C-A501-0BF2911E7D2B}" srcOrd="0" destOrd="0" presId="urn:microsoft.com/office/officeart/2008/layout/HorizontalMultiLevelHierarchy"/>
    <dgm:cxn modelId="{847BDFD5-2985-41EA-8920-F4FA3C1F5648}" type="presParOf" srcId="{DBED1875-2D47-5E4C-A501-0BF2911E7D2B}" destId="{FFD312A4-B210-2042-B3EF-9D66660706E5}" srcOrd="0" destOrd="0" presId="urn:microsoft.com/office/officeart/2008/layout/HorizontalMultiLevelHierarchy"/>
    <dgm:cxn modelId="{47980C14-BAA7-4114-9BD2-8790141D2A39}" type="presParOf" srcId="{E7790244-A838-FA48-A94A-31CB7EA69DCB}" destId="{34693908-0204-3E45-9111-504D3D76AE30}" srcOrd="1" destOrd="0" presId="urn:microsoft.com/office/officeart/2008/layout/HorizontalMultiLevelHierarchy"/>
    <dgm:cxn modelId="{1F2A479A-902F-45DB-AAC8-A55A665AA7C7}" type="presParOf" srcId="{34693908-0204-3E45-9111-504D3D76AE30}" destId="{20D57041-BCA6-F643-8825-E99F2FB28F05}" srcOrd="0" destOrd="0" presId="urn:microsoft.com/office/officeart/2008/layout/HorizontalMultiLevelHierarchy"/>
    <dgm:cxn modelId="{1EC0AE2D-99AA-4C3A-BADB-CB450255B125}" type="presParOf" srcId="{34693908-0204-3E45-9111-504D3D76AE30}" destId="{63585287-B980-B949-A703-BCB2FBAB3FA4}" srcOrd="1" destOrd="0" presId="urn:microsoft.com/office/officeart/2008/layout/HorizontalMultiLevelHierarchy"/>
    <dgm:cxn modelId="{16EEB0B7-D614-4901-B82C-41468A6EEEC1}" type="presParOf" srcId="{E7790244-A838-FA48-A94A-31CB7EA69DCB}" destId="{1B7DE7FB-0832-AD4A-8474-68900EB085A2}" srcOrd="2" destOrd="0" presId="urn:microsoft.com/office/officeart/2008/layout/HorizontalMultiLevelHierarchy"/>
    <dgm:cxn modelId="{12E2BFD1-8C85-4FFE-AE79-4B7D9ACA25F4}" type="presParOf" srcId="{1B7DE7FB-0832-AD4A-8474-68900EB085A2}" destId="{715E52DE-7347-B74B-826C-4EF8265FF42A}" srcOrd="0" destOrd="0" presId="urn:microsoft.com/office/officeart/2008/layout/HorizontalMultiLevelHierarchy"/>
    <dgm:cxn modelId="{1430D211-6FB1-46FE-B7B3-24C4A2C0B6FA}" type="presParOf" srcId="{E7790244-A838-FA48-A94A-31CB7EA69DCB}" destId="{832302C8-A8C6-D244-AA76-40AC4FF73A68}" srcOrd="3" destOrd="0" presId="urn:microsoft.com/office/officeart/2008/layout/HorizontalMultiLevelHierarchy"/>
    <dgm:cxn modelId="{32750712-1561-414C-936C-59E536DFFB47}" type="presParOf" srcId="{832302C8-A8C6-D244-AA76-40AC4FF73A68}" destId="{0D5DDECF-8D58-C242-B701-D4ADB090A6C7}" srcOrd="0" destOrd="0" presId="urn:microsoft.com/office/officeart/2008/layout/HorizontalMultiLevelHierarchy"/>
    <dgm:cxn modelId="{80525D4E-D403-4605-AF64-EFEC7E0F3A5E}" type="presParOf" srcId="{832302C8-A8C6-D244-AA76-40AC4FF73A68}" destId="{0A1A7A9B-5317-0A48-9CED-FEA048C0F716}" srcOrd="1" destOrd="0" presId="urn:microsoft.com/office/officeart/2008/layout/HorizontalMultiLevelHierarchy"/>
    <dgm:cxn modelId="{32201B66-330B-46A6-8D0B-EA4CE7429162}" type="presParOf" srcId="{E7790244-A838-FA48-A94A-31CB7EA69DCB}" destId="{B2742506-3ED3-064A-AF4C-C99E2522ADC0}" srcOrd="4" destOrd="0" presId="urn:microsoft.com/office/officeart/2008/layout/HorizontalMultiLevelHierarchy"/>
    <dgm:cxn modelId="{872E23D5-A016-40D5-BC90-B58813182C3B}" type="presParOf" srcId="{B2742506-3ED3-064A-AF4C-C99E2522ADC0}" destId="{53E954B8-F13D-A346-A9EA-83902A4E3476}" srcOrd="0" destOrd="0" presId="urn:microsoft.com/office/officeart/2008/layout/HorizontalMultiLevelHierarchy"/>
    <dgm:cxn modelId="{7E2AD6FC-1EDE-4E28-985C-67E3DB3C5221}" type="presParOf" srcId="{E7790244-A838-FA48-A94A-31CB7EA69DCB}" destId="{427F26F6-8E39-A645-ABDC-ECA0CD2BD632}" srcOrd="5" destOrd="0" presId="urn:microsoft.com/office/officeart/2008/layout/HorizontalMultiLevelHierarchy"/>
    <dgm:cxn modelId="{D8D3D922-57D4-45E5-9B5D-C091D110F67F}" type="presParOf" srcId="{427F26F6-8E39-A645-ABDC-ECA0CD2BD632}" destId="{F64EBFC8-2001-F943-8CE6-6C02DF1E03AD}" srcOrd="0" destOrd="0" presId="urn:microsoft.com/office/officeart/2008/layout/HorizontalMultiLevelHierarchy"/>
    <dgm:cxn modelId="{6478B682-AC27-4DB2-ACDE-9E967630F7E3}" type="presParOf" srcId="{427F26F6-8E39-A645-ABDC-ECA0CD2BD632}" destId="{051845DF-BDD2-D042-825A-F27AA713FB99}" srcOrd="1" destOrd="0" presId="urn:microsoft.com/office/officeart/2008/layout/HorizontalMultiLevelHierarchy"/>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7C9C518-F9A3-774F-AFCA-0054337FBE3E}" type="doc">
      <dgm:prSet loTypeId="urn:microsoft.com/office/officeart/2005/8/layout/orgChart1" loCatId="" qsTypeId="urn:microsoft.com/office/officeart/2005/8/quickstyle/simple4" qsCatId="simple" csTypeId="urn:microsoft.com/office/officeart/2005/8/colors/colorful4" csCatId="colorful" phldr="1"/>
      <dgm:spPr/>
      <dgm:t>
        <a:bodyPr/>
        <a:lstStyle/>
        <a:p>
          <a:endParaRPr lang="en-US"/>
        </a:p>
      </dgm:t>
    </dgm:pt>
    <dgm:pt modelId="{8FB94B0F-9F75-8A47-BC25-8ACD5379694B}">
      <dgm:prSet phldrT="[Text]"/>
      <dgm:spPr/>
      <dgm:t>
        <a:bodyPr/>
        <a:lstStyle/>
        <a:p>
          <a:r>
            <a:rPr lang="en-US" dirty="0" smtClean="0"/>
            <a:t>Evaluation</a:t>
          </a:r>
          <a:endParaRPr lang="en-US" dirty="0"/>
        </a:p>
      </dgm:t>
    </dgm:pt>
    <dgm:pt modelId="{9FF4A5DD-D09D-0E46-9036-F173161CB4FE}" type="parTrans" cxnId="{21AE7381-E67C-1647-82F1-F65E1AF53348}">
      <dgm:prSet/>
      <dgm:spPr/>
      <dgm:t>
        <a:bodyPr/>
        <a:lstStyle/>
        <a:p>
          <a:endParaRPr lang="en-US"/>
        </a:p>
      </dgm:t>
    </dgm:pt>
    <dgm:pt modelId="{D6B6BA15-0BFF-7143-BB56-09C55AB12253}" type="sibTrans" cxnId="{21AE7381-E67C-1647-82F1-F65E1AF53348}">
      <dgm:prSet/>
      <dgm:spPr/>
      <dgm:t>
        <a:bodyPr/>
        <a:lstStyle/>
        <a:p>
          <a:endParaRPr lang="en-US"/>
        </a:p>
      </dgm:t>
    </dgm:pt>
    <dgm:pt modelId="{87ADFFCA-DEB0-BD4F-8F37-99B15953C52F}">
      <dgm:prSet phldrT="[Text]"/>
      <dgm:spPr/>
      <dgm:t>
        <a:bodyPr/>
        <a:lstStyle/>
        <a:p>
          <a:r>
            <a:rPr lang="en-US" dirty="0" smtClean="0"/>
            <a:t>Comparison</a:t>
          </a:r>
          <a:endParaRPr lang="en-US" dirty="0"/>
        </a:p>
      </dgm:t>
    </dgm:pt>
    <dgm:pt modelId="{B2FF3DDD-265F-0947-AD35-588C07D2E1B5}" type="parTrans" cxnId="{0302ED38-531F-664A-A99C-DC92C351EF4F}">
      <dgm:prSet/>
      <dgm:spPr/>
      <dgm:t>
        <a:bodyPr/>
        <a:lstStyle/>
        <a:p>
          <a:endParaRPr lang="en-US"/>
        </a:p>
      </dgm:t>
    </dgm:pt>
    <dgm:pt modelId="{15B633E7-E12D-5D49-BD93-189FDD136FC8}" type="sibTrans" cxnId="{0302ED38-531F-664A-A99C-DC92C351EF4F}">
      <dgm:prSet/>
      <dgm:spPr/>
      <dgm:t>
        <a:bodyPr/>
        <a:lstStyle/>
        <a:p>
          <a:endParaRPr lang="en-US"/>
        </a:p>
      </dgm:t>
    </dgm:pt>
    <dgm:pt modelId="{ED2C741E-6F27-E043-802F-CE1BC3D350BF}">
      <dgm:prSet phldrT="[Text]"/>
      <dgm:spPr/>
      <dgm:t>
        <a:bodyPr/>
        <a:lstStyle/>
        <a:p>
          <a:r>
            <a:rPr lang="en-US" dirty="0" smtClean="0"/>
            <a:t>Quantification</a:t>
          </a:r>
        </a:p>
        <a:p>
          <a:r>
            <a:rPr lang="en-US" dirty="0" smtClean="0"/>
            <a:t>(of the relation)</a:t>
          </a:r>
          <a:endParaRPr lang="en-US" dirty="0"/>
        </a:p>
      </dgm:t>
    </dgm:pt>
    <dgm:pt modelId="{9955C7D1-98CB-2B4F-910F-46C5F315F2CD}" type="parTrans" cxnId="{9A3560E4-D3AC-3A46-9FD1-26BAC60C423E}">
      <dgm:prSet/>
      <dgm:spPr/>
      <dgm:t>
        <a:bodyPr/>
        <a:lstStyle/>
        <a:p>
          <a:endParaRPr lang="en-US"/>
        </a:p>
      </dgm:t>
    </dgm:pt>
    <dgm:pt modelId="{4E619F88-3169-D64D-9AE9-F7474C6237EA}" type="sibTrans" cxnId="{9A3560E4-D3AC-3A46-9FD1-26BAC60C423E}">
      <dgm:prSet/>
      <dgm:spPr/>
      <dgm:t>
        <a:bodyPr/>
        <a:lstStyle/>
        <a:p>
          <a:endParaRPr lang="en-US"/>
        </a:p>
      </dgm:t>
    </dgm:pt>
    <dgm:pt modelId="{EBB7D20B-781F-6B47-A7BB-9D5E41D84EB7}">
      <dgm:prSet/>
      <dgm:spPr/>
      <dgm:t>
        <a:bodyPr/>
        <a:lstStyle/>
        <a:p>
          <a:r>
            <a:rPr lang="en-US" b="1" smtClean="0">
              <a:effectLst>
                <a:outerShdw blurRad="38100" dist="38100" dir="2700000" algn="tl">
                  <a:srgbClr val="000000"/>
                </a:outerShdw>
              </a:effectLst>
            </a:rPr>
            <a:t>with the established facts</a:t>
          </a:r>
          <a:endParaRPr lang="en-US"/>
        </a:p>
      </dgm:t>
    </dgm:pt>
    <dgm:pt modelId="{9C20DF3A-58EC-5B45-8481-5AAC1A20DB02}" type="parTrans" cxnId="{A80F83B4-07E3-8640-904A-D93159F24010}">
      <dgm:prSet/>
      <dgm:spPr/>
      <dgm:t>
        <a:bodyPr/>
        <a:lstStyle/>
        <a:p>
          <a:endParaRPr lang="en-US"/>
        </a:p>
      </dgm:t>
    </dgm:pt>
    <dgm:pt modelId="{CA29A5D7-BE66-CF4F-8FA2-9F14EC9FD1EC}" type="sibTrans" cxnId="{A80F83B4-07E3-8640-904A-D93159F24010}">
      <dgm:prSet/>
      <dgm:spPr/>
      <dgm:t>
        <a:bodyPr/>
        <a:lstStyle/>
        <a:p>
          <a:endParaRPr lang="en-US"/>
        </a:p>
      </dgm:t>
    </dgm:pt>
    <dgm:pt modelId="{01D60DE1-8AC5-4B4E-A8F1-BB76A33F6E77}">
      <dgm:prSet/>
      <dgm:spPr/>
      <dgm:t>
        <a:bodyPr/>
        <a:lstStyle/>
        <a:p>
          <a:r>
            <a:rPr lang="en-US" b="1" smtClean="0">
              <a:effectLst>
                <a:outerShdw blurRad="38100" dist="38100" dir="2700000" algn="tl">
                  <a:srgbClr val="000000"/>
                </a:outerShdw>
              </a:effectLst>
            </a:rPr>
            <a:t>by using analytic epidemiology</a:t>
          </a:r>
          <a:endParaRPr lang="en-US" dirty="0"/>
        </a:p>
      </dgm:t>
    </dgm:pt>
    <dgm:pt modelId="{574816E1-7F22-DE48-A0AC-223A3D10E6CE}" type="parTrans" cxnId="{75732500-4930-AC44-AA89-B324B14ECADC}">
      <dgm:prSet/>
      <dgm:spPr/>
      <dgm:t>
        <a:bodyPr/>
        <a:lstStyle/>
        <a:p>
          <a:endParaRPr lang="en-US"/>
        </a:p>
      </dgm:t>
    </dgm:pt>
    <dgm:pt modelId="{1BA43BFE-191F-8C45-AF8B-A2D2A13B7431}" type="sibTrans" cxnId="{75732500-4930-AC44-AA89-B324B14ECADC}">
      <dgm:prSet/>
      <dgm:spPr/>
      <dgm:t>
        <a:bodyPr/>
        <a:lstStyle/>
        <a:p>
          <a:endParaRPr lang="en-US"/>
        </a:p>
      </dgm:t>
    </dgm:pt>
    <dgm:pt modelId="{F6D85719-0587-2D48-924A-F5340349593A}" type="pres">
      <dgm:prSet presAssocID="{D7C9C518-F9A3-774F-AFCA-0054337FBE3E}" presName="hierChild1" presStyleCnt="0">
        <dgm:presLayoutVars>
          <dgm:orgChart val="1"/>
          <dgm:chPref val="1"/>
          <dgm:dir/>
          <dgm:animOne val="branch"/>
          <dgm:animLvl val="lvl"/>
          <dgm:resizeHandles/>
        </dgm:presLayoutVars>
      </dgm:prSet>
      <dgm:spPr/>
      <dgm:t>
        <a:bodyPr/>
        <a:lstStyle/>
        <a:p>
          <a:endParaRPr lang="en-US"/>
        </a:p>
      </dgm:t>
    </dgm:pt>
    <dgm:pt modelId="{F9F9C1D6-86CF-144E-BB6E-CF95E5508A67}" type="pres">
      <dgm:prSet presAssocID="{8FB94B0F-9F75-8A47-BC25-8ACD5379694B}" presName="hierRoot1" presStyleCnt="0">
        <dgm:presLayoutVars>
          <dgm:hierBranch val="init"/>
        </dgm:presLayoutVars>
      </dgm:prSet>
      <dgm:spPr/>
      <dgm:t>
        <a:bodyPr/>
        <a:lstStyle/>
        <a:p>
          <a:endParaRPr lang="en-US"/>
        </a:p>
      </dgm:t>
    </dgm:pt>
    <dgm:pt modelId="{3030AE22-5733-684D-81AE-41D3651B0A95}" type="pres">
      <dgm:prSet presAssocID="{8FB94B0F-9F75-8A47-BC25-8ACD5379694B}" presName="rootComposite1" presStyleCnt="0"/>
      <dgm:spPr/>
      <dgm:t>
        <a:bodyPr/>
        <a:lstStyle/>
        <a:p>
          <a:endParaRPr lang="en-US"/>
        </a:p>
      </dgm:t>
    </dgm:pt>
    <dgm:pt modelId="{A46F1F19-43BD-1B40-A359-4AA9ADED4C90}" type="pres">
      <dgm:prSet presAssocID="{8FB94B0F-9F75-8A47-BC25-8ACD5379694B}" presName="rootText1" presStyleLbl="node0" presStyleIdx="0" presStyleCnt="1">
        <dgm:presLayoutVars>
          <dgm:chPref val="3"/>
        </dgm:presLayoutVars>
      </dgm:prSet>
      <dgm:spPr/>
      <dgm:t>
        <a:bodyPr/>
        <a:lstStyle/>
        <a:p>
          <a:endParaRPr lang="en-US"/>
        </a:p>
      </dgm:t>
    </dgm:pt>
    <dgm:pt modelId="{2516BE6E-BF4D-DB44-A4B3-32AAEFCCE730}" type="pres">
      <dgm:prSet presAssocID="{8FB94B0F-9F75-8A47-BC25-8ACD5379694B}" presName="rootConnector1" presStyleLbl="node1" presStyleIdx="0" presStyleCnt="0"/>
      <dgm:spPr/>
      <dgm:t>
        <a:bodyPr/>
        <a:lstStyle/>
        <a:p>
          <a:endParaRPr lang="en-US"/>
        </a:p>
      </dgm:t>
    </dgm:pt>
    <dgm:pt modelId="{A5C770FF-F666-E747-8947-E1D312093ABE}" type="pres">
      <dgm:prSet presAssocID="{8FB94B0F-9F75-8A47-BC25-8ACD5379694B}" presName="hierChild2" presStyleCnt="0"/>
      <dgm:spPr/>
      <dgm:t>
        <a:bodyPr/>
        <a:lstStyle/>
        <a:p>
          <a:endParaRPr lang="en-US"/>
        </a:p>
      </dgm:t>
    </dgm:pt>
    <dgm:pt modelId="{283AA7DF-4B3D-B544-8A3F-B905A36D1857}" type="pres">
      <dgm:prSet presAssocID="{B2FF3DDD-265F-0947-AD35-588C07D2E1B5}" presName="Name37" presStyleLbl="parChTrans1D2" presStyleIdx="0" presStyleCnt="2"/>
      <dgm:spPr/>
      <dgm:t>
        <a:bodyPr/>
        <a:lstStyle/>
        <a:p>
          <a:endParaRPr lang="en-US"/>
        </a:p>
      </dgm:t>
    </dgm:pt>
    <dgm:pt modelId="{CD79C921-D820-8445-A923-0110B9B8A9B7}" type="pres">
      <dgm:prSet presAssocID="{87ADFFCA-DEB0-BD4F-8F37-99B15953C52F}" presName="hierRoot2" presStyleCnt="0">
        <dgm:presLayoutVars>
          <dgm:hierBranch val="init"/>
        </dgm:presLayoutVars>
      </dgm:prSet>
      <dgm:spPr/>
      <dgm:t>
        <a:bodyPr/>
        <a:lstStyle/>
        <a:p>
          <a:endParaRPr lang="en-US"/>
        </a:p>
      </dgm:t>
    </dgm:pt>
    <dgm:pt modelId="{36526B72-9751-6447-BC17-A9204310318D}" type="pres">
      <dgm:prSet presAssocID="{87ADFFCA-DEB0-BD4F-8F37-99B15953C52F}" presName="rootComposite" presStyleCnt="0"/>
      <dgm:spPr/>
      <dgm:t>
        <a:bodyPr/>
        <a:lstStyle/>
        <a:p>
          <a:endParaRPr lang="en-US"/>
        </a:p>
      </dgm:t>
    </dgm:pt>
    <dgm:pt modelId="{9FA243C9-0D14-C440-B3C1-2F774B0BCF2A}" type="pres">
      <dgm:prSet presAssocID="{87ADFFCA-DEB0-BD4F-8F37-99B15953C52F}" presName="rootText" presStyleLbl="node2" presStyleIdx="0" presStyleCnt="2">
        <dgm:presLayoutVars>
          <dgm:chPref val="3"/>
        </dgm:presLayoutVars>
      </dgm:prSet>
      <dgm:spPr/>
      <dgm:t>
        <a:bodyPr/>
        <a:lstStyle/>
        <a:p>
          <a:endParaRPr lang="en-US"/>
        </a:p>
      </dgm:t>
    </dgm:pt>
    <dgm:pt modelId="{BF72F2CD-735B-2F41-92CF-D98C5DBE6867}" type="pres">
      <dgm:prSet presAssocID="{87ADFFCA-DEB0-BD4F-8F37-99B15953C52F}" presName="rootConnector" presStyleLbl="node2" presStyleIdx="0" presStyleCnt="2"/>
      <dgm:spPr/>
      <dgm:t>
        <a:bodyPr/>
        <a:lstStyle/>
        <a:p>
          <a:endParaRPr lang="en-US"/>
        </a:p>
      </dgm:t>
    </dgm:pt>
    <dgm:pt modelId="{5995768D-4BE1-824C-9B84-0C4DF9194D75}" type="pres">
      <dgm:prSet presAssocID="{87ADFFCA-DEB0-BD4F-8F37-99B15953C52F}" presName="hierChild4" presStyleCnt="0"/>
      <dgm:spPr/>
      <dgm:t>
        <a:bodyPr/>
        <a:lstStyle/>
        <a:p>
          <a:endParaRPr lang="en-US"/>
        </a:p>
      </dgm:t>
    </dgm:pt>
    <dgm:pt modelId="{81D61FD9-EDD2-EB4A-9CBD-862A80DBD48B}" type="pres">
      <dgm:prSet presAssocID="{9C20DF3A-58EC-5B45-8481-5AAC1A20DB02}" presName="Name37" presStyleLbl="parChTrans1D3" presStyleIdx="0" presStyleCnt="2"/>
      <dgm:spPr/>
      <dgm:t>
        <a:bodyPr/>
        <a:lstStyle/>
        <a:p>
          <a:endParaRPr lang="en-US"/>
        </a:p>
      </dgm:t>
    </dgm:pt>
    <dgm:pt modelId="{4EE25798-B924-CB46-A8F6-C8F910135994}" type="pres">
      <dgm:prSet presAssocID="{EBB7D20B-781F-6B47-A7BB-9D5E41D84EB7}" presName="hierRoot2" presStyleCnt="0">
        <dgm:presLayoutVars>
          <dgm:hierBranch val="init"/>
        </dgm:presLayoutVars>
      </dgm:prSet>
      <dgm:spPr/>
      <dgm:t>
        <a:bodyPr/>
        <a:lstStyle/>
        <a:p>
          <a:endParaRPr lang="en-US"/>
        </a:p>
      </dgm:t>
    </dgm:pt>
    <dgm:pt modelId="{F08FEF95-A16F-B04F-B250-43ABB420327D}" type="pres">
      <dgm:prSet presAssocID="{EBB7D20B-781F-6B47-A7BB-9D5E41D84EB7}" presName="rootComposite" presStyleCnt="0"/>
      <dgm:spPr/>
      <dgm:t>
        <a:bodyPr/>
        <a:lstStyle/>
        <a:p>
          <a:endParaRPr lang="en-US"/>
        </a:p>
      </dgm:t>
    </dgm:pt>
    <dgm:pt modelId="{71ECF5A0-2376-8048-8009-DA65693AC262}" type="pres">
      <dgm:prSet presAssocID="{EBB7D20B-781F-6B47-A7BB-9D5E41D84EB7}" presName="rootText" presStyleLbl="node3" presStyleIdx="0" presStyleCnt="2">
        <dgm:presLayoutVars>
          <dgm:chPref val="3"/>
        </dgm:presLayoutVars>
      </dgm:prSet>
      <dgm:spPr/>
      <dgm:t>
        <a:bodyPr/>
        <a:lstStyle/>
        <a:p>
          <a:endParaRPr lang="en-US"/>
        </a:p>
      </dgm:t>
    </dgm:pt>
    <dgm:pt modelId="{2FBC6848-72FB-954D-BCE0-0A55B1D84ED3}" type="pres">
      <dgm:prSet presAssocID="{EBB7D20B-781F-6B47-A7BB-9D5E41D84EB7}" presName="rootConnector" presStyleLbl="node3" presStyleIdx="0" presStyleCnt="2"/>
      <dgm:spPr/>
      <dgm:t>
        <a:bodyPr/>
        <a:lstStyle/>
        <a:p>
          <a:endParaRPr lang="en-US"/>
        </a:p>
      </dgm:t>
    </dgm:pt>
    <dgm:pt modelId="{B8528188-CF6F-D846-9444-063FD740DEE2}" type="pres">
      <dgm:prSet presAssocID="{EBB7D20B-781F-6B47-A7BB-9D5E41D84EB7}" presName="hierChild4" presStyleCnt="0"/>
      <dgm:spPr/>
      <dgm:t>
        <a:bodyPr/>
        <a:lstStyle/>
        <a:p>
          <a:endParaRPr lang="en-US"/>
        </a:p>
      </dgm:t>
    </dgm:pt>
    <dgm:pt modelId="{2FB41F6F-F64D-B146-B912-4CDDFAE88CF5}" type="pres">
      <dgm:prSet presAssocID="{EBB7D20B-781F-6B47-A7BB-9D5E41D84EB7}" presName="hierChild5" presStyleCnt="0"/>
      <dgm:spPr/>
      <dgm:t>
        <a:bodyPr/>
        <a:lstStyle/>
        <a:p>
          <a:endParaRPr lang="en-US"/>
        </a:p>
      </dgm:t>
    </dgm:pt>
    <dgm:pt modelId="{D0C41FD8-3627-3D46-B3AE-DC85348C6860}" type="pres">
      <dgm:prSet presAssocID="{87ADFFCA-DEB0-BD4F-8F37-99B15953C52F}" presName="hierChild5" presStyleCnt="0"/>
      <dgm:spPr/>
      <dgm:t>
        <a:bodyPr/>
        <a:lstStyle/>
        <a:p>
          <a:endParaRPr lang="en-US"/>
        </a:p>
      </dgm:t>
    </dgm:pt>
    <dgm:pt modelId="{602FFF98-544E-A64C-8D75-DBBF59501AE6}" type="pres">
      <dgm:prSet presAssocID="{9955C7D1-98CB-2B4F-910F-46C5F315F2CD}" presName="Name37" presStyleLbl="parChTrans1D2" presStyleIdx="1" presStyleCnt="2"/>
      <dgm:spPr/>
      <dgm:t>
        <a:bodyPr/>
        <a:lstStyle/>
        <a:p>
          <a:endParaRPr lang="en-US"/>
        </a:p>
      </dgm:t>
    </dgm:pt>
    <dgm:pt modelId="{E0B6744C-8337-5342-96DB-C00DD8E62F31}" type="pres">
      <dgm:prSet presAssocID="{ED2C741E-6F27-E043-802F-CE1BC3D350BF}" presName="hierRoot2" presStyleCnt="0">
        <dgm:presLayoutVars>
          <dgm:hierBranch val="init"/>
        </dgm:presLayoutVars>
      </dgm:prSet>
      <dgm:spPr/>
      <dgm:t>
        <a:bodyPr/>
        <a:lstStyle/>
        <a:p>
          <a:endParaRPr lang="en-US"/>
        </a:p>
      </dgm:t>
    </dgm:pt>
    <dgm:pt modelId="{F4E28366-AF32-2641-905C-E8646FFAF4EA}" type="pres">
      <dgm:prSet presAssocID="{ED2C741E-6F27-E043-802F-CE1BC3D350BF}" presName="rootComposite" presStyleCnt="0"/>
      <dgm:spPr/>
      <dgm:t>
        <a:bodyPr/>
        <a:lstStyle/>
        <a:p>
          <a:endParaRPr lang="en-US"/>
        </a:p>
      </dgm:t>
    </dgm:pt>
    <dgm:pt modelId="{3EC11FB5-0FFD-D74F-9C60-04285032DE4F}" type="pres">
      <dgm:prSet presAssocID="{ED2C741E-6F27-E043-802F-CE1BC3D350BF}" presName="rootText" presStyleLbl="node2" presStyleIdx="1" presStyleCnt="2">
        <dgm:presLayoutVars>
          <dgm:chPref val="3"/>
        </dgm:presLayoutVars>
      </dgm:prSet>
      <dgm:spPr/>
      <dgm:t>
        <a:bodyPr/>
        <a:lstStyle/>
        <a:p>
          <a:endParaRPr lang="en-US"/>
        </a:p>
      </dgm:t>
    </dgm:pt>
    <dgm:pt modelId="{C2D2BA43-3E63-9F4A-BE31-38EBBF2BF47B}" type="pres">
      <dgm:prSet presAssocID="{ED2C741E-6F27-E043-802F-CE1BC3D350BF}" presName="rootConnector" presStyleLbl="node2" presStyleIdx="1" presStyleCnt="2"/>
      <dgm:spPr/>
      <dgm:t>
        <a:bodyPr/>
        <a:lstStyle/>
        <a:p>
          <a:endParaRPr lang="en-US"/>
        </a:p>
      </dgm:t>
    </dgm:pt>
    <dgm:pt modelId="{024A92B1-D930-6144-A2D1-1BFFC95589D3}" type="pres">
      <dgm:prSet presAssocID="{ED2C741E-6F27-E043-802F-CE1BC3D350BF}" presName="hierChild4" presStyleCnt="0"/>
      <dgm:spPr/>
      <dgm:t>
        <a:bodyPr/>
        <a:lstStyle/>
        <a:p>
          <a:endParaRPr lang="en-US"/>
        </a:p>
      </dgm:t>
    </dgm:pt>
    <dgm:pt modelId="{DA7D1DFE-B58F-F24B-9755-897C0748E94A}" type="pres">
      <dgm:prSet presAssocID="{574816E1-7F22-DE48-A0AC-223A3D10E6CE}" presName="Name37" presStyleLbl="parChTrans1D3" presStyleIdx="1" presStyleCnt="2"/>
      <dgm:spPr/>
      <dgm:t>
        <a:bodyPr/>
        <a:lstStyle/>
        <a:p>
          <a:endParaRPr lang="en-US"/>
        </a:p>
      </dgm:t>
    </dgm:pt>
    <dgm:pt modelId="{D155A1FB-A573-9945-B448-CC151C910BF1}" type="pres">
      <dgm:prSet presAssocID="{01D60DE1-8AC5-4B4E-A8F1-BB76A33F6E77}" presName="hierRoot2" presStyleCnt="0">
        <dgm:presLayoutVars>
          <dgm:hierBranch val="init"/>
        </dgm:presLayoutVars>
      </dgm:prSet>
      <dgm:spPr/>
      <dgm:t>
        <a:bodyPr/>
        <a:lstStyle/>
        <a:p>
          <a:endParaRPr lang="en-US"/>
        </a:p>
      </dgm:t>
    </dgm:pt>
    <dgm:pt modelId="{0E2B1021-74C6-364E-9DE8-DF3F4462D772}" type="pres">
      <dgm:prSet presAssocID="{01D60DE1-8AC5-4B4E-A8F1-BB76A33F6E77}" presName="rootComposite" presStyleCnt="0"/>
      <dgm:spPr/>
      <dgm:t>
        <a:bodyPr/>
        <a:lstStyle/>
        <a:p>
          <a:endParaRPr lang="en-US"/>
        </a:p>
      </dgm:t>
    </dgm:pt>
    <dgm:pt modelId="{B6EE1C00-F8E1-D940-9E86-4DAD2A5BF544}" type="pres">
      <dgm:prSet presAssocID="{01D60DE1-8AC5-4B4E-A8F1-BB76A33F6E77}" presName="rootText" presStyleLbl="node3" presStyleIdx="1" presStyleCnt="2">
        <dgm:presLayoutVars>
          <dgm:chPref val="3"/>
        </dgm:presLayoutVars>
      </dgm:prSet>
      <dgm:spPr/>
      <dgm:t>
        <a:bodyPr/>
        <a:lstStyle/>
        <a:p>
          <a:endParaRPr lang="en-US"/>
        </a:p>
      </dgm:t>
    </dgm:pt>
    <dgm:pt modelId="{BF05089C-DBC5-3944-A885-DAC330CC2ED4}" type="pres">
      <dgm:prSet presAssocID="{01D60DE1-8AC5-4B4E-A8F1-BB76A33F6E77}" presName="rootConnector" presStyleLbl="node3" presStyleIdx="1" presStyleCnt="2"/>
      <dgm:spPr/>
      <dgm:t>
        <a:bodyPr/>
        <a:lstStyle/>
        <a:p>
          <a:endParaRPr lang="en-US"/>
        </a:p>
      </dgm:t>
    </dgm:pt>
    <dgm:pt modelId="{56866BF2-AD53-B24D-AC7A-3F8976C200C5}" type="pres">
      <dgm:prSet presAssocID="{01D60DE1-8AC5-4B4E-A8F1-BB76A33F6E77}" presName="hierChild4" presStyleCnt="0"/>
      <dgm:spPr/>
      <dgm:t>
        <a:bodyPr/>
        <a:lstStyle/>
        <a:p>
          <a:endParaRPr lang="en-US"/>
        </a:p>
      </dgm:t>
    </dgm:pt>
    <dgm:pt modelId="{19296712-41CB-8144-8C83-8AF1EAA47797}" type="pres">
      <dgm:prSet presAssocID="{01D60DE1-8AC5-4B4E-A8F1-BB76A33F6E77}" presName="hierChild5" presStyleCnt="0"/>
      <dgm:spPr/>
      <dgm:t>
        <a:bodyPr/>
        <a:lstStyle/>
        <a:p>
          <a:endParaRPr lang="en-US"/>
        </a:p>
      </dgm:t>
    </dgm:pt>
    <dgm:pt modelId="{3CF3FCD2-5902-E744-B16C-D0B081D099C0}" type="pres">
      <dgm:prSet presAssocID="{ED2C741E-6F27-E043-802F-CE1BC3D350BF}" presName="hierChild5" presStyleCnt="0"/>
      <dgm:spPr/>
      <dgm:t>
        <a:bodyPr/>
        <a:lstStyle/>
        <a:p>
          <a:endParaRPr lang="en-US"/>
        </a:p>
      </dgm:t>
    </dgm:pt>
    <dgm:pt modelId="{CF597CBC-152F-374A-809B-2C955C8D35CF}" type="pres">
      <dgm:prSet presAssocID="{8FB94B0F-9F75-8A47-BC25-8ACD5379694B}" presName="hierChild3" presStyleCnt="0"/>
      <dgm:spPr/>
      <dgm:t>
        <a:bodyPr/>
        <a:lstStyle/>
        <a:p>
          <a:endParaRPr lang="en-US"/>
        </a:p>
      </dgm:t>
    </dgm:pt>
  </dgm:ptLst>
  <dgm:cxnLst>
    <dgm:cxn modelId="{9A3560E4-D3AC-3A46-9FD1-26BAC60C423E}" srcId="{8FB94B0F-9F75-8A47-BC25-8ACD5379694B}" destId="{ED2C741E-6F27-E043-802F-CE1BC3D350BF}" srcOrd="1" destOrd="0" parTransId="{9955C7D1-98CB-2B4F-910F-46C5F315F2CD}" sibTransId="{4E619F88-3169-D64D-9AE9-F7474C6237EA}"/>
    <dgm:cxn modelId="{B487DEA6-D1F5-4F1C-9198-FFB9E2B408A1}" type="presOf" srcId="{8FB94B0F-9F75-8A47-BC25-8ACD5379694B}" destId="{A46F1F19-43BD-1B40-A359-4AA9ADED4C90}" srcOrd="0" destOrd="0" presId="urn:microsoft.com/office/officeart/2005/8/layout/orgChart1"/>
    <dgm:cxn modelId="{CC8A5F17-E423-482A-867E-917C1C9BA869}" type="presOf" srcId="{574816E1-7F22-DE48-A0AC-223A3D10E6CE}" destId="{DA7D1DFE-B58F-F24B-9755-897C0748E94A}" srcOrd="0" destOrd="0" presId="urn:microsoft.com/office/officeart/2005/8/layout/orgChart1"/>
    <dgm:cxn modelId="{3F8E695C-F13B-435D-AAE1-CBC238B5BC43}" type="presOf" srcId="{87ADFFCA-DEB0-BD4F-8F37-99B15953C52F}" destId="{9FA243C9-0D14-C440-B3C1-2F774B0BCF2A}" srcOrd="0" destOrd="0" presId="urn:microsoft.com/office/officeart/2005/8/layout/orgChart1"/>
    <dgm:cxn modelId="{5F9E8654-EF55-4E06-A344-D853E2E35C76}" type="presOf" srcId="{01D60DE1-8AC5-4B4E-A8F1-BB76A33F6E77}" destId="{B6EE1C00-F8E1-D940-9E86-4DAD2A5BF544}" srcOrd="0" destOrd="0" presId="urn:microsoft.com/office/officeart/2005/8/layout/orgChart1"/>
    <dgm:cxn modelId="{21AE7381-E67C-1647-82F1-F65E1AF53348}" srcId="{D7C9C518-F9A3-774F-AFCA-0054337FBE3E}" destId="{8FB94B0F-9F75-8A47-BC25-8ACD5379694B}" srcOrd="0" destOrd="0" parTransId="{9FF4A5DD-D09D-0E46-9036-F173161CB4FE}" sibTransId="{D6B6BA15-0BFF-7143-BB56-09C55AB12253}"/>
    <dgm:cxn modelId="{C16CB304-D574-4E0B-9932-3F0DF6B3274F}" type="presOf" srcId="{9955C7D1-98CB-2B4F-910F-46C5F315F2CD}" destId="{602FFF98-544E-A64C-8D75-DBBF59501AE6}" srcOrd="0" destOrd="0" presId="urn:microsoft.com/office/officeart/2005/8/layout/orgChart1"/>
    <dgm:cxn modelId="{E1C0FCAB-900E-4965-8B6E-E24D2081B45A}" type="presOf" srcId="{8FB94B0F-9F75-8A47-BC25-8ACD5379694B}" destId="{2516BE6E-BF4D-DB44-A4B3-32AAEFCCE730}" srcOrd="1" destOrd="0" presId="urn:microsoft.com/office/officeart/2005/8/layout/orgChart1"/>
    <dgm:cxn modelId="{579B9ECE-D270-4552-A21E-A6DD0D4DE61D}" type="presOf" srcId="{B2FF3DDD-265F-0947-AD35-588C07D2E1B5}" destId="{283AA7DF-4B3D-B544-8A3F-B905A36D1857}" srcOrd="0" destOrd="0" presId="urn:microsoft.com/office/officeart/2005/8/layout/orgChart1"/>
    <dgm:cxn modelId="{75732500-4930-AC44-AA89-B324B14ECADC}" srcId="{ED2C741E-6F27-E043-802F-CE1BC3D350BF}" destId="{01D60DE1-8AC5-4B4E-A8F1-BB76A33F6E77}" srcOrd="0" destOrd="0" parTransId="{574816E1-7F22-DE48-A0AC-223A3D10E6CE}" sibTransId="{1BA43BFE-191F-8C45-AF8B-A2D2A13B7431}"/>
    <dgm:cxn modelId="{0302ED38-531F-664A-A99C-DC92C351EF4F}" srcId="{8FB94B0F-9F75-8A47-BC25-8ACD5379694B}" destId="{87ADFFCA-DEB0-BD4F-8F37-99B15953C52F}" srcOrd="0" destOrd="0" parTransId="{B2FF3DDD-265F-0947-AD35-588C07D2E1B5}" sibTransId="{15B633E7-E12D-5D49-BD93-189FDD136FC8}"/>
    <dgm:cxn modelId="{0A94384E-C6C2-4657-ADBC-50B11EF4B6A0}" type="presOf" srcId="{87ADFFCA-DEB0-BD4F-8F37-99B15953C52F}" destId="{BF72F2CD-735B-2F41-92CF-D98C5DBE6867}" srcOrd="1" destOrd="0" presId="urn:microsoft.com/office/officeart/2005/8/layout/orgChart1"/>
    <dgm:cxn modelId="{2D0776CE-7B43-4C96-A71D-37E036FCFE1C}" type="presOf" srcId="{ED2C741E-6F27-E043-802F-CE1BC3D350BF}" destId="{3EC11FB5-0FFD-D74F-9C60-04285032DE4F}" srcOrd="0" destOrd="0" presId="urn:microsoft.com/office/officeart/2005/8/layout/orgChart1"/>
    <dgm:cxn modelId="{796EA71D-B63C-4E4D-8C0D-CB4366197DB3}" type="presOf" srcId="{9C20DF3A-58EC-5B45-8481-5AAC1A20DB02}" destId="{81D61FD9-EDD2-EB4A-9CBD-862A80DBD48B}" srcOrd="0" destOrd="0" presId="urn:microsoft.com/office/officeart/2005/8/layout/orgChart1"/>
    <dgm:cxn modelId="{548DE42B-CC7F-452D-A3C8-EEBA3CEB93CB}" type="presOf" srcId="{EBB7D20B-781F-6B47-A7BB-9D5E41D84EB7}" destId="{2FBC6848-72FB-954D-BCE0-0A55B1D84ED3}" srcOrd="1" destOrd="0" presId="urn:microsoft.com/office/officeart/2005/8/layout/orgChart1"/>
    <dgm:cxn modelId="{D6E553F7-6431-4021-A33B-AC5C798AAD53}" type="presOf" srcId="{EBB7D20B-781F-6B47-A7BB-9D5E41D84EB7}" destId="{71ECF5A0-2376-8048-8009-DA65693AC262}" srcOrd="0" destOrd="0" presId="urn:microsoft.com/office/officeart/2005/8/layout/orgChart1"/>
    <dgm:cxn modelId="{A80F83B4-07E3-8640-904A-D93159F24010}" srcId="{87ADFFCA-DEB0-BD4F-8F37-99B15953C52F}" destId="{EBB7D20B-781F-6B47-A7BB-9D5E41D84EB7}" srcOrd="0" destOrd="0" parTransId="{9C20DF3A-58EC-5B45-8481-5AAC1A20DB02}" sibTransId="{CA29A5D7-BE66-CF4F-8FA2-9F14EC9FD1EC}"/>
    <dgm:cxn modelId="{B9A835F4-5C01-4405-8B7F-7CE02E61910F}" type="presOf" srcId="{01D60DE1-8AC5-4B4E-A8F1-BB76A33F6E77}" destId="{BF05089C-DBC5-3944-A885-DAC330CC2ED4}" srcOrd="1" destOrd="0" presId="urn:microsoft.com/office/officeart/2005/8/layout/orgChart1"/>
    <dgm:cxn modelId="{F00B76AC-A7ED-4D00-ABB8-C92DF16FA2A6}" type="presOf" srcId="{ED2C741E-6F27-E043-802F-CE1BC3D350BF}" destId="{C2D2BA43-3E63-9F4A-BE31-38EBBF2BF47B}" srcOrd="1" destOrd="0" presId="urn:microsoft.com/office/officeart/2005/8/layout/orgChart1"/>
    <dgm:cxn modelId="{B84662AF-4F91-429D-8AA3-B56A2AB133B0}" type="presOf" srcId="{D7C9C518-F9A3-774F-AFCA-0054337FBE3E}" destId="{F6D85719-0587-2D48-924A-F5340349593A}" srcOrd="0" destOrd="0" presId="urn:microsoft.com/office/officeart/2005/8/layout/orgChart1"/>
    <dgm:cxn modelId="{2FF51132-06EF-4E5C-9CB8-32C13BFC281E}" type="presParOf" srcId="{F6D85719-0587-2D48-924A-F5340349593A}" destId="{F9F9C1D6-86CF-144E-BB6E-CF95E5508A67}" srcOrd="0" destOrd="0" presId="urn:microsoft.com/office/officeart/2005/8/layout/orgChart1"/>
    <dgm:cxn modelId="{965FC085-9D9D-400F-A747-4BB8543A7097}" type="presParOf" srcId="{F9F9C1D6-86CF-144E-BB6E-CF95E5508A67}" destId="{3030AE22-5733-684D-81AE-41D3651B0A95}" srcOrd="0" destOrd="0" presId="urn:microsoft.com/office/officeart/2005/8/layout/orgChart1"/>
    <dgm:cxn modelId="{034F2EA9-0DC4-40A0-8671-B770130148AC}" type="presParOf" srcId="{3030AE22-5733-684D-81AE-41D3651B0A95}" destId="{A46F1F19-43BD-1B40-A359-4AA9ADED4C90}" srcOrd="0" destOrd="0" presId="urn:microsoft.com/office/officeart/2005/8/layout/orgChart1"/>
    <dgm:cxn modelId="{D3CDBDD4-71B3-4CF5-8971-C713EC5C5B49}" type="presParOf" srcId="{3030AE22-5733-684D-81AE-41D3651B0A95}" destId="{2516BE6E-BF4D-DB44-A4B3-32AAEFCCE730}" srcOrd="1" destOrd="0" presId="urn:microsoft.com/office/officeart/2005/8/layout/orgChart1"/>
    <dgm:cxn modelId="{A9B377FF-C854-4F83-9389-988EA167482A}" type="presParOf" srcId="{F9F9C1D6-86CF-144E-BB6E-CF95E5508A67}" destId="{A5C770FF-F666-E747-8947-E1D312093ABE}" srcOrd="1" destOrd="0" presId="urn:microsoft.com/office/officeart/2005/8/layout/orgChart1"/>
    <dgm:cxn modelId="{B8DB15C3-69ED-4993-8BB6-55F987E016B4}" type="presParOf" srcId="{A5C770FF-F666-E747-8947-E1D312093ABE}" destId="{283AA7DF-4B3D-B544-8A3F-B905A36D1857}" srcOrd="0" destOrd="0" presId="urn:microsoft.com/office/officeart/2005/8/layout/orgChart1"/>
    <dgm:cxn modelId="{9D28A86C-D1C5-4652-AC0A-F393409345D8}" type="presParOf" srcId="{A5C770FF-F666-E747-8947-E1D312093ABE}" destId="{CD79C921-D820-8445-A923-0110B9B8A9B7}" srcOrd="1" destOrd="0" presId="urn:microsoft.com/office/officeart/2005/8/layout/orgChart1"/>
    <dgm:cxn modelId="{07BD9C19-A340-4C5A-A605-52D31EDBADB2}" type="presParOf" srcId="{CD79C921-D820-8445-A923-0110B9B8A9B7}" destId="{36526B72-9751-6447-BC17-A9204310318D}" srcOrd="0" destOrd="0" presId="urn:microsoft.com/office/officeart/2005/8/layout/orgChart1"/>
    <dgm:cxn modelId="{C2911012-2935-407D-9ACE-28DA5A8C46E0}" type="presParOf" srcId="{36526B72-9751-6447-BC17-A9204310318D}" destId="{9FA243C9-0D14-C440-B3C1-2F774B0BCF2A}" srcOrd="0" destOrd="0" presId="urn:microsoft.com/office/officeart/2005/8/layout/orgChart1"/>
    <dgm:cxn modelId="{D90134B2-58E7-4997-A86C-D2468A431BE7}" type="presParOf" srcId="{36526B72-9751-6447-BC17-A9204310318D}" destId="{BF72F2CD-735B-2F41-92CF-D98C5DBE6867}" srcOrd="1" destOrd="0" presId="urn:microsoft.com/office/officeart/2005/8/layout/orgChart1"/>
    <dgm:cxn modelId="{3CD55149-9F83-4361-B34A-6F154D1F79A4}" type="presParOf" srcId="{CD79C921-D820-8445-A923-0110B9B8A9B7}" destId="{5995768D-4BE1-824C-9B84-0C4DF9194D75}" srcOrd="1" destOrd="0" presId="urn:microsoft.com/office/officeart/2005/8/layout/orgChart1"/>
    <dgm:cxn modelId="{0EB24DAD-3960-4DEE-B6A9-01CFD5E7D61C}" type="presParOf" srcId="{5995768D-4BE1-824C-9B84-0C4DF9194D75}" destId="{81D61FD9-EDD2-EB4A-9CBD-862A80DBD48B}" srcOrd="0" destOrd="0" presId="urn:microsoft.com/office/officeart/2005/8/layout/orgChart1"/>
    <dgm:cxn modelId="{C82A80E2-DF6A-42D3-81EA-9B9C8360DACB}" type="presParOf" srcId="{5995768D-4BE1-824C-9B84-0C4DF9194D75}" destId="{4EE25798-B924-CB46-A8F6-C8F910135994}" srcOrd="1" destOrd="0" presId="urn:microsoft.com/office/officeart/2005/8/layout/orgChart1"/>
    <dgm:cxn modelId="{1B141AEE-CB95-4153-94DF-7EE1AA9D1C73}" type="presParOf" srcId="{4EE25798-B924-CB46-A8F6-C8F910135994}" destId="{F08FEF95-A16F-B04F-B250-43ABB420327D}" srcOrd="0" destOrd="0" presId="urn:microsoft.com/office/officeart/2005/8/layout/orgChart1"/>
    <dgm:cxn modelId="{B2637F8E-68FC-437F-94A2-889FF391E89C}" type="presParOf" srcId="{F08FEF95-A16F-B04F-B250-43ABB420327D}" destId="{71ECF5A0-2376-8048-8009-DA65693AC262}" srcOrd="0" destOrd="0" presId="urn:microsoft.com/office/officeart/2005/8/layout/orgChart1"/>
    <dgm:cxn modelId="{038C43F6-912D-4649-BF63-613A66C514B0}" type="presParOf" srcId="{F08FEF95-A16F-B04F-B250-43ABB420327D}" destId="{2FBC6848-72FB-954D-BCE0-0A55B1D84ED3}" srcOrd="1" destOrd="0" presId="urn:microsoft.com/office/officeart/2005/8/layout/orgChart1"/>
    <dgm:cxn modelId="{D6522D40-D548-47EF-8665-743EEE53A58E}" type="presParOf" srcId="{4EE25798-B924-CB46-A8F6-C8F910135994}" destId="{B8528188-CF6F-D846-9444-063FD740DEE2}" srcOrd="1" destOrd="0" presId="urn:microsoft.com/office/officeart/2005/8/layout/orgChart1"/>
    <dgm:cxn modelId="{0299E410-53F6-4AAD-8DC1-092ED15D9E7E}" type="presParOf" srcId="{4EE25798-B924-CB46-A8F6-C8F910135994}" destId="{2FB41F6F-F64D-B146-B912-4CDDFAE88CF5}" srcOrd="2" destOrd="0" presId="urn:microsoft.com/office/officeart/2005/8/layout/orgChart1"/>
    <dgm:cxn modelId="{D7B3946E-3C72-4E3B-ABC0-EB0757FE8C81}" type="presParOf" srcId="{CD79C921-D820-8445-A923-0110B9B8A9B7}" destId="{D0C41FD8-3627-3D46-B3AE-DC85348C6860}" srcOrd="2" destOrd="0" presId="urn:microsoft.com/office/officeart/2005/8/layout/orgChart1"/>
    <dgm:cxn modelId="{9368F7A7-03BE-432E-ADB7-007E3156C827}" type="presParOf" srcId="{A5C770FF-F666-E747-8947-E1D312093ABE}" destId="{602FFF98-544E-A64C-8D75-DBBF59501AE6}" srcOrd="2" destOrd="0" presId="urn:microsoft.com/office/officeart/2005/8/layout/orgChart1"/>
    <dgm:cxn modelId="{1A4A349B-89D3-4AFE-9CF7-54C95FA20CE0}" type="presParOf" srcId="{A5C770FF-F666-E747-8947-E1D312093ABE}" destId="{E0B6744C-8337-5342-96DB-C00DD8E62F31}" srcOrd="3" destOrd="0" presId="urn:microsoft.com/office/officeart/2005/8/layout/orgChart1"/>
    <dgm:cxn modelId="{AC4676F3-70AB-4ABD-B9D4-3C71CE0E5C7A}" type="presParOf" srcId="{E0B6744C-8337-5342-96DB-C00DD8E62F31}" destId="{F4E28366-AF32-2641-905C-E8646FFAF4EA}" srcOrd="0" destOrd="0" presId="urn:microsoft.com/office/officeart/2005/8/layout/orgChart1"/>
    <dgm:cxn modelId="{D7807721-ED95-42E0-9C78-D503E288085A}" type="presParOf" srcId="{F4E28366-AF32-2641-905C-E8646FFAF4EA}" destId="{3EC11FB5-0FFD-D74F-9C60-04285032DE4F}" srcOrd="0" destOrd="0" presId="urn:microsoft.com/office/officeart/2005/8/layout/orgChart1"/>
    <dgm:cxn modelId="{86CD119C-EF9A-4EE2-8631-2B4D733EF254}" type="presParOf" srcId="{F4E28366-AF32-2641-905C-E8646FFAF4EA}" destId="{C2D2BA43-3E63-9F4A-BE31-38EBBF2BF47B}" srcOrd="1" destOrd="0" presId="urn:microsoft.com/office/officeart/2005/8/layout/orgChart1"/>
    <dgm:cxn modelId="{4FA74A2F-76FA-4621-A21D-617FB46BBBF7}" type="presParOf" srcId="{E0B6744C-8337-5342-96DB-C00DD8E62F31}" destId="{024A92B1-D930-6144-A2D1-1BFFC95589D3}" srcOrd="1" destOrd="0" presId="urn:microsoft.com/office/officeart/2005/8/layout/orgChart1"/>
    <dgm:cxn modelId="{1ADF47BF-E729-4745-8357-366CDFE9EB5C}" type="presParOf" srcId="{024A92B1-D930-6144-A2D1-1BFFC95589D3}" destId="{DA7D1DFE-B58F-F24B-9755-897C0748E94A}" srcOrd="0" destOrd="0" presId="urn:microsoft.com/office/officeart/2005/8/layout/orgChart1"/>
    <dgm:cxn modelId="{262E665A-3ED0-4B54-8AF7-EBE5C65E395F}" type="presParOf" srcId="{024A92B1-D930-6144-A2D1-1BFFC95589D3}" destId="{D155A1FB-A573-9945-B448-CC151C910BF1}" srcOrd="1" destOrd="0" presId="urn:microsoft.com/office/officeart/2005/8/layout/orgChart1"/>
    <dgm:cxn modelId="{F204EA29-1852-4173-A80D-40C154A7CBBC}" type="presParOf" srcId="{D155A1FB-A573-9945-B448-CC151C910BF1}" destId="{0E2B1021-74C6-364E-9DE8-DF3F4462D772}" srcOrd="0" destOrd="0" presId="urn:microsoft.com/office/officeart/2005/8/layout/orgChart1"/>
    <dgm:cxn modelId="{4F2E4AF6-9D31-4740-802E-18575FEC72E5}" type="presParOf" srcId="{0E2B1021-74C6-364E-9DE8-DF3F4462D772}" destId="{B6EE1C00-F8E1-D940-9E86-4DAD2A5BF544}" srcOrd="0" destOrd="0" presId="urn:microsoft.com/office/officeart/2005/8/layout/orgChart1"/>
    <dgm:cxn modelId="{354A6893-C115-49EE-889D-7431FB0B024B}" type="presParOf" srcId="{0E2B1021-74C6-364E-9DE8-DF3F4462D772}" destId="{BF05089C-DBC5-3944-A885-DAC330CC2ED4}" srcOrd="1" destOrd="0" presId="urn:microsoft.com/office/officeart/2005/8/layout/orgChart1"/>
    <dgm:cxn modelId="{A7D72F1F-8AB6-40D1-B4DE-E327FE5D0E80}" type="presParOf" srcId="{D155A1FB-A573-9945-B448-CC151C910BF1}" destId="{56866BF2-AD53-B24D-AC7A-3F8976C200C5}" srcOrd="1" destOrd="0" presId="urn:microsoft.com/office/officeart/2005/8/layout/orgChart1"/>
    <dgm:cxn modelId="{9180CB20-D1DA-4701-816C-941C70B8EDC7}" type="presParOf" srcId="{D155A1FB-A573-9945-B448-CC151C910BF1}" destId="{19296712-41CB-8144-8C83-8AF1EAA47797}" srcOrd="2" destOrd="0" presId="urn:microsoft.com/office/officeart/2005/8/layout/orgChart1"/>
    <dgm:cxn modelId="{F260CD82-12C2-4B67-B0E6-46513092ADB1}" type="presParOf" srcId="{E0B6744C-8337-5342-96DB-C00DD8E62F31}" destId="{3CF3FCD2-5902-E744-B16C-D0B081D099C0}" srcOrd="2" destOrd="0" presId="urn:microsoft.com/office/officeart/2005/8/layout/orgChart1"/>
    <dgm:cxn modelId="{C40C2D67-072F-4DBD-AE79-A177BA85E559}" type="presParOf" srcId="{F9F9C1D6-86CF-144E-BB6E-CF95E5508A67}" destId="{CF597CBC-152F-374A-809B-2C955C8D35CF}" srcOrd="2" destOrd="0" presId="urn:microsoft.com/office/officeart/2005/8/layout/orgChart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FD3D30-12F6-8342-90D4-F0127EF438C8}" type="doc">
      <dgm:prSet loTypeId="urn:microsoft.com/office/officeart/2005/8/layout/process4" loCatId="" qsTypeId="urn:microsoft.com/office/officeart/2005/8/quickstyle/simple4" qsCatId="simple" csTypeId="urn:microsoft.com/office/officeart/2005/8/colors/accent3_2" csCatId="accent3" phldr="1"/>
      <dgm:spPr/>
      <dgm:t>
        <a:bodyPr/>
        <a:lstStyle/>
        <a:p>
          <a:endParaRPr lang="en-US"/>
        </a:p>
      </dgm:t>
    </dgm:pt>
    <dgm:pt modelId="{D1D034BD-537D-C04C-90D7-24CA4BF1EC30}">
      <dgm:prSet phldrT="[Text]" custT="1"/>
      <dgm:spPr/>
      <dgm:t>
        <a:bodyPr/>
        <a:lstStyle/>
        <a:p>
          <a:r>
            <a:rPr lang="en-US" sz="2800" dirty="0" smtClean="0"/>
            <a:t>Step 4 (a): Establishing a Case Definition</a:t>
          </a:r>
          <a:endParaRPr lang="en-US" sz="2800" b="0" dirty="0"/>
        </a:p>
      </dgm:t>
    </dgm:pt>
    <dgm:pt modelId="{59A83928-EC9D-4349-84E0-13D339642532}" type="parTrans" cxnId="{CFF05EB5-EF0D-184D-A811-38E81968513D}">
      <dgm:prSet/>
      <dgm:spPr/>
      <dgm:t>
        <a:bodyPr/>
        <a:lstStyle/>
        <a:p>
          <a:endParaRPr lang="en-US"/>
        </a:p>
      </dgm:t>
    </dgm:pt>
    <dgm:pt modelId="{7C6F79DC-D5B0-4043-999F-5907A589B7D1}" type="sibTrans" cxnId="{CFF05EB5-EF0D-184D-A811-38E81968513D}">
      <dgm:prSet/>
      <dgm:spPr/>
      <dgm:t>
        <a:bodyPr/>
        <a:lstStyle/>
        <a:p>
          <a:endParaRPr lang="en-US"/>
        </a:p>
      </dgm:t>
    </dgm:pt>
    <dgm:pt modelId="{0CA74BB5-9041-8F47-B057-F3E9092B24B8}">
      <dgm:prSet phldrT="[Text]"/>
      <dgm:spPr/>
      <dgm:t>
        <a:bodyPr/>
        <a:lstStyle/>
        <a:p>
          <a:r>
            <a:rPr lang="en-US" dirty="0" smtClean="0"/>
            <a:t>Definition</a:t>
          </a:r>
          <a:endParaRPr lang="en-US" dirty="0"/>
        </a:p>
      </dgm:t>
    </dgm:pt>
    <dgm:pt modelId="{6D0FE821-3299-C34D-820E-71E1D0A8CECD}" type="parTrans" cxnId="{F75C9855-B32E-F843-BD96-12031BC0B528}">
      <dgm:prSet/>
      <dgm:spPr/>
      <dgm:t>
        <a:bodyPr/>
        <a:lstStyle/>
        <a:p>
          <a:endParaRPr lang="en-US"/>
        </a:p>
      </dgm:t>
    </dgm:pt>
    <dgm:pt modelId="{B08D9D01-4AD0-0E44-A84B-0A3D50CADA95}" type="sibTrans" cxnId="{F75C9855-B32E-F843-BD96-12031BC0B528}">
      <dgm:prSet/>
      <dgm:spPr/>
      <dgm:t>
        <a:bodyPr/>
        <a:lstStyle/>
        <a:p>
          <a:endParaRPr lang="en-US"/>
        </a:p>
      </dgm:t>
    </dgm:pt>
    <dgm:pt modelId="{F132CAEE-FEA8-9C4D-A627-4A6012F9023A}">
      <dgm:prSet phldrT="[Text]"/>
      <dgm:spPr/>
      <dgm:t>
        <a:bodyPr/>
        <a:lstStyle/>
        <a:p>
          <a:r>
            <a:rPr lang="en-US" dirty="0" smtClean="0"/>
            <a:t>Components</a:t>
          </a:r>
          <a:endParaRPr lang="en-US" dirty="0"/>
        </a:p>
      </dgm:t>
    </dgm:pt>
    <dgm:pt modelId="{E27E1BFB-5029-D040-97A4-47BF5DC0DA7D}" type="parTrans" cxnId="{1D063696-EBE2-2642-9D4C-806C59ECD38F}">
      <dgm:prSet/>
      <dgm:spPr/>
      <dgm:t>
        <a:bodyPr/>
        <a:lstStyle/>
        <a:p>
          <a:endParaRPr lang="en-US"/>
        </a:p>
      </dgm:t>
    </dgm:pt>
    <dgm:pt modelId="{3A66EEA8-9DF1-6E4A-BC27-7C8427ADF5BB}" type="sibTrans" cxnId="{1D063696-EBE2-2642-9D4C-806C59ECD38F}">
      <dgm:prSet/>
      <dgm:spPr/>
      <dgm:t>
        <a:bodyPr/>
        <a:lstStyle/>
        <a:p>
          <a:endParaRPr lang="en-US"/>
        </a:p>
      </dgm:t>
    </dgm:pt>
    <dgm:pt modelId="{8DB20A78-2CC7-4E48-8C00-A9DFCA82564F}">
      <dgm:prSet phldrT="[Text]" custT="1"/>
      <dgm:spPr/>
      <dgm:t>
        <a:bodyPr/>
        <a:lstStyle/>
        <a:p>
          <a:r>
            <a:rPr lang="en-US" sz="2800" dirty="0" smtClean="0"/>
            <a:t>Step 4 (b): Identifying and Counting Cases</a:t>
          </a:r>
          <a:endParaRPr lang="en-US" sz="2800" dirty="0"/>
        </a:p>
      </dgm:t>
    </dgm:pt>
    <dgm:pt modelId="{E5224A79-8EBF-9C44-B4DC-1CBFCE1D8F55}" type="parTrans" cxnId="{4B1FA10B-42DD-794C-B25D-C45837EB68FC}">
      <dgm:prSet/>
      <dgm:spPr/>
      <dgm:t>
        <a:bodyPr/>
        <a:lstStyle/>
        <a:p>
          <a:endParaRPr lang="en-US"/>
        </a:p>
      </dgm:t>
    </dgm:pt>
    <dgm:pt modelId="{3BDBF55B-9F0B-E849-B9F2-2BF6052EC6C6}" type="sibTrans" cxnId="{4B1FA10B-42DD-794C-B25D-C45837EB68FC}">
      <dgm:prSet/>
      <dgm:spPr/>
      <dgm:t>
        <a:bodyPr/>
        <a:lstStyle/>
        <a:p>
          <a:endParaRPr lang="en-US"/>
        </a:p>
      </dgm:t>
    </dgm:pt>
    <dgm:pt modelId="{8F54310C-58C7-B14F-A22A-729CF122678B}">
      <dgm:prSet phldrT="[Text]"/>
      <dgm:spPr/>
      <dgm:t>
        <a:bodyPr/>
        <a:lstStyle/>
        <a:p>
          <a:r>
            <a:rPr lang="en-US" dirty="0" smtClean="0"/>
            <a:t>Sources for Identification</a:t>
          </a:r>
          <a:endParaRPr lang="en-US" dirty="0"/>
        </a:p>
      </dgm:t>
    </dgm:pt>
    <dgm:pt modelId="{85EF5AC0-EB91-9C41-9306-D6600B540361}" type="parTrans" cxnId="{490A796A-8707-544F-82C3-DA04BC37B49F}">
      <dgm:prSet/>
      <dgm:spPr/>
      <dgm:t>
        <a:bodyPr/>
        <a:lstStyle/>
        <a:p>
          <a:endParaRPr lang="en-US"/>
        </a:p>
      </dgm:t>
    </dgm:pt>
    <dgm:pt modelId="{AC9B637B-91F9-B74D-BC50-247D5E791A97}" type="sibTrans" cxnId="{490A796A-8707-544F-82C3-DA04BC37B49F}">
      <dgm:prSet/>
      <dgm:spPr/>
      <dgm:t>
        <a:bodyPr/>
        <a:lstStyle/>
        <a:p>
          <a:endParaRPr lang="en-US"/>
        </a:p>
      </dgm:t>
    </dgm:pt>
    <dgm:pt modelId="{45EE6196-14E8-C942-A8E6-D8493DE3BFA4}">
      <dgm:prSet phldrT="[Text]"/>
      <dgm:spPr/>
      <dgm:t>
        <a:bodyPr/>
        <a:lstStyle/>
        <a:p>
          <a:r>
            <a:rPr lang="en-US" dirty="0" smtClean="0"/>
            <a:t>Information Collected</a:t>
          </a:r>
          <a:endParaRPr lang="en-US" dirty="0"/>
        </a:p>
      </dgm:t>
    </dgm:pt>
    <dgm:pt modelId="{AD660172-A76D-9845-B095-487927AA4399}" type="parTrans" cxnId="{27BCB531-C1ED-6949-8E55-BA2E8F6706B7}">
      <dgm:prSet/>
      <dgm:spPr/>
      <dgm:t>
        <a:bodyPr/>
        <a:lstStyle/>
        <a:p>
          <a:endParaRPr lang="en-US"/>
        </a:p>
      </dgm:t>
    </dgm:pt>
    <dgm:pt modelId="{48D8AE2E-711C-6845-96DC-8898BA1ADF84}" type="sibTrans" cxnId="{27BCB531-C1ED-6949-8E55-BA2E8F6706B7}">
      <dgm:prSet/>
      <dgm:spPr/>
      <dgm:t>
        <a:bodyPr/>
        <a:lstStyle/>
        <a:p>
          <a:endParaRPr lang="en-US"/>
        </a:p>
      </dgm:t>
    </dgm:pt>
    <dgm:pt modelId="{0EB68120-5415-F940-9F16-5A41A93D47B3}">
      <dgm:prSet phldrT="[Text]"/>
      <dgm:spPr/>
      <dgm:t>
        <a:bodyPr/>
        <a:lstStyle/>
        <a:p>
          <a:r>
            <a:rPr lang="en-US" dirty="0" smtClean="0"/>
            <a:t>Terminology</a:t>
          </a:r>
          <a:endParaRPr lang="en-US" dirty="0"/>
        </a:p>
      </dgm:t>
    </dgm:pt>
    <dgm:pt modelId="{6B423CEC-B8A5-1A43-856F-C85ED128ABF9}" type="parTrans" cxnId="{FDE800EE-9653-944D-A18C-5F8FAE30D156}">
      <dgm:prSet/>
      <dgm:spPr/>
      <dgm:t>
        <a:bodyPr/>
        <a:lstStyle/>
        <a:p>
          <a:endParaRPr lang="en-US"/>
        </a:p>
      </dgm:t>
    </dgm:pt>
    <dgm:pt modelId="{BB822AF0-97B8-5440-824D-4DA3E67CE5E0}" type="sibTrans" cxnId="{FDE800EE-9653-944D-A18C-5F8FAE30D156}">
      <dgm:prSet/>
      <dgm:spPr/>
      <dgm:t>
        <a:bodyPr/>
        <a:lstStyle/>
        <a:p>
          <a:endParaRPr lang="en-US"/>
        </a:p>
      </dgm:t>
    </dgm:pt>
    <dgm:pt modelId="{693CA515-738B-3846-907F-440122285DBE}">
      <dgm:prSet phldrT="[Text]"/>
      <dgm:spPr/>
      <dgm:t>
        <a:bodyPr/>
        <a:lstStyle/>
        <a:p>
          <a:r>
            <a:rPr lang="en-US" dirty="0" smtClean="0"/>
            <a:t>Line Listing (counting)</a:t>
          </a:r>
          <a:endParaRPr lang="en-US" dirty="0"/>
        </a:p>
      </dgm:t>
    </dgm:pt>
    <dgm:pt modelId="{CC10BC81-EE92-534A-A405-6B6312DF25E3}" type="parTrans" cxnId="{3E5CA978-E9CE-CB48-A2A8-10A570BFA650}">
      <dgm:prSet/>
      <dgm:spPr/>
      <dgm:t>
        <a:bodyPr/>
        <a:lstStyle/>
        <a:p>
          <a:endParaRPr lang="en-US"/>
        </a:p>
      </dgm:t>
    </dgm:pt>
    <dgm:pt modelId="{3325FC32-6568-E348-97ED-058682EDCB4F}" type="sibTrans" cxnId="{3E5CA978-E9CE-CB48-A2A8-10A570BFA650}">
      <dgm:prSet/>
      <dgm:spPr/>
      <dgm:t>
        <a:bodyPr/>
        <a:lstStyle/>
        <a:p>
          <a:endParaRPr lang="en-US"/>
        </a:p>
      </dgm:t>
    </dgm:pt>
    <dgm:pt modelId="{0E6222E3-706B-1D43-A979-2949698F37CD}" type="pres">
      <dgm:prSet presAssocID="{7DFD3D30-12F6-8342-90D4-F0127EF438C8}" presName="Name0" presStyleCnt="0">
        <dgm:presLayoutVars>
          <dgm:dir/>
          <dgm:animLvl val="lvl"/>
          <dgm:resizeHandles val="exact"/>
        </dgm:presLayoutVars>
      </dgm:prSet>
      <dgm:spPr/>
      <dgm:t>
        <a:bodyPr/>
        <a:lstStyle/>
        <a:p>
          <a:endParaRPr lang="en-US"/>
        </a:p>
      </dgm:t>
    </dgm:pt>
    <dgm:pt modelId="{3F99E9B4-27FD-AB4A-BD84-556C29184868}" type="pres">
      <dgm:prSet presAssocID="{8DB20A78-2CC7-4E48-8C00-A9DFCA82564F}" presName="boxAndChildren" presStyleCnt="0"/>
      <dgm:spPr/>
    </dgm:pt>
    <dgm:pt modelId="{08B8BC32-E044-1A40-AA57-4002CE170257}" type="pres">
      <dgm:prSet presAssocID="{8DB20A78-2CC7-4E48-8C00-A9DFCA82564F}" presName="parentTextBox" presStyleLbl="node1" presStyleIdx="0" presStyleCnt="2"/>
      <dgm:spPr/>
      <dgm:t>
        <a:bodyPr/>
        <a:lstStyle/>
        <a:p>
          <a:endParaRPr lang="en-US"/>
        </a:p>
      </dgm:t>
    </dgm:pt>
    <dgm:pt modelId="{D6FFE4D6-01C4-9C4B-A2B0-100349C551E6}" type="pres">
      <dgm:prSet presAssocID="{8DB20A78-2CC7-4E48-8C00-A9DFCA82564F}" presName="entireBox" presStyleLbl="node1" presStyleIdx="0" presStyleCnt="2"/>
      <dgm:spPr/>
      <dgm:t>
        <a:bodyPr/>
        <a:lstStyle/>
        <a:p>
          <a:endParaRPr lang="en-US"/>
        </a:p>
      </dgm:t>
    </dgm:pt>
    <dgm:pt modelId="{49BB8F23-38A0-3245-B641-1746EB89D931}" type="pres">
      <dgm:prSet presAssocID="{8DB20A78-2CC7-4E48-8C00-A9DFCA82564F}" presName="descendantBox" presStyleCnt="0"/>
      <dgm:spPr/>
    </dgm:pt>
    <dgm:pt modelId="{9573AAE3-1826-ED43-9BD7-611AD568049E}" type="pres">
      <dgm:prSet presAssocID="{8F54310C-58C7-B14F-A22A-729CF122678B}" presName="childTextBox" presStyleLbl="fgAccFollowNode1" presStyleIdx="0" presStyleCnt="6">
        <dgm:presLayoutVars>
          <dgm:bulletEnabled val="1"/>
        </dgm:presLayoutVars>
      </dgm:prSet>
      <dgm:spPr/>
      <dgm:t>
        <a:bodyPr/>
        <a:lstStyle/>
        <a:p>
          <a:endParaRPr lang="en-US"/>
        </a:p>
      </dgm:t>
    </dgm:pt>
    <dgm:pt modelId="{D3F62976-1764-454C-8162-8CC96BBFC3F5}" type="pres">
      <dgm:prSet presAssocID="{45EE6196-14E8-C942-A8E6-D8493DE3BFA4}" presName="childTextBox" presStyleLbl="fgAccFollowNode1" presStyleIdx="1" presStyleCnt="6">
        <dgm:presLayoutVars>
          <dgm:bulletEnabled val="1"/>
        </dgm:presLayoutVars>
      </dgm:prSet>
      <dgm:spPr/>
      <dgm:t>
        <a:bodyPr/>
        <a:lstStyle/>
        <a:p>
          <a:endParaRPr lang="en-US"/>
        </a:p>
      </dgm:t>
    </dgm:pt>
    <dgm:pt modelId="{BE1F1487-868E-5A41-A604-C920CAE1E916}" type="pres">
      <dgm:prSet presAssocID="{693CA515-738B-3846-907F-440122285DBE}" presName="childTextBox" presStyleLbl="fgAccFollowNode1" presStyleIdx="2" presStyleCnt="6">
        <dgm:presLayoutVars>
          <dgm:bulletEnabled val="1"/>
        </dgm:presLayoutVars>
      </dgm:prSet>
      <dgm:spPr/>
      <dgm:t>
        <a:bodyPr/>
        <a:lstStyle/>
        <a:p>
          <a:endParaRPr lang="en-US"/>
        </a:p>
      </dgm:t>
    </dgm:pt>
    <dgm:pt modelId="{AA3C9A8D-4C1C-C846-AD97-C322B9CEBE65}" type="pres">
      <dgm:prSet presAssocID="{7C6F79DC-D5B0-4043-999F-5907A589B7D1}" presName="sp" presStyleCnt="0"/>
      <dgm:spPr/>
    </dgm:pt>
    <dgm:pt modelId="{D1AFA17F-7618-A048-8521-282F85CDF373}" type="pres">
      <dgm:prSet presAssocID="{D1D034BD-537D-C04C-90D7-24CA4BF1EC30}" presName="arrowAndChildren" presStyleCnt="0"/>
      <dgm:spPr/>
    </dgm:pt>
    <dgm:pt modelId="{30CA5D76-79A9-C847-95CD-891BAFB0849A}" type="pres">
      <dgm:prSet presAssocID="{D1D034BD-537D-C04C-90D7-24CA4BF1EC30}" presName="parentTextArrow" presStyleLbl="node1" presStyleIdx="0" presStyleCnt="2"/>
      <dgm:spPr/>
      <dgm:t>
        <a:bodyPr/>
        <a:lstStyle/>
        <a:p>
          <a:endParaRPr lang="en-US"/>
        </a:p>
      </dgm:t>
    </dgm:pt>
    <dgm:pt modelId="{520D4575-904E-CE47-B9AB-A7BE6AD1006B}" type="pres">
      <dgm:prSet presAssocID="{D1D034BD-537D-C04C-90D7-24CA4BF1EC30}" presName="arrow" presStyleLbl="node1" presStyleIdx="1" presStyleCnt="2" custLinFactNeighborX="-5461" custLinFactNeighborY="-46"/>
      <dgm:spPr/>
      <dgm:t>
        <a:bodyPr/>
        <a:lstStyle/>
        <a:p>
          <a:endParaRPr lang="en-US"/>
        </a:p>
      </dgm:t>
    </dgm:pt>
    <dgm:pt modelId="{E98A69AC-0A81-2942-8A19-F9006DC6DDFD}" type="pres">
      <dgm:prSet presAssocID="{D1D034BD-537D-C04C-90D7-24CA4BF1EC30}" presName="descendantArrow" presStyleCnt="0"/>
      <dgm:spPr/>
    </dgm:pt>
    <dgm:pt modelId="{A1177D02-A275-DF49-9A36-378AD4FFFCBA}" type="pres">
      <dgm:prSet presAssocID="{0CA74BB5-9041-8F47-B057-F3E9092B24B8}" presName="childTextArrow" presStyleLbl="fgAccFollowNode1" presStyleIdx="3" presStyleCnt="6">
        <dgm:presLayoutVars>
          <dgm:bulletEnabled val="1"/>
        </dgm:presLayoutVars>
      </dgm:prSet>
      <dgm:spPr/>
      <dgm:t>
        <a:bodyPr/>
        <a:lstStyle/>
        <a:p>
          <a:endParaRPr lang="en-US"/>
        </a:p>
      </dgm:t>
    </dgm:pt>
    <dgm:pt modelId="{02AAAB04-94D6-C84D-92BA-5842A34316CE}" type="pres">
      <dgm:prSet presAssocID="{F132CAEE-FEA8-9C4D-A627-4A6012F9023A}" presName="childTextArrow" presStyleLbl="fgAccFollowNode1" presStyleIdx="4" presStyleCnt="6">
        <dgm:presLayoutVars>
          <dgm:bulletEnabled val="1"/>
        </dgm:presLayoutVars>
      </dgm:prSet>
      <dgm:spPr/>
      <dgm:t>
        <a:bodyPr/>
        <a:lstStyle/>
        <a:p>
          <a:endParaRPr lang="en-US"/>
        </a:p>
      </dgm:t>
    </dgm:pt>
    <dgm:pt modelId="{7E82D05B-5CAE-C84A-B380-7571E934BD6C}" type="pres">
      <dgm:prSet presAssocID="{0EB68120-5415-F940-9F16-5A41A93D47B3}" presName="childTextArrow" presStyleLbl="fgAccFollowNode1" presStyleIdx="5" presStyleCnt="6">
        <dgm:presLayoutVars>
          <dgm:bulletEnabled val="1"/>
        </dgm:presLayoutVars>
      </dgm:prSet>
      <dgm:spPr/>
      <dgm:t>
        <a:bodyPr/>
        <a:lstStyle/>
        <a:p>
          <a:endParaRPr lang="en-US"/>
        </a:p>
      </dgm:t>
    </dgm:pt>
  </dgm:ptLst>
  <dgm:cxnLst>
    <dgm:cxn modelId="{27BCB531-C1ED-6949-8E55-BA2E8F6706B7}" srcId="{8DB20A78-2CC7-4E48-8C00-A9DFCA82564F}" destId="{45EE6196-14E8-C942-A8E6-D8493DE3BFA4}" srcOrd="1" destOrd="0" parTransId="{AD660172-A76D-9845-B095-487927AA4399}" sibTransId="{48D8AE2E-711C-6845-96DC-8898BA1ADF84}"/>
    <dgm:cxn modelId="{766E1F85-1B31-43BC-9A95-D9A7805BCAC6}" type="presOf" srcId="{D1D034BD-537D-C04C-90D7-24CA4BF1EC30}" destId="{520D4575-904E-CE47-B9AB-A7BE6AD1006B}" srcOrd="1" destOrd="0" presId="urn:microsoft.com/office/officeart/2005/8/layout/process4"/>
    <dgm:cxn modelId="{EC2AFE99-4EFE-4B71-85C4-3F6E140A69F7}" type="presOf" srcId="{D1D034BD-537D-C04C-90D7-24CA4BF1EC30}" destId="{30CA5D76-79A9-C847-95CD-891BAFB0849A}" srcOrd="0" destOrd="0" presId="urn:microsoft.com/office/officeart/2005/8/layout/process4"/>
    <dgm:cxn modelId="{1A04DE84-B1DD-4F81-8F2E-6383E5B68834}" type="presOf" srcId="{0CA74BB5-9041-8F47-B057-F3E9092B24B8}" destId="{A1177D02-A275-DF49-9A36-378AD4FFFCBA}" srcOrd="0" destOrd="0" presId="urn:microsoft.com/office/officeart/2005/8/layout/process4"/>
    <dgm:cxn modelId="{2A577158-8C47-45E9-854B-A104E4D76AEA}" type="presOf" srcId="{8DB20A78-2CC7-4E48-8C00-A9DFCA82564F}" destId="{08B8BC32-E044-1A40-AA57-4002CE170257}" srcOrd="0" destOrd="0" presId="urn:microsoft.com/office/officeart/2005/8/layout/process4"/>
    <dgm:cxn modelId="{D35480C9-D3E2-4806-9796-37B1B481D864}" type="presOf" srcId="{45EE6196-14E8-C942-A8E6-D8493DE3BFA4}" destId="{D3F62976-1764-454C-8162-8CC96BBFC3F5}" srcOrd="0" destOrd="0" presId="urn:microsoft.com/office/officeart/2005/8/layout/process4"/>
    <dgm:cxn modelId="{FDE800EE-9653-944D-A18C-5F8FAE30D156}" srcId="{D1D034BD-537D-C04C-90D7-24CA4BF1EC30}" destId="{0EB68120-5415-F940-9F16-5A41A93D47B3}" srcOrd="2" destOrd="0" parTransId="{6B423CEC-B8A5-1A43-856F-C85ED128ABF9}" sibTransId="{BB822AF0-97B8-5440-824D-4DA3E67CE5E0}"/>
    <dgm:cxn modelId="{212EE3A3-AF53-4753-A76A-2D66AAAA5DBC}" type="presOf" srcId="{693CA515-738B-3846-907F-440122285DBE}" destId="{BE1F1487-868E-5A41-A604-C920CAE1E916}" srcOrd="0" destOrd="0" presId="urn:microsoft.com/office/officeart/2005/8/layout/process4"/>
    <dgm:cxn modelId="{4B1FA10B-42DD-794C-B25D-C45837EB68FC}" srcId="{7DFD3D30-12F6-8342-90D4-F0127EF438C8}" destId="{8DB20A78-2CC7-4E48-8C00-A9DFCA82564F}" srcOrd="1" destOrd="0" parTransId="{E5224A79-8EBF-9C44-B4DC-1CBFCE1D8F55}" sibTransId="{3BDBF55B-9F0B-E849-B9F2-2BF6052EC6C6}"/>
    <dgm:cxn modelId="{3FFA25D1-7750-4C05-917B-2E1B983F76C2}" type="presOf" srcId="{8F54310C-58C7-B14F-A22A-729CF122678B}" destId="{9573AAE3-1826-ED43-9BD7-611AD568049E}" srcOrd="0" destOrd="0" presId="urn:microsoft.com/office/officeart/2005/8/layout/process4"/>
    <dgm:cxn modelId="{CFF05EB5-EF0D-184D-A811-38E81968513D}" srcId="{7DFD3D30-12F6-8342-90D4-F0127EF438C8}" destId="{D1D034BD-537D-C04C-90D7-24CA4BF1EC30}" srcOrd="0" destOrd="0" parTransId="{59A83928-EC9D-4349-84E0-13D339642532}" sibTransId="{7C6F79DC-D5B0-4043-999F-5907A589B7D1}"/>
    <dgm:cxn modelId="{F3FFED52-E191-4077-83BB-E6AD6746AE0A}" type="presOf" srcId="{F132CAEE-FEA8-9C4D-A627-4A6012F9023A}" destId="{02AAAB04-94D6-C84D-92BA-5842A34316CE}" srcOrd="0" destOrd="0" presId="urn:microsoft.com/office/officeart/2005/8/layout/process4"/>
    <dgm:cxn modelId="{44FA8F64-AAF1-4D07-9B2A-9F91AEB7F53F}" type="presOf" srcId="{0EB68120-5415-F940-9F16-5A41A93D47B3}" destId="{7E82D05B-5CAE-C84A-B380-7571E934BD6C}" srcOrd="0" destOrd="0" presId="urn:microsoft.com/office/officeart/2005/8/layout/process4"/>
    <dgm:cxn modelId="{3E5CA978-E9CE-CB48-A2A8-10A570BFA650}" srcId="{8DB20A78-2CC7-4E48-8C00-A9DFCA82564F}" destId="{693CA515-738B-3846-907F-440122285DBE}" srcOrd="2" destOrd="0" parTransId="{CC10BC81-EE92-534A-A405-6B6312DF25E3}" sibTransId="{3325FC32-6568-E348-97ED-058682EDCB4F}"/>
    <dgm:cxn modelId="{F1A17752-B8AF-45AD-B627-8F6EA10FB4C2}" type="presOf" srcId="{7DFD3D30-12F6-8342-90D4-F0127EF438C8}" destId="{0E6222E3-706B-1D43-A979-2949698F37CD}" srcOrd="0" destOrd="0" presId="urn:microsoft.com/office/officeart/2005/8/layout/process4"/>
    <dgm:cxn modelId="{1D063696-EBE2-2642-9D4C-806C59ECD38F}" srcId="{D1D034BD-537D-C04C-90D7-24CA4BF1EC30}" destId="{F132CAEE-FEA8-9C4D-A627-4A6012F9023A}" srcOrd="1" destOrd="0" parTransId="{E27E1BFB-5029-D040-97A4-47BF5DC0DA7D}" sibTransId="{3A66EEA8-9DF1-6E4A-BC27-7C8427ADF5BB}"/>
    <dgm:cxn modelId="{F75C9855-B32E-F843-BD96-12031BC0B528}" srcId="{D1D034BD-537D-C04C-90D7-24CA4BF1EC30}" destId="{0CA74BB5-9041-8F47-B057-F3E9092B24B8}" srcOrd="0" destOrd="0" parTransId="{6D0FE821-3299-C34D-820E-71E1D0A8CECD}" sibTransId="{B08D9D01-4AD0-0E44-A84B-0A3D50CADA95}"/>
    <dgm:cxn modelId="{490A796A-8707-544F-82C3-DA04BC37B49F}" srcId="{8DB20A78-2CC7-4E48-8C00-A9DFCA82564F}" destId="{8F54310C-58C7-B14F-A22A-729CF122678B}" srcOrd="0" destOrd="0" parTransId="{85EF5AC0-EB91-9C41-9306-D6600B540361}" sibTransId="{AC9B637B-91F9-B74D-BC50-247D5E791A97}"/>
    <dgm:cxn modelId="{1470B7B3-84EA-48DD-83B4-B56B59996D9C}" type="presOf" srcId="{8DB20A78-2CC7-4E48-8C00-A9DFCA82564F}" destId="{D6FFE4D6-01C4-9C4B-A2B0-100349C551E6}" srcOrd="1" destOrd="0" presId="urn:microsoft.com/office/officeart/2005/8/layout/process4"/>
    <dgm:cxn modelId="{B612536A-6724-44AA-97C2-DA34595495E8}" type="presParOf" srcId="{0E6222E3-706B-1D43-A979-2949698F37CD}" destId="{3F99E9B4-27FD-AB4A-BD84-556C29184868}" srcOrd="0" destOrd="0" presId="urn:microsoft.com/office/officeart/2005/8/layout/process4"/>
    <dgm:cxn modelId="{32804645-8B0C-4CEC-85C8-7EDEC48D912A}" type="presParOf" srcId="{3F99E9B4-27FD-AB4A-BD84-556C29184868}" destId="{08B8BC32-E044-1A40-AA57-4002CE170257}" srcOrd="0" destOrd="0" presId="urn:microsoft.com/office/officeart/2005/8/layout/process4"/>
    <dgm:cxn modelId="{1F1FB24B-D823-490B-A9F0-AD6CC87BB4D9}" type="presParOf" srcId="{3F99E9B4-27FD-AB4A-BD84-556C29184868}" destId="{D6FFE4D6-01C4-9C4B-A2B0-100349C551E6}" srcOrd="1" destOrd="0" presId="urn:microsoft.com/office/officeart/2005/8/layout/process4"/>
    <dgm:cxn modelId="{6C0EB6C5-477A-4524-B3E9-83176B25B6BD}" type="presParOf" srcId="{3F99E9B4-27FD-AB4A-BD84-556C29184868}" destId="{49BB8F23-38A0-3245-B641-1746EB89D931}" srcOrd="2" destOrd="0" presId="urn:microsoft.com/office/officeart/2005/8/layout/process4"/>
    <dgm:cxn modelId="{0F47AE60-53D4-4D88-89D2-080FB215DBFF}" type="presParOf" srcId="{49BB8F23-38A0-3245-B641-1746EB89D931}" destId="{9573AAE3-1826-ED43-9BD7-611AD568049E}" srcOrd="0" destOrd="0" presId="urn:microsoft.com/office/officeart/2005/8/layout/process4"/>
    <dgm:cxn modelId="{44118A80-7F32-4D6D-AE13-BFAEE5B559B4}" type="presParOf" srcId="{49BB8F23-38A0-3245-B641-1746EB89D931}" destId="{D3F62976-1764-454C-8162-8CC96BBFC3F5}" srcOrd="1" destOrd="0" presId="urn:microsoft.com/office/officeart/2005/8/layout/process4"/>
    <dgm:cxn modelId="{D98A6E07-94E9-4D6C-962C-B516CD648C3D}" type="presParOf" srcId="{49BB8F23-38A0-3245-B641-1746EB89D931}" destId="{BE1F1487-868E-5A41-A604-C920CAE1E916}" srcOrd="2" destOrd="0" presId="urn:microsoft.com/office/officeart/2005/8/layout/process4"/>
    <dgm:cxn modelId="{E80B7CED-004E-48A7-88ED-C65921005640}" type="presParOf" srcId="{0E6222E3-706B-1D43-A979-2949698F37CD}" destId="{AA3C9A8D-4C1C-C846-AD97-C322B9CEBE65}" srcOrd="1" destOrd="0" presId="urn:microsoft.com/office/officeart/2005/8/layout/process4"/>
    <dgm:cxn modelId="{CC03903C-6C15-443F-89CD-288F2A202895}" type="presParOf" srcId="{0E6222E3-706B-1D43-A979-2949698F37CD}" destId="{D1AFA17F-7618-A048-8521-282F85CDF373}" srcOrd="2" destOrd="0" presId="urn:microsoft.com/office/officeart/2005/8/layout/process4"/>
    <dgm:cxn modelId="{2B138519-031E-401C-AFC5-BCB0E836922C}" type="presParOf" srcId="{D1AFA17F-7618-A048-8521-282F85CDF373}" destId="{30CA5D76-79A9-C847-95CD-891BAFB0849A}" srcOrd="0" destOrd="0" presId="urn:microsoft.com/office/officeart/2005/8/layout/process4"/>
    <dgm:cxn modelId="{AFB98313-8A56-4D5C-AD2A-C826024B4D92}" type="presParOf" srcId="{D1AFA17F-7618-A048-8521-282F85CDF373}" destId="{520D4575-904E-CE47-B9AB-A7BE6AD1006B}" srcOrd="1" destOrd="0" presId="urn:microsoft.com/office/officeart/2005/8/layout/process4"/>
    <dgm:cxn modelId="{801F1703-E3E2-439D-A0FB-36143A28D32D}" type="presParOf" srcId="{D1AFA17F-7618-A048-8521-282F85CDF373}" destId="{E98A69AC-0A81-2942-8A19-F9006DC6DDFD}" srcOrd="2" destOrd="0" presId="urn:microsoft.com/office/officeart/2005/8/layout/process4"/>
    <dgm:cxn modelId="{3A8C5D66-B8FC-4161-84F1-49D5DBCD81AA}" type="presParOf" srcId="{E98A69AC-0A81-2942-8A19-F9006DC6DDFD}" destId="{A1177D02-A275-DF49-9A36-378AD4FFFCBA}" srcOrd="0" destOrd="0" presId="urn:microsoft.com/office/officeart/2005/8/layout/process4"/>
    <dgm:cxn modelId="{12D68C2A-EFE4-4AAD-AD16-BAC033C97E39}" type="presParOf" srcId="{E98A69AC-0A81-2942-8A19-F9006DC6DDFD}" destId="{02AAAB04-94D6-C84D-92BA-5842A34316CE}" srcOrd="1" destOrd="0" presId="urn:microsoft.com/office/officeart/2005/8/layout/process4"/>
    <dgm:cxn modelId="{8809ADA0-FD63-4A67-BB53-D79A4644B1BF}" type="presParOf" srcId="{E98A69AC-0A81-2942-8A19-F9006DC6DDFD}" destId="{7E82D05B-5CAE-C84A-B380-7571E934BD6C}" srcOrd="2" destOrd="0" presId="urn:microsoft.com/office/officeart/2005/8/layout/process4"/>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5F128F-B83F-8E49-8DF9-490D9C03E235}"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en-US"/>
        </a:p>
      </dgm:t>
    </dgm:pt>
    <dgm:pt modelId="{F5599831-9B07-4B4D-A11B-04560A9C8DCA}">
      <dgm:prSet phldrT="[Text]" custT="1"/>
      <dgm:spPr/>
      <dgm:t>
        <a:bodyPr/>
        <a:lstStyle/>
        <a:p>
          <a:r>
            <a:rPr lang="en-US" sz="2700" dirty="0" smtClean="0"/>
            <a:t>Person</a:t>
          </a:r>
          <a:endParaRPr lang="en-US" sz="2700" dirty="0"/>
        </a:p>
      </dgm:t>
    </dgm:pt>
    <dgm:pt modelId="{16B2075A-3524-3A46-BFD8-040F4B1FA307}" type="parTrans" cxnId="{07CC85D2-FAD0-B74C-ACC5-795C67B7EECA}">
      <dgm:prSet/>
      <dgm:spPr/>
      <dgm:t>
        <a:bodyPr/>
        <a:lstStyle/>
        <a:p>
          <a:endParaRPr lang="en-US"/>
        </a:p>
      </dgm:t>
    </dgm:pt>
    <dgm:pt modelId="{FFB52351-1D28-2249-B45B-D8EAF512B634}" type="sibTrans" cxnId="{07CC85D2-FAD0-B74C-ACC5-795C67B7EECA}">
      <dgm:prSet/>
      <dgm:spPr/>
      <dgm:t>
        <a:bodyPr/>
        <a:lstStyle/>
        <a:p>
          <a:endParaRPr lang="en-US"/>
        </a:p>
      </dgm:t>
    </dgm:pt>
    <dgm:pt modelId="{E9423D9F-536E-B949-BF85-FE7E52145AEA}">
      <dgm:prSet phldrT="[Text]"/>
      <dgm:spPr/>
      <dgm:t>
        <a:bodyPr/>
        <a:lstStyle/>
        <a:p>
          <a:r>
            <a:rPr lang="en-US" dirty="0" smtClean="0"/>
            <a:t>Time</a:t>
          </a:r>
          <a:endParaRPr lang="en-US" dirty="0"/>
        </a:p>
      </dgm:t>
    </dgm:pt>
    <dgm:pt modelId="{75078CFD-D37E-324B-9A29-C8DCAB533B56}" type="parTrans" cxnId="{58E50922-7DFD-224C-A423-69CCAECA9DCE}">
      <dgm:prSet/>
      <dgm:spPr/>
      <dgm:t>
        <a:bodyPr/>
        <a:lstStyle/>
        <a:p>
          <a:endParaRPr lang="en-US"/>
        </a:p>
      </dgm:t>
    </dgm:pt>
    <dgm:pt modelId="{2140FD67-A543-B94C-B8F2-316B6FAF548A}" type="sibTrans" cxnId="{58E50922-7DFD-224C-A423-69CCAECA9DCE}">
      <dgm:prSet/>
      <dgm:spPr/>
      <dgm:t>
        <a:bodyPr/>
        <a:lstStyle/>
        <a:p>
          <a:endParaRPr lang="en-US"/>
        </a:p>
      </dgm:t>
    </dgm:pt>
    <dgm:pt modelId="{CEC4FA32-4AD6-E844-A3B3-179EB9F8AE54}">
      <dgm:prSet phldrT="[Text]"/>
      <dgm:spPr/>
      <dgm:t>
        <a:bodyPr/>
        <a:lstStyle/>
        <a:p>
          <a:r>
            <a:rPr lang="en-US" dirty="0" smtClean="0"/>
            <a:t>Place</a:t>
          </a:r>
          <a:endParaRPr lang="en-US" dirty="0"/>
        </a:p>
      </dgm:t>
    </dgm:pt>
    <dgm:pt modelId="{480696B3-1672-734B-8E1E-70EEA62B06C9}" type="parTrans" cxnId="{44326352-0843-E545-B809-C442505F5ED6}">
      <dgm:prSet/>
      <dgm:spPr/>
      <dgm:t>
        <a:bodyPr/>
        <a:lstStyle/>
        <a:p>
          <a:endParaRPr lang="en-US"/>
        </a:p>
      </dgm:t>
    </dgm:pt>
    <dgm:pt modelId="{018F4177-1D6D-BF47-BE2E-CBB500C728A9}" type="sibTrans" cxnId="{44326352-0843-E545-B809-C442505F5ED6}">
      <dgm:prSet/>
      <dgm:spPr/>
      <dgm:t>
        <a:bodyPr/>
        <a:lstStyle/>
        <a:p>
          <a:endParaRPr lang="en-US"/>
        </a:p>
      </dgm:t>
    </dgm:pt>
    <dgm:pt modelId="{EF5B077D-1355-7F4B-9F82-96FBD1D3327F}">
      <dgm:prSet phldrT="[Text]"/>
      <dgm:spPr/>
      <dgm:t>
        <a:bodyPr/>
        <a:lstStyle/>
        <a:p>
          <a:r>
            <a:rPr lang="en-US" dirty="0" smtClean="0"/>
            <a:t>Case Definition</a:t>
          </a:r>
          <a:endParaRPr lang="en-US" dirty="0"/>
        </a:p>
      </dgm:t>
    </dgm:pt>
    <dgm:pt modelId="{7B2D1C6B-A4C8-7347-A202-0D6824B0CFD7}" type="parTrans" cxnId="{95643DEE-3C93-D745-9444-B29F7E572A2F}">
      <dgm:prSet/>
      <dgm:spPr/>
      <dgm:t>
        <a:bodyPr/>
        <a:lstStyle/>
        <a:p>
          <a:endParaRPr lang="en-US"/>
        </a:p>
      </dgm:t>
    </dgm:pt>
    <dgm:pt modelId="{E97BAB38-78E4-0B46-B349-1CEE1497D056}" type="sibTrans" cxnId="{95643DEE-3C93-D745-9444-B29F7E572A2F}">
      <dgm:prSet/>
      <dgm:spPr/>
      <dgm:t>
        <a:bodyPr/>
        <a:lstStyle/>
        <a:p>
          <a:endParaRPr lang="en-US"/>
        </a:p>
      </dgm:t>
    </dgm:pt>
    <dgm:pt modelId="{AFFEBBDE-4B68-444A-B742-E1F4EF2F7D56}" type="pres">
      <dgm:prSet presAssocID="{245F128F-B83F-8E49-8DF9-490D9C03E235}" presName="Name0" presStyleCnt="0">
        <dgm:presLayoutVars>
          <dgm:chMax val="4"/>
          <dgm:resizeHandles val="exact"/>
        </dgm:presLayoutVars>
      </dgm:prSet>
      <dgm:spPr/>
      <dgm:t>
        <a:bodyPr/>
        <a:lstStyle/>
        <a:p>
          <a:endParaRPr lang="en-US"/>
        </a:p>
      </dgm:t>
    </dgm:pt>
    <dgm:pt modelId="{F044F0F4-DD50-7D43-95FC-09C7C75D59EC}" type="pres">
      <dgm:prSet presAssocID="{245F128F-B83F-8E49-8DF9-490D9C03E235}" presName="ellipse" presStyleLbl="trBgShp" presStyleIdx="0" presStyleCnt="1"/>
      <dgm:spPr/>
    </dgm:pt>
    <dgm:pt modelId="{60C29992-C164-434A-A708-B996B833FC8D}" type="pres">
      <dgm:prSet presAssocID="{245F128F-B83F-8E49-8DF9-490D9C03E235}" presName="arrow1" presStyleLbl="fgShp" presStyleIdx="0" presStyleCnt="1"/>
      <dgm:spPr/>
    </dgm:pt>
    <dgm:pt modelId="{C5116973-6A78-1C49-8966-D3B38C7B26FF}" type="pres">
      <dgm:prSet presAssocID="{245F128F-B83F-8E49-8DF9-490D9C03E235}" presName="rectangle" presStyleLbl="revTx" presStyleIdx="0" presStyleCnt="1">
        <dgm:presLayoutVars>
          <dgm:bulletEnabled val="1"/>
        </dgm:presLayoutVars>
      </dgm:prSet>
      <dgm:spPr/>
      <dgm:t>
        <a:bodyPr/>
        <a:lstStyle/>
        <a:p>
          <a:endParaRPr lang="en-US"/>
        </a:p>
      </dgm:t>
    </dgm:pt>
    <dgm:pt modelId="{A314271C-9EB0-0A40-953C-10CB92BE66A3}" type="pres">
      <dgm:prSet presAssocID="{E9423D9F-536E-B949-BF85-FE7E52145AEA}" presName="item1" presStyleLbl="node1" presStyleIdx="0" presStyleCnt="3">
        <dgm:presLayoutVars>
          <dgm:bulletEnabled val="1"/>
        </dgm:presLayoutVars>
      </dgm:prSet>
      <dgm:spPr/>
      <dgm:t>
        <a:bodyPr/>
        <a:lstStyle/>
        <a:p>
          <a:endParaRPr lang="en-US"/>
        </a:p>
      </dgm:t>
    </dgm:pt>
    <dgm:pt modelId="{3331ADE5-51BD-B84A-8923-40C409B47871}" type="pres">
      <dgm:prSet presAssocID="{CEC4FA32-4AD6-E844-A3B3-179EB9F8AE54}" presName="item2" presStyleLbl="node1" presStyleIdx="1" presStyleCnt="3">
        <dgm:presLayoutVars>
          <dgm:bulletEnabled val="1"/>
        </dgm:presLayoutVars>
      </dgm:prSet>
      <dgm:spPr/>
      <dgm:t>
        <a:bodyPr/>
        <a:lstStyle/>
        <a:p>
          <a:endParaRPr lang="en-US"/>
        </a:p>
      </dgm:t>
    </dgm:pt>
    <dgm:pt modelId="{BDF64893-96C5-8F43-931C-6101A34EF5A7}" type="pres">
      <dgm:prSet presAssocID="{EF5B077D-1355-7F4B-9F82-96FBD1D3327F}" presName="item3" presStyleLbl="node1" presStyleIdx="2" presStyleCnt="3">
        <dgm:presLayoutVars>
          <dgm:bulletEnabled val="1"/>
        </dgm:presLayoutVars>
      </dgm:prSet>
      <dgm:spPr/>
      <dgm:t>
        <a:bodyPr/>
        <a:lstStyle/>
        <a:p>
          <a:endParaRPr lang="en-US"/>
        </a:p>
      </dgm:t>
    </dgm:pt>
    <dgm:pt modelId="{72C38896-9102-0941-B29E-E2D913AAA8AA}" type="pres">
      <dgm:prSet presAssocID="{245F128F-B83F-8E49-8DF9-490D9C03E235}" presName="funnel" presStyleLbl="trAlignAcc1" presStyleIdx="0" presStyleCnt="1"/>
      <dgm:spPr/>
    </dgm:pt>
  </dgm:ptLst>
  <dgm:cxnLst>
    <dgm:cxn modelId="{4A8BFCFC-D7C9-4DBF-A910-7AA1BE83138C}" type="presOf" srcId="{245F128F-B83F-8E49-8DF9-490D9C03E235}" destId="{AFFEBBDE-4B68-444A-B742-E1F4EF2F7D56}" srcOrd="0" destOrd="0" presId="urn:microsoft.com/office/officeart/2005/8/layout/funnel1"/>
    <dgm:cxn modelId="{7D1917F6-F50B-4472-8518-E152B1D2CD51}" type="presOf" srcId="{CEC4FA32-4AD6-E844-A3B3-179EB9F8AE54}" destId="{A314271C-9EB0-0A40-953C-10CB92BE66A3}" srcOrd="0" destOrd="0" presId="urn:microsoft.com/office/officeart/2005/8/layout/funnel1"/>
    <dgm:cxn modelId="{95643DEE-3C93-D745-9444-B29F7E572A2F}" srcId="{245F128F-B83F-8E49-8DF9-490D9C03E235}" destId="{EF5B077D-1355-7F4B-9F82-96FBD1D3327F}" srcOrd="3" destOrd="0" parTransId="{7B2D1C6B-A4C8-7347-A202-0D6824B0CFD7}" sibTransId="{E97BAB38-78E4-0B46-B349-1CEE1497D056}"/>
    <dgm:cxn modelId="{8618F6C6-15FC-4594-B953-751F23B0CB2E}" type="presOf" srcId="{F5599831-9B07-4B4D-A11B-04560A9C8DCA}" destId="{BDF64893-96C5-8F43-931C-6101A34EF5A7}" srcOrd="0" destOrd="0" presId="urn:microsoft.com/office/officeart/2005/8/layout/funnel1"/>
    <dgm:cxn modelId="{07CC85D2-FAD0-B74C-ACC5-795C67B7EECA}" srcId="{245F128F-B83F-8E49-8DF9-490D9C03E235}" destId="{F5599831-9B07-4B4D-A11B-04560A9C8DCA}" srcOrd="0" destOrd="0" parTransId="{16B2075A-3524-3A46-BFD8-040F4B1FA307}" sibTransId="{FFB52351-1D28-2249-B45B-D8EAF512B634}"/>
    <dgm:cxn modelId="{14555F38-AAA7-4F2C-A5C2-0DF1584AAAD1}" type="presOf" srcId="{E9423D9F-536E-B949-BF85-FE7E52145AEA}" destId="{3331ADE5-51BD-B84A-8923-40C409B47871}" srcOrd="0" destOrd="0" presId="urn:microsoft.com/office/officeart/2005/8/layout/funnel1"/>
    <dgm:cxn modelId="{58E50922-7DFD-224C-A423-69CCAECA9DCE}" srcId="{245F128F-B83F-8E49-8DF9-490D9C03E235}" destId="{E9423D9F-536E-B949-BF85-FE7E52145AEA}" srcOrd="1" destOrd="0" parTransId="{75078CFD-D37E-324B-9A29-C8DCAB533B56}" sibTransId="{2140FD67-A543-B94C-B8F2-316B6FAF548A}"/>
    <dgm:cxn modelId="{DB9C25F7-06EC-482F-8E3E-B09DE8D8B10F}" type="presOf" srcId="{EF5B077D-1355-7F4B-9F82-96FBD1D3327F}" destId="{C5116973-6A78-1C49-8966-D3B38C7B26FF}" srcOrd="0" destOrd="0" presId="urn:microsoft.com/office/officeart/2005/8/layout/funnel1"/>
    <dgm:cxn modelId="{44326352-0843-E545-B809-C442505F5ED6}" srcId="{245F128F-B83F-8E49-8DF9-490D9C03E235}" destId="{CEC4FA32-4AD6-E844-A3B3-179EB9F8AE54}" srcOrd="2" destOrd="0" parTransId="{480696B3-1672-734B-8E1E-70EEA62B06C9}" sibTransId="{018F4177-1D6D-BF47-BE2E-CBB500C728A9}"/>
    <dgm:cxn modelId="{790B9A91-BB86-4D06-A242-C85736F62E6A}" type="presParOf" srcId="{AFFEBBDE-4B68-444A-B742-E1F4EF2F7D56}" destId="{F044F0F4-DD50-7D43-95FC-09C7C75D59EC}" srcOrd="0" destOrd="0" presId="urn:microsoft.com/office/officeart/2005/8/layout/funnel1"/>
    <dgm:cxn modelId="{D8681D85-5EF0-49E5-B9B1-23A73CAC059E}" type="presParOf" srcId="{AFFEBBDE-4B68-444A-B742-E1F4EF2F7D56}" destId="{60C29992-C164-434A-A708-B996B833FC8D}" srcOrd="1" destOrd="0" presId="urn:microsoft.com/office/officeart/2005/8/layout/funnel1"/>
    <dgm:cxn modelId="{A7DE27F9-9F32-4D12-BD91-27DFC3EDF49B}" type="presParOf" srcId="{AFFEBBDE-4B68-444A-B742-E1F4EF2F7D56}" destId="{C5116973-6A78-1C49-8966-D3B38C7B26FF}" srcOrd="2" destOrd="0" presId="urn:microsoft.com/office/officeart/2005/8/layout/funnel1"/>
    <dgm:cxn modelId="{9FC1D9BD-C316-4E2F-83CB-CDFC3BAC1243}" type="presParOf" srcId="{AFFEBBDE-4B68-444A-B742-E1F4EF2F7D56}" destId="{A314271C-9EB0-0A40-953C-10CB92BE66A3}" srcOrd="3" destOrd="0" presId="urn:microsoft.com/office/officeart/2005/8/layout/funnel1"/>
    <dgm:cxn modelId="{2CE28A81-277F-44C1-B002-5F8612B6D236}" type="presParOf" srcId="{AFFEBBDE-4B68-444A-B742-E1F4EF2F7D56}" destId="{3331ADE5-51BD-B84A-8923-40C409B47871}" srcOrd="4" destOrd="0" presId="urn:microsoft.com/office/officeart/2005/8/layout/funnel1"/>
    <dgm:cxn modelId="{F61064C3-263C-46D4-9E0B-CCC1DC1FE374}" type="presParOf" srcId="{AFFEBBDE-4B68-444A-B742-E1F4EF2F7D56}" destId="{BDF64893-96C5-8F43-931C-6101A34EF5A7}" srcOrd="5" destOrd="0" presId="urn:microsoft.com/office/officeart/2005/8/layout/funnel1"/>
    <dgm:cxn modelId="{4821765D-4186-42DB-A7C8-449D7AC70438}" type="presParOf" srcId="{AFFEBBDE-4B68-444A-B742-E1F4EF2F7D56}" destId="{72C38896-9102-0941-B29E-E2D913AAA8AA}" srcOrd="6" destOrd="0" presId="urn:microsoft.com/office/officeart/2005/8/layout/funnel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11B2F8-5034-BF45-812F-D9640ED70683}" type="doc">
      <dgm:prSet loTypeId="urn:microsoft.com/office/officeart/2005/8/layout/orgChart1" loCatId="" qsTypeId="urn:microsoft.com/office/officeart/2005/8/quickstyle/simple4" qsCatId="simple" csTypeId="urn:microsoft.com/office/officeart/2005/8/colors/colorful4" csCatId="colorful" phldr="1"/>
      <dgm:spPr/>
      <dgm:t>
        <a:bodyPr/>
        <a:lstStyle/>
        <a:p>
          <a:endParaRPr lang="en-US"/>
        </a:p>
      </dgm:t>
    </dgm:pt>
    <dgm:pt modelId="{44122B6E-2440-5641-9D54-B8AF0153364D}">
      <dgm:prSet phldrT="[Text]"/>
      <dgm:spPr/>
      <dgm:t>
        <a:bodyPr/>
        <a:lstStyle/>
        <a:p>
          <a:r>
            <a:rPr lang="en-US" dirty="0" smtClean="0"/>
            <a:t>Types of Cases</a:t>
          </a:r>
          <a:endParaRPr lang="en-US" dirty="0"/>
        </a:p>
      </dgm:t>
    </dgm:pt>
    <dgm:pt modelId="{F32A7A92-46A4-4240-8ECF-A0CA07BE8AB5}" type="parTrans" cxnId="{D3DEDF34-2F75-504D-B1C8-94F100A12B55}">
      <dgm:prSet/>
      <dgm:spPr/>
      <dgm:t>
        <a:bodyPr/>
        <a:lstStyle/>
        <a:p>
          <a:endParaRPr lang="en-US"/>
        </a:p>
      </dgm:t>
    </dgm:pt>
    <dgm:pt modelId="{5D609F4A-2604-014A-9881-CAD6F0C16663}" type="sibTrans" cxnId="{D3DEDF34-2F75-504D-B1C8-94F100A12B55}">
      <dgm:prSet/>
      <dgm:spPr/>
      <dgm:t>
        <a:bodyPr/>
        <a:lstStyle/>
        <a:p>
          <a:endParaRPr lang="en-US"/>
        </a:p>
      </dgm:t>
    </dgm:pt>
    <dgm:pt modelId="{2DB70DE0-5CD5-9B4B-86D1-2121235CED0B}">
      <dgm:prSet phldrT="[Text]"/>
      <dgm:spPr/>
      <dgm:t>
        <a:bodyPr/>
        <a:lstStyle/>
        <a:p>
          <a:r>
            <a:rPr lang="en-US" b="1" dirty="0" smtClean="0"/>
            <a:t>Confirmed</a:t>
          </a:r>
          <a:endParaRPr lang="en-US" b="1" dirty="0"/>
        </a:p>
      </dgm:t>
    </dgm:pt>
    <dgm:pt modelId="{1D09935A-7F66-9645-9C10-37A74DDD0FEF}" type="parTrans" cxnId="{20BF7ABA-2C29-4D46-BED2-3F307EDC0955}">
      <dgm:prSet/>
      <dgm:spPr/>
      <dgm:t>
        <a:bodyPr/>
        <a:lstStyle/>
        <a:p>
          <a:endParaRPr lang="en-US"/>
        </a:p>
      </dgm:t>
    </dgm:pt>
    <dgm:pt modelId="{660EC77B-5B66-2F46-A56A-27E6F0781D5A}" type="sibTrans" cxnId="{20BF7ABA-2C29-4D46-BED2-3F307EDC0955}">
      <dgm:prSet/>
      <dgm:spPr/>
      <dgm:t>
        <a:bodyPr/>
        <a:lstStyle/>
        <a:p>
          <a:endParaRPr lang="en-US"/>
        </a:p>
      </dgm:t>
    </dgm:pt>
    <dgm:pt modelId="{E30EC851-3150-954C-BCBB-0EB6DA4944C1}">
      <dgm:prSet phldrT="[Text]"/>
      <dgm:spPr/>
      <dgm:t>
        <a:bodyPr/>
        <a:lstStyle/>
        <a:p>
          <a:r>
            <a:rPr lang="en-US" b="1" dirty="0" smtClean="0"/>
            <a:t>Probable</a:t>
          </a:r>
          <a:endParaRPr lang="en-US" b="1" dirty="0"/>
        </a:p>
      </dgm:t>
    </dgm:pt>
    <dgm:pt modelId="{F4D41FCB-B452-134C-9809-EE44743DCA19}" type="parTrans" cxnId="{2969382B-DBD3-4A40-BF5B-C265AB348383}">
      <dgm:prSet/>
      <dgm:spPr/>
      <dgm:t>
        <a:bodyPr/>
        <a:lstStyle/>
        <a:p>
          <a:endParaRPr lang="en-US"/>
        </a:p>
      </dgm:t>
    </dgm:pt>
    <dgm:pt modelId="{EEF7BD45-B147-1642-9A2C-E68A037CBA8D}" type="sibTrans" cxnId="{2969382B-DBD3-4A40-BF5B-C265AB348383}">
      <dgm:prSet/>
      <dgm:spPr/>
      <dgm:t>
        <a:bodyPr/>
        <a:lstStyle/>
        <a:p>
          <a:endParaRPr lang="en-US"/>
        </a:p>
      </dgm:t>
    </dgm:pt>
    <dgm:pt modelId="{63C8D80D-AC36-8A4C-9F4D-30C4AA06EC6C}">
      <dgm:prSet phldrT="[Text]"/>
      <dgm:spPr/>
      <dgm:t>
        <a:bodyPr/>
        <a:lstStyle/>
        <a:p>
          <a:r>
            <a:rPr lang="en-US" b="1" dirty="0" smtClean="0"/>
            <a:t>Possible</a:t>
          </a:r>
          <a:endParaRPr lang="en-US" b="1" dirty="0"/>
        </a:p>
      </dgm:t>
    </dgm:pt>
    <dgm:pt modelId="{0FF162AE-B341-774E-B132-B43E8942AA16}" type="parTrans" cxnId="{81E2C160-6CE6-B949-A1FC-DF6509634387}">
      <dgm:prSet/>
      <dgm:spPr/>
      <dgm:t>
        <a:bodyPr/>
        <a:lstStyle/>
        <a:p>
          <a:endParaRPr lang="en-US"/>
        </a:p>
      </dgm:t>
    </dgm:pt>
    <dgm:pt modelId="{F47A02B0-423F-934D-B947-DC9F64099A53}" type="sibTrans" cxnId="{81E2C160-6CE6-B949-A1FC-DF6509634387}">
      <dgm:prSet/>
      <dgm:spPr/>
      <dgm:t>
        <a:bodyPr/>
        <a:lstStyle/>
        <a:p>
          <a:endParaRPr lang="en-US"/>
        </a:p>
      </dgm:t>
    </dgm:pt>
    <dgm:pt modelId="{0C19D3C2-2941-9847-9E10-3E2954C66187}">
      <dgm:prSet/>
      <dgm:spPr/>
      <dgm:t>
        <a:bodyPr/>
        <a:lstStyle/>
        <a:p>
          <a:r>
            <a:rPr lang="en-US" b="1" smtClean="0"/>
            <a:t>laboratory verification</a:t>
          </a:r>
          <a:endParaRPr lang="en-US"/>
        </a:p>
      </dgm:t>
    </dgm:pt>
    <dgm:pt modelId="{EC2BB03D-012A-5947-888C-EFD5076FF08E}" type="parTrans" cxnId="{8EC40729-19E4-CA48-8DC4-4BB73C8E3714}">
      <dgm:prSet/>
      <dgm:spPr/>
      <dgm:t>
        <a:bodyPr/>
        <a:lstStyle/>
        <a:p>
          <a:endParaRPr lang="en-US"/>
        </a:p>
      </dgm:t>
    </dgm:pt>
    <dgm:pt modelId="{9C13D178-C4E9-444B-BE1C-6D3CE585934E}" type="sibTrans" cxnId="{8EC40729-19E4-CA48-8DC4-4BB73C8E3714}">
      <dgm:prSet/>
      <dgm:spPr/>
      <dgm:t>
        <a:bodyPr/>
        <a:lstStyle/>
        <a:p>
          <a:endParaRPr lang="en-US"/>
        </a:p>
      </dgm:t>
    </dgm:pt>
    <dgm:pt modelId="{708B8AA2-5C5B-D14A-832B-00CED072947E}">
      <dgm:prSet/>
      <dgm:spPr/>
      <dgm:t>
        <a:bodyPr/>
        <a:lstStyle/>
        <a:p>
          <a:r>
            <a:rPr lang="en-US" b="1" dirty="0" smtClean="0"/>
            <a:t>typical clinical features</a:t>
          </a:r>
          <a:endParaRPr lang="en-US" dirty="0"/>
        </a:p>
      </dgm:t>
    </dgm:pt>
    <dgm:pt modelId="{CDB2C2A0-F2AB-4840-819F-FF3C4ECB43A3}" type="parTrans" cxnId="{11252E97-4542-7D43-A036-A9F875087966}">
      <dgm:prSet/>
      <dgm:spPr/>
      <dgm:t>
        <a:bodyPr/>
        <a:lstStyle/>
        <a:p>
          <a:endParaRPr lang="en-US"/>
        </a:p>
      </dgm:t>
    </dgm:pt>
    <dgm:pt modelId="{0E102703-7614-A94F-8B03-F5F791F0C0B7}" type="sibTrans" cxnId="{11252E97-4542-7D43-A036-A9F875087966}">
      <dgm:prSet/>
      <dgm:spPr/>
      <dgm:t>
        <a:bodyPr/>
        <a:lstStyle/>
        <a:p>
          <a:endParaRPr lang="en-US"/>
        </a:p>
      </dgm:t>
    </dgm:pt>
    <dgm:pt modelId="{F97B7F4F-933D-A247-ACD1-A5E8E09AC9C0}">
      <dgm:prSet/>
      <dgm:spPr/>
      <dgm:t>
        <a:bodyPr/>
        <a:lstStyle/>
        <a:p>
          <a:r>
            <a:rPr lang="en-US" b="1" u="sng" dirty="0" smtClean="0"/>
            <a:t>without </a:t>
          </a:r>
          <a:r>
            <a:rPr lang="en-US" b="1" dirty="0" smtClean="0"/>
            <a:t>laboratory confirmation</a:t>
          </a:r>
          <a:endParaRPr lang="en-US" dirty="0"/>
        </a:p>
      </dgm:t>
    </dgm:pt>
    <dgm:pt modelId="{0EC5D8BA-164F-F546-9CD9-897689905FB5}" type="parTrans" cxnId="{DF0A5274-8999-D146-98A5-11F2683C9741}">
      <dgm:prSet/>
      <dgm:spPr/>
      <dgm:t>
        <a:bodyPr/>
        <a:lstStyle/>
        <a:p>
          <a:endParaRPr lang="en-US"/>
        </a:p>
      </dgm:t>
    </dgm:pt>
    <dgm:pt modelId="{86F54712-DBE7-9849-82D2-1479439EB666}" type="sibTrans" cxnId="{DF0A5274-8999-D146-98A5-11F2683C9741}">
      <dgm:prSet/>
      <dgm:spPr/>
      <dgm:t>
        <a:bodyPr/>
        <a:lstStyle/>
        <a:p>
          <a:endParaRPr lang="en-US"/>
        </a:p>
      </dgm:t>
    </dgm:pt>
    <dgm:pt modelId="{BE5AB143-4830-134D-89FA-568E53F1E161}">
      <dgm:prSet/>
      <dgm:spPr/>
      <dgm:t>
        <a:bodyPr/>
        <a:lstStyle/>
        <a:p>
          <a:r>
            <a:rPr lang="en-US" b="1" smtClean="0"/>
            <a:t>fewer of the typical clinical features</a:t>
          </a:r>
          <a:endParaRPr lang="en-US"/>
        </a:p>
      </dgm:t>
    </dgm:pt>
    <dgm:pt modelId="{F9BC8D53-8FE8-FB43-888C-E34238F92897}" type="parTrans" cxnId="{B97B944A-705B-404A-8447-637DB744B0ED}">
      <dgm:prSet/>
      <dgm:spPr/>
      <dgm:t>
        <a:bodyPr/>
        <a:lstStyle/>
        <a:p>
          <a:endParaRPr lang="en-US"/>
        </a:p>
      </dgm:t>
    </dgm:pt>
    <dgm:pt modelId="{8C7C8576-71DB-BE40-8CF7-E142D68EDA57}" type="sibTrans" cxnId="{B97B944A-705B-404A-8447-637DB744B0ED}">
      <dgm:prSet/>
      <dgm:spPr/>
      <dgm:t>
        <a:bodyPr/>
        <a:lstStyle/>
        <a:p>
          <a:endParaRPr lang="en-US"/>
        </a:p>
      </dgm:t>
    </dgm:pt>
    <dgm:pt modelId="{97F60702-344D-2842-A10F-1F3AB34C29AB}" type="pres">
      <dgm:prSet presAssocID="{EC11B2F8-5034-BF45-812F-D9640ED70683}" presName="hierChild1" presStyleCnt="0">
        <dgm:presLayoutVars>
          <dgm:orgChart val="1"/>
          <dgm:chPref val="1"/>
          <dgm:dir/>
          <dgm:animOne val="branch"/>
          <dgm:animLvl val="lvl"/>
          <dgm:resizeHandles/>
        </dgm:presLayoutVars>
      </dgm:prSet>
      <dgm:spPr/>
      <dgm:t>
        <a:bodyPr/>
        <a:lstStyle/>
        <a:p>
          <a:endParaRPr lang="en-US"/>
        </a:p>
      </dgm:t>
    </dgm:pt>
    <dgm:pt modelId="{C2FC972E-E704-DB4F-BF68-F8B1BF220FFB}" type="pres">
      <dgm:prSet presAssocID="{44122B6E-2440-5641-9D54-B8AF0153364D}" presName="hierRoot1" presStyleCnt="0">
        <dgm:presLayoutVars>
          <dgm:hierBranch val="init"/>
        </dgm:presLayoutVars>
      </dgm:prSet>
      <dgm:spPr/>
      <dgm:t>
        <a:bodyPr/>
        <a:lstStyle/>
        <a:p>
          <a:endParaRPr lang="en-US"/>
        </a:p>
      </dgm:t>
    </dgm:pt>
    <dgm:pt modelId="{B7C41A47-1406-8E42-9828-6B02E27B6824}" type="pres">
      <dgm:prSet presAssocID="{44122B6E-2440-5641-9D54-B8AF0153364D}" presName="rootComposite1" presStyleCnt="0"/>
      <dgm:spPr/>
      <dgm:t>
        <a:bodyPr/>
        <a:lstStyle/>
        <a:p>
          <a:endParaRPr lang="en-US"/>
        </a:p>
      </dgm:t>
    </dgm:pt>
    <dgm:pt modelId="{E45E5373-2A8C-F745-B007-E786F06D7FC1}" type="pres">
      <dgm:prSet presAssocID="{44122B6E-2440-5641-9D54-B8AF0153364D}" presName="rootText1" presStyleLbl="node0" presStyleIdx="0" presStyleCnt="1" custLinFactNeighborY="-1986">
        <dgm:presLayoutVars>
          <dgm:chPref val="3"/>
        </dgm:presLayoutVars>
      </dgm:prSet>
      <dgm:spPr/>
      <dgm:t>
        <a:bodyPr/>
        <a:lstStyle/>
        <a:p>
          <a:endParaRPr lang="en-US"/>
        </a:p>
      </dgm:t>
    </dgm:pt>
    <dgm:pt modelId="{79FA9C75-6AFB-BA4C-B538-7E43EEDB6959}" type="pres">
      <dgm:prSet presAssocID="{44122B6E-2440-5641-9D54-B8AF0153364D}" presName="rootConnector1" presStyleLbl="node1" presStyleIdx="0" presStyleCnt="0"/>
      <dgm:spPr/>
      <dgm:t>
        <a:bodyPr/>
        <a:lstStyle/>
        <a:p>
          <a:endParaRPr lang="en-US"/>
        </a:p>
      </dgm:t>
    </dgm:pt>
    <dgm:pt modelId="{44EF542D-4193-E442-A8D2-6EBF013AE2C9}" type="pres">
      <dgm:prSet presAssocID="{44122B6E-2440-5641-9D54-B8AF0153364D}" presName="hierChild2" presStyleCnt="0"/>
      <dgm:spPr/>
      <dgm:t>
        <a:bodyPr/>
        <a:lstStyle/>
        <a:p>
          <a:endParaRPr lang="en-US"/>
        </a:p>
      </dgm:t>
    </dgm:pt>
    <dgm:pt modelId="{F19C9D80-6ED5-6447-8B2E-FE7BDF6E754E}" type="pres">
      <dgm:prSet presAssocID="{1D09935A-7F66-9645-9C10-37A74DDD0FEF}" presName="Name37" presStyleLbl="parChTrans1D2" presStyleIdx="0" presStyleCnt="3"/>
      <dgm:spPr/>
      <dgm:t>
        <a:bodyPr/>
        <a:lstStyle/>
        <a:p>
          <a:endParaRPr lang="en-US"/>
        </a:p>
      </dgm:t>
    </dgm:pt>
    <dgm:pt modelId="{038A2141-082F-C447-8652-CE46838E0DED}" type="pres">
      <dgm:prSet presAssocID="{2DB70DE0-5CD5-9B4B-86D1-2121235CED0B}" presName="hierRoot2" presStyleCnt="0">
        <dgm:presLayoutVars>
          <dgm:hierBranch val="init"/>
        </dgm:presLayoutVars>
      </dgm:prSet>
      <dgm:spPr/>
      <dgm:t>
        <a:bodyPr/>
        <a:lstStyle/>
        <a:p>
          <a:endParaRPr lang="en-US"/>
        </a:p>
      </dgm:t>
    </dgm:pt>
    <dgm:pt modelId="{9A4737AC-A273-E642-B477-E1A116E24C57}" type="pres">
      <dgm:prSet presAssocID="{2DB70DE0-5CD5-9B4B-86D1-2121235CED0B}" presName="rootComposite" presStyleCnt="0"/>
      <dgm:spPr/>
      <dgm:t>
        <a:bodyPr/>
        <a:lstStyle/>
        <a:p>
          <a:endParaRPr lang="en-US"/>
        </a:p>
      </dgm:t>
    </dgm:pt>
    <dgm:pt modelId="{DC3CF439-9346-DF4D-B3C4-F424D3ABAB62}" type="pres">
      <dgm:prSet presAssocID="{2DB70DE0-5CD5-9B4B-86D1-2121235CED0B}" presName="rootText" presStyleLbl="node2" presStyleIdx="0" presStyleCnt="3">
        <dgm:presLayoutVars>
          <dgm:chPref val="3"/>
        </dgm:presLayoutVars>
      </dgm:prSet>
      <dgm:spPr/>
      <dgm:t>
        <a:bodyPr/>
        <a:lstStyle/>
        <a:p>
          <a:endParaRPr lang="en-US"/>
        </a:p>
      </dgm:t>
    </dgm:pt>
    <dgm:pt modelId="{5E6C7356-1D1F-F44C-AFA7-25B8B3A3D2CE}" type="pres">
      <dgm:prSet presAssocID="{2DB70DE0-5CD5-9B4B-86D1-2121235CED0B}" presName="rootConnector" presStyleLbl="node2" presStyleIdx="0" presStyleCnt="3"/>
      <dgm:spPr/>
      <dgm:t>
        <a:bodyPr/>
        <a:lstStyle/>
        <a:p>
          <a:endParaRPr lang="en-US"/>
        </a:p>
      </dgm:t>
    </dgm:pt>
    <dgm:pt modelId="{D39E27D0-55DD-9F4F-A969-869BB5660AC3}" type="pres">
      <dgm:prSet presAssocID="{2DB70DE0-5CD5-9B4B-86D1-2121235CED0B}" presName="hierChild4" presStyleCnt="0"/>
      <dgm:spPr/>
      <dgm:t>
        <a:bodyPr/>
        <a:lstStyle/>
        <a:p>
          <a:endParaRPr lang="en-US"/>
        </a:p>
      </dgm:t>
    </dgm:pt>
    <dgm:pt modelId="{D6DB37C8-0E46-A741-A6FF-915B97F3EA8D}" type="pres">
      <dgm:prSet presAssocID="{EC2BB03D-012A-5947-888C-EFD5076FF08E}" presName="Name37" presStyleLbl="parChTrans1D3" presStyleIdx="0" presStyleCnt="4"/>
      <dgm:spPr/>
      <dgm:t>
        <a:bodyPr/>
        <a:lstStyle/>
        <a:p>
          <a:endParaRPr lang="en-US"/>
        </a:p>
      </dgm:t>
    </dgm:pt>
    <dgm:pt modelId="{AA674800-4FB9-1447-83BD-45918819E900}" type="pres">
      <dgm:prSet presAssocID="{0C19D3C2-2941-9847-9E10-3E2954C66187}" presName="hierRoot2" presStyleCnt="0">
        <dgm:presLayoutVars>
          <dgm:hierBranch val="init"/>
        </dgm:presLayoutVars>
      </dgm:prSet>
      <dgm:spPr/>
      <dgm:t>
        <a:bodyPr/>
        <a:lstStyle/>
        <a:p>
          <a:endParaRPr lang="en-US"/>
        </a:p>
      </dgm:t>
    </dgm:pt>
    <dgm:pt modelId="{633D3DA5-7009-C842-A007-11924BFBCA6F}" type="pres">
      <dgm:prSet presAssocID="{0C19D3C2-2941-9847-9E10-3E2954C66187}" presName="rootComposite" presStyleCnt="0"/>
      <dgm:spPr/>
      <dgm:t>
        <a:bodyPr/>
        <a:lstStyle/>
        <a:p>
          <a:endParaRPr lang="en-US"/>
        </a:p>
      </dgm:t>
    </dgm:pt>
    <dgm:pt modelId="{08B43266-6439-7F49-B9F1-DF9F97E94299}" type="pres">
      <dgm:prSet presAssocID="{0C19D3C2-2941-9847-9E10-3E2954C66187}" presName="rootText" presStyleLbl="node3" presStyleIdx="0" presStyleCnt="4">
        <dgm:presLayoutVars>
          <dgm:chPref val="3"/>
        </dgm:presLayoutVars>
      </dgm:prSet>
      <dgm:spPr/>
      <dgm:t>
        <a:bodyPr/>
        <a:lstStyle/>
        <a:p>
          <a:endParaRPr lang="en-US"/>
        </a:p>
      </dgm:t>
    </dgm:pt>
    <dgm:pt modelId="{2A4D36E3-DCF0-4F43-8295-3313F75E217B}" type="pres">
      <dgm:prSet presAssocID="{0C19D3C2-2941-9847-9E10-3E2954C66187}" presName="rootConnector" presStyleLbl="node3" presStyleIdx="0" presStyleCnt="4"/>
      <dgm:spPr/>
      <dgm:t>
        <a:bodyPr/>
        <a:lstStyle/>
        <a:p>
          <a:endParaRPr lang="en-US"/>
        </a:p>
      </dgm:t>
    </dgm:pt>
    <dgm:pt modelId="{7E2C5AAE-CC91-D141-A958-729371CACD00}" type="pres">
      <dgm:prSet presAssocID="{0C19D3C2-2941-9847-9E10-3E2954C66187}" presName="hierChild4" presStyleCnt="0"/>
      <dgm:spPr/>
      <dgm:t>
        <a:bodyPr/>
        <a:lstStyle/>
        <a:p>
          <a:endParaRPr lang="en-US"/>
        </a:p>
      </dgm:t>
    </dgm:pt>
    <dgm:pt modelId="{112D0623-F95F-1C47-AE10-3A8362DAA2B5}" type="pres">
      <dgm:prSet presAssocID="{0C19D3C2-2941-9847-9E10-3E2954C66187}" presName="hierChild5" presStyleCnt="0"/>
      <dgm:spPr/>
      <dgm:t>
        <a:bodyPr/>
        <a:lstStyle/>
        <a:p>
          <a:endParaRPr lang="en-US"/>
        </a:p>
      </dgm:t>
    </dgm:pt>
    <dgm:pt modelId="{DDD227AC-674E-7644-BDD2-3EB3735A0E6C}" type="pres">
      <dgm:prSet presAssocID="{2DB70DE0-5CD5-9B4B-86D1-2121235CED0B}" presName="hierChild5" presStyleCnt="0"/>
      <dgm:spPr/>
      <dgm:t>
        <a:bodyPr/>
        <a:lstStyle/>
        <a:p>
          <a:endParaRPr lang="en-US"/>
        </a:p>
      </dgm:t>
    </dgm:pt>
    <dgm:pt modelId="{1B8B3352-AEB1-8044-8BA9-560051B1F10D}" type="pres">
      <dgm:prSet presAssocID="{F4D41FCB-B452-134C-9809-EE44743DCA19}" presName="Name37" presStyleLbl="parChTrans1D2" presStyleIdx="1" presStyleCnt="3"/>
      <dgm:spPr/>
      <dgm:t>
        <a:bodyPr/>
        <a:lstStyle/>
        <a:p>
          <a:endParaRPr lang="en-US"/>
        </a:p>
      </dgm:t>
    </dgm:pt>
    <dgm:pt modelId="{D9A26975-FC6A-2B46-A155-687266B4E746}" type="pres">
      <dgm:prSet presAssocID="{E30EC851-3150-954C-BCBB-0EB6DA4944C1}" presName="hierRoot2" presStyleCnt="0">
        <dgm:presLayoutVars>
          <dgm:hierBranch val="init"/>
        </dgm:presLayoutVars>
      </dgm:prSet>
      <dgm:spPr/>
      <dgm:t>
        <a:bodyPr/>
        <a:lstStyle/>
        <a:p>
          <a:endParaRPr lang="en-US"/>
        </a:p>
      </dgm:t>
    </dgm:pt>
    <dgm:pt modelId="{D59C33F2-DA48-B84C-AE5B-7D3726341D19}" type="pres">
      <dgm:prSet presAssocID="{E30EC851-3150-954C-BCBB-0EB6DA4944C1}" presName="rootComposite" presStyleCnt="0"/>
      <dgm:spPr/>
      <dgm:t>
        <a:bodyPr/>
        <a:lstStyle/>
        <a:p>
          <a:endParaRPr lang="en-US"/>
        </a:p>
      </dgm:t>
    </dgm:pt>
    <dgm:pt modelId="{E80076FC-35BC-3B48-AC9C-C02F03B218FD}" type="pres">
      <dgm:prSet presAssocID="{E30EC851-3150-954C-BCBB-0EB6DA4944C1}" presName="rootText" presStyleLbl="node2" presStyleIdx="1" presStyleCnt="3">
        <dgm:presLayoutVars>
          <dgm:chPref val="3"/>
        </dgm:presLayoutVars>
      </dgm:prSet>
      <dgm:spPr/>
      <dgm:t>
        <a:bodyPr/>
        <a:lstStyle/>
        <a:p>
          <a:endParaRPr lang="en-US"/>
        </a:p>
      </dgm:t>
    </dgm:pt>
    <dgm:pt modelId="{E5C20815-3488-EF45-B501-5E5ABA8491B0}" type="pres">
      <dgm:prSet presAssocID="{E30EC851-3150-954C-BCBB-0EB6DA4944C1}" presName="rootConnector" presStyleLbl="node2" presStyleIdx="1" presStyleCnt="3"/>
      <dgm:spPr/>
      <dgm:t>
        <a:bodyPr/>
        <a:lstStyle/>
        <a:p>
          <a:endParaRPr lang="en-US"/>
        </a:p>
      </dgm:t>
    </dgm:pt>
    <dgm:pt modelId="{DF72C7C1-8631-0142-B009-E0FE414EAD81}" type="pres">
      <dgm:prSet presAssocID="{E30EC851-3150-954C-BCBB-0EB6DA4944C1}" presName="hierChild4" presStyleCnt="0"/>
      <dgm:spPr/>
      <dgm:t>
        <a:bodyPr/>
        <a:lstStyle/>
        <a:p>
          <a:endParaRPr lang="en-US"/>
        </a:p>
      </dgm:t>
    </dgm:pt>
    <dgm:pt modelId="{C0CCF71C-380D-9F4E-9EAB-7BD7E62E0138}" type="pres">
      <dgm:prSet presAssocID="{CDB2C2A0-F2AB-4840-819F-FF3C4ECB43A3}" presName="Name37" presStyleLbl="parChTrans1D3" presStyleIdx="1" presStyleCnt="4"/>
      <dgm:spPr/>
      <dgm:t>
        <a:bodyPr/>
        <a:lstStyle/>
        <a:p>
          <a:endParaRPr lang="en-US"/>
        </a:p>
      </dgm:t>
    </dgm:pt>
    <dgm:pt modelId="{0D076FE2-8006-8843-9311-02CB5E81ABCA}" type="pres">
      <dgm:prSet presAssocID="{708B8AA2-5C5B-D14A-832B-00CED072947E}" presName="hierRoot2" presStyleCnt="0">
        <dgm:presLayoutVars>
          <dgm:hierBranch val="init"/>
        </dgm:presLayoutVars>
      </dgm:prSet>
      <dgm:spPr/>
      <dgm:t>
        <a:bodyPr/>
        <a:lstStyle/>
        <a:p>
          <a:endParaRPr lang="en-US"/>
        </a:p>
      </dgm:t>
    </dgm:pt>
    <dgm:pt modelId="{572CF9CF-1CFC-FC49-9014-50C6F0436E86}" type="pres">
      <dgm:prSet presAssocID="{708B8AA2-5C5B-D14A-832B-00CED072947E}" presName="rootComposite" presStyleCnt="0"/>
      <dgm:spPr/>
      <dgm:t>
        <a:bodyPr/>
        <a:lstStyle/>
        <a:p>
          <a:endParaRPr lang="en-US"/>
        </a:p>
      </dgm:t>
    </dgm:pt>
    <dgm:pt modelId="{C2D0EFAC-4446-2B4E-AF37-D694CC9771ED}" type="pres">
      <dgm:prSet presAssocID="{708B8AA2-5C5B-D14A-832B-00CED072947E}" presName="rootText" presStyleLbl="node3" presStyleIdx="1" presStyleCnt="4">
        <dgm:presLayoutVars>
          <dgm:chPref val="3"/>
        </dgm:presLayoutVars>
      </dgm:prSet>
      <dgm:spPr/>
      <dgm:t>
        <a:bodyPr/>
        <a:lstStyle/>
        <a:p>
          <a:endParaRPr lang="en-US"/>
        </a:p>
      </dgm:t>
    </dgm:pt>
    <dgm:pt modelId="{F1FBD996-CB59-D147-9FB7-93A9D4A3766E}" type="pres">
      <dgm:prSet presAssocID="{708B8AA2-5C5B-D14A-832B-00CED072947E}" presName="rootConnector" presStyleLbl="node3" presStyleIdx="1" presStyleCnt="4"/>
      <dgm:spPr/>
      <dgm:t>
        <a:bodyPr/>
        <a:lstStyle/>
        <a:p>
          <a:endParaRPr lang="en-US"/>
        </a:p>
      </dgm:t>
    </dgm:pt>
    <dgm:pt modelId="{970ECE24-EB27-CA4B-B1A2-A734A7BE6891}" type="pres">
      <dgm:prSet presAssocID="{708B8AA2-5C5B-D14A-832B-00CED072947E}" presName="hierChild4" presStyleCnt="0"/>
      <dgm:spPr/>
      <dgm:t>
        <a:bodyPr/>
        <a:lstStyle/>
        <a:p>
          <a:endParaRPr lang="en-US"/>
        </a:p>
      </dgm:t>
    </dgm:pt>
    <dgm:pt modelId="{EE2602C5-CCCF-664E-A2D8-77B6FA1D717B}" type="pres">
      <dgm:prSet presAssocID="{708B8AA2-5C5B-D14A-832B-00CED072947E}" presName="hierChild5" presStyleCnt="0"/>
      <dgm:spPr/>
      <dgm:t>
        <a:bodyPr/>
        <a:lstStyle/>
        <a:p>
          <a:endParaRPr lang="en-US"/>
        </a:p>
      </dgm:t>
    </dgm:pt>
    <dgm:pt modelId="{01E65A3E-245C-AF49-9D73-EF837F7192E2}" type="pres">
      <dgm:prSet presAssocID="{0EC5D8BA-164F-F546-9CD9-897689905FB5}" presName="Name37" presStyleLbl="parChTrans1D3" presStyleIdx="2" presStyleCnt="4"/>
      <dgm:spPr/>
      <dgm:t>
        <a:bodyPr/>
        <a:lstStyle/>
        <a:p>
          <a:endParaRPr lang="en-US"/>
        </a:p>
      </dgm:t>
    </dgm:pt>
    <dgm:pt modelId="{BAE14D74-31D2-3941-B597-077CF39F8367}" type="pres">
      <dgm:prSet presAssocID="{F97B7F4F-933D-A247-ACD1-A5E8E09AC9C0}" presName="hierRoot2" presStyleCnt="0">
        <dgm:presLayoutVars>
          <dgm:hierBranch val="init"/>
        </dgm:presLayoutVars>
      </dgm:prSet>
      <dgm:spPr/>
      <dgm:t>
        <a:bodyPr/>
        <a:lstStyle/>
        <a:p>
          <a:endParaRPr lang="en-US"/>
        </a:p>
      </dgm:t>
    </dgm:pt>
    <dgm:pt modelId="{764BE902-8644-0A4A-9172-D482A52D7089}" type="pres">
      <dgm:prSet presAssocID="{F97B7F4F-933D-A247-ACD1-A5E8E09AC9C0}" presName="rootComposite" presStyleCnt="0"/>
      <dgm:spPr/>
      <dgm:t>
        <a:bodyPr/>
        <a:lstStyle/>
        <a:p>
          <a:endParaRPr lang="en-US"/>
        </a:p>
      </dgm:t>
    </dgm:pt>
    <dgm:pt modelId="{1BD594BC-2D15-C64E-9B28-FFCCE70B277F}" type="pres">
      <dgm:prSet presAssocID="{F97B7F4F-933D-A247-ACD1-A5E8E09AC9C0}" presName="rootText" presStyleLbl="node3" presStyleIdx="2" presStyleCnt="4">
        <dgm:presLayoutVars>
          <dgm:chPref val="3"/>
        </dgm:presLayoutVars>
      </dgm:prSet>
      <dgm:spPr/>
      <dgm:t>
        <a:bodyPr/>
        <a:lstStyle/>
        <a:p>
          <a:endParaRPr lang="en-US"/>
        </a:p>
      </dgm:t>
    </dgm:pt>
    <dgm:pt modelId="{D86FE9EE-BCB7-7743-BEEF-3E1FF9D2C906}" type="pres">
      <dgm:prSet presAssocID="{F97B7F4F-933D-A247-ACD1-A5E8E09AC9C0}" presName="rootConnector" presStyleLbl="node3" presStyleIdx="2" presStyleCnt="4"/>
      <dgm:spPr/>
      <dgm:t>
        <a:bodyPr/>
        <a:lstStyle/>
        <a:p>
          <a:endParaRPr lang="en-US"/>
        </a:p>
      </dgm:t>
    </dgm:pt>
    <dgm:pt modelId="{61F816D1-C518-434F-90B4-62B79201BB5C}" type="pres">
      <dgm:prSet presAssocID="{F97B7F4F-933D-A247-ACD1-A5E8E09AC9C0}" presName="hierChild4" presStyleCnt="0"/>
      <dgm:spPr/>
      <dgm:t>
        <a:bodyPr/>
        <a:lstStyle/>
        <a:p>
          <a:endParaRPr lang="en-US"/>
        </a:p>
      </dgm:t>
    </dgm:pt>
    <dgm:pt modelId="{757EB427-A5FE-7C41-AB46-EB26837F331C}" type="pres">
      <dgm:prSet presAssocID="{F97B7F4F-933D-A247-ACD1-A5E8E09AC9C0}" presName="hierChild5" presStyleCnt="0"/>
      <dgm:spPr/>
      <dgm:t>
        <a:bodyPr/>
        <a:lstStyle/>
        <a:p>
          <a:endParaRPr lang="en-US"/>
        </a:p>
      </dgm:t>
    </dgm:pt>
    <dgm:pt modelId="{AACCE70C-F32C-444F-8F60-B67DC5F4B92B}" type="pres">
      <dgm:prSet presAssocID="{E30EC851-3150-954C-BCBB-0EB6DA4944C1}" presName="hierChild5" presStyleCnt="0"/>
      <dgm:spPr/>
      <dgm:t>
        <a:bodyPr/>
        <a:lstStyle/>
        <a:p>
          <a:endParaRPr lang="en-US"/>
        </a:p>
      </dgm:t>
    </dgm:pt>
    <dgm:pt modelId="{55524743-D4CF-1A47-B4DA-0E5B94D67C2B}" type="pres">
      <dgm:prSet presAssocID="{0FF162AE-B341-774E-B132-B43E8942AA16}" presName="Name37" presStyleLbl="parChTrans1D2" presStyleIdx="2" presStyleCnt="3"/>
      <dgm:spPr/>
      <dgm:t>
        <a:bodyPr/>
        <a:lstStyle/>
        <a:p>
          <a:endParaRPr lang="en-US"/>
        </a:p>
      </dgm:t>
    </dgm:pt>
    <dgm:pt modelId="{31F31978-CE05-724F-AFFE-F63B429F9EFD}" type="pres">
      <dgm:prSet presAssocID="{63C8D80D-AC36-8A4C-9F4D-30C4AA06EC6C}" presName="hierRoot2" presStyleCnt="0">
        <dgm:presLayoutVars>
          <dgm:hierBranch val="init"/>
        </dgm:presLayoutVars>
      </dgm:prSet>
      <dgm:spPr/>
      <dgm:t>
        <a:bodyPr/>
        <a:lstStyle/>
        <a:p>
          <a:endParaRPr lang="en-US"/>
        </a:p>
      </dgm:t>
    </dgm:pt>
    <dgm:pt modelId="{3F9C328A-166E-1F45-8CBE-CEB315F60BCC}" type="pres">
      <dgm:prSet presAssocID="{63C8D80D-AC36-8A4C-9F4D-30C4AA06EC6C}" presName="rootComposite" presStyleCnt="0"/>
      <dgm:spPr/>
      <dgm:t>
        <a:bodyPr/>
        <a:lstStyle/>
        <a:p>
          <a:endParaRPr lang="en-US"/>
        </a:p>
      </dgm:t>
    </dgm:pt>
    <dgm:pt modelId="{15152801-AE74-C344-BEF2-EB84F1F0D0D2}" type="pres">
      <dgm:prSet presAssocID="{63C8D80D-AC36-8A4C-9F4D-30C4AA06EC6C}" presName="rootText" presStyleLbl="node2" presStyleIdx="2" presStyleCnt="3">
        <dgm:presLayoutVars>
          <dgm:chPref val="3"/>
        </dgm:presLayoutVars>
      </dgm:prSet>
      <dgm:spPr/>
      <dgm:t>
        <a:bodyPr/>
        <a:lstStyle/>
        <a:p>
          <a:endParaRPr lang="en-US"/>
        </a:p>
      </dgm:t>
    </dgm:pt>
    <dgm:pt modelId="{5B59C50B-C1E6-4448-A560-0E9DD049351B}" type="pres">
      <dgm:prSet presAssocID="{63C8D80D-AC36-8A4C-9F4D-30C4AA06EC6C}" presName="rootConnector" presStyleLbl="node2" presStyleIdx="2" presStyleCnt="3"/>
      <dgm:spPr/>
      <dgm:t>
        <a:bodyPr/>
        <a:lstStyle/>
        <a:p>
          <a:endParaRPr lang="en-US"/>
        </a:p>
      </dgm:t>
    </dgm:pt>
    <dgm:pt modelId="{8D725D5A-A9C2-0447-8494-3684DC458E30}" type="pres">
      <dgm:prSet presAssocID="{63C8D80D-AC36-8A4C-9F4D-30C4AA06EC6C}" presName="hierChild4" presStyleCnt="0"/>
      <dgm:spPr/>
      <dgm:t>
        <a:bodyPr/>
        <a:lstStyle/>
        <a:p>
          <a:endParaRPr lang="en-US"/>
        </a:p>
      </dgm:t>
    </dgm:pt>
    <dgm:pt modelId="{121CCD0E-6B1B-F947-836E-5FF284877544}" type="pres">
      <dgm:prSet presAssocID="{F9BC8D53-8FE8-FB43-888C-E34238F92897}" presName="Name37" presStyleLbl="parChTrans1D3" presStyleIdx="3" presStyleCnt="4"/>
      <dgm:spPr/>
      <dgm:t>
        <a:bodyPr/>
        <a:lstStyle/>
        <a:p>
          <a:endParaRPr lang="en-US"/>
        </a:p>
      </dgm:t>
    </dgm:pt>
    <dgm:pt modelId="{FA10E425-186C-F546-A7BB-E5B747D36591}" type="pres">
      <dgm:prSet presAssocID="{BE5AB143-4830-134D-89FA-568E53F1E161}" presName="hierRoot2" presStyleCnt="0">
        <dgm:presLayoutVars>
          <dgm:hierBranch val="init"/>
        </dgm:presLayoutVars>
      </dgm:prSet>
      <dgm:spPr/>
      <dgm:t>
        <a:bodyPr/>
        <a:lstStyle/>
        <a:p>
          <a:endParaRPr lang="en-US"/>
        </a:p>
      </dgm:t>
    </dgm:pt>
    <dgm:pt modelId="{82268639-62AF-F547-B3F2-190BC6A6DAF8}" type="pres">
      <dgm:prSet presAssocID="{BE5AB143-4830-134D-89FA-568E53F1E161}" presName="rootComposite" presStyleCnt="0"/>
      <dgm:spPr/>
      <dgm:t>
        <a:bodyPr/>
        <a:lstStyle/>
        <a:p>
          <a:endParaRPr lang="en-US"/>
        </a:p>
      </dgm:t>
    </dgm:pt>
    <dgm:pt modelId="{C497EE12-A972-0B47-B55A-AB015E3823D6}" type="pres">
      <dgm:prSet presAssocID="{BE5AB143-4830-134D-89FA-568E53F1E161}" presName="rootText" presStyleLbl="node3" presStyleIdx="3" presStyleCnt="4">
        <dgm:presLayoutVars>
          <dgm:chPref val="3"/>
        </dgm:presLayoutVars>
      </dgm:prSet>
      <dgm:spPr/>
      <dgm:t>
        <a:bodyPr/>
        <a:lstStyle/>
        <a:p>
          <a:endParaRPr lang="en-US"/>
        </a:p>
      </dgm:t>
    </dgm:pt>
    <dgm:pt modelId="{7C2F6776-29CD-CF42-86C2-CB7DAB4F6A86}" type="pres">
      <dgm:prSet presAssocID="{BE5AB143-4830-134D-89FA-568E53F1E161}" presName="rootConnector" presStyleLbl="node3" presStyleIdx="3" presStyleCnt="4"/>
      <dgm:spPr/>
      <dgm:t>
        <a:bodyPr/>
        <a:lstStyle/>
        <a:p>
          <a:endParaRPr lang="en-US"/>
        </a:p>
      </dgm:t>
    </dgm:pt>
    <dgm:pt modelId="{BC011A77-239F-AF46-9048-D48998148A50}" type="pres">
      <dgm:prSet presAssocID="{BE5AB143-4830-134D-89FA-568E53F1E161}" presName="hierChild4" presStyleCnt="0"/>
      <dgm:spPr/>
      <dgm:t>
        <a:bodyPr/>
        <a:lstStyle/>
        <a:p>
          <a:endParaRPr lang="en-US"/>
        </a:p>
      </dgm:t>
    </dgm:pt>
    <dgm:pt modelId="{C18D499E-8D7B-954D-BE10-6FCC0D04FF5C}" type="pres">
      <dgm:prSet presAssocID="{BE5AB143-4830-134D-89FA-568E53F1E161}" presName="hierChild5" presStyleCnt="0"/>
      <dgm:spPr/>
      <dgm:t>
        <a:bodyPr/>
        <a:lstStyle/>
        <a:p>
          <a:endParaRPr lang="en-US"/>
        </a:p>
      </dgm:t>
    </dgm:pt>
    <dgm:pt modelId="{0F9B897E-2C5A-9941-9A5F-4C372867BD32}" type="pres">
      <dgm:prSet presAssocID="{63C8D80D-AC36-8A4C-9F4D-30C4AA06EC6C}" presName="hierChild5" presStyleCnt="0"/>
      <dgm:spPr/>
      <dgm:t>
        <a:bodyPr/>
        <a:lstStyle/>
        <a:p>
          <a:endParaRPr lang="en-US"/>
        </a:p>
      </dgm:t>
    </dgm:pt>
    <dgm:pt modelId="{08961FC2-221C-FA4E-ADE5-A1D72E08D1EB}" type="pres">
      <dgm:prSet presAssocID="{44122B6E-2440-5641-9D54-B8AF0153364D}" presName="hierChild3" presStyleCnt="0"/>
      <dgm:spPr/>
      <dgm:t>
        <a:bodyPr/>
        <a:lstStyle/>
        <a:p>
          <a:endParaRPr lang="en-US"/>
        </a:p>
      </dgm:t>
    </dgm:pt>
  </dgm:ptLst>
  <dgm:cxnLst>
    <dgm:cxn modelId="{11252E97-4542-7D43-A036-A9F875087966}" srcId="{E30EC851-3150-954C-BCBB-0EB6DA4944C1}" destId="{708B8AA2-5C5B-D14A-832B-00CED072947E}" srcOrd="0" destOrd="0" parTransId="{CDB2C2A0-F2AB-4840-819F-FF3C4ECB43A3}" sibTransId="{0E102703-7614-A94F-8B03-F5F791F0C0B7}"/>
    <dgm:cxn modelId="{B7155710-B060-4401-9DED-F78299EE2EF4}" type="presOf" srcId="{F9BC8D53-8FE8-FB43-888C-E34238F92897}" destId="{121CCD0E-6B1B-F947-836E-5FF284877544}" srcOrd="0" destOrd="0" presId="urn:microsoft.com/office/officeart/2005/8/layout/orgChart1"/>
    <dgm:cxn modelId="{81E2C160-6CE6-B949-A1FC-DF6509634387}" srcId="{44122B6E-2440-5641-9D54-B8AF0153364D}" destId="{63C8D80D-AC36-8A4C-9F4D-30C4AA06EC6C}" srcOrd="2" destOrd="0" parTransId="{0FF162AE-B341-774E-B132-B43E8942AA16}" sibTransId="{F47A02B0-423F-934D-B947-DC9F64099A53}"/>
    <dgm:cxn modelId="{47994A86-66FD-4AB8-9720-F144F6118ED8}" type="presOf" srcId="{0C19D3C2-2941-9847-9E10-3E2954C66187}" destId="{2A4D36E3-DCF0-4F43-8295-3313F75E217B}" srcOrd="1" destOrd="0" presId="urn:microsoft.com/office/officeart/2005/8/layout/orgChart1"/>
    <dgm:cxn modelId="{8391EDB3-781C-4EB0-88A3-D3F3E118D407}" type="presOf" srcId="{CDB2C2A0-F2AB-4840-819F-FF3C4ECB43A3}" destId="{C0CCF71C-380D-9F4E-9EAB-7BD7E62E0138}" srcOrd="0" destOrd="0" presId="urn:microsoft.com/office/officeart/2005/8/layout/orgChart1"/>
    <dgm:cxn modelId="{296BE55D-85A5-48D3-925C-3DCDD6910C08}" type="presOf" srcId="{63C8D80D-AC36-8A4C-9F4D-30C4AA06EC6C}" destId="{15152801-AE74-C344-BEF2-EB84F1F0D0D2}" srcOrd="0" destOrd="0" presId="urn:microsoft.com/office/officeart/2005/8/layout/orgChart1"/>
    <dgm:cxn modelId="{C1F735C2-C658-48A5-BD59-D0F23BB94C62}" type="presOf" srcId="{708B8AA2-5C5B-D14A-832B-00CED072947E}" destId="{F1FBD996-CB59-D147-9FB7-93A9D4A3766E}" srcOrd="1" destOrd="0" presId="urn:microsoft.com/office/officeart/2005/8/layout/orgChart1"/>
    <dgm:cxn modelId="{7B452040-EB24-4E90-B85E-809D1B1D60C1}" type="presOf" srcId="{F4D41FCB-B452-134C-9809-EE44743DCA19}" destId="{1B8B3352-AEB1-8044-8BA9-560051B1F10D}" srcOrd="0" destOrd="0" presId="urn:microsoft.com/office/officeart/2005/8/layout/orgChart1"/>
    <dgm:cxn modelId="{25DDACAA-214F-4A7E-8312-1C64F033D98C}" type="presOf" srcId="{708B8AA2-5C5B-D14A-832B-00CED072947E}" destId="{C2D0EFAC-4446-2B4E-AF37-D694CC9771ED}" srcOrd="0" destOrd="0" presId="urn:microsoft.com/office/officeart/2005/8/layout/orgChart1"/>
    <dgm:cxn modelId="{78B5DF10-ECBF-4147-891F-21DC18CE90D1}" type="presOf" srcId="{F97B7F4F-933D-A247-ACD1-A5E8E09AC9C0}" destId="{D86FE9EE-BCB7-7743-BEEF-3E1FF9D2C906}" srcOrd="1" destOrd="0" presId="urn:microsoft.com/office/officeart/2005/8/layout/orgChart1"/>
    <dgm:cxn modelId="{0B17E113-955F-42F9-9751-59B96E51D600}" type="presOf" srcId="{F97B7F4F-933D-A247-ACD1-A5E8E09AC9C0}" destId="{1BD594BC-2D15-C64E-9B28-FFCCE70B277F}" srcOrd="0" destOrd="0" presId="urn:microsoft.com/office/officeart/2005/8/layout/orgChart1"/>
    <dgm:cxn modelId="{79A6FC6F-C58B-463B-BD62-B095287DA950}" type="presOf" srcId="{44122B6E-2440-5641-9D54-B8AF0153364D}" destId="{79FA9C75-6AFB-BA4C-B538-7E43EEDB6959}" srcOrd="1" destOrd="0" presId="urn:microsoft.com/office/officeart/2005/8/layout/orgChart1"/>
    <dgm:cxn modelId="{1D8F79F2-E6BC-4B4D-A232-76D831A4586B}" type="presOf" srcId="{E30EC851-3150-954C-BCBB-0EB6DA4944C1}" destId="{E80076FC-35BC-3B48-AC9C-C02F03B218FD}" srcOrd="0" destOrd="0" presId="urn:microsoft.com/office/officeart/2005/8/layout/orgChart1"/>
    <dgm:cxn modelId="{D3DEDF34-2F75-504D-B1C8-94F100A12B55}" srcId="{EC11B2F8-5034-BF45-812F-D9640ED70683}" destId="{44122B6E-2440-5641-9D54-B8AF0153364D}" srcOrd="0" destOrd="0" parTransId="{F32A7A92-46A4-4240-8ECF-A0CA07BE8AB5}" sibTransId="{5D609F4A-2604-014A-9881-CAD6F0C16663}"/>
    <dgm:cxn modelId="{B0FC4C82-838E-45DC-83F0-535709DFAA9C}" type="presOf" srcId="{0FF162AE-B341-774E-B132-B43E8942AA16}" destId="{55524743-D4CF-1A47-B4DA-0E5B94D67C2B}" srcOrd="0" destOrd="0" presId="urn:microsoft.com/office/officeart/2005/8/layout/orgChart1"/>
    <dgm:cxn modelId="{3AEEFE0F-1BC7-43D5-B7C8-0F1C253FBF51}" type="presOf" srcId="{BE5AB143-4830-134D-89FA-568E53F1E161}" destId="{C497EE12-A972-0B47-B55A-AB015E3823D6}" srcOrd="0" destOrd="0" presId="urn:microsoft.com/office/officeart/2005/8/layout/orgChart1"/>
    <dgm:cxn modelId="{DF0A5274-8999-D146-98A5-11F2683C9741}" srcId="{E30EC851-3150-954C-BCBB-0EB6DA4944C1}" destId="{F97B7F4F-933D-A247-ACD1-A5E8E09AC9C0}" srcOrd="1" destOrd="0" parTransId="{0EC5D8BA-164F-F546-9CD9-897689905FB5}" sibTransId="{86F54712-DBE7-9849-82D2-1479439EB666}"/>
    <dgm:cxn modelId="{8DDB6611-2030-423A-9C25-8567A39135F0}" type="presOf" srcId="{44122B6E-2440-5641-9D54-B8AF0153364D}" destId="{E45E5373-2A8C-F745-B007-E786F06D7FC1}" srcOrd="0" destOrd="0" presId="urn:microsoft.com/office/officeart/2005/8/layout/orgChart1"/>
    <dgm:cxn modelId="{8B436281-741B-4742-9F7E-ED0B2F95F021}" type="presOf" srcId="{2DB70DE0-5CD5-9B4B-86D1-2121235CED0B}" destId="{DC3CF439-9346-DF4D-B3C4-F424D3ABAB62}" srcOrd="0" destOrd="0" presId="urn:microsoft.com/office/officeart/2005/8/layout/orgChart1"/>
    <dgm:cxn modelId="{20BF7ABA-2C29-4D46-BED2-3F307EDC0955}" srcId="{44122B6E-2440-5641-9D54-B8AF0153364D}" destId="{2DB70DE0-5CD5-9B4B-86D1-2121235CED0B}" srcOrd="0" destOrd="0" parTransId="{1D09935A-7F66-9645-9C10-37A74DDD0FEF}" sibTransId="{660EC77B-5B66-2F46-A56A-27E6F0781D5A}"/>
    <dgm:cxn modelId="{8EC40729-19E4-CA48-8DC4-4BB73C8E3714}" srcId="{2DB70DE0-5CD5-9B4B-86D1-2121235CED0B}" destId="{0C19D3C2-2941-9847-9E10-3E2954C66187}" srcOrd="0" destOrd="0" parTransId="{EC2BB03D-012A-5947-888C-EFD5076FF08E}" sibTransId="{9C13D178-C4E9-444B-BE1C-6D3CE585934E}"/>
    <dgm:cxn modelId="{B818C6BE-7A54-4654-95F8-64CB7BFC9F31}" type="presOf" srcId="{0EC5D8BA-164F-F546-9CD9-897689905FB5}" destId="{01E65A3E-245C-AF49-9D73-EF837F7192E2}" srcOrd="0" destOrd="0" presId="urn:microsoft.com/office/officeart/2005/8/layout/orgChart1"/>
    <dgm:cxn modelId="{634F517D-52E4-46C0-B1CC-3A43E302A3DE}" type="presOf" srcId="{BE5AB143-4830-134D-89FA-568E53F1E161}" destId="{7C2F6776-29CD-CF42-86C2-CB7DAB4F6A86}" srcOrd="1" destOrd="0" presId="urn:microsoft.com/office/officeart/2005/8/layout/orgChart1"/>
    <dgm:cxn modelId="{EF9C9431-4837-49D5-98F1-0812F5752766}" type="presOf" srcId="{EC11B2F8-5034-BF45-812F-D9640ED70683}" destId="{97F60702-344D-2842-A10F-1F3AB34C29AB}" srcOrd="0" destOrd="0" presId="urn:microsoft.com/office/officeart/2005/8/layout/orgChart1"/>
    <dgm:cxn modelId="{B97B944A-705B-404A-8447-637DB744B0ED}" srcId="{63C8D80D-AC36-8A4C-9F4D-30C4AA06EC6C}" destId="{BE5AB143-4830-134D-89FA-568E53F1E161}" srcOrd="0" destOrd="0" parTransId="{F9BC8D53-8FE8-FB43-888C-E34238F92897}" sibTransId="{8C7C8576-71DB-BE40-8CF7-E142D68EDA57}"/>
    <dgm:cxn modelId="{DE8C880F-5887-4B6A-A00E-9A35B8EB3D7F}" type="presOf" srcId="{E30EC851-3150-954C-BCBB-0EB6DA4944C1}" destId="{E5C20815-3488-EF45-B501-5E5ABA8491B0}" srcOrd="1" destOrd="0" presId="urn:microsoft.com/office/officeart/2005/8/layout/orgChart1"/>
    <dgm:cxn modelId="{2969382B-DBD3-4A40-BF5B-C265AB348383}" srcId="{44122B6E-2440-5641-9D54-B8AF0153364D}" destId="{E30EC851-3150-954C-BCBB-0EB6DA4944C1}" srcOrd="1" destOrd="0" parTransId="{F4D41FCB-B452-134C-9809-EE44743DCA19}" sibTransId="{EEF7BD45-B147-1642-9A2C-E68A037CBA8D}"/>
    <dgm:cxn modelId="{1C94D92A-E82D-4014-BB67-379092830144}" type="presOf" srcId="{63C8D80D-AC36-8A4C-9F4D-30C4AA06EC6C}" destId="{5B59C50B-C1E6-4448-A560-0E9DD049351B}" srcOrd="1" destOrd="0" presId="urn:microsoft.com/office/officeart/2005/8/layout/orgChart1"/>
    <dgm:cxn modelId="{7CC6BC93-BB83-4F1A-B374-533D1626FDED}" type="presOf" srcId="{EC2BB03D-012A-5947-888C-EFD5076FF08E}" destId="{D6DB37C8-0E46-A741-A6FF-915B97F3EA8D}" srcOrd="0" destOrd="0" presId="urn:microsoft.com/office/officeart/2005/8/layout/orgChart1"/>
    <dgm:cxn modelId="{29047F3F-468B-481E-881A-B488D7863505}" type="presOf" srcId="{2DB70DE0-5CD5-9B4B-86D1-2121235CED0B}" destId="{5E6C7356-1D1F-F44C-AFA7-25B8B3A3D2CE}" srcOrd="1" destOrd="0" presId="urn:microsoft.com/office/officeart/2005/8/layout/orgChart1"/>
    <dgm:cxn modelId="{7DAF4870-5E5E-440A-BA9F-F56BC4C68E63}" type="presOf" srcId="{0C19D3C2-2941-9847-9E10-3E2954C66187}" destId="{08B43266-6439-7F49-B9F1-DF9F97E94299}" srcOrd="0" destOrd="0" presId="urn:microsoft.com/office/officeart/2005/8/layout/orgChart1"/>
    <dgm:cxn modelId="{B161F20A-0ABA-452C-97EE-215AA0C08270}" type="presOf" srcId="{1D09935A-7F66-9645-9C10-37A74DDD0FEF}" destId="{F19C9D80-6ED5-6447-8B2E-FE7BDF6E754E}" srcOrd="0" destOrd="0" presId="urn:microsoft.com/office/officeart/2005/8/layout/orgChart1"/>
    <dgm:cxn modelId="{9A6E212E-685B-4E6D-B637-A1F542074AE1}" type="presParOf" srcId="{97F60702-344D-2842-A10F-1F3AB34C29AB}" destId="{C2FC972E-E704-DB4F-BF68-F8B1BF220FFB}" srcOrd="0" destOrd="0" presId="urn:microsoft.com/office/officeart/2005/8/layout/orgChart1"/>
    <dgm:cxn modelId="{2BEED621-B516-4CEF-8315-0B0792B1C468}" type="presParOf" srcId="{C2FC972E-E704-DB4F-BF68-F8B1BF220FFB}" destId="{B7C41A47-1406-8E42-9828-6B02E27B6824}" srcOrd="0" destOrd="0" presId="urn:microsoft.com/office/officeart/2005/8/layout/orgChart1"/>
    <dgm:cxn modelId="{671E4CE3-51D4-4FEA-BE40-1E29C97A8675}" type="presParOf" srcId="{B7C41A47-1406-8E42-9828-6B02E27B6824}" destId="{E45E5373-2A8C-F745-B007-E786F06D7FC1}" srcOrd="0" destOrd="0" presId="urn:microsoft.com/office/officeart/2005/8/layout/orgChart1"/>
    <dgm:cxn modelId="{DDB62D96-1106-4FE3-92B5-76DB8256D344}" type="presParOf" srcId="{B7C41A47-1406-8E42-9828-6B02E27B6824}" destId="{79FA9C75-6AFB-BA4C-B538-7E43EEDB6959}" srcOrd="1" destOrd="0" presId="urn:microsoft.com/office/officeart/2005/8/layout/orgChart1"/>
    <dgm:cxn modelId="{26D5355D-DEE4-4E2A-8612-F287D505AD98}" type="presParOf" srcId="{C2FC972E-E704-DB4F-BF68-F8B1BF220FFB}" destId="{44EF542D-4193-E442-A8D2-6EBF013AE2C9}" srcOrd="1" destOrd="0" presId="urn:microsoft.com/office/officeart/2005/8/layout/orgChart1"/>
    <dgm:cxn modelId="{C7174E50-0C06-468D-BB1B-A5033032AED9}" type="presParOf" srcId="{44EF542D-4193-E442-A8D2-6EBF013AE2C9}" destId="{F19C9D80-6ED5-6447-8B2E-FE7BDF6E754E}" srcOrd="0" destOrd="0" presId="urn:microsoft.com/office/officeart/2005/8/layout/orgChart1"/>
    <dgm:cxn modelId="{8B55B167-D9BF-4508-BE29-68A71332C79A}" type="presParOf" srcId="{44EF542D-4193-E442-A8D2-6EBF013AE2C9}" destId="{038A2141-082F-C447-8652-CE46838E0DED}" srcOrd="1" destOrd="0" presId="urn:microsoft.com/office/officeart/2005/8/layout/orgChart1"/>
    <dgm:cxn modelId="{82C84780-8853-4E09-9B48-103D649C9407}" type="presParOf" srcId="{038A2141-082F-C447-8652-CE46838E0DED}" destId="{9A4737AC-A273-E642-B477-E1A116E24C57}" srcOrd="0" destOrd="0" presId="urn:microsoft.com/office/officeart/2005/8/layout/orgChart1"/>
    <dgm:cxn modelId="{9ECD0EA4-155C-493F-85C7-5002B19623FF}" type="presParOf" srcId="{9A4737AC-A273-E642-B477-E1A116E24C57}" destId="{DC3CF439-9346-DF4D-B3C4-F424D3ABAB62}" srcOrd="0" destOrd="0" presId="urn:microsoft.com/office/officeart/2005/8/layout/orgChart1"/>
    <dgm:cxn modelId="{E83E385B-295B-4DBD-AA8F-D5D6913FB2CD}" type="presParOf" srcId="{9A4737AC-A273-E642-B477-E1A116E24C57}" destId="{5E6C7356-1D1F-F44C-AFA7-25B8B3A3D2CE}" srcOrd="1" destOrd="0" presId="urn:microsoft.com/office/officeart/2005/8/layout/orgChart1"/>
    <dgm:cxn modelId="{1112E2A0-1229-4AC9-A6A8-C142C7FD7068}" type="presParOf" srcId="{038A2141-082F-C447-8652-CE46838E0DED}" destId="{D39E27D0-55DD-9F4F-A969-869BB5660AC3}" srcOrd="1" destOrd="0" presId="urn:microsoft.com/office/officeart/2005/8/layout/orgChart1"/>
    <dgm:cxn modelId="{1F791671-98A0-426D-B2D9-2789FADB45DC}" type="presParOf" srcId="{D39E27D0-55DD-9F4F-A969-869BB5660AC3}" destId="{D6DB37C8-0E46-A741-A6FF-915B97F3EA8D}" srcOrd="0" destOrd="0" presId="urn:microsoft.com/office/officeart/2005/8/layout/orgChart1"/>
    <dgm:cxn modelId="{937DA1B9-3283-4CB4-846A-844556D889C9}" type="presParOf" srcId="{D39E27D0-55DD-9F4F-A969-869BB5660AC3}" destId="{AA674800-4FB9-1447-83BD-45918819E900}" srcOrd="1" destOrd="0" presId="urn:microsoft.com/office/officeart/2005/8/layout/orgChart1"/>
    <dgm:cxn modelId="{7BBC55D2-4B75-4C15-B498-FF5015DE78DE}" type="presParOf" srcId="{AA674800-4FB9-1447-83BD-45918819E900}" destId="{633D3DA5-7009-C842-A007-11924BFBCA6F}" srcOrd="0" destOrd="0" presId="urn:microsoft.com/office/officeart/2005/8/layout/orgChart1"/>
    <dgm:cxn modelId="{83349EA8-EEAE-4AE7-A7C2-B83E5A40EBD7}" type="presParOf" srcId="{633D3DA5-7009-C842-A007-11924BFBCA6F}" destId="{08B43266-6439-7F49-B9F1-DF9F97E94299}" srcOrd="0" destOrd="0" presId="urn:microsoft.com/office/officeart/2005/8/layout/orgChart1"/>
    <dgm:cxn modelId="{DA553700-F8B2-41A5-B9C9-8A142D9E5A57}" type="presParOf" srcId="{633D3DA5-7009-C842-A007-11924BFBCA6F}" destId="{2A4D36E3-DCF0-4F43-8295-3313F75E217B}" srcOrd="1" destOrd="0" presId="urn:microsoft.com/office/officeart/2005/8/layout/orgChart1"/>
    <dgm:cxn modelId="{17A11552-12C1-447F-B688-1D38DC70609F}" type="presParOf" srcId="{AA674800-4FB9-1447-83BD-45918819E900}" destId="{7E2C5AAE-CC91-D141-A958-729371CACD00}" srcOrd="1" destOrd="0" presId="urn:microsoft.com/office/officeart/2005/8/layout/orgChart1"/>
    <dgm:cxn modelId="{79F2A16C-4678-4644-A5EB-DF36F492A49F}" type="presParOf" srcId="{AA674800-4FB9-1447-83BD-45918819E900}" destId="{112D0623-F95F-1C47-AE10-3A8362DAA2B5}" srcOrd="2" destOrd="0" presId="urn:microsoft.com/office/officeart/2005/8/layout/orgChart1"/>
    <dgm:cxn modelId="{3BCEBCBB-AA3F-440C-BCB8-A211EF9E7969}" type="presParOf" srcId="{038A2141-082F-C447-8652-CE46838E0DED}" destId="{DDD227AC-674E-7644-BDD2-3EB3735A0E6C}" srcOrd="2" destOrd="0" presId="urn:microsoft.com/office/officeart/2005/8/layout/orgChart1"/>
    <dgm:cxn modelId="{38AED6E0-D3DF-47CE-84E3-36057F63A1DB}" type="presParOf" srcId="{44EF542D-4193-E442-A8D2-6EBF013AE2C9}" destId="{1B8B3352-AEB1-8044-8BA9-560051B1F10D}" srcOrd="2" destOrd="0" presId="urn:microsoft.com/office/officeart/2005/8/layout/orgChart1"/>
    <dgm:cxn modelId="{C0132DE2-AEE8-4613-B978-F4C3730BC3F4}" type="presParOf" srcId="{44EF542D-4193-E442-A8D2-6EBF013AE2C9}" destId="{D9A26975-FC6A-2B46-A155-687266B4E746}" srcOrd="3" destOrd="0" presId="urn:microsoft.com/office/officeart/2005/8/layout/orgChart1"/>
    <dgm:cxn modelId="{3FF7143C-7E81-4D9C-988B-0DDBF1E725E7}" type="presParOf" srcId="{D9A26975-FC6A-2B46-A155-687266B4E746}" destId="{D59C33F2-DA48-B84C-AE5B-7D3726341D19}" srcOrd="0" destOrd="0" presId="urn:microsoft.com/office/officeart/2005/8/layout/orgChart1"/>
    <dgm:cxn modelId="{A73F335F-B9A5-495B-BFBF-0E91E2E46DCA}" type="presParOf" srcId="{D59C33F2-DA48-B84C-AE5B-7D3726341D19}" destId="{E80076FC-35BC-3B48-AC9C-C02F03B218FD}" srcOrd="0" destOrd="0" presId="urn:microsoft.com/office/officeart/2005/8/layout/orgChart1"/>
    <dgm:cxn modelId="{989063C2-66B1-4544-AAC4-9B9BD2E78954}" type="presParOf" srcId="{D59C33F2-DA48-B84C-AE5B-7D3726341D19}" destId="{E5C20815-3488-EF45-B501-5E5ABA8491B0}" srcOrd="1" destOrd="0" presId="urn:microsoft.com/office/officeart/2005/8/layout/orgChart1"/>
    <dgm:cxn modelId="{FABEBF81-F9B7-4E17-9D4D-8D1E95F96046}" type="presParOf" srcId="{D9A26975-FC6A-2B46-A155-687266B4E746}" destId="{DF72C7C1-8631-0142-B009-E0FE414EAD81}" srcOrd="1" destOrd="0" presId="urn:microsoft.com/office/officeart/2005/8/layout/orgChart1"/>
    <dgm:cxn modelId="{07DA17F8-8D0E-48B3-89AB-C63DDEBCEA61}" type="presParOf" srcId="{DF72C7C1-8631-0142-B009-E0FE414EAD81}" destId="{C0CCF71C-380D-9F4E-9EAB-7BD7E62E0138}" srcOrd="0" destOrd="0" presId="urn:microsoft.com/office/officeart/2005/8/layout/orgChart1"/>
    <dgm:cxn modelId="{5424D841-9253-4516-A6B0-DCFDF9E278AB}" type="presParOf" srcId="{DF72C7C1-8631-0142-B009-E0FE414EAD81}" destId="{0D076FE2-8006-8843-9311-02CB5E81ABCA}" srcOrd="1" destOrd="0" presId="urn:microsoft.com/office/officeart/2005/8/layout/orgChart1"/>
    <dgm:cxn modelId="{CA02EAA3-B9DF-4C82-8CC2-CA7E6CB69543}" type="presParOf" srcId="{0D076FE2-8006-8843-9311-02CB5E81ABCA}" destId="{572CF9CF-1CFC-FC49-9014-50C6F0436E86}" srcOrd="0" destOrd="0" presId="urn:microsoft.com/office/officeart/2005/8/layout/orgChart1"/>
    <dgm:cxn modelId="{B371CCF9-6DEC-4D5B-9E02-BEB2E933E959}" type="presParOf" srcId="{572CF9CF-1CFC-FC49-9014-50C6F0436E86}" destId="{C2D0EFAC-4446-2B4E-AF37-D694CC9771ED}" srcOrd="0" destOrd="0" presId="urn:microsoft.com/office/officeart/2005/8/layout/orgChart1"/>
    <dgm:cxn modelId="{D664565A-F50D-4CD6-B647-582E5BA149FD}" type="presParOf" srcId="{572CF9CF-1CFC-FC49-9014-50C6F0436E86}" destId="{F1FBD996-CB59-D147-9FB7-93A9D4A3766E}" srcOrd="1" destOrd="0" presId="urn:microsoft.com/office/officeart/2005/8/layout/orgChart1"/>
    <dgm:cxn modelId="{B15969AF-B0A1-43B3-A20C-A8F4EDF5F3A7}" type="presParOf" srcId="{0D076FE2-8006-8843-9311-02CB5E81ABCA}" destId="{970ECE24-EB27-CA4B-B1A2-A734A7BE6891}" srcOrd="1" destOrd="0" presId="urn:microsoft.com/office/officeart/2005/8/layout/orgChart1"/>
    <dgm:cxn modelId="{2B1DC895-4279-4F1B-B782-9A379F5AD015}" type="presParOf" srcId="{0D076FE2-8006-8843-9311-02CB5E81ABCA}" destId="{EE2602C5-CCCF-664E-A2D8-77B6FA1D717B}" srcOrd="2" destOrd="0" presId="urn:microsoft.com/office/officeart/2005/8/layout/orgChart1"/>
    <dgm:cxn modelId="{1E52D0B1-CC59-4A47-ABF1-1F2EE0697607}" type="presParOf" srcId="{DF72C7C1-8631-0142-B009-E0FE414EAD81}" destId="{01E65A3E-245C-AF49-9D73-EF837F7192E2}" srcOrd="2" destOrd="0" presId="urn:microsoft.com/office/officeart/2005/8/layout/orgChart1"/>
    <dgm:cxn modelId="{F8B0F49B-D85F-47CC-9F22-D3229D0F4952}" type="presParOf" srcId="{DF72C7C1-8631-0142-B009-E0FE414EAD81}" destId="{BAE14D74-31D2-3941-B597-077CF39F8367}" srcOrd="3" destOrd="0" presId="urn:microsoft.com/office/officeart/2005/8/layout/orgChart1"/>
    <dgm:cxn modelId="{40D52D15-0389-41DB-A630-3216632BB13E}" type="presParOf" srcId="{BAE14D74-31D2-3941-B597-077CF39F8367}" destId="{764BE902-8644-0A4A-9172-D482A52D7089}" srcOrd="0" destOrd="0" presId="urn:microsoft.com/office/officeart/2005/8/layout/orgChart1"/>
    <dgm:cxn modelId="{43ACA31E-33FE-430A-B890-8B831338CBD7}" type="presParOf" srcId="{764BE902-8644-0A4A-9172-D482A52D7089}" destId="{1BD594BC-2D15-C64E-9B28-FFCCE70B277F}" srcOrd="0" destOrd="0" presId="urn:microsoft.com/office/officeart/2005/8/layout/orgChart1"/>
    <dgm:cxn modelId="{6D435F49-DBE5-4F62-A235-C6BF49620433}" type="presParOf" srcId="{764BE902-8644-0A4A-9172-D482A52D7089}" destId="{D86FE9EE-BCB7-7743-BEEF-3E1FF9D2C906}" srcOrd="1" destOrd="0" presId="urn:microsoft.com/office/officeart/2005/8/layout/orgChart1"/>
    <dgm:cxn modelId="{8AAB6A56-9299-4555-A08D-71A704363A11}" type="presParOf" srcId="{BAE14D74-31D2-3941-B597-077CF39F8367}" destId="{61F816D1-C518-434F-90B4-62B79201BB5C}" srcOrd="1" destOrd="0" presId="urn:microsoft.com/office/officeart/2005/8/layout/orgChart1"/>
    <dgm:cxn modelId="{32B20CEA-F113-42C9-9773-B8ABE7E5998D}" type="presParOf" srcId="{BAE14D74-31D2-3941-B597-077CF39F8367}" destId="{757EB427-A5FE-7C41-AB46-EB26837F331C}" srcOrd="2" destOrd="0" presId="urn:microsoft.com/office/officeart/2005/8/layout/orgChart1"/>
    <dgm:cxn modelId="{25C6D998-3764-406E-B06C-5B6A94D31082}" type="presParOf" srcId="{D9A26975-FC6A-2B46-A155-687266B4E746}" destId="{AACCE70C-F32C-444F-8F60-B67DC5F4B92B}" srcOrd="2" destOrd="0" presId="urn:microsoft.com/office/officeart/2005/8/layout/orgChart1"/>
    <dgm:cxn modelId="{071FBA5F-7D5F-4DE4-A3A3-D797AB3A3B3D}" type="presParOf" srcId="{44EF542D-4193-E442-A8D2-6EBF013AE2C9}" destId="{55524743-D4CF-1A47-B4DA-0E5B94D67C2B}" srcOrd="4" destOrd="0" presId="urn:microsoft.com/office/officeart/2005/8/layout/orgChart1"/>
    <dgm:cxn modelId="{E16DF9C4-EAD0-482C-906C-B613ED372692}" type="presParOf" srcId="{44EF542D-4193-E442-A8D2-6EBF013AE2C9}" destId="{31F31978-CE05-724F-AFFE-F63B429F9EFD}" srcOrd="5" destOrd="0" presId="urn:microsoft.com/office/officeart/2005/8/layout/orgChart1"/>
    <dgm:cxn modelId="{24549D02-6D8E-40D9-9358-FE50BE6830B1}" type="presParOf" srcId="{31F31978-CE05-724F-AFFE-F63B429F9EFD}" destId="{3F9C328A-166E-1F45-8CBE-CEB315F60BCC}" srcOrd="0" destOrd="0" presId="urn:microsoft.com/office/officeart/2005/8/layout/orgChart1"/>
    <dgm:cxn modelId="{B04AD3EF-0414-4C20-8E8F-DC9ABEA3258F}" type="presParOf" srcId="{3F9C328A-166E-1F45-8CBE-CEB315F60BCC}" destId="{15152801-AE74-C344-BEF2-EB84F1F0D0D2}" srcOrd="0" destOrd="0" presId="urn:microsoft.com/office/officeart/2005/8/layout/orgChart1"/>
    <dgm:cxn modelId="{B48778F3-FE1E-4622-BC12-51AFAC7C8A29}" type="presParOf" srcId="{3F9C328A-166E-1F45-8CBE-CEB315F60BCC}" destId="{5B59C50B-C1E6-4448-A560-0E9DD049351B}" srcOrd="1" destOrd="0" presId="urn:microsoft.com/office/officeart/2005/8/layout/orgChart1"/>
    <dgm:cxn modelId="{6CB234DE-C7F0-41C4-A8D9-871BA31D4838}" type="presParOf" srcId="{31F31978-CE05-724F-AFFE-F63B429F9EFD}" destId="{8D725D5A-A9C2-0447-8494-3684DC458E30}" srcOrd="1" destOrd="0" presId="urn:microsoft.com/office/officeart/2005/8/layout/orgChart1"/>
    <dgm:cxn modelId="{4F822FF2-ED8B-461D-BD3C-E9CB2B64C405}" type="presParOf" srcId="{8D725D5A-A9C2-0447-8494-3684DC458E30}" destId="{121CCD0E-6B1B-F947-836E-5FF284877544}" srcOrd="0" destOrd="0" presId="urn:microsoft.com/office/officeart/2005/8/layout/orgChart1"/>
    <dgm:cxn modelId="{316D84A4-5D61-4720-BC6F-877A85BC569F}" type="presParOf" srcId="{8D725D5A-A9C2-0447-8494-3684DC458E30}" destId="{FA10E425-186C-F546-A7BB-E5B747D36591}" srcOrd="1" destOrd="0" presId="urn:microsoft.com/office/officeart/2005/8/layout/orgChart1"/>
    <dgm:cxn modelId="{E58EC68D-E11B-492C-AD44-1977AE273F96}" type="presParOf" srcId="{FA10E425-186C-F546-A7BB-E5B747D36591}" destId="{82268639-62AF-F547-B3F2-190BC6A6DAF8}" srcOrd="0" destOrd="0" presId="urn:microsoft.com/office/officeart/2005/8/layout/orgChart1"/>
    <dgm:cxn modelId="{C5549A2D-495E-4203-AC8A-95CEFF72BE92}" type="presParOf" srcId="{82268639-62AF-F547-B3F2-190BC6A6DAF8}" destId="{C497EE12-A972-0B47-B55A-AB015E3823D6}" srcOrd="0" destOrd="0" presId="urn:microsoft.com/office/officeart/2005/8/layout/orgChart1"/>
    <dgm:cxn modelId="{3123701B-AF3D-4958-9737-E7989D4A1A5E}" type="presParOf" srcId="{82268639-62AF-F547-B3F2-190BC6A6DAF8}" destId="{7C2F6776-29CD-CF42-86C2-CB7DAB4F6A86}" srcOrd="1" destOrd="0" presId="urn:microsoft.com/office/officeart/2005/8/layout/orgChart1"/>
    <dgm:cxn modelId="{FCD05682-C220-48DA-A223-30E727325E1B}" type="presParOf" srcId="{FA10E425-186C-F546-A7BB-E5B747D36591}" destId="{BC011A77-239F-AF46-9048-D48998148A50}" srcOrd="1" destOrd="0" presId="urn:microsoft.com/office/officeart/2005/8/layout/orgChart1"/>
    <dgm:cxn modelId="{A3934699-3F70-43BB-A8CB-5DE49BA49D45}" type="presParOf" srcId="{FA10E425-186C-F546-A7BB-E5B747D36591}" destId="{C18D499E-8D7B-954D-BE10-6FCC0D04FF5C}" srcOrd="2" destOrd="0" presId="urn:microsoft.com/office/officeart/2005/8/layout/orgChart1"/>
    <dgm:cxn modelId="{0F345694-099B-4C19-B115-69A4EBFB34AE}" type="presParOf" srcId="{31F31978-CE05-724F-AFFE-F63B429F9EFD}" destId="{0F9B897E-2C5A-9941-9A5F-4C372867BD32}" srcOrd="2" destOrd="0" presId="urn:microsoft.com/office/officeart/2005/8/layout/orgChart1"/>
    <dgm:cxn modelId="{AC2F8A8B-FC0A-4AED-ADD8-89E741FD1A66}" type="presParOf" srcId="{C2FC972E-E704-DB4F-BF68-F8B1BF220FFB}" destId="{08961FC2-221C-FA4E-ADE5-A1D72E08D1EB}" srcOrd="2" destOrd="0" presId="urn:microsoft.com/office/officeart/2005/8/layout/orgChart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70AEEC-9E4F-F040-BE55-8E1811AE2FDE}" type="doc">
      <dgm:prSet loTypeId="urn:microsoft.com/office/officeart/2008/layout/HorizontalMultiLevelHierarchy" loCatId="" qsTypeId="urn:microsoft.com/office/officeart/2005/8/quickstyle/simple4" qsCatId="simple" csTypeId="urn:microsoft.com/office/officeart/2005/8/colors/colorful4" csCatId="colorful" phldr="1"/>
      <dgm:spPr/>
      <dgm:t>
        <a:bodyPr/>
        <a:lstStyle/>
        <a:p>
          <a:endParaRPr lang="en-US"/>
        </a:p>
      </dgm:t>
    </dgm:pt>
    <dgm:pt modelId="{E6620BCF-D9FC-0A4F-B133-82EA90B9DC61}">
      <dgm:prSet phldrT="[Text]"/>
      <dgm:spPr/>
      <dgm:t>
        <a:bodyPr/>
        <a:lstStyle/>
        <a:p>
          <a:r>
            <a:rPr lang="en-US" dirty="0" smtClean="0"/>
            <a:t>sources</a:t>
          </a:r>
          <a:endParaRPr lang="en-US" dirty="0"/>
        </a:p>
      </dgm:t>
    </dgm:pt>
    <dgm:pt modelId="{CC1DD970-DA76-2343-8D93-6CD7AD9FAB7E}" type="parTrans" cxnId="{60119C54-E372-3448-BF24-7DF6807B4327}">
      <dgm:prSet/>
      <dgm:spPr/>
      <dgm:t>
        <a:bodyPr/>
        <a:lstStyle/>
        <a:p>
          <a:endParaRPr lang="en-US"/>
        </a:p>
      </dgm:t>
    </dgm:pt>
    <dgm:pt modelId="{68A491AE-2486-C143-B0C9-6879BDE61936}" type="sibTrans" cxnId="{60119C54-E372-3448-BF24-7DF6807B4327}">
      <dgm:prSet/>
      <dgm:spPr/>
      <dgm:t>
        <a:bodyPr/>
        <a:lstStyle/>
        <a:p>
          <a:endParaRPr lang="en-US"/>
        </a:p>
      </dgm:t>
    </dgm:pt>
    <dgm:pt modelId="{8B20B83A-00F6-0746-8DD4-C7EBD9E61B2C}">
      <dgm:prSet phldrT="[Text]"/>
      <dgm:spPr/>
      <dgm:t>
        <a:bodyPr/>
        <a:lstStyle/>
        <a:p>
          <a:r>
            <a:rPr lang="en-US" b="1" smtClean="0"/>
            <a:t>Direct case finding at health care facilities </a:t>
          </a:r>
          <a:endParaRPr lang="en-US" dirty="0"/>
        </a:p>
      </dgm:t>
    </dgm:pt>
    <dgm:pt modelId="{0242B8B4-8F0B-F541-8BEF-8A60EFF76E6D}" type="parTrans" cxnId="{39C67B7B-3BF9-854C-A6A7-B6360CBA9553}">
      <dgm:prSet/>
      <dgm:spPr/>
      <dgm:t>
        <a:bodyPr/>
        <a:lstStyle/>
        <a:p>
          <a:endParaRPr lang="en-US"/>
        </a:p>
      </dgm:t>
    </dgm:pt>
    <dgm:pt modelId="{67F94A3D-4797-8D41-810D-10B585D193AA}" type="sibTrans" cxnId="{39C67B7B-3BF9-854C-A6A7-B6360CBA9553}">
      <dgm:prSet/>
      <dgm:spPr/>
      <dgm:t>
        <a:bodyPr/>
        <a:lstStyle/>
        <a:p>
          <a:endParaRPr lang="en-US"/>
        </a:p>
      </dgm:t>
    </dgm:pt>
    <dgm:pt modelId="{3BD2CE53-23B5-7747-ABB7-D3F44307A316}">
      <dgm:prSet phldrT="[Text]"/>
      <dgm:spPr/>
      <dgm:t>
        <a:bodyPr/>
        <a:lstStyle/>
        <a:p>
          <a:r>
            <a:rPr lang="en-US" b="1" dirty="0" smtClean="0"/>
            <a:t>Direct public alert through local media</a:t>
          </a:r>
          <a:endParaRPr lang="en-US" dirty="0"/>
        </a:p>
      </dgm:t>
    </dgm:pt>
    <dgm:pt modelId="{B8D7F40A-173D-8D41-B6C3-6C7DFB202E21}" type="parTrans" cxnId="{0AAC734C-DF5B-804F-8BD9-F16C1CF4370E}">
      <dgm:prSet/>
      <dgm:spPr/>
      <dgm:t>
        <a:bodyPr/>
        <a:lstStyle/>
        <a:p>
          <a:endParaRPr lang="en-US"/>
        </a:p>
      </dgm:t>
    </dgm:pt>
    <dgm:pt modelId="{141E0AD4-EF04-B543-850B-E6AA041D5C77}" type="sibTrans" cxnId="{0AAC734C-DF5B-804F-8BD9-F16C1CF4370E}">
      <dgm:prSet/>
      <dgm:spPr/>
      <dgm:t>
        <a:bodyPr/>
        <a:lstStyle/>
        <a:p>
          <a:endParaRPr lang="en-US"/>
        </a:p>
      </dgm:t>
    </dgm:pt>
    <dgm:pt modelId="{902B37E0-8615-C844-ACCE-14517AAC73E7}">
      <dgm:prSet phldrT="[Text]"/>
      <dgm:spPr/>
      <dgm:t>
        <a:bodyPr/>
        <a:lstStyle/>
        <a:p>
          <a:r>
            <a:rPr lang="en-US" b="1" smtClean="0"/>
            <a:t>Ask case-patients if they know anyone else with the same condition</a:t>
          </a:r>
          <a:endParaRPr lang="en-US" dirty="0"/>
        </a:p>
      </dgm:t>
    </dgm:pt>
    <dgm:pt modelId="{16ADAA4B-580A-AC4E-9DF9-6CBC803DA363}" type="parTrans" cxnId="{E3803836-9381-BC43-BB5E-3495BED5404A}">
      <dgm:prSet/>
      <dgm:spPr/>
      <dgm:t>
        <a:bodyPr/>
        <a:lstStyle/>
        <a:p>
          <a:endParaRPr lang="en-US"/>
        </a:p>
      </dgm:t>
    </dgm:pt>
    <dgm:pt modelId="{62674481-364D-984C-A67B-3506E8147E74}" type="sibTrans" cxnId="{E3803836-9381-BC43-BB5E-3495BED5404A}">
      <dgm:prSet/>
      <dgm:spPr/>
      <dgm:t>
        <a:bodyPr/>
        <a:lstStyle/>
        <a:p>
          <a:endParaRPr lang="en-US"/>
        </a:p>
      </dgm:t>
    </dgm:pt>
    <dgm:pt modelId="{B287D144-D588-DC43-8CE6-66192E296F4E}">
      <dgm:prSet/>
      <dgm:spPr/>
      <dgm:t>
        <a:bodyPr/>
        <a:lstStyle/>
        <a:p>
          <a:r>
            <a:rPr lang="en-US" b="1" smtClean="0"/>
            <a:t>Conduct a survey of the entire population</a:t>
          </a:r>
          <a:endParaRPr lang="en-US"/>
        </a:p>
      </dgm:t>
    </dgm:pt>
    <dgm:pt modelId="{E6FE7F8C-6249-3249-9477-468D0F1B69E9}" type="parTrans" cxnId="{77EC3501-7FFB-5E47-A401-F9660C08DFCA}">
      <dgm:prSet/>
      <dgm:spPr/>
      <dgm:t>
        <a:bodyPr/>
        <a:lstStyle/>
        <a:p>
          <a:endParaRPr lang="en-US"/>
        </a:p>
      </dgm:t>
    </dgm:pt>
    <dgm:pt modelId="{8689D75A-ACFC-944C-8A9D-2E95A2A5CF74}" type="sibTrans" cxnId="{77EC3501-7FFB-5E47-A401-F9660C08DFCA}">
      <dgm:prSet/>
      <dgm:spPr/>
      <dgm:t>
        <a:bodyPr/>
        <a:lstStyle/>
        <a:p>
          <a:endParaRPr lang="en-US"/>
        </a:p>
      </dgm:t>
    </dgm:pt>
    <dgm:pt modelId="{DC65FBBC-C3D6-1540-ACC3-ED9F88FFF72B}" type="pres">
      <dgm:prSet presAssocID="{5970AEEC-9E4F-F040-BE55-8E1811AE2FDE}" presName="Name0" presStyleCnt="0">
        <dgm:presLayoutVars>
          <dgm:chPref val="1"/>
          <dgm:dir/>
          <dgm:animOne val="branch"/>
          <dgm:animLvl val="lvl"/>
          <dgm:resizeHandles val="exact"/>
        </dgm:presLayoutVars>
      </dgm:prSet>
      <dgm:spPr/>
      <dgm:t>
        <a:bodyPr/>
        <a:lstStyle/>
        <a:p>
          <a:endParaRPr lang="en-US"/>
        </a:p>
      </dgm:t>
    </dgm:pt>
    <dgm:pt modelId="{47B72497-799B-C04A-A71F-72671C2A15BB}" type="pres">
      <dgm:prSet presAssocID="{E6620BCF-D9FC-0A4F-B133-82EA90B9DC61}" presName="root1" presStyleCnt="0"/>
      <dgm:spPr/>
      <dgm:t>
        <a:bodyPr/>
        <a:lstStyle/>
        <a:p>
          <a:endParaRPr lang="en-US"/>
        </a:p>
      </dgm:t>
    </dgm:pt>
    <dgm:pt modelId="{40A3A85B-D395-254D-B0D9-5EF801E36E74}" type="pres">
      <dgm:prSet presAssocID="{E6620BCF-D9FC-0A4F-B133-82EA90B9DC61}" presName="LevelOneTextNode" presStyleLbl="node0" presStyleIdx="0" presStyleCnt="1">
        <dgm:presLayoutVars>
          <dgm:chPref val="3"/>
        </dgm:presLayoutVars>
      </dgm:prSet>
      <dgm:spPr/>
      <dgm:t>
        <a:bodyPr/>
        <a:lstStyle/>
        <a:p>
          <a:endParaRPr lang="en-US"/>
        </a:p>
      </dgm:t>
    </dgm:pt>
    <dgm:pt modelId="{FB501446-A24E-564B-9D9A-5BCF19A2B132}" type="pres">
      <dgm:prSet presAssocID="{E6620BCF-D9FC-0A4F-B133-82EA90B9DC61}" presName="level2hierChild" presStyleCnt="0"/>
      <dgm:spPr/>
      <dgm:t>
        <a:bodyPr/>
        <a:lstStyle/>
        <a:p>
          <a:endParaRPr lang="en-US"/>
        </a:p>
      </dgm:t>
    </dgm:pt>
    <dgm:pt modelId="{C49A4647-2911-DD44-91DF-FBBBD2177C57}" type="pres">
      <dgm:prSet presAssocID="{0242B8B4-8F0B-F541-8BEF-8A60EFF76E6D}" presName="conn2-1" presStyleLbl="parChTrans1D2" presStyleIdx="0" presStyleCnt="4"/>
      <dgm:spPr/>
      <dgm:t>
        <a:bodyPr/>
        <a:lstStyle/>
        <a:p>
          <a:endParaRPr lang="en-US"/>
        </a:p>
      </dgm:t>
    </dgm:pt>
    <dgm:pt modelId="{17F5A04A-6409-6D4C-B4ED-25BA41DF1C21}" type="pres">
      <dgm:prSet presAssocID="{0242B8B4-8F0B-F541-8BEF-8A60EFF76E6D}" presName="connTx" presStyleLbl="parChTrans1D2" presStyleIdx="0" presStyleCnt="4"/>
      <dgm:spPr/>
      <dgm:t>
        <a:bodyPr/>
        <a:lstStyle/>
        <a:p>
          <a:endParaRPr lang="en-US"/>
        </a:p>
      </dgm:t>
    </dgm:pt>
    <dgm:pt modelId="{494A99D2-BF36-AD4E-A434-8C7EE7BE53E0}" type="pres">
      <dgm:prSet presAssocID="{8B20B83A-00F6-0746-8DD4-C7EBD9E61B2C}" presName="root2" presStyleCnt="0"/>
      <dgm:spPr/>
      <dgm:t>
        <a:bodyPr/>
        <a:lstStyle/>
        <a:p>
          <a:endParaRPr lang="en-US"/>
        </a:p>
      </dgm:t>
    </dgm:pt>
    <dgm:pt modelId="{8EE43E85-94D2-944B-80D4-5C972D77FDB7}" type="pres">
      <dgm:prSet presAssocID="{8B20B83A-00F6-0746-8DD4-C7EBD9E61B2C}" presName="LevelTwoTextNode" presStyleLbl="node2" presStyleIdx="0" presStyleCnt="4">
        <dgm:presLayoutVars>
          <dgm:chPref val="3"/>
        </dgm:presLayoutVars>
      </dgm:prSet>
      <dgm:spPr/>
      <dgm:t>
        <a:bodyPr/>
        <a:lstStyle/>
        <a:p>
          <a:endParaRPr lang="en-US"/>
        </a:p>
      </dgm:t>
    </dgm:pt>
    <dgm:pt modelId="{6AF02D31-AB01-AC42-A7B3-E0AABB722495}" type="pres">
      <dgm:prSet presAssocID="{8B20B83A-00F6-0746-8DD4-C7EBD9E61B2C}" presName="level3hierChild" presStyleCnt="0"/>
      <dgm:spPr/>
      <dgm:t>
        <a:bodyPr/>
        <a:lstStyle/>
        <a:p>
          <a:endParaRPr lang="en-US"/>
        </a:p>
      </dgm:t>
    </dgm:pt>
    <dgm:pt modelId="{B8D3F75A-EC0F-5544-899B-EFD5AC0DDBAB}" type="pres">
      <dgm:prSet presAssocID="{B8D7F40A-173D-8D41-B6C3-6C7DFB202E21}" presName="conn2-1" presStyleLbl="parChTrans1D2" presStyleIdx="1" presStyleCnt="4"/>
      <dgm:spPr/>
      <dgm:t>
        <a:bodyPr/>
        <a:lstStyle/>
        <a:p>
          <a:endParaRPr lang="en-US"/>
        </a:p>
      </dgm:t>
    </dgm:pt>
    <dgm:pt modelId="{C499C302-072D-6148-8AB0-F2FC50AF2D3B}" type="pres">
      <dgm:prSet presAssocID="{B8D7F40A-173D-8D41-B6C3-6C7DFB202E21}" presName="connTx" presStyleLbl="parChTrans1D2" presStyleIdx="1" presStyleCnt="4"/>
      <dgm:spPr/>
      <dgm:t>
        <a:bodyPr/>
        <a:lstStyle/>
        <a:p>
          <a:endParaRPr lang="en-US"/>
        </a:p>
      </dgm:t>
    </dgm:pt>
    <dgm:pt modelId="{EF51C7BA-78A5-B941-9BDE-A58DDBF35251}" type="pres">
      <dgm:prSet presAssocID="{3BD2CE53-23B5-7747-ABB7-D3F44307A316}" presName="root2" presStyleCnt="0"/>
      <dgm:spPr/>
      <dgm:t>
        <a:bodyPr/>
        <a:lstStyle/>
        <a:p>
          <a:endParaRPr lang="en-US"/>
        </a:p>
      </dgm:t>
    </dgm:pt>
    <dgm:pt modelId="{1B5CFB46-D9FF-0F4D-B516-66C4983968F3}" type="pres">
      <dgm:prSet presAssocID="{3BD2CE53-23B5-7747-ABB7-D3F44307A316}" presName="LevelTwoTextNode" presStyleLbl="node2" presStyleIdx="1" presStyleCnt="4">
        <dgm:presLayoutVars>
          <dgm:chPref val="3"/>
        </dgm:presLayoutVars>
      </dgm:prSet>
      <dgm:spPr/>
      <dgm:t>
        <a:bodyPr/>
        <a:lstStyle/>
        <a:p>
          <a:endParaRPr lang="en-US"/>
        </a:p>
      </dgm:t>
    </dgm:pt>
    <dgm:pt modelId="{5058EA00-88F7-2549-B445-4F5523E800E8}" type="pres">
      <dgm:prSet presAssocID="{3BD2CE53-23B5-7747-ABB7-D3F44307A316}" presName="level3hierChild" presStyleCnt="0"/>
      <dgm:spPr/>
      <dgm:t>
        <a:bodyPr/>
        <a:lstStyle/>
        <a:p>
          <a:endParaRPr lang="en-US"/>
        </a:p>
      </dgm:t>
    </dgm:pt>
    <dgm:pt modelId="{25D81BA8-6507-E344-B44D-6ED5B66896BE}" type="pres">
      <dgm:prSet presAssocID="{16ADAA4B-580A-AC4E-9DF9-6CBC803DA363}" presName="conn2-1" presStyleLbl="parChTrans1D2" presStyleIdx="2" presStyleCnt="4"/>
      <dgm:spPr/>
      <dgm:t>
        <a:bodyPr/>
        <a:lstStyle/>
        <a:p>
          <a:endParaRPr lang="en-US"/>
        </a:p>
      </dgm:t>
    </dgm:pt>
    <dgm:pt modelId="{F919A7B9-8B65-4749-A4B4-A82E25328345}" type="pres">
      <dgm:prSet presAssocID="{16ADAA4B-580A-AC4E-9DF9-6CBC803DA363}" presName="connTx" presStyleLbl="parChTrans1D2" presStyleIdx="2" presStyleCnt="4"/>
      <dgm:spPr/>
      <dgm:t>
        <a:bodyPr/>
        <a:lstStyle/>
        <a:p>
          <a:endParaRPr lang="en-US"/>
        </a:p>
      </dgm:t>
    </dgm:pt>
    <dgm:pt modelId="{238DF4CB-4879-F449-9092-1509EB97F605}" type="pres">
      <dgm:prSet presAssocID="{902B37E0-8615-C844-ACCE-14517AAC73E7}" presName="root2" presStyleCnt="0"/>
      <dgm:spPr/>
      <dgm:t>
        <a:bodyPr/>
        <a:lstStyle/>
        <a:p>
          <a:endParaRPr lang="en-US"/>
        </a:p>
      </dgm:t>
    </dgm:pt>
    <dgm:pt modelId="{3BECE7F4-3EB9-A748-8C07-CF223581BEC1}" type="pres">
      <dgm:prSet presAssocID="{902B37E0-8615-C844-ACCE-14517AAC73E7}" presName="LevelTwoTextNode" presStyleLbl="node2" presStyleIdx="2" presStyleCnt="4">
        <dgm:presLayoutVars>
          <dgm:chPref val="3"/>
        </dgm:presLayoutVars>
      </dgm:prSet>
      <dgm:spPr/>
      <dgm:t>
        <a:bodyPr/>
        <a:lstStyle/>
        <a:p>
          <a:endParaRPr lang="en-US"/>
        </a:p>
      </dgm:t>
    </dgm:pt>
    <dgm:pt modelId="{0E7C0CC9-717E-1E49-8511-F9DA6A1A31AE}" type="pres">
      <dgm:prSet presAssocID="{902B37E0-8615-C844-ACCE-14517AAC73E7}" presName="level3hierChild" presStyleCnt="0"/>
      <dgm:spPr/>
      <dgm:t>
        <a:bodyPr/>
        <a:lstStyle/>
        <a:p>
          <a:endParaRPr lang="en-US"/>
        </a:p>
      </dgm:t>
    </dgm:pt>
    <dgm:pt modelId="{1981E4F3-E00D-1548-9CFA-5E97E5B2436D}" type="pres">
      <dgm:prSet presAssocID="{E6FE7F8C-6249-3249-9477-468D0F1B69E9}" presName="conn2-1" presStyleLbl="parChTrans1D2" presStyleIdx="3" presStyleCnt="4"/>
      <dgm:spPr/>
      <dgm:t>
        <a:bodyPr/>
        <a:lstStyle/>
        <a:p>
          <a:endParaRPr lang="en-US"/>
        </a:p>
      </dgm:t>
    </dgm:pt>
    <dgm:pt modelId="{8E48399E-49F6-DB4B-AFA0-B6684C95EDB2}" type="pres">
      <dgm:prSet presAssocID="{E6FE7F8C-6249-3249-9477-468D0F1B69E9}" presName="connTx" presStyleLbl="parChTrans1D2" presStyleIdx="3" presStyleCnt="4"/>
      <dgm:spPr/>
      <dgm:t>
        <a:bodyPr/>
        <a:lstStyle/>
        <a:p>
          <a:endParaRPr lang="en-US"/>
        </a:p>
      </dgm:t>
    </dgm:pt>
    <dgm:pt modelId="{7CACAB63-7EBF-6045-B42B-F7E4F81F4DEA}" type="pres">
      <dgm:prSet presAssocID="{B287D144-D588-DC43-8CE6-66192E296F4E}" presName="root2" presStyleCnt="0"/>
      <dgm:spPr/>
      <dgm:t>
        <a:bodyPr/>
        <a:lstStyle/>
        <a:p>
          <a:endParaRPr lang="en-US"/>
        </a:p>
      </dgm:t>
    </dgm:pt>
    <dgm:pt modelId="{EA5E9D2F-E87C-E647-9E79-B3CD3884A31B}" type="pres">
      <dgm:prSet presAssocID="{B287D144-D588-DC43-8CE6-66192E296F4E}" presName="LevelTwoTextNode" presStyleLbl="node2" presStyleIdx="3" presStyleCnt="4">
        <dgm:presLayoutVars>
          <dgm:chPref val="3"/>
        </dgm:presLayoutVars>
      </dgm:prSet>
      <dgm:spPr/>
      <dgm:t>
        <a:bodyPr/>
        <a:lstStyle/>
        <a:p>
          <a:endParaRPr lang="en-US"/>
        </a:p>
      </dgm:t>
    </dgm:pt>
    <dgm:pt modelId="{BA528FD2-73E7-8843-AB27-628BE51CD031}" type="pres">
      <dgm:prSet presAssocID="{B287D144-D588-DC43-8CE6-66192E296F4E}" presName="level3hierChild" presStyleCnt="0"/>
      <dgm:spPr/>
      <dgm:t>
        <a:bodyPr/>
        <a:lstStyle/>
        <a:p>
          <a:endParaRPr lang="en-US"/>
        </a:p>
      </dgm:t>
    </dgm:pt>
  </dgm:ptLst>
  <dgm:cxnLst>
    <dgm:cxn modelId="{77EC3501-7FFB-5E47-A401-F9660C08DFCA}" srcId="{E6620BCF-D9FC-0A4F-B133-82EA90B9DC61}" destId="{B287D144-D588-DC43-8CE6-66192E296F4E}" srcOrd="3" destOrd="0" parTransId="{E6FE7F8C-6249-3249-9477-468D0F1B69E9}" sibTransId="{8689D75A-ACFC-944C-8A9D-2E95A2A5CF74}"/>
    <dgm:cxn modelId="{4F0EE9D5-CDD3-4289-9DEB-576DC482DC06}" type="presOf" srcId="{0242B8B4-8F0B-F541-8BEF-8A60EFF76E6D}" destId="{17F5A04A-6409-6D4C-B4ED-25BA41DF1C21}" srcOrd="1" destOrd="0" presId="urn:microsoft.com/office/officeart/2008/layout/HorizontalMultiLevelHierarchy"/>
    <dgm:cxn modelId="{573E5AF1-B441-40B7-A04E-4EDA47FA7347}" type="presOf" srcId="{E6620BCF-D9FC-0A4F-B133-82EA90B9DC61}" destId="{40A3A85B-D395-254D-B0D9-5EF801E36E74}" srcOrd="0" destOrd="0" presId="urn:microsoft.com/office/officeart/2008/layout/HorizontalMultiLevelHierarchy"/>
    <dgm:cxn modelId="{396C5D1B-7D99-45E6-8A17-2997E5057CB2}" type="presOf" srcId="{E6FE7F8C-6249-3249-9477-468D0F1B69E9}" destId="{8E48399E-49F6-DB4B-AFA0-B6684C95EDB2}" srcOrd="1" destOrd="0" presId="urn:microsoft.com/office/officeart/2008/layout/HorizontalMultiLevelHierarchy"/>
    <dgm:cxn modelId="{60119C54-E372-3448-BF24-7DF6807B4327}" srcId="{5970AEEC-9E4F-F040-BE55-8E1811AE2FDE}" destId="{E6620BCF-D9FC-0A4F-B133-82EA90B9DC61}" srcOrd="0" destOrd="0" parTransId="{CC1DD970-DA76-2343-8D93-6CD7AD9FAB7E}" sibTransId="{68A491AE-2486-C143-B0C9-6879BDE61936}"/>
    <dgm:cxn modelId="{A78032B9-7F63-4DB1-8F32-14BB2AA5CB27}" type="presOf" srcId="{B287D144-D588-DC43-8CE6-66192E296F4E}" destId="{EA5E9D2F-E87C-E647-9E79-B3CD3884A31B}" srcOrd="0" destOrd="0" presId="urn:microsoft.com/office/officeart/2008/layout/HorizontalMultiLevelHierarchy"/>
    <dgm:cxn modelId="{515CD439-7EF5-48E2-BAD2-87D27C3BA201}" type="presOf" srcId="{3BD2CE53-23B5-7747-ABB7-D3F44307A316}" destId="{1B5CFB46-D9FF-0F4D-B516-66C4983968F3}" srcOrd="0" destOrd="0" presId="urn:microsoft.com/office/officeart/2008/layout/HorizontalMultiLevelHierarchy"/>
    <dgm:cxn modelId="{39C67B7B-3BF9-854C-A6A7-B6360CBA9553}" srcId="{E6620BCF-D9FC-0A4F-B133-82EA90B9DC61}" destId="{8B20B83A-00F6-0746-8DD4-C7EBD9E61B2C}" srcOrd="0" destOrd="0" parTransId="{0242B8B4-8F0B-F541-8BEF-8A60EFF76E6D}" sibTransId="{67F94A3D-4797-8D41-810D-10B585D193AA}"/>
    <dgm:cxn modelId="{76DEBAB5-1437-40C3-A7D3-3E632570861D}" type="presOf" srcId="{B8D7F40A-173D-8D41-B6C3-6C7DFB202E21}" destId="{B8D3F75A-EC0F-5544-899B-EFD5AC0DDBAB}" srcOrd="0" destOrd="0" presId="urn:microsoft.com/office/officeart/2008/layout/HorizontalMultiLevelHierarchy"/>
    <dgm:cxn modelId="{0AAC734C-DF5B-804F-8BD9-F16C1CF4370E}" srcId="{E6620BCF-D9FC-0A4F-B133-82EA90B9DC61}" destId="{3BD2CE53-23B5-7747-ABB7-D3F44307A316}" srcOrd="1" destOrd="0" parTransId="{B8D7F40A-173D-8D41-B6C3-6C7DFB202E21}" sibTransId="{141E0AD4-EF04-B543-850B-E6AA041D5C77}"/>
    <dgm:cxn modelId="{C5B3BA15-DBF3-4220-B9A1-14046DB3165D}" type="presOf" srcId="{902B37E0-8615-C844-ACCE-14517AAC73E7}" destId="{3BECE7F4-3EB9-A748-8C07-CF223581BEC1}" srcOrd="0" destOrd="0" presId="urn:microsoft.com/office/officeart/2008/layout/HorizontalMultiLevelHierarchy"/>
    <dgm:cxn modelId="{2743AA0C-FAEE-445A-A3EE-EDE28ADE1433}" type="presOf" srcId="{0242B8B4-8F0B-F541-8BEF-8A60EFF76E6D}" destId="{C49A4647-2911-DD44-91DF-FBBBD2177C57}" srcOrd="0" destOrd="0" presId="urn:microsoft.com/office/officeart/2008/layout/HorizontalMultiLevelHierarchy"/>
    <dgm:cxn modelId="{919F20B8-DA69-474F-A3C7-67EA0BD1E78C}" type="presOf" srcId="{16ADAA4B-580A-AC4E-9DF9-6CBC803DA363}" destId="{25D81BA8-6507-E344-B44D-6ED5B66896BE}" srcOrd="0" destOrd="0" presId="urn:microsoft.com/office/officeart/2008/layout/HorizontalMultiLevelHierarchy"/>
    <dgm:cxn modelId="{0EF5A044-5002-4E3E-9671-AB5A75ECAA94}" type="presOf" srcId="{B8D7F40A-173D-8D41-B6C3-6C7DFB202E21}" destId="{C499C302-072D-6148-8AB0-F2FC50AF2D3B}" srcOrd="1" destOrd="0" presId="urn:microsoft.com/office/officeart/2008/layout/HorizontalMultiLevelHierarchy"/>
    <dgm:cxn modelId="{362DE52A-67AE-4B47-8840-3DD70D1A71CC}" type="presOf" srcId="{5970AEEC-9E4F-F040-BE55-8E1811AE2FDE}" destId="{DC65FBBC-C3D6-1540-ACC3-ED9F88FFF72B}" srcOrd="0" destOrd="0" presId="urn:microsoft.com/office/officeart/2008/layout/HorizontalMultiLevelHierarchy"/>
    <dgm:cxn modelId="{E3803836-9381-BC43-BB5E-3495BED5404A}" srcId="{E6620BCF-D9FC-0A4F-B133-82EA90B9DC61}" destId="{902B37E0-8615-C844-ACCE-14517AAC73E7}" srcOrd="2" destOrd="0" parTransId="{16ADAA4B-580A-AC4E-9DF9-6CBC803DA363}" sibTransId="{62674481-364D-984C-A67B-3506E8147E74}"/>
    <dgm:cxn modelId="{23647CCE-88A8-43EC-8997-43668850BED4}" type="presOf" srcId="{8B20B83A-00F6-0746-8DD4-C7EBD9E61B2C}" destId="{8EE43E85-94D2-944B-80D4-5C972D77FDB7}" srcOrd="0" destOrd="0" presId="urn:microsoft.com/office/officeart/2008/layout/HorizontalMultiLevelHierarchy"/>
    <dgm:cxn modelId="{80DF0974-7CD0-4CD8-B269-EB76C8D6A590}" type="presOf" srcId="{E6FE7F8C-6249-3249-9477-468D0F1B69E9}" destId="{1981E4F3-E00D-1548-9CFA-5E97E5B2436D}" srcOrd="0" destOrd="0" presId="urn:microsoft.com/office/officeart/2008/layout/HorizontalMultiLevelHierarchy"/>
    <dgm:cxn modelId="{FF2F3A1B-CDE3-4CB3-A647-BA6EAB92C092}" type="presOf" srcId="{16ADAA4B-580A-AC4E-9DF9-6CBC803DA363}" destId="{F919A7B9-8B65-4749-A4B4-A82E25328345}" srcOrd="1" destOrd="0" presId="urn:microsoft.com/office/officeart/2008/layout/HorizontalMultiLevelHierarchy"/>
    <dgm:cxn modelId="{BE365A8E-8B2C-4536-9448-D3BF721B1EAE}" type="presParOf" srcId="{DC65FBBC-C3D6-1540-ACC3-ED9F88FFF72B}" destId="{47B72497-799B-C04A-A71F-72671C2A15BB}" srcOrd="0" destOrd="0" presId="urn:microsoft.com/office/officeart/2008/layout/HorizontalMultiLevelHierarchy"/>
    <dgm:cxn modelId="{8F25DB0B-41C1-4D57-9707-346DADC83AE7}" type="presParOf" srcId="{47B72497-799B-C04A-A71F-72671C2A15BB}" destId="{40A3A85B-D395-254D-B0D9-5EF801E36E74}" srcOrd="0" destOrd="0" presId="urn:microsoft.com/office/officeart/2008/layout/HorizontalMultiLevelHierarchy"/>
    <dgm:cxn modelId="{BFB2DA82-714E-4A06-A3A4-BF95443DF288}" type="presParOf" srcId="{47B72497-799B-C04A-A71F-72671C2A15BB}" destId="{FB501446-A24E-564B-9D9A-5BCF19A2B132}" srcOrd="1" destOrd="0" presId="urn:microsoft.com/office/officeart/2008/layout/HorizontalMultiLevelHierarchy"/>
    <dgm:cxn modelId="{F6FB6E62-A6DC-4C9E-8306-3593E269070D}" type="presParOf" srcId="{FB501446-A24E-564B-9D9A-5BCF19A2B132}" destId="{C49A4647-2911-DD44-91DF-FBBBD2177C57}" srcOrd="0" destOrd="0" presId="urn:microsoft.com/office/officeart/2008/layout/HorizontalMultiLevelHierarchy"/>
    <dgm:cxn modelId="{EC95C36E-43A7-4842-81BB-BC0031EBDF6A}" type="presParOf" srcId="{C49A4647-2911-DD44-91DF-FBBBD2177C57}" destId="{17F5A04A-6409-6D4C-B4ED-25BA41DF1C21}" srcOrd="0" destOrd="0" presId="urn:microsoft.com/office/officeart/2008/layout/HorizontalMultiLevelHierarchy"/>
    <dgm:cxn modelId="{650449B7-FBF6-4DB6-B16C-766EF7A02AF9}" type="presParOf" srcId="{FB501446-A24E-564B-9D9A-5BCF19A2B132}" destId="{494A99D2-BF36-AD4E-A434-8C7EE7BE53E0}" srcOrd="1" destOrd="0" presId="urn:microsoft.com/office/officeart/2008/layout/HorizontalMultiLevelHierarchy"/>
    <dgm:cxn modelId="{C64B4C19-BD97-41A0-A81B-CEBF56AE9171}" type="presParOf" srcId="{494A99D2-BF36-AD4E-A434-8C7EE7BE53E0}" destId="{8EE43E85-94D2-944B-80D4-5C972D77FDB7}" srcOrd="0" destOrd="0" presId="urn:microsoft.com/office/officeart/2008/layout/HorizontalMultiLevelHierarchy"/>
    <dgm:cxn modelId="{0409A223-29E8-4E1B-AF8E-3AFFF48C1D40}" type="presParOf" srcId="{494A99D2-BF36-AD4E-A434-8C7EE7BE53E0}" destId="{6AF02D31-AB01-AC42-A7B3-E0AABB722495}" srcOrd="1" destOrd="0" presId="urn:microsoft.com/office/officeart/2008/layout/HorizontalMultiLevelHierarchy"/>
    <dgm:cxn modelId="{96E28A10-82FD-4A9D-BF1C-CF330F7C24DF}" type="presParOf" srcId="{FB501446-A24E-564B-9D9A-5BCF19A2B132}" destId="{B8D3F75A-EC0F-5544-899B-EFD5AC0DDBAB}" srcOrd="2" destOrd="0" presId="urn:microsoft.com/office/officeart/2008/layout/HorizontalMultiLevelHierarchy"/>
    <dgm:cxn modelId="{3ED498B4-8B2C-4557-B9D5-A4A57D1E24C7}" type="presParOf" srcId="{B8D3F75A-EC0F-5544-899B-EFD5AC0DDBAB}" destId="{C499C302-072D-6148-8AB0-F2FC50AF2D3B}" srcOrd="0" destOrd="0" presId="urn:microsoft.com/office/officeart/2008/layout/HorizontalMultiLevelHierarchy"/>
    <dgm:cxn modelId="{DECCF290-D49B-4075-9128-F30E601E5B46}" type="presParOf" srcId="{FB501446-A24E-564B-9D9A-5BCF19A2B132}" destId="{EF51C7BA-78A5-B941-9BDE-A58DDBF35251}" srcOrd="3" destOrd="0" presId="urn:microsoft.com/office/officeart/2008/layout/HorizontalMultiLevelHierarchy"/>
    <dgm:cxn modelId="{20388834-0454-42F3-BD1C-603F4C5B56FB}" type="presParOf" srcId="{EF51C7BA-78A5-B941-9BDE-A58DDBF35251}" destId="{1B5CFB46-D9FF-0F4D-B516-66C4983968F3}" srcOrd="0" destOrd="0" presId="urn:microsoft.com/office/officeart/2008/layout/HorizontalMultiLevelHierarchy"/>
    <dgm:cxn modelId="{1477EF31-1E62-406A-B5E3-ADB9C599539A}" type="presParOf" srcId="{EF51C7BA-78A5-B941-9BDE-A58DDBF35251}" destId="{5058EA00-88F7-2549-B445-4F5523E800E8}" srcOrd="1" destOrd="0" presId="urn:microsoft.com/office/officeart/2008/layout/HorizontalMultiLevelHierarchy"/>
    <dgm:cxn modelId="{A16F93C0-BB7A-47E9-8743-14DC2C587249}" type="presParOf" srcId="{FB501446-A24E-564B-9D9A-5BCF19A2B132}" destId="{25D81BA8-6507-E344-B44D-6ED5B66896BE}" srcOrd="4" destOrd="0" presId="urn:microsoft.com/office/officeart/2008/layout/HorizontalMultiLevelHierarchy"/>
    <dgm:cxn modelId="{056387CC-F3B6-4C46-A3A5-C5AD504D3FA2}" type="presParOf" srcId="{25D81BA8-6507-E344-B44D-6ED5B66896BE}" destId="{F919A7B9-8B65-4749-A4B4-A82E25328345}" srcOrd="0" destOrd="0" presId="urn:microsoft.com/office/officeart/2008/layout/HorizontalMultiLevelHierarchy"/>
    <dgm:cxn modelId="{3902E4D7-338F-4786-A9F9-445649FDECEC}" type="presParOf" srcId="{FB501446-A24E-564B-9D9A-5BCF19A2B132}" destId="{238DF4CB-4879-F449-9092-1509EB97F605}" srcOrd="5" destOrd="0" presId="urn:microsoft.com/office/officeart/2008/layout/HorizontalMultiLevelHierarchy"/>
    <dgm:cxn modelId="{1423FE9F-347A-4810-9863-D36460D28A6F}" type="presParOf" srcId="{238DF4CB-4879-F449-9092-1509EB97F605}" destId="{3BECE7F4-3EB9-A748-8C07-CF223581BEC1}" srcOrd="0" destOrd="0" presId="urn:microsoft.com/office/officeart/2008/layout/HorizontalMultiLevelHierarchy"/>
    <dgm:cxn modelId="{96147ED5-236D-471C-89F0-E22572FD377A}" type="presParOf" srcId="{238DF4CB-4879-F449-9092-1509EB97F605}" destId="{0E7C0CC9-717E-1E49-8511-F9DA6A1A31AE}" srcOrd="1" destOrd="0" presId="urn:microsoft.com/office/officeart/2008/layout/HorizontalMultiLevelHierarchy"/>
    <dgm:cxn modelId="{335F39A4-DC43-496B-9085-184CFFA795B2}" type="presParOf" srcId="{FB501446-A24E-564B-9D9A-5BCF19A2B132}" destId="{1981E4F3-E00D-1548-9CFA-5E97E5B2436D}" srcOrd="6" destOrd="0" presId="urn:microsoft.com/office/officeart/2008/layout/HorizontalMultiLevelHierarchy"/>
    <dgm:cxn modelId="{0FAAD39C-C889-485B-A638-3DCA4C7EA3FC}" type="presParOf" srcId="{1981E4F3-E00D-1548-9CFA-5E97E5B2436D}" destId="{8E48399E-49F6-DB4B-AFA0-B6684C95EDB2}" srcOrd="0" destOrd="0" presId="urn:microsoft.com/office/officeart/2008/layout/HorizontalMultiLevelHierarchy"/>
    <dgm:cxn modelId="{7C826C71-461D-4138-B0E4-5E917656EC2D}" type="presParOf" srcId="{FB501446-A24E-564B-9D9A-5BCF19A2B132}" destId="{7CACAB63-7EBF-6045-B42B-F7E4F81F4DEA}" srcOrd="7" destOrd="0" presId="urn:microsoft.com/office/officeart/2008/layout/HorizontalMultiLevelHierarchy"/>
    <dgm:cxn modelId="{D60F000A-5224-4860-B48C-33011B6215E7}" type="presParOf" srcId="{7CACAB63-7EBF-6045-B42B-F7E4F81F4DEA}" destId="{EA5E9D2F-E87C-E647-9E79-B3CD3884A31B}" srcOrd="0" destOrd="0" presId="urn:microsoft.com/office/officeart/2008/layout/HorizontalMultiLevelHierarchy"/>
    <dgm:cxn modelId="{5808F782-B23C-49D1-B0A7-68C9A61D4859}" type="presParOf" srcId="{7CACAB63-7EBF-6045-B42B-F7E4F81F4DEA}" destId="{BA528FD2-73E7-8843-AB27-628BE51CD031}" srcOrd="1" destOrd="0" presId="urn:microsoft.com/office/officeart/2008/layout/HorizontalMultiLevelHierarchy"/>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70A4CF-FCCC-E840-8430-A13CAEF5D007}" type="doc">
      <dgm:prSet loTypeId="urn:microsoft.com/office/officeart/2008/layout/HorizontalMultiLevelHierarchy" loCatId="" qsTypeId="urn:microsoft.com/office/officeart/2005/8/quickstyle/simple4" qsCatId="simple" csTypeId="urn:microsoft.com/office/officeart/2005/8/colors/colorful4" csCatId="colorful" phldr="1"/>
      <dgm:spPr/>
      <dgm:t>
        <a:bodyPr/>
        <a:lstStyle/>
        <a:p>
          <a:endParaRPr lang="en-US"/>
        </a:p>
      </dgm:t>
    </dgm:pt>
    <dgm:pt modelId="{7D4D9D2B-1071-A748-B28B-E9E565240E7D}">
      <dgm:prSet phldrT="[Text]"/>
      <dgm:spPr/>
      <dgm:t>
        <a:bodyPr/>
        <a:lstStyle/>
        <a:p>
          <a:r>
            <a:rPr lang="en-US" b="1" i="1" smtClean="0"/>
            <a:t>Every Case</a:t>
          </a:r>
          <a:endParaRPr lang="en-US" b="1" i="1" dirty="0"/>
        </a:p>
      </dgm:t>
    </dgm:pt>
    <dgm:pt modelId="{139ADC58-6E7E-8248-870C-A964896ECCC8}" type="parTrans" cxnId="{04D18018-64C8-334C-B494-C2F311CC9D41}">
      <dgm:prSet/>
      <dgm:spPr/>
      <dgm:t>
        <a:bodyPr/>
        <a:lstStyle/>
        <a:p>
          <a:endParaRPr lang="en-US"/>
        </a:p>
      </dgm:t>
    </dgm:pt>
    <dgm:pt modelId="{8D29517A-46DE-5247-875A-76994D82415B}" type="sibTrans" cxnId="{04D18018-64C8-334C-B494-C2F311CC9D41}">
      <dgm:prSet/>
      <dgm:spPr/>
      <dgm:t>
        <a:bodyPr/>
        <a:lstStyle/>
        <a:p>
          <a:endParaRPr lang="en-US"/>
        </a:p>
      </dgm:t>
    </dgm:pt>
    <dgm:pt modelId="{29B7C567-2D9E-3743-A527-EDC5E4E9784A}">
      <dgm:prSet phldrT="[Text]"/>
      <dgm:spPr/>
      <dgm:t>
        <a:bodyPr/>
        <a:lstStyle/>
        <a:p>
          <a:r>
            <a:rPr lang="en-US" b="1" smtClean="0"/>
            <a:t>identifying information</a:t>
          </a:r>
          <a:endParaRPr lang="en-US" dirty="0"/>
        </a:p>
      </dgm:t>
    </dgm:pt>
    <dgm:pt modelId="{373EFF85-3E96-9F42-92A5-D6E0CF1DDB67}" type="parTrans" cxnId="{D56C16AE-7055-8C40-B80F-6D3D7E8087DA}">
      <dgm:prSet/>
      <dgm:spPr/>
      <dgm:t>
        <a:bodyPr/>
        <a:lstStyle/>
        <a:p>
          <a:endParaRPr lang="en-US"/>
        </a:p>
      </dgm:t>
    </dgm:pt>
    <dgm:pt modelId="{0AE27DEE-9EEF-EC40-AC9D-82C6DD4FE189}" type="sibTrans" cxnId="{D56C16AE-7055-8C40-B80F-6D3D7E8087DA}">
      <dgm:prSet/>
      <dgm:spPr/>
      <dgm:t>
        <a:bodyPr/>
        <a:lstStyle/>
        <a:p>
          <a:endParaRPr lang="en-US"/>
        </a:p>
      </dgm:t>
    </dgm:pt>
    <dgm:pt modelId="{C3D66EE9-886F-E647-AC79-B1E02D1EC12F}">
      <dgm:prSet phldrT="[Text]"/>
      <dgm:spPr/>
      <dgm:t>
        <a:bodyPr/>
        <a:lstStyle/>
        <a:p>
          <a:r>
            <a:rPr lang="en-US" b="1" smtClean="0"/>
            <a:t>demographic information</a:t>
          </a:r>
          <a:endParaRPr lang="en-US" dirty="0"/>
        </a:p>
      </dgm:t>
    </dgm:pt>
    <dgm:pt modelId="{D29D4CA2-ED59-7E4E-9A5E-D69992FAB50C}" type="parTrans" cxnId="{FFA3349A-CC8E-CB4E-8A02-4DFEEFA7794A}">
      <dgm:prSet/>
      <dgm:spPr/>
      <dgm:t>
        <a:bodyPr/>
        <a:lstStyle/>
        <a:p>
          <a:endParaRPr lang="en-US"/>
        </a:p>
      </dgm:t>
    </dgm:pt>
    <dgm:pt modelId="{013815B9-9891-2344-A9E2-15F7A3BECA3D}" type="sibTrans" cxnId="{FFA3349A-CC8E-CB4E-8A02-4DFEEFA7794A}">
      <dgm:prSet/>
      <dgm:spPr/>
      <dgm:t>
        <a:bodyPr/>
        <a:lstStyle/>
        <a:p>
          <a:endParaRPr lang="en-US"/>
        </a:p>
      </dgm:t>
    </dgm:pt>
    <dgm:pt modelId="{711FE411-DE78-6D43-BF0A-D854BB508B62}">
      <dgm:prSet/>
      <dgm:spPr/>
      <dgm:t>
        <a:bodyPr/>
        <a:lstStyle/>
        <a:p>
          <a:r>
            <a:rPr lang="en-US" b="1" smtClean="0"/>
            <a:t>clinical information</a:t>
          </a:r>
          <a:endParaRPr lang="en-US" b="1" dirty="0"/>
        </a:p>
      </dgm:t>
    </dgm:pt>
    <dgm:pt modelId="{0B11F75B-CBBE-5B4B-BF27-E58C326AC3CD}" type="parTrans" cxnId="{8302A105-6446-B842-82CB-D8EF688CD275}">
      <dgm:prSet/>
      <dgm:spPr/>
      <dgm:t>
        <a:bodyPr/>
        <a:lstStyle/>
        <a:p>
          <a:endParaRPr lang="en-US"/>
        </a:p>
      </dgm:t>
    </dgm:pt>
    <dgm:pt modelId="{F5DA3BA5-FF8A-8346-A43B-37AC662B562C}" type="sibTrans" cxnId="{8302A105-6446-B842-82CB-D8EF688CD275}">
      <dgm:prSet/>
      <dgm:spPr/>
      <dgm:t>
        <a:bodyPr/>
        <a:lstStyle/>
        <a:p>
          <a:endParaRPr lang="en-US"/>
        </a:p>
      </dgm:t>
    </dgm:pt>
    <dgm:pt modelId="{28AB9984-497A-F647-8B28-81E7BCD75AF6}">
      <dgm:prSet/>
      <dgm:spPr/>
      <dgm:t>
        <a:bodyPr/>
        <a:lstStyle/>
        <a:p>
          <a:r>
            <a:rPr lang="en-US" b="1" smtClean="0"/>
            <a:t>risk factor information</a:t>
          </a:r>
          <a:endParaRPr lang="en-US" b="1" dirty="0"/>
        </a:p>
      </dgm:t>
    </dgm:pt>
    <dgm:pt modelId="{1EEAD2B6-5C4B-4045-8802-92C3C9B16CE1}" type="parTrans" cxnId="{4EDD309F-CB17-8946-8333-1FA83B9C6667}">
      <dgm:prSet/>
      <dgm:spPr/>
      <dgm:t>
        <a:bodyPr/>
        <a:lstStyle/>
        <a:p>
          <a:endParaRPr lang="en-US"/>
        </a:p>
      </dgm:t>
    </dgm:pt>
    <dgm:pt modelId="{4C8B3D5A-4616-9A4E-AD28-7A8B3FE20D6B}" type="sibTrans" cxnId="{4EDD309F-CB17-8946-8333-1FA83B9C6667}">
      <dgm:prSet/>
      <dgm:spPr/>
      <dgm:t>
        <a:bodyPr/>
        <a:lstStyle/>
        <a:p>
          <a:endParaRPr lang="en-US"/>
        </a:p>
      </dgm:t>
    </dgm:pt>
    <dgm:pt modelId="{5579199F-7195-8749-87AE-C5A948F9B056}">
      <dgm:prSet/>
      <dgm:spPr/>
      <dgm:t>
        <a:bodyPr/>
        <a:lstStyle/>
        <a:p>
          <a:r>
            <a:rPr lang="en-US" b="1" smtClean="0"/>
            <a:t>reporter information</a:t>
          </a:r>
          <a:endParaRPr lang="en-US" b="1" dirty="0"/>
        </a:p>
      </dgm:t>
    </dgm:pt>
    <dgm:pt modelId="{366717D0-70FD-564D-B4FF-7AC8A526ED47}" type="parTrans" cxnId="{245BC91D-5301-9949-987B-7F832D526038}">
      <dgm:prSet/>
      <dgm:spPr/>
      <dgm:t>
        <a:bodyPr/>
        <a:lstStyle/>
        <a:p>
          <a:endParaRPr lang="en-US"/>
        </a:p>
      </dgm:t>
    </dgm:pt>
    <dgm:pt modelId="{F4710C7D-D186-2C4E-A77C-71AEBB48BABB}" type="sibTrans" cxnId="{245BC91D-5301-9949-987B-7F832D526038}">
      <dgm:prSet/>
      <dgm:spPr/>
      <dgm:t>
        <a:bodyPr/>
        <a:lstStyle/>
        <a:p>
          <a:endParaRPr lang="en-US"/>
        </a:p>
      </dgm:t>
    </dgm:pt>
    <dgm:pt modelId="{1B22A784-E923-C640-9599-4C6364A48F05}" type="pres">
      <dgm:prSet presAssocID="{8170A4CF-FCCC-E840-8430-A13CAEF5D007}" presName="Name0" presStyleCnt="0">
        <dgm:presLayoutVars>
          <dgm:chPref val="1"/>
          <dgm:dir/>
          <dgm:animOne val="branch"/>
          <dgm:animLvl val="lvl"/>
          <dgm:resizeHandles val="exact"/>
        </dgm:presLayoutVars>
      </dgm:prSet>
      <dgm:spPr/>
      <dgm:t>
        <a:bodyPr/>
        <a:lstStyle/>
        <a:p>
          <a:endParaRPr lang="en-US"/>
        </a:p>
      </dgm:t>
    </dgm:pt>
    <dgm:pt modelId="{1954C521-FB9E-D740-98D4-3624C6C73192}" type="pres">
      <dgm:prSet presAssocID="{7D4D9D2B-1071-A748-B28B-E9E565240E7D}" presName="root1" presStyleCnt="0"/>
      <dgm:spPr/>
      <dgm:t>
        <a:bodyPr/>
        <a:lstStyle/>
        <a:p>
          <a:endParaRPr lang="en-US"/>
        </a:p>
      </dgm:t>
    </dgm:pt>
    <dgm:pt modelId="{AC672405-AFF6-FB4C-80DF-B239A76C2819}" type="pres">
      <dgm:prSet presAssocID="{7D4D9D2B-1071-A748-B28B-E9E565240E7D}" presName="LevelOneTextNode" presStyleLbl="node0" presStyleIdx="0" presStyleCnt="1">
        <dgm:presLayoutVars>
          <dgm:chPref val="3"/>
        </dgm:presLayoutVars>
      </dgm:prSet>
      <dgm:spPr/>
      <dgm:t>
        <a:bodyPr/>
        <a:lstStyle/>
        <a:p>
          <a:endParaRPr lang="en-US"/>
        </a:p>
      </dgm:t>
    </dgm:pt>
    <dgm:pt modelId="{5C135C40-5866-0249-AD15-7CCC52EFDA6E}" type="pres">
      <dgm:prSet presAssocID="{7D4D9D2B-1071-A748-B28B-E9E565240E7D}" presName="level2hierChild" presStyleCnt="0"/>
      <dgm:spPr/>
      <dgm:t>
        <a:bodyPr/>
        <a:lstStyle/>
        <a:p>
          <a:endParaRPr lang="en-US"/>
        </a:p>
      </dgm:t>
    </dgm:pt>
    <dgm:pt modelId="{8D39937B-113F-C941-9502-6A825DAE5E70}" type="pres">
      <dgm:prSet presAssocID="{373EFF85-3E96-9F42-92A5-D6E0CF1DDB67}" presName="conn2-1" presStyleLbl="parChTrans1D2" presStyleIdx="0" presStyleCnt="5"/>
      <dgm:spPr/>
      <dgm:t>
        <a:bodyPr/>
        <a:lstStyle/>
        <a:p>
          <a:endParaRPr lang="en-US"/>
        </a:p>
      </dgm:t>
    </dgm:pt>
    <dgm:pt modelId="{48D06455-3355-B34A-9606-34FEB9CFBEA2}" type="pres">
      <dgm:prSet presAssocID="{373EFF85-3E96-9F42-92A5-D6E0CF1DDB67}" presName="connTx" presStyleLbl="parChTrans1D2" presStyleIdx="0" presStyleCnt="5"/>
      <dgm:spPr/>
      <dgm:t>
        <a:bodyPr/>
        <a:lstStyle/>
        <a:p>
          <a:endParaRPr lang="en-US"/>
        </a:p>
      </dgm:t>
    </dgm:pt>
    <dgm:pt modelId="{6FBABFC8-1564-984B-BBD9-D40D054DFC5D}" type="pres">
      <dgm:prSet presAssocID="{29B7C567-2D9E-3743-A527-EDC5E4E9784A}" presName="root2" presStyleCnt="0"/>
      <dgm:spPr/>
      <dgm:t>
        <a:bodyPr/>
        <a:lstStyle/>
        <a:p>
          <a:endParaRPr lang="en-US"/>
        </a:p>
      </dgm:t>
    </dgm:pt>
    <dgm:pt modelId="{1299B43E-7899-7341-8931-2E5078B0C7F4}" type="pres">
      <dgm:prSet presAssocID="{29B7C567-2D9E-3743-A527-EDC5E4E9784A}" presName="LevelTwoTextNode" presStyleLbl="node2" presStyleIdx="0" presStyleCnt="5">
        <dgm:presLayoutVars>
          <dgm:chPref val="3"/>
        </dgm:presLayoutVars>
      </dgm:prSet>
      <dgm:spPr/>
      <dgm:t>
        <a:bodyPr/>
        <a:lstStyle/>
        <a:p>
          <a:endParaRPr lang="en-US"/>
        </a:p>
      </dgm:t>
    </dgm:pt>
    <dgm:pt modelId="{D3F777D1-D970-AC4C-BB0F-C7A58DD5003B}" type="pres">
      <dgm:prSet presAssocID="{29B7C567-2D9E-3743-A527-EDC5E4E9784A}" presName="level3hierChild" presStyleCnt="0"/>
      <dgm:spPr/>
      <dgm:t>
        <a:bodyPr/>
        <a:lstStyle/>
        <a:p>
          <a:endParaRPr lang="en-US"/>
        </a:p>
      </dgm:t>
    </dgm:pt>
    <dgm:pt modelId="{44E7373A-12E3-1F43-96A9-83CD2B8DBAA0}" type="pres">
      <dgm:prSet presAssocID="{D29D4CA2-ED59-7E4E-9A5E-D69992FAB50C}" presName="conn2-1" presStyleLbl="parChTrans1D2" presStyleIdx="1" presStyleCnt="5"/>
      <dgm:spPr/>
      <dgm:t>
        <a:bodyPr/>
        <a:lstStyle/>
        <a:p>
          <a:endParaRPr lang="en-US"/>
        </a:p>
      </dgm:t>
    </dgm:pt>
    <dgm:pt modelId="{5F74DBDB-E4DC-7C40-A321-125F3ECBD097}" type="pres">
      <dgm:prSet presAssocID="{D29D4CA2-ED59-7E4E-9A5E-D69992FAB50C}" presName="connTx" presStyleLbl="parChTrans1D2" presStyleIdx="1" presStyleCnt="5"/>
      <dgm:spPr/>
      <dgm:t>
        <a:bodyPr/>
        <a:lstStyle/>
        <a:p>
          <a:endParaRPr lang="en-US"/>
        </a:p>
      </dgm:t>
    </dgm:pt>
    <dgm:pt modelId="{6FB0806F-C31C-B645-971B-1CD7FB878625}" type="pres">
      <dgm:prSet presAssocID="{C3D66EE9-886F-E647-AC79-B1E02D1EC12F}" presName="root2" presStyleCnt="0"/>
      <dgm:spPr/>
      <dgm:t>
        <a:bodyPr/>
        <a:lstStyle/>
        <a:p>
          <a:endParaRPr lang="en-US"/>
        </a:p>
      </dgm:t>
    </dgm:pt>
    <dgm:pt modelId="{2CC429A0-8BF7-DC4F-8D87-D62C73D81636}" type="pres">
      <dgm:prSet presAssocID="{C3D66EE9-886F-E647-AC79-B1E02D1EC12F}" presName="LevelTwoTextNode" presStyleLbl="node2" presStyleIdx="1" presStyleCnt="5">
        <dgm:presLayoutVars>
          <dgm:chPref val="3"/>
        </dgm:presLayoutVars>
      </dgm:prSet>
      <dgm:spPr/>
      <dgm:t>
        <a:bodyPr/>
        <a:lstStyle/>
        <a:p>
          <a:endParaRPr lang="en-US"/>
        </a:p>
      </dgm:t>
    </dgm:pt>
    <dgm:pt modelId="{ECBDDE93-FA0E-A14F-B093-287F1DFC3243}" type="pres">
      <dgm:prSet presAssocID="{C3D66EE9-886F-E647-AC79-B1E02D1EC12F}" presName="level3hierChild" presStyleCnt="0"/>
      <dgm:spPr/>
      <dgm:t>
        <a:bodyPr/>
        <a:lstStyle/>
        <a:p>
          <a:endParaRPr lang="en-US"/>
        </a:p>
      </dgm:t>
    </dgm:pt>
    <dgm:pt modelId="{78FAE092-30FD-E849-9221-0D8CC013B77E}" type="pres">
      <dgm:prSet presAssocID="{0B11F75B-CBBE-5B4B-BF27-E58C326AC3CD}" presName="conn2-1" presStyleLbl="parChTrans1D2" presStyleIdx="2" presStyleCnt="5"/>
      <dgm:spPr/>
      <dgm:t>
        <a:bodyPr/>
        <a:lstStyle/>
        <a:p>
          <a:endParaRPr lang="en-US"/>
        </a:p>
      </dgm:t>
    </dgm:pt>
    <dgm:pt modelId="{A938C471-FCAA-6B41-A37C-D8785805D3D0}" type="pres">
      <dgm:prSet presAssocID="{0B11F75B-CBBE-5B4B-BF27-E58C326AC3CD}" presName="connTx" presStyleLbl="parChTrans1D2" presStyleIdx="2" presStyleCnt="5"/>
      <dgm:spPr/>
      <dgm:t>
        <a:bodyPr/>
        <a:lstStyle/>
        <a:p>
          <a:endParaRPr lang="en-US"/>
        </a:p>
      </dgm:t>
    </dgm:pt>
    <dgm:pt modelId="{157A67FB-E745-B446-A87C-38481C66CD71}" type="pres">
      <dgm:prSet presAssocID="{711FE411-DE78-6D43-BF0A-D854BB508B62}" presName="root2" presStyleCnt="0"/>
      <dgm:spPr/>
      <dgm:t>
        <a:bodyPr/>
        <a:lstStyle/>
        <a:p>
          <a:endParaRPr lang="en-US"/>
        </a:p>
      </dgm:t>
    </dgm:pt>
    <dgm:pt modelId="{5F4A646C-CDDC-1D4B-B9DA-3171FB9CE720}" type="pres">
      <dgm:prSet presAssocID="{711FE411-DE78-6D43-BF0A-D854BB508B62}" presName="LevelTwoTextNode" presStyleLbl="node2" presStyleIdx="2" presStyleCnt="5">
        <dgm:presLayoutVars>
          <dgm:chPref val="3"/>
        </dgm:presLayoutVars>
      </dgm:prSet>
      <dgm:spPr/>
      <dgm:t>
        <a:bodyPr/>
        <a:lstStyle/>
        <a:p>
          <a:endParaRPr lang="en-US"/>
        </a:p>
      </dgm:t>
    </dgm:pt>
    <dgm:pt modelId="{054CFE81-A669-F741-B55A-4F25461F6BE3}" type="pres">
      <dgm:prSet presAssocID="{711FE411-DE78-6D43-BF0A-D854BB508B62}" presName="level3hierChild" presStyleCnt="0"/>
      <dgm:spPr/>
      <dgm:t>
        <a:bodyPr/>
        <a:lstStyle/>
        <a:p>
          <a:endParaRPr lang="en-US"/>
        </a:p>
      </dgm:t>
    </dgm:pt>
    <dgm:pt modelId="{E8FB01D7-AFB7-5E40-B119-C6EE65DFD34E}" type="pres">
      <dgm:prSet presAssocID="{1EEAD2B6-5C4B-4045-8802-92C3C9B16CE1}" presName="conn2-1" presStyleLbl="parChTrans1D2" presStyleIdx="3" presStyleCnt="5"/>
      <dgm:spPr/>
      <dgm:t>
        <a:bodyPr/>
        <a:lstStyle/>
        <a:p>
          <a:endParaRPr lang="en-US"/>
        </a:p>
      </dgm:t>
    </dgm:pt>
    <dgm:pt modelId="{ABD4D320-1E0B-5346-A975-D19D268EF64A}" type="pres">
      <dgm:prSet presAssocID="{1EEAD2B6-5C4B-4045-8802-92C3C9B16CE1}" presName="connTx" presStyleLbl="parChTrans1D2" presStyleIdx="3" presStyleCnt="5"/>
      <dgm:spPr/>
      <dgm:t>
        <a:bodyPr/>
        <a:lstStyle/>
        <a:p>
          <a:endParaRPr lang="en-US"/>
        </a:p>
      </dgm:t>
    </dgm:pt>
    <dgm:pt modelId="{4CA555D5-1BF2-9E40-8496-9AAE31A347D5}" type="pres">
      <dgm:prSet presAssocID="{28AB9984-497A-F647-8B28-81E7BCD75AF6}" presName="root2" presStyleCnt="0"/>
      <dgm:spPr/>
      <dgm:t>
        <a:bodyPr/>
        <a:lstStyle/>
        <a:p>
          <a:endParaRPr lang="en-US"/>
        </a:p>
      </dgm:t>
    </dgm:pt>
    <dgm:pt modelId="{0069A257-EB16-0243-8EA7-E3FFB0DF3ABB}" type="pres">
      <dgm:prSet presAssocID="{28AB9984-497A-F647-8B28-81E7BCD75AF6}" presName="LevelTwoTextNode" presStyleLbl="node2" presStyleIdx="3" presStyleCnt="5">
        <dgm:presLayoutVars>
          <dgm:chPref val="3"/>
        </dgm:presLayoutVars>
      </dgm:prSet>
      <dgm:spPr/>
      <dgm:t>
        <a:bodyPr/>
        <a:lstStyle/>
        <a:p>
          <a:endParaRPr lang="en-US"/>
        </a:p>
      </dgm:t>
    </dgm:pt>
    <dgm:pt modelId="{0ABF78FB-C86F-494B-927E-DB586705AE72}" type="pres">
      <dgm:prSet presAssocID="{28AB9984-497A-F647-8B28-81E7BCD75AF6}" presName="level3hierChild" presStyleCnt="0"/>
      <dgm:spPr/>
      <dgm:t>
        <a:bodyPr/>
        <a:lstStyle/>
        <a:p>
          <a:endParaRPr lang="en-US"/>
        </a:p>
      </dgm:t>
    </dgm:pt>
    <dgm:pt modelId="{47AF1C2C-0AD2-774F-992F-C126BA4DCCAF}" type="pres">
      <dgm:prSet presAssocID="{366717D0-70FD-564D-B4FF-7AC8A526ED47}" presName="conn2-1" presStyleLbl="parChTrans1D2" presStyleIdx="4" presStyleCnt="5"/>
      <dgm:spPr/>
      <dgm:t>
        <a:bodyPr/>
        <a:lstStyle/>
        <a:p>
          <a:endParaRPr lang="en-US"/>
        </a:p>
      </dgm:t>
    </dgm:pt>
    <dgm:pt modelId="{62039DFA-3D8E-3E4E-B678-A90354BBFF45}" type="pres">
      <dgm:prSet presAssocID="{366717D0-70FD-564D-B4FF-7AC8A526ED47}" presName="connTx" presStyleLbl="parChTrans1D2" presStyleIdx="4" presStyleCnt="5"/>
      <dgm:spPr/>
      <dgm:t>
        <a:bodyPr/>
        <a:lstStyle/>
        <a:p>
          <a:endParaRPr lang="en-US"/>
        </a:p>
      </dgm:t>
    </dgm:pt>
    <dgm:pt modelId="{AAD84EC2-2C19-5247-9C8A-431A8E22191A}" type="pres">
      <dgm:prSet presAssocID="{5579199F-7195-8749-87AE-C5A948F9B056}" presName="root2" presStyleCnt="0"/>
      <dgm:spPr/>
      <dgm:t>
        <a:bodyPr/>
        <a:lstStyle/>
        <a:p>
          <a:endParaRPr lang="en-US"/>
        </a:p>
      </dgm:t>
    </dgm:pt>
    <dgm:pt modelId="{7952BFF9-5FCD-584C-BCF4-EB9A8C2BEF19}" type="pres">
      <dgm:prSet presAssocID="{5579199F-7195-8749-87AE-C5A948F9B056}" presName="LevelTwoTextNode" presStyleLbl="node2" presStyleIdx="4" presStyleCnt="5">
        <dgm:presLayoutVars>
          <dgm:chPref val="3"/>
        </dgm:presLayoutVars>
      </dgm:prSet>
      <dgm:spPr/>
      <dgm:t>
        <a:bodyPr/>
        <a:lstStyle/>
        <a:p>
          <a:endParaRPr lang="en-US"/>
        </a:p>
      </dgm:t>
    </dgm:pt>
    <dgm:pt modelId="{4FB04F54-17B8-F446-A269-B763EA1F5F5A}" type="pres">
      <dgm:prSet presAssocID="{5579199F-7195-8749-87AE-C5A948F9B056}" presName="level3hierChild" presStyleCnt="0"/>
      <dgm:spPr/>
      <dgm:t>
        <a:bodyPr/>
        <a:lstStyle/>
        <a:p>
          <a:endParaRPr lang="en-US"/>
        </a:p>
      </dgm:t>
    </dgm:pt>
  </dgm:ptLst>
  <dgm:cxnLst>
    <dgm:cxn modelId="{42F552B7-E4BB-4244-BDD2-A8516AF1EF48}" type="presOf" srcId="{5579199F-7195-8749-87AE-C5A948F9B056}" destId="{7952BFF9-5FCD-584C-BCF4-EB9A8C2BEF19}" srcOrd="0" destOrd="0" presId="urn:microsoft.com/office/officeart/2008/layout/HorizontalMultiLevelHierarchy"/>
    <dgm:cxn modelId="{04D18018-64C8-334C-B494-C2F311CC9D41}" srcId="{8170A4CF-FCCC-E840-8430-A13CAEF5D007}" destId="{7D4D9D2B-1071-A748-B28B-E9E565240E7D}" srcOrd="0" destOrd="0" parTransId="{139ADC58-6E7E-8248-870C-A964896ECCC8}" sibTransId="{8D29517A-46DE-5247-875A-76994D82415B}"/>
    <dgm:cxn modelId="{6E9DBCA9-19AA-4AC0-B183-3043AE4D4822}" type="presOf" srcId="{1EEAD2B6-5C4B-4045-8802-92C3C9B16CE1}" destId="{E8FB01D7-AFB7-5E40-B119-C6EE65DFD34E}" srcOrd="0" destOrd="0" presId="urn:microsoft.com/office/officeart/2008/layout/HorizontalMultiLevelHierarchy"/>
    <dgm:cxn modelId="{989E826F-B015-453B-943D-210E7464CEA6}" type="presOf" srcId="{D29D4CA2-ED59-7E4E-9A5E-D69992FAB50C}" destId="{5F74DBDB-E4DC-7C40-A321-125F3ECBD097}" srcOrd="1" destOrd="0" presId="urn:microsoft.com/office/officeart/2008/layout/HorizontalMultiLevelHierarchy"/>
    <dgm:cxn modelId="{A3BCFF9A-84D9-4D4C-996F-A9DF745A6ABF}" type="presOf" srcId="{0B11F75B-CBBE-5B4B-BF27-E58C326AC3CD}" destId="{78FAE092-30FD-E849-9221-0D8CC013B77E}" srcOrd="0" destOrd="0" presId="urn:microsoft.com/office/officeart/2008/layout/HorizontalMultiLevelHierarchy"/>
    <dgm:cxn modelId="{3252A656-2438-4931-814E-22A240AD7B4B}" type="presOf" srcId="{1EEAD2B6-5C4B-4045-8802-92C3C9B16CE1}" destId="{ABD4D320-1E0B-5346-A975-D19D268EF64A}" srcOrd="1" destOrd="0" presId="urn:microsoft.com/office/officeart/2008/layout/HorizontalMultiLevelHierarchy"/>
    <dgm:cxn modelId="{AFD93FEB-BDAC-4574-96D6-83802B3EDDD0}" type="presOf" srcId="{0B11F75B-CBBE-5B4B-BF27-E58C326AC3CD}" destId="{A938C471-FCAA-6B41-A37C-D8785805D3D0}" srcOrd="1" destOrd="0" presId="urn:microsoft.com/office/officeart/2008/layout/HorizontalMultiLevelHierarchy"/>
    <dgm:cxn modelId="{49498F28-517C-4133-BD0F-3C76A73C54A4}" type="presOf" srcId="{711FE411-DE78-6D43-BF0A-D854BB508B62}" destId="{5F4A646C-CDDC-1D4B-B9DA-3171FB9CE720}" srcOrd="0" destOrd="0" presId="urn:microsoft.com/office/officeart/2008/layout/HorizontalMultiLevelHierarchy"/>
    <dgm:cxn modelId="{31EB0908-0EE9-4D56-AFA2-025BA1A6EA9D}" type="presOf" srcId="{29B7C567-2D9E-3743-A527-EDC5E4E9784A}" destId="{1299B43E-7899-7341-8931-2E5078B0C7F4}" srcOrd="0" destOrd="0" presId="urn:microsoft.com/office/officeart/2008/layout/HorizontalMultiLevelHierarchy"/>
    <dgm:cxn modelId="{B2FA5793-54AC-4EA6-BF26-9C5D91A60148}" type="presOf" srcId="{366717D0-70FD-564D-B4FF-7AC8A526ED47}" destId="{62039DFA-3D8E-3E4E-B678-A90354BBFF45}" srcOrd="1" destOrd="0" presId="urn:microsoft.com/office/officeart/2008/layout/HorizontalMultiLevelHierarchy"/>
    <dgm:cxn modelId="{4EDD309F-CB17-8946-8333-1FA83B9C6667}" srcId="{7D4D9D2B-1071-A748-B28B-E9E565240E7D}" destId="{28AB9984-497A-F647-8B28-81E7BCD75AF6}" srcOrd="3" destOrd="0" parTransId="{1EEAD2B6-5C4B-4045-8802-92C3C9B16CE1}" sibTransId="{4C8B3D5A-4616-9A4E-AD28-7A8B3FE20D6B}"/>
    <dgm:cxn modelId="{3D2B502A-5002-4283-B65E-311527723C46}" type="presOf" srcId="{D29D4CA2-ED59-7E4E-9A5E-D69992FAB50C}" destId="{44E7373A-12E3-1F43-96A9-83CD2B8DBAA0}" srcOrd="0" destOrd="0" presId="urn:microsoft.com/office/officeart/2008/layout/HorizontalMultiLevelHierarchy"/>
    <dgm:cxn modelId="{FFA3349A-CC8E-CB4E-8A02-4DFEEFA7794A}" srcId="{7D4D9D2B-1071-A748-B28B-E9E565240E7D}" destId="{C3D66EE9-886F-E647-AC79-B1E02D1EC12F}" srcOrd="1" destOrd="0" parTransId="{D29D4CA2-ED59-7E4E-9A5E-D69992FAB50C}" sibTransId="{013815B9-9891-2344-A9E2-15F7A3BECA3D}"/>
    <dgm:cxn modelId="{5695FD62-E85E-4EBD-97C5-D713DA1542DC}" type="presOf" srcId="{8170A4CF-FCCC-E840-8430-A13CAEF5D007}" destId="{1B22A784-E923-C640-9599-4C6364A48F05}" srcOrd="0" destOrd="0" presId="urn:microsoft.com/office/officeart/2008/layout/HorizontalMultiLevelHierarchy"/>
    <dgm:cxn modelId="{8E5EAA58-7270-4B66-A049-1EF45E728642}" type="presOf" srcId="{C3D66EE9-886F-E647-AC79-B1E02D1EC12F}" destId="{2CC429A0-8BF7-DC4F-8D87-D62C73D81636}" srcOrd="0" destOrd="0" presId="urn:microsoft.com/office/officeart/2008/layout/HorizontalMultiLevelHierarchy"/>
    <dgm:cxn modelId="{348AC5D0-8D88-4F89-9328-44942FA787D4}" type="presOf" srcId="{373EFF85-3E96-9F42-92A5-D6E0CF1DDB67}" destId="{8D39937B-113F-C941-9502-6A825DAE5E70}" srcOrd="0" destOrd="0" presId="urn:microsoft.com/office/officeart/2008/layout/HorizontalMultiLevelHierarchy"/>
    <dgm:cxn modelId="{54CA6C38-98C5-474B-A584-1455B3EAB61D}" type="presOf" srcId="{373EFF85-3E96-9F42-92A5-D6E0CF1DDB67}" destId="{48D06455-3355-B34A-9606-34FEB9CFBEA2}" srcOrd="1" destOrd="0" presId="urn:microsoft.com/office/officeart/2008/layout/HorizontalMultiLevelHierarchy"/>
    <dgm:cxn modelId="{4938DD3B-77E5-4E75-A174-20FE54B85FB5}" type="presOf" srcId="{366717D0-70FD-564D-B4FF-7AC8A526ED47}" destId="{47AF1C2C-0AD2-774F-992F-C126BA4DCCAF}" srcOrd="0" destOrd="0" presId="urn:microsoft.com/office/officeart/2008/layout/HorizontalMultiLevelHierarchy"/>
    <dgm:cxn modelId="{EC07879F-C187-4001-B218-5A408788A86C}" type="presOf" srcId="{7D4D9D2B-1071-A748-B28B-E9E565240E7D}" destId="{AC672405-AFF6-FB4C-80DF-B239A76C2819}" srcOrd="0" destOrd="0" presId="urn:microsoft.com/office/officeart/2008/layout/HorizontalMultiLevelHierarchy"/>
    <dgm:cxn modelId="{8302A105-6446-B842-82CB-D8EF688CD275}" srcId="{7D4D9D2B-1071-A748-B28B-E9E565240E7D}" destId="{711FE411-DE78-6D43-BF0A-D854BB508B62}" srcOrd="2" destOrd="0" parTransId="{0B11F75B-CBBE-5B4B-BF27-E58C326AC3CD}" sibTransId="{F5DA3BA5-FF8A-8346-A43B-37AC662B562C}"/>
    <dgm:cxn modelId="{245BC91D-5301-9949-987B-7F832D526038}" srcId="{7D4D9D2B-1071-A748-B28B-E9E565240E7D}" destId="{5579199F-7195-8749-87AE-C5A948F9B056}" srcOrd="4" destOrd="0" parTransId="{366717D0-70FD-564D-B4FF-7AC8A526ED47}" sibTransId="{F4710C7D-D186-2C4E-A77C-71AEBB48BABB}"/>
    <dgm:cxn modelId="{2A080D8C-A349-476C-9725-64FCA4BB4439}" type="presOf" srcId="{28AB9984-497A-F647-8B28-81E7BCD75AF6}" destId="{0069A257-EB16-0243-8EA7-E3FFB0DF3ABB}" srcOrd="0" destOrd="0" presId="urn:microsoft.com/office/officeart/2008/layout/HorizontalMultiLevelHierarchy"/>
    <dgm:cxn modelId="{D56C16AE-7055-8C40-B80F-6D3D7E8087DA}" srcId="{7D4D9D2B-1071-A748-B28B-E9E565240E7D}" destId="{29B7C567-2D9E-3743-A527-EDC5E4E9784A}" srcOrd="0" destOrd="0" parTransId="{373EFF85-3E96-9F42-92A5-D6E0CF1DDB67}" sibTransId="{0AE27DEE-9EEF-EC40-AC9D-82C6DD4FE189}"/>
    <dgm:cxn modelId="{B8CA696C-DE66-472E-BDE2-B502DF39610A}" type="presParOf" srcId="{1B22A784-E923-C640-9599-4C6364A48F05}" destId="{1954C521-FB9E-D740-98D4-3624C6C73192}" srcOrd="0" destOrd="0" presId="urn:microsoft.com/office/officeart/2008/layout/HorizontalMultiLevelHierarchy"/>
    <dgm:cxn modelId="{8478E93F-9431-45EF-8272-CFF13453068C}" type="presParOf" srcId="{1954C521-FB9E-D740-98D4-3624C6C73192}" destId="{AC672405-AFF6-FB4C-80DF-B239A76C2819}" srcOrd="0" destOrd="0" presId="urn:microsoft.com/office/officeart/2008/layout/HorizontalMultiLevelHierarchy"/>
    <dgm:cxn modelId="{D07C4A9B-8818-4319-A0E8-4628DEDD714B}" type="presParOf" srcId="{1954C521-FB9E-D740-98D4-3624C6C73192}" destId="{5C135C40-5866-0249-AD15-7CCC52EFDA6E}" srcOrd="1" destOrd="0" presId="urn:microsoft.com/office/officeart/2008/layout/HorizontalMultiLevelHierarchy"/>
    <dgm:cxn modelId="{804B13F0-A7B4-4C98-ADD7-CDA5832C5C68}" type="presParOf" srcId="{5C135C40-5866-0249-AD15-7CCC52EFDA6E}" destId="{8D39937B-113F-C941-9502-6A825DAE5E70}" srcOrd="0" destOrd="0" presId="urn:microsoft.com/office/officeart/2008/layout/HorizontalMultiLevelHierarchy"/>
    <dgm:cxn modelId="{050DFBBE-28D6-40F5-B436-684E0E4FA6E4}" type="presParOf" srcId="{8D39937B-113F-C941-9502-6A825DAE5E70}" destId="{48D06455-3355-B34A-9606-34FEB9CFBEA2}" srcOrd="0" destOrd="0" presId="urn:microsoft.com/office/officeart/2008/layout/HorizontalMultiLevelHierarchy"/>
    <dgm:cxn modelId="{A8AE0F8F-0DE6-467C-AE21-C4892788D9F3}" type="presParOf" srcId="{5C135C40-5866-0249-AD15-7CCC52EFDA6E}" destId="{6FBABFC8-1564-984B-BBD9-D40D054DFC5D}" srcOrd="1" destOrd="0" presId="urn:microsoft.com/office/officeart/2008/layout/HorizontalMultiLevelHierarchy"/>
    <dgm:cxn modelId="{B5169BEA-0582-4166-B5B5-FADD3AA3D046}" type="presParOf" srcId="{6FBABFC8-1564-984B-BBD9-D40D054DFC5D}" destId="{1299B43E-7899-7341-8931-2E5078B0C7F4}" srcOrd="0" destOrd="0" presId="urn:microsoft.com/office/officeart/2008/layout/HorizontalMultiLevelHierarchy"/>
    <dgm:cxn modelId="{8AAB7CFE-8E95-46A9-8DA7-E61E04FCB3A4}" type="presParOf" srcId="{6FBABFC8-1564-984B-BBD9-D40D054DFC5D}" destId="{D3F777D1-D970-AC4C-BB0F-C7A58DD5003B}" srcOrd="1" destOrd="0" presId="urn:microsoft.com/office/officeart/2008/layout/HorizontalMultiLevelHierarchy"/>
    <dgm:cxn modelId="{237E4DE0-28A5-4241-BE1F-24CFF7CACCC1}" type="presParOf" srcId="{5C135C40-5866-0249-AD15-7CCC52EFDA6E}" destId="{44E7373A-12E3-1F43-96A9-83CD2B8DBAA0}" srcOrd="2" destOrd="0" presId="urn:microsoft.com/office/officeart/2008/layout/HorizontalMultiLevelHierarchy"/>
    <dgm:cxn modelId="{FDD3F742-4135-4351-9C73-5E78D00EC944}" type="presParOf" srcId="{44E7373A-12E3-1F43-96A9-83CD2B8DBAA0}" destId="{5F74DBDB-E4DC-7C40-A321-125F3ECBD097}" srcOrd="0" destOrd="0" presId="urn:microsoft.com/office/officeart/2008/layout/HorizontalMultiLevelHierarchy"/>
    <dgm:cxn modelId="{78F4428E-C1C6-407A-80BD-94B1E69DF38F}" type="presParOf" srcId="{5C135C40-5866-0249-AD15-7CCC52EFDA6E}" destId="{6FB0806F-C31C-B645-971B-1CD7FB878625}" srcOrd="3" destOrd="0" presId="urn:microsoft.com/office/officeart/2008/layout/HorizontalMultiLevelHierarchy"/>
    <dgm:cxn modelId="{8BBD812A-51C1-4164-9B29-156C20A66FB9}" type="presParOf" srcId="{6FB0806F-C31C-B645-971B-1CD7FB878625}" destId="{2CC429A0-8BF7-DC4F-8D87-D62C73D81636}" srcOrd="0" destOrd="0" presId="urn:microsoft.com/office/officeart/2008/layout/HorizontalMultiLevelHierarchy"/>
    <dgm:cxn modelId="{721E7849-0B3B-4573-B0F9-F1C0912856C7}" type="presParOf" srcId="{6FB0806F-C31C-B645-971B-1CD7FB878625}" destId="{ECBDDE93-FA0E-A14F-B093-287F1DFC3243}" srcOrd="1" destOrd="0" presId="urn:microsoft.com/office/officeart/2008/layout/HorizontalMultiLevelHierarchy"/>
    <dgm:cxn modelId="{04736CF0-3916-47DD-8BDB-673AC98FCF50}" type="presParOf" srcId="{5C135C40-5866-0249-AD15-7CCC52EFDA6E}" destId="{78FAE092-30FD-E849-9221-0D8CC013B77E}" srcOrd="4" destOrd="0" presId="urn:microsoft.com/office/officeart/2008/layout/HorizontalMultiLevelHierarchy"/>
    <dgm:cxn modelId="{BFD471DB-015E-49EC-A638-FE9B17D2889F}" type="presParOf" srcId="{78FAE092-30FD-E849-9221-0D8CC013B77E}" destId="{A938C471-FCAA-6B41-A37C-D8785805D3D0}" srcOrd="0" destOrd="0" presId="urn:microsoft.com/office/officeart/2008/layout/HorizontalMultiLevelHierarchy"/>
    <dgm:cxn modelId="{1A535387-28E5-4728-B3BE-F109FB38BDC2}" type="presParOf" srcId="{5C135C40-5866-0249-AD15-7CCC52EFDA6E}" destId="{157A67FB-E745-B446-A87C-38481C66CD71}" srcOrd="5" destOrd="0" presId="urn:microsoft.com/office/officeart/2008/layout/HorizontalMultiLevelHierarchy"/>
    <dgm:cxn modelId="{F48ED3A7-4E79-4D01-AA41-774714281349}" type="presParOf" srcId="{157A67FB-E745-B446-A87C-38481C66CD71}" destId="{5F4A646C-CDDC-1D4B-B9DA-3171FB9CE720}" srcOrd="0" destOrd="0" presId="urn:microsoft.com/office/officeart/2008/layout/HorizontalMultiLevelHierarchy"/>
    <dgm:cxn modelId="{2B302856-4320-4ED3-98D1-FF7FC1773BB1}" type="presParOf" srcId="{157A67FB-E745-B446-A87C-38481C66CD71}" destId="{054CFE81-A669-F741-B55A-4F25461F6BE3}" srcOrd="1" destOrd="0" presId="urn:microsoft.com/office/officeart/2008/layout/HorizontalMultiLevelHierarchy"/>
    <dgm:cxn modelId="{AD4A7B41-B4E2-479C-8C60-8B810232AD1D}" type="presParOf" srcId="{5C135C40-5866-0249-AD15-7CCC52EFDA6E}" destId="{E8FB01D7-AFB7-5E40-B119-C6EE65DFD34E}" srcOrd="6" destOrd="0" presId="urn:microsoft.com/office/officeart/2008/layout/HorizontalMultiLevelHierarchy"/>
    <dgm:cxn modelId="{BA739E05-DD93-4106-805A-28896E0F4CD6}" type="presParOf" srcId="{E8FB01D7-AFB7-5E40-B119-C6EE65DFD34E}" destId="{ABD4D320-1E0B-5346-A975-D19D268EF64A}" srcOrd="0" destOrd="0" presId="urn:microsoft.com/office/officeart/2008/layout/HorizontalMultiLevelHierarchy"/>
    <dgm:cxn modelId="{DE0DD9DC-C8BE-483A-A97C-EBEB3E9CAF2A}" type="presParOf" srcId="{5C135C40-5866-0249-AD15-7CCC52EFDA6E}" destId="{4CA555D5-1BF2-9E40-8496-9AAE31A347D5}" srcOrd="7" destOrd="0" presId="urn:microsoft.com/office/officeart/2008/layout/HorizontalMultiLevelHierarchy"/>
    <dgm:cxn modelId="{93B7501D-D3DB-4EDC-8E4A-F88DE965F595}" type="presParOf" srcId="{4CA555D5-1BF2-9E40-8496-9AAE31A347D5}" destId="{0069A257-EB16-0243-8EA7-E3FFB0DF3ABB}" srcOrd="0" destOrd="0" presId="urn:microsoft.com/office/officeart/2008/layout/HorizontalMultiLevelHierarchy"/>
    <dgm:cxn modelId="{55B0D602-AA98-45EE-9168-6A372BA9A496}" type="presParOf" srcId="{4CA555D5-1BF2-9E40-8496-9AAE31A347D5}" destId="{0ABF78FB-C86F-494B-927E-DB586705AE72}" srcOrd="1" destOrd="0" presId="urn:microsoft.com/office/officeart/2008/layout/HorizontalMultiLevelHierarchy"/>
    <dgm:cxn modelId="{37BF045F-5DE7-4F3E-99D9-C754AF8297C0}" type="presParOf" srcId="{5C135C40-5866-0249-AD15-7CCC52EFDA6E}" destId="{47AF1C2C-0AD2-774F-992F-C126BA4DCCAF}" srcOrd="8" destOrd="0" presId="urn:microsoft.com/office/officeart/2008/layout/HorizontalMultiLevelHierarchy"/>
    <dgm:cxn modelId="{CBB9A443-B783-45F8-9ACD-58C2A9B9375B}" type="presParOf" srcId="{47AF1C2C-0AD2-774F-992F-C126BA4DCCAF}" destId="{62039DFA-3D8E-3E4E-B678-A90354BBFF45}" srcOrd="0" destOrd="0" presId="urn:microsoft.com/office/officeart/2008/layout/HorizontalMultiLevelHierarchy"/>
    <dgm:cxn modelId="{78BD9710-7BB6-413D-8BF9-A68098770050}" type="presParOf" srcId="{5C135C40-5866-0249-AD15-7CCC52EFDA6E}" destId="{AAD84EC2-2C19-5247-9C8A-431A8E22191A}" srcOrd="9" destOrd="0" presId="urn:microsoft.com/office/officeart/2008/layout/HorizontalMultiLevelHierarchy"/>
    <dgm:cxn modelId="{09458032-8C29-485C-AB82-EC725BA4FBF0}" type="presParOf" srcId="{AAD84EC2-2C19-5247-9C8A-431A8E22191A}" destId="{7952BFF9-5FCD-584C-BCF4-EB9A8C2BEF19}" srcOrd="0" destOrd="0" presId="urn:microsoft.com/office/officeart/2008/layout/HorizontalMultiLevelHierarchy"/>
    <dgm:cxn modelId="{790F5E6C-B21A-4E0B-9DD6-1E53E15A7D45}" type="presParOf" srcId="{AAD84EC2-2C19-5247-9C8A-431A8E22191A}" destId="{4FB04F54-17B8-F446-A269-B763EA1F5F5A}" srcOrd="1" destOrd="0" presId="urn:microsoft.com/office/officeart/2008/layout/HorizontalMultiLevelHierarchy"/>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C3FFDE-B225-AF4D-A384-BD3E57975032}" type="doc">
      <dgm:prSet loTypeId="urn:microsoft.com/office/officeart/2005/8/layout/process4" loCatId="" qsTypeId="urn:microsoft.com/office/officeart/2005/8/quickstyle/simple4" qsCatId="simple" csTypeId="urn:microsoft.com/office/officeart/2005/8/colors/accent3_2" csCatId="accent3" phldr="1"/>
      <dgm:spPr/>
      <dgm:t>
        <a:bodyPr/>
        <a:lstStyle/>
        <a:p>
          <a:endParaRPr lang="en-US"/>
        </a:p>
      </dgm:t>
    </dgm:pt>
    <dgm:pt modelId="{2DB69634-E3C6-6C44-9BA1-D6351E09F5D2}">
      <dgm:prSet phldrT="[Text]" custT="1"/>
      <dgm:spPr/>
      <dgm:t>
        <a:bodyPr/>
        <a:lstStyle/>
        <a:p>
          <a:r>
            <a:rPr lang="en-US" sz="2400" dirty="0" smtClean="0"/>
            <a:t>Step 5: Performing Descriptive Epidemiology</a:t>
          </a:r>
          <a:endParaRPr lang="en-US" sz="2400" dirty="0"/>
        </a:p>
      </dgm:t>
    </dgm:pt>
    <dgm:pt modelId="{C9A811D0-0B5A-BF4E-A451-C429B3FFB359}" type="parTrans" cxnId="{7174E2B3-73BF-8D48-B672-A6042D2EDA2F}">
      <dgm:prSet/>
      <dgm:spPr/>
      <dgm:t>
        <a:bodyPr/>
        <a:lstStyle/>
        <a:p>
          <a:endParaRPr lang="en-US"/>
        </a:p>
      </dgm:t>
    </dgm:pt>
    <dgm:pt modelId="{798A26E0-E2EC-FC4F-A098-54385FA9AF0B}" type="sibTrans" cxnId="{7174E2B3-73BF-8D48-B672-A6042D2EDA2F}">
      <dgm:prSet/>
      <dgm:spPr/>
      <dgm:t>
        <a:bodyPr/>
        <a:lstStyle/>
        <a:p>
          <a:endParaRPr lang="en-US"/>
        </a:p>
      </dgm:t>
    </dgm:pt>
    <dgm:pt modelId="{C949262C-87DF-E745-8BCC-FAD07D9D46A8}">
      <dgm:prSet phldrT="[Text]" custT="1"/>
      <dgm:spPr/>
      <dgm:t>
        <a:bodyPr/>
        <a:lstStyle/>
        <a:p>
          <a:r>
            <a:rPr lang="en-US" sz="2800" dirty="0" smtClean="0">
              <a:solidFill>
                <a:srgbClr val="000000"/>
              </a:solidFill>
            </a:rPr>
            <a:t>Time</a:t>
          </a:r>
          <a:endParaRPr lang="en-US" sz="2800" dirty="0">
            <a:solidFill>
              <a:srgbClr val="000000"/>
            </a:solidFill>
          </a:endParaRPr>
        </a:p>
      </dgm:t>
    </dgm:pt>
    <dgm:pt modelId="{356E25DA-B792-5A45-AEA3-A24D18831752}" type="parTrans" cxnId="{71B51F6B-7D01-0E49-A9B7-DA1CE690C263}">
      <dgm:prSet/>
      <dgm:spPr/>
      <dgm:t>
        <a:bodyPr/>
        <a:lstStyle/>
        <a:p>
          <a:endParaRPr lang="en-US"/>
        </a:p>
      </dgm:t>
    </dgm:pt>
    <dgm:pt modelId="{7DEEE19D-126F-BF4A-BE1D-EB9D214B52B5}" type="sibTrans" cxnId="{71B51F6B-7D01-0E49-A9B7-DA1CE690C263}">
      <dgm:prSet/>
      <dgm:spPr/>
      <dgm:t>
        <a:bodyPr/>
        <a:lstStyle/>
        <a:p>
          <a:endParaRPr lang="en-US"/>
        </a:p>
      </dgm:t>
    </dgm:pt>
    <dgm:pt modelId="{55025361-06D1-D940-A7FA-D2AF58C0576C}">
      <dgm:prSet phldrT="[Text]" custT="1"/>
      <dgm:spPr/>
      <dgm:t>
        <a:bodyPr/>
        <a:lstStyle/>
        <a:p>
          <a:r>
            <a:rPr lang="en-US" sz="2800" dirty="0" smtClean="0">
              <a:solidFill>
                <a:srgbClr val="000000"/>
              </a:solidFill>
            </a:rPr>
            <a:t>Place</a:t>
          </a:r>
          <a:endParaRPr lang="en-US" sz="2800" dirty="0">
            <a:solidFill>
              <a:srgbClr val="000000"/>
            </a:solidFill>
          </a:endParaRPr>
        </a:p>
      </dgm:t>
    </dgm:pt>
    <dgm:pt modelId="{DC268325-BE81-A249-8FEF-0D36DA00C2A8}" type="parTrans" cxnId="{9A6F4ED7-F603-E047-8E4B-D9C0232321BE}">
      <dgm:prSet/>
      <dgm:spPr/>
      <dgm:t>
        <a:bodyPr/>
        <a:lstStyle/>
        <a:p>
          <a:endParaRPr lang="en-US"/>
        </a:p>
      </dgm:t>
    </dgm:pt>
    <dgm:pt modelId="{601C9C58-1F64-2D44-BC74-8D24213E1BF1}" type="sibTrans" cxnId="{9A6F4ED7-F603-E047-8E4B-D9C0232321BE}">
      <dgm:prSet/>
      <dgm:spPr/>
      <dgm:t>
        <a:bodyPr/>
        <a:lstStyle/>
        <a:p>
          <a:endParaRPr lang="en-US"/>
        </a:p>
      </dgm:t>
    </dgm:pt>
    <dgm:pt modelId="{F4C452F2-A4A4-314A-A59C-D75574FF46D8}">
      <dgm:prSet phldrT="[Text]"/>
      <dgm:spPr/>
      <dgm:t>
        <a:bodyPr/>
        <a:lstStyle/>
        <a:p>
          <a:r>
            <a:rPr lang="en-US" dirty="0" smtClean="0"/>
            <a:t> </a:t>
          </a:r>
        </a:p>
        <a:p>
          <a:endParaRPr lang="en-US" dirty="0"/>
        </a:p>
      </dgm:t>
    </dgm:pt>
    <dgm:pt modelId="{559ED80F-5516-A941-B70E-EFA235770411}" type="parTrans" cxnId="{CF815DE8-E439-7F45-A16B-DE75A151D713}">
      <dgm:prSet/>
      <dgm:spPr/>
      <dgm:t>
        <a:bodyPr/>
        <a:lstStyle/>
        <a:p>
          <a:endParaRPr lang="en-US"/>
        </a:p>
      </dgm:t>
    </dgm:pt>
    <dgm:pt modelId="{F0DFB024-F3A7-B140-98E8-6CA5822E1A51}" type="sibTrans" cxnId="{CF815DE8-E439-7F45-A16B-DE75A151D713}">
      <dgm:prSet/>
      <dgm:spPr/>
      <dgm:t>
        <a:bodyPr/>
        <a:lstStyle/>
        <a:p>
          <a:endParaRPr lang="en-US"/>
        </a:p>
      </dgm:t>
    </dgm:pt>
    <dgm:pt modelId="{87CD8BEB-EC35-6D40-8E2F-6CB6B81DDF82}">
      <dgm:prSet phldrT="[Text]" custT="1"/>
      <dgm:spPr/>
      <dgm:t>
        <a:bodyPr/>
        <a:lstStyle/>
        <a:p>
          <a:r>
            <a:rPr lang="en-US" sz="2800" dirty="0" smtClean="0">
              <a:solidFill>
                <a:srgbClr val="000000"/>
              </a:solidFill>
            </a:rPr>
            <a:t>Person</a:t>
          </a:r>
          <a:endParaRPr lang="en-US" sz="2800" dirty="0">
            <a:solidFill>
              <a:srgbClr val="000000"/>
            </a:solidFill>
          </a:endParaRPr>
        </a:p>
      </dgm:t>
    </dgm:pt>
    <dgm:pt modelId="{D028F6BD-8ED8-6C42-A7D8-610B211E1013}" type="parTrans" cxnId="{2052E7F5-7E95-AC48-A0E1-D838C8F458D6}">
      <dgm:prSet/>
      <dgm:spPr/>
      <dgm:t>
        <a:bodyPr/>
        <a:lstStyle/>
        <a:p>
          <a:endParaRPr lang="en-US"/>
        </a:p>
      </dgm:t>
    </dgm:pt>
    <dgm:pt modelId="{8B7CD3ED-8ED6-5447-AAAE-67D8732E729D}" type="sibTrans" cxnId="{2052E7F5-7E95-AC48-A0E1-D838C8F458D6}">
      <dgm:prSet/>
      <dgm:spPr/>
      <dgm:t>
        <a:bodyPr/>
        <a:lstStyle/>
        <a:p>
          <a:endParaRPr lang="en-US"/>
        </a:p>
      </dgm:t>
    </dgm:pt>
    <dgm:pt modelId="{614C93ED-809F-CB42-91A6-DAB1F0863F21}" type="pres">
      <dgm:prSet presAssocID="{50C3FFDE-B225-AF4D-A384-BD3E57975032}" presName="Name0" presStyleCnt="0">
        <dgm:presLayoutVars>
          <dgm:dir/>
          <dgm:animLvl val="lvl"/>
          <dgm:resizeHandles val="exact"/>
        </dgm:presLayoutVars>
      </dgm:prSet>
      <dgm:spPr/>
      <dgm:t>
        <a:bodyPr/>
        <a:lstStyle/>
        <a:p>
          <a:endParaRPr lang="en-US"/>
        </a:p>
      </dgm:t>
    </dgm:pt>
    <dgm:pt modelId="{DE71FB43-8951-4D4C-ABCD-02DBA3906730}" type="pres">
      <dgm:prSet presAssocID="{F4C452F2-A4A4-314A-A59C-D75574FF46D8}" presName="boxAndChildren" presStyleCnt="0"/>
      <dgm:spPr/>
    </dgm:pt>
    <dgm:pt modelId="{4040BA3F-FF6E-EF46-B787-480592F316C9}" type="pres">
      <dgm:prSet presAssocID="{F4C452F2-A4A4-314A-A59C-D75574FF46D8}" presName="parentTextBox" presStyleLbl="node1" presStyleIdx="0" presStyleCnt="2"/>
      <dgm:spPr/>
      <dgm:t>
        <a:bodyPr/>
        <a:lstStyle/>
        <a:p>
          <a:endParaRPr lang="en-US"/>
        </a:p>
      </dgm:t>
    </dgm:pt>
    <dgm:pt modelId="{D3B0BE66-C444-E147-ABB2-95691969D688}" type="pres">
      <dgm:prSet presAssocID="{798A26E0-E2EC-FC4F-A098-54385FA9AF0B}" presName="sp" presStyleCnt="0"/>
      <dgm:spPr/>
    </dgm:pt>
    <dgm:pt modelId="{D0CDBF39-283E-E541-8D50-E86BDA56F3CF}" type="pres">
      <dgm:prSet presAssocID="{2DB69634-E3C6-6C44-9BA1-D6351E09F5D2}" presName="arrowAndChildren" presStyleCnt="0"/>
      <dgm:spPr/>
    </dgm:pt>
    <dgm:pt modelId="{C0705AD0-8045-634A-AF43-1922025D738D}" type="pres">
      <dgm:prSet presAssocID="{2DB69634-E3C6-6C44-9BA1-D6351E09F5D2}" presName="parentTextArrow" presStyleLbl="node1" presStyleIdx="0" presStyleCnt="2"/>
      <dgm:spPr/>
      <dgm:t>
        <a:bodyPr/>
        <a:lstStyle/>
        <a:p>
          <a:endParaRPr lang="en-US"/>
        </a:p>
      </dgm:t>
    </dgm:pt>
    <dgm:pt modelId="{3D8F4127-B542-3D42-9B6B-7145A6BBAD8D}" type="pres">
      <dgm:prSet presAssocID="{2DB69634-E3C6-6C44-9BA1-D6351E09F5D2}" presName="arrow" presStyleLbl="node1" presStyleIdx="1" presStyleCnt="2" custScaleY="56569"/>
      <dgm:spPr/>
      <dgm:t>
        <a:bodyPr/>
        <a:lstStyle/>
        <a:p>
          <a:endParaRPr lang="en-US"/>
        </a:p>
      </dgm:t>
    </dgm:pt>
    <dgm:pt modelId="{FB3C637B-7918-D24E-97E4-793A2B69B0DB}" type="pres">
      <dgm:prSet presAssocID="{2DB69634-E3C6-6C44-9BA1-D6351E09F5D2}" presName="descendantArrow" presStyleCnt="0"/>
      <dgm:spPr/>
    </dgm:pt>
    <dgm:pt modelId="{55F99939-D4B1-4846-A0B4-50C488ED6A88}" type="pres">
      <dgm:prSet presAssocID="{C949262C-87DF-E745-8BCC-FAD07D9D46A8}" presName="childTextArrow" presStyleLbl="fgAccFollowNode1" presStyleIdx="0" presStyleCnt="3" custScaleY="54624">
        <dgm:presLayoutVars>
          <dgm:bulletEnabled val="1"/>
        </dgm:presLayoutVars>
      </dgm:prSet>
      <dgm:spPr/>
      <dgm:t>
        <a:bodyPr/>
        <a:lstStyle/>
        <a:p>
          <a:endParaRPr lang="en-US"/>
        </a:p>
      </dgm:t>
    </dgm:pt>
    <dgm:pt modelId="{D2337932-9DB2-9F41-8CC4-D57302320B51}" type="pres">
      <dgm:prSet presAssocID="{55025361-06D1-D940-A7FA-D2AF58C0576C}" presName="childTextArrow" presStyleLbl="fgAccFollowNode1" presStyleIdx="1" presStyleCnt="3" custScaleY="54624">
        <dgm:presLayoutVars>
          <dgm:bulletEnabled val="1"/>
        </dgm:presLayoutVars>
      </dgm:prSet>
      <dgm:spPr/>
      <dgm:t>
        <a:bodyPr/>
        <a:lstStyle/>
        <a:p>
          <a:endParaRPr lang="en-US"/>
        </a:p>
      </dgm:t>
    </dgm:pt>
    <dgm:pt modelId="{A85BA03F-F169-FA4C-885D-1608EFBBC007}" type="pres">
      <dgm:prSet presAssocID="{87CD8BEB-EC35-6D40-8E2F-6CB6B81DDF82}" presName="childTextArrow" presStyleLbl="fgAccFollowNode1" presStyleIdx="2" presStyleCnt="3" custScaleY="54624">
        <dgm:presLayoutVars>
          <dgm:bulletEnabled val="1"/>
        </dgm:presLayoutVars>
      </dgm:prSet>
      <dgm:spPr/>
      <dgm:t>
        <a:bodyPr/>
        <a:lstStyle/>
        <a:p>
          <a:endParaRPr lang="en-US"/>
        </a:p>
      </dgm:t>
    </dgm:pt>
  </dgm:ptLst>
  <dgm:cxnLst>
    <dgm:cxn modelId="{99693067-B8EE-4C14-AF53-D523BCBE0CDC}" type="presOf" srcId="{2DB69634-E3C6-6C44-9BA1-D6351E09F5D2}" destId="{3D8F4127-B542-3D42-9B6B-7145A6BBAD8D}" srcOrd="1" destOrd="0" presId="urn:microsoft.com/office/officeart/2005/8/layout/process4"/>
    <dgm:cxn modelId="{9A6F4ED7-F603-E047-8E4B-D9C0232321BE}" srcId="{2DB69634-E3C6-6C44-9BA1-D6351E09F5D2}" destId="{55025361-06D1-D940-A7FA-D2AF58C0576C}" srcOrd="1" destOrd="0" parTransId="{DC268325-BE81-A249-8FEF-0D36DA00C2A8}" sibTransId="{601C9C58-1F64-2D44-BC74-8D24213E1BF1}"/>
    <dgm:cxn modelId="{4909D9EB-A87B-4228-976F-1EC2B878DA26}" type="presOf" srcId="{C949262C-87DF-E745-8BCC-FAD07D9D46A8}" destId="{55F99939-D4B1-4846-A0B4-50C488ED6A88}" srcOrd="0" destOrd="0" presId="urn:microsoft.com/office/officeart/2005/8/layout/process4"/>
    <dgm:cxn modelId="{1D58ABB7-F0E2-45EC-B02E-F3C4606032D7}" type="presOf" srcId="{2DB69634-E3C6-6C44-9BA1-D6351E09F5D2}" destId="{C0705AD0-8045-634A-AF43-1922025D738D}" srcOrd="0" destOrd="0" presId="urn:microsoft.com/office/officeart/2005/8/layout/process4"/>
    <dgm:cxn modelId="{093F2528-95AC-41F5-904D-EBBEE78C652C}" type="presOf" srcId="{87CD8BEB-EC35-6D40-8E2F-6CB6B81DDF82}" destId="{A85BA03F-F169-FA4C-885D-1608EFBBC007}" srcOrd="0" destOrd="0" presId="urn:microsoft.com/office/officeart/2005/8/layout/process4"/>
    <dgm:cxn modelId="{F0EA0E97-BF5E-4792-B4CE-F15EE3C78085}" type="presOf" srcId="{50C3FFDE-B225-AF4D-A384-BD3E57975032}" destId="{614C93ED-809F-CB42-91A6-DAB1F0863F21}" srcOrd="0" destOrd="0" presId="urn:microsoft.com/office/officeart/2005/8/layout/process4"/>
    <dgm:cxn modelId="{7174E2B3-73BF-8D48-B672-A6042D2EDA2F}" srcId="{50C3FFDE-B225-AF4D-A384-BD3E57975032}" destId="{2DB69634-E3C6-6C44-9BA1-D6351E09F5D2}" srcOrd="0" destOrd="0" parTransId="{C9A811D0-0B5A-BF4E-A451-C429B3FFB359}" sibTransId="{798A26E0-E2EC-FC4F-A098-54385FA9AF0B}"/>
    <dgm:cxn modelId="{682BCA27-DFBC-4245-9359-ECEF88819BF4}" type="presOf" srcId="{55025361-06D1-D940-A7FA-D2AF58C0576C}" destId="{D2337932-9DB2-9F41-8CC4-D57302320B51}" srcOrd="0" destOrd="0" presId="urn:microsoft.com/office/officeart/2005/8/layout/process4"/>
    <dgm:cxn modelId="{71B51F6B-7D01-0E49-A9B7-DA1CE690C263}" srcId="{2DB69634-E3C6-6C44-9BA1-D6351E09F5D2}" destId="{C949262C-87DF-E745-8BCC-FAD07D9D46A8}" srcOrd="0" destOrd="0" parTransId="{356E25DA-B792-5A45-AEA3-A24D18831752}" sibTransId="{7DEEE19D-126F-BF4A-BE1D-EB9D214B52B5}"/>
    <dgm:cxn modelId="{CF815DE8-E439-7F45-A16B-DE75A151D713}" srcId="{50C3FFDE-B225-AF4D-A384-BD3E57975032}" destId="{F4C452F2-A4A4-314A-A59C-D75574FF46D8}" srcOrd="1" destOrd="0" parTransId="{559ED80F-5516-A941-B70E-EFA235770411}" sibTransId="{F0DFB024-F3A7-B140-98E8-6CA5822E1A51}"/>
    <dgm:cxn modelId="{2052E7F5-7E95-AC48-A0E1-D838C8F458D6}" srcId="{2DB69634-E3C6-6C44-9BA1-D6351E09F5D2}" destId="{87CD8BEB-EC35-6D40-8E2F-6CB6B81DDF82}" srcOrd="2" destOrd="0" parTransId="{D028F6BD-8ED8-6C42-A7D8-610B211E1013}" sibTransId="{8B7CD3ED-8ED6-5447-AAAE-67D8732E729D}"/>
    <dgm:cxn modelId="{8115EE5E-A1CE-4B3C-9E52-7E7B2593E32B}" type="presOf" srcId="{F4C452F2-A4A4-314A-A59C-D75574FF46D8}" destId="{4040BA3F-FF6E-EF46-B787-480592F316C9}" srcOrd="0" destOrd="0" presId="urn:microsoft.com/office/officeart/2005/8/layout/process4"/>
    <dgm:cxn modelId="{756E7A8D-AEE2-4670-9F00-3FD2DA320954}" type="presParOf" srcId="{614C93ED-809F-CB42-91A6-DAB1F0863F21}" destId="{DE71FB43-8951-4D4C-ABCD-02DBA3906730}" srcOrd="0" destOrd="0" presId="urn:microsoft.com/office/officeart/2005/8/layout/process4"/>
    <dgm:cxn modelId="{2F0AEBF0-4DFE-4C36-96EA-03CA5E38E26D}" type="presParOf" srcId="{DE71FB43-8951-4D4C-ABCD-02DBA3906730}" destId="{4040BA3F-FF6E-EF46-B787-480592F316C9}" srcOrd="0" destOrd="0" presId="urn:microsoft.com/office/officeart/2005/8/layout/process4"/>
    <dgm:cxn modelId="{7004226B-76E2-4F68-9D23-DED081125145}" type="presParOf" srcId="{614C93ED-809F-CB42-91A6-DAB1F0863F21}" destId="{D3B0BE66-C444-E147-ABB2-95691969D688}" srcOrd="1" destOrd="0" presId="urn:microsoft.com/office/officeart/2005/8/layout/process4"/>
    <dgm:cxn modelId="{4A66009F-B156-42B1-A5F2-202C68F27C28}" type="presParOf" srcId="{614C93ED-809F-CB42-91A6-DAB1F0863F21}" destId="{D0CDBF39-283E-E541-8D50-E86BDA56F3CF}" srcOrd="2" destOrd="0" presId="urn:microsoft.com/office/officeart/2005/8/layout/process4"/>
    <dgm:cxn modelId="{9014074B-C4C6-4912-95CD-C2B8518AE3AD}" type="presParOf" srcId="{D0CDBF39-283E-E541-8D50-E86BDA56F3CF}" destId="{C0705AD0-8045-634A-AF43-1922025D738D}" srcOrd="0" destOrd="0" presId="urn:microsoft.com/office/officeart/2005/8/layout/process4"/>
    <dgm:cxn modelId="{02C8E0D6-2AC1-4F2B-AC3E-26CE2C914528}" type="presParOf" srcId="{D0CDBF39-283E-E541-8D50-E86BDA56F3CF}" destId="{3D8F4127-B542-3D42-9B6B-7145A6BBAD8D}" srcOrd="1" destOrd="0" presId="urn:microsoft.com/office/officeart/2005/8/layout/process4"/>
    <dgm:cxn modelId="{8E74A29B-6181-4927-8278-7C52802A7CF0}" type="presParOf" srcId="{D0CDBF39-283E-E541-8D50-E86BDA56F3CF}" destId="{FB3C637B-7918-D24E-97E4-793A2B69B0DB}" srcOrd="2" destOrd="0" presId="urn:microsoft.com/office/officeart/2005/8/layout/process4"/>
    <dgm:cxn modelId="{07791482-8C00-4161-B25E-F37135BD8C61}" type="presParOf" srcId="{FB3C637B-7918-D24E-97E4-793A2B69B0DB}" destId="{55F99939-D4B1-4846-A0B4-50C488ED6A88}" srcOrd="0" destOrd="0" presId="urn:microsoft.com/office/officeart/2005/8/layout/process4"/>
    <dgm:cxn modelId="{78B73CB4-D2BD-415B-B12B-1BB7392DD5FF}" type="presParOf" srcId="{FB3C637B-7918-D24E-97E4-793A2B69B0DB}" destId="{D2337932-9DB2-9F41-8CC4-D57302320B51}" srcOrd="1" destOrd="0" presId="urn:microsoft.com/office/officeart/2005/8/layout/process4"/>
    <dgm:cxn modelId="{A657C2D7-EA2A-41A8-9BC3-AB3C78B379F0}" type="presParOf" srcId="{FB3C637B-7918-D24E-97E4-793A2B69B0DB}" destId="{A85BA03F-F169-FA4C-885D-1608EFBBC007}" srcOrd="2" destOrd="0" presId="urn:microsoft.com/office/officeart/2005/8/layout/process4"/>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10FF85-72E4-4E45-9A95-71E4A4992831}" type="doc">
      <dgm:prSet loTypeId="urn:microsoft.com/office/officeart/2005/8/layout/vList4#3" loCatId="" qsTypeId="urn:microsoft.com/office/officeart/2005/8/quickstyle/simple4" qsCatId="simple" csTypeId="urn:microsoft.com/office/officeart/2005/8/colors/accent1_2" csCatId="accent1" phldr="1"/>
      <dgm:spPr/>
      <dgm:t>
        <a:bodyPr/>
        <a:lstStyle/>
        <a:p>
          <a:endParaRPr lang="en-US"/>
        </a:p>
      </dgm:t>
    </dgm:pt>
    <dgm:pt modelId="{B5B7D2FE-4E15-EC47-A3B1-3B738FE415FC}">
      <dgm:prSet phldrT="[Text]" custT="1"/>
      <dgm:spPr/>
      <dgm:t>
        <a:bodyPr/>
        <a:lstStyle/>
        <a:p>
          <a:r>
            <a:rPr lang="en-US" sz="2800" dirty="0" smtClean="0"/>
            <a:t>Time</a:t>
          </a:r>
          <a:endParaRPr lang="en-US" sz="2800" dirty="0"/>
        </a:p>
      </dgm:t>
    </dgm:pt>
    <dgm:pt modelId="{1EDF65EB-0514-C34A-A828-A63496A6051C}" type="parTrans" cxnId="{E8484FA2-FC66-8140-B46E-EF5B7F2A6EF6}">
      <dgm:prSet/>
      <dgm:spPr/>
      <dgm:t>
        <a:bodyPr/>
        <a:lstStyle/>
        <a:p>
          <a:endParaRPr lang="en-US"/>
        </a:p>
      </dgm:t>
    </dgm:pt>
    <dgm:pt modelId="{FB411A05-978A-CC41-84F8-792305BB9717}" type="sibTrans" cxnId="{E8484FA2-FC66-8140-B46E-EF5B7F2A6EF6}">
      <dgm:prSet/>
      <dgm:spPr/>
      <dgm:t>
        <a:bodyPr/>
        <a:lstStyle/>
        <a:p>
          <a:endParaRPr lang="en-US"/>
        </a:p>
      </dgm:t>
    </dgm:pt>
    <dgm:pt modelId="{D79D5C83-A7E1-F741-9DBD-2D035312B608}">
      <dgm:prSet phldrT="[Text]" custT="1"/>
      <dgm:spPr/>
      <dgm:t>
        <a:bodyPr/>
        <a:lstStyle/>
        <a:p>
          <a:r>
            <a:rPr lang="en-US" sz="2000" b="1" dirty="0" smtClean="0">
              <a:effectLst>
                <a:outerShdw blurRad="38100" dist="38100" dir="2700000" algn="tl">
                  <a:srgbClr val="000000"/>
                </a:outerShdw>
              </a:effectLst>
            </a:rPr>
            <a:t>What is the exact period of the outbreak?</a:t>
          </a:r>
          <a:endParaRPr lang="en-US" sz="2000" b="1" dirty="0"/>
        </a:p>
      </dgm:t>
    </dgm:pt>
    <dgm:pt modelId="{315085BD-FF74-D84E-B9BF-9A1CDE8B8FCA}" type="parTrans" cxnId="{749169F5-1A3D-9E45-A848-327D027D02D3}">
      <dgm:prSet/>
      <dgm:spPr/>
      <dgm:t>
        <a:bodyPr/>
        <a:lstStyle/>
        <a:p>
          <a:endParaRPr lang="en-US"/>
        </a:p>
      </dgm:t>
    </dgm:pt>
    <dgm:pt modelId="{7548F47C-4E6F-E543-928B-45C99A3C3AE2}" type="sibTrans" cxnId="{749169F5-1A3D-9E45-A848-327D027D02D3}">
      <dgm:prSet/>
      <dgm:spPr/>
      <dgm:t>
        <a:bodyPr/>
        <a:lstStyle/>
        <a:p>
          <a:endParaRPr lang="en-US"/>
        </a:p>
      </dgm:t>
    </dgm:pt>
    <dgm:pt modelId="{B2ED2F78-C3EC-2643-9192-4DDBEC9DE19C}">
      <dgm:prSet phldrT="[Text]" custT="1"/>
      <dgm:spPr/>
      <dgm:t>
        <a:bodyPr/>
        <a:lstStyle/>
        <a:p>
          <a:r>
            <a:rPr lang="en-US" sz="2800" dirty="0" smtClean="0"/>
            <a:t>Place</a:t>
          </a:r>
          <a:endParaRPr lang="en-US" sz="2800" dirty="0"/>
        </a:p>
      </dgm:t>
    </dgm:pt>
    <dgm:pt modelId="{0D02EC60-BE7C-D047-A02F-70DFBE8ABE46}" type="parTrans" cxnId="{5A10F352-263D-5444-853F-55977A3D3516}">
      <dgm:prSet/>
      <dgm:spPr/>
      <dgm:t>
        <a:bodyPr/>
        <a:lstStyle/>
        <a:p>
          <a:endParaRPr lang="en-US"/>
        </a:p>
      </dgm:t>
    </dgm:pt>
    <dgm:pt modelId="{284C39A8-2203-8545-8E14-86AC04D3AE83}" type="sibTrans" cxnId="{5A10F352-263D-5444-853F-55977A3D3516}">
      <dgm:prSet/>
      <dgm:spPr/>
      <dgm:t>
        <a:bodyPr/>
        <a:lstStyle/>
        <a:p>
          <a:endParaRPr lang="en-US"/>
        </a:p>
      </dgm:t>
    </dgm:pt>
    <dgm:pt modelId="{B3E1A574-945A-044D-80E9-CD5E0FCC612D}">
      <dgm:prSet phldrT="[Text]" custT="1"/>
      <dgm:spPr/>
      <dgm:t>
        <a:bodyPr/>
        <a:lstStyle/>
        <a:p>
          <a:r>
            <a:rPr lang="en-US" sz="2000" b="1" dirty="0" smtClean="0">
              <a:effectLst>
                <a:outerShdw blurRad="38100" dist="38100" dir="2700000" algn="tl">
                  <a:srgbClr val="000000"/>
                </a:outerShdw>
              </a:effectLst>
            </a:rPr>
            <a:t>What is the most significant geographic distribution of cases? Place of residence? Workplace?</a:t>
          </a:r>
          <a:endParaRPr lang="en-US" sz="2000" b="1" dirty="0">
            <a:effectLst>
              <a:outerShdw blurRad="38100" dist="38100" dir="2700000" algn="tl">
                <a:srgbClr val="000000"/>
              </a:outerShdw>
            </a:effectLst>
          </a:endParaRPr>
        </a:p>
      </dgm:t>
    </dgm:pt>
    <dgm:pt modelId="{2A026887-C093-FA44-9C3E-8A5B0EE14B88}" type="parTrans" cxnId="{807C14E9-BB54-6D43-9E8D-86D828EE2091}">
      <dgm:prSet/>
      <dgm:spPr/>
      <dgm:t>
        <a:bodyPr/>
        <a:lstStyle/>
        <a:p>
          <a:endParaRPr lang="en-US"/>
        </a:p>
      </dgm:t>
    </dgm:pt>
    <dgm:pt modelId="{B07AB404-433C-B242-A428-0BF7AF08A208}" type="sibTrans" cxnId="{807C14E9-BB54-6D43-9E8D-86D828EE2091}">
      <dgm:prSet/>
      <dgm:spPr/>
      <dgm:t>
        <a:bodyPr/>
        <a:lstStyle/>
        <a:p>
          <a:endParaRPr lang="en-US"/>
        </a:p>
      </dgm:t>
    </dgm:pt>
    <dgm:pt modelId="{D950B53E-4740-BB4F-9116-46FC36306942}">
      <dgm:prSet phldrT="[Text]" custT="1"/>
      <dgm:spPr/>
      <dgm:t>
        <a:bodyPr/>
        <a:lstStyle/>
        <a:p>
          <a:r>
            <a:rPr lang="en-US" sz="2800" dirty="0" smtClean="0"/>
            <a:t>Person</a:t>
          </a:r>
          <a:endParaRPr lang="en-US" sz="2800" dirty="0"/>
        </a:p>
      </dgm:t>
    </dgm:pt>
    <dgm:pt modelId="{717D8336-F329-CF46-BF10-CFBCB343BA74}" type="parTrans" cxnId="{B1056CB7-5242-A044-A878-262AEA8FA6E6}">
      <dgm:prSet/>
      <dgm:spPr/>
      <dgm:t>
        <a:bodyPr/>
        <a:lstStyle/>
        <a:p>
          <a:endParaRPr lang="en-US"/>
        </a:p>
      </dgm:t>
    </dgm:pt>
    <dgm:pt modelId="{2FD8F517-CAE1-2C46-A53A-C8CC7387E300}" type="sibTrans" cxnId="{B1056CB7-5242-A044-A878-262AEA8FA6E6}">
      <dgm:prSet/>
      <dgm:spPr/>
      <dgm:t>
        <a:bodyPr/>
        <a:lstStyle/>
        <a:p>
          <a:endParaRPr lang="en-US"/>
        </a:p>
      </dgm:t>
    </dgm:pt>
    <dgm:pt modelId="{CD500AE0-941A-5B49-A467-2FA2D8765E64}">
      <dgm:prSet phldrT="[Text]" custT="1"/>
      <dgm:spPr/>
      <dgm:t>
        <a:bodyPr/>
        <a:lstStyle/>
        <a:p>
          <a:r>
            <a:rPr lang="en-US" sz="1900" b="1" dirty="0" smtClean="0">
              <a:effectLst>
                <a:outerShdw blurRad="38100" dist="38100" dir="2700000" algn="tl">
                  <a:srgbClr val="000000"/>
                </a:outerShdw>
              </a:effectLst>
            </a:rPr>
            <a:t>What were the age and gender specific attack rates?</a:t>
          </a:r>
          <a:endParaRPr lang="en-US" sz="1900" b="1" dirty="0">
            <a:effectLst>
              <a:outerShdw blurRad="38100" dist="38100" dir="2700000" algn="tl">
                <a:srgbClr val="000000"/>
              </a:outerShdw>
            </a:effectLst>
          </a:endParaRPr>
        </a:p>
      </dgm:t>
    </dgm:pt>
    <dgm:pt modelId="{371179A2-4FAB-5F4A-8A5F-CE5FF86EB045}" type="parTrans" cxnId="{26928F68-8375-0349-BA10-423A4834F4F8}">
      <dgm:prSet/>
      <dgm:spPr/>
      <dgm:t>
        <a:bodyPr/>
        <a:lstStyle/>
        <a:p>
          <a:endParaRPr lang="en-US"/>
        </a:p>
      </dgm:t>
    </dgm:pt>
    <dgm:pt modelId="{5C73095C-B6A0-8940-8C64-2E67A059955B}" type="sibTrans" cxnId="{26928F68-8375-0349-BA10-423A4834F4F8}">
      <dgm:prSet/>
      <dgm:spPr/>
      <dgm:t>
        <a:bodyPr/>
        <a:lstStyle/>
        <a:p>
          <a:endParaRPr lang="en-US"/>
        </a:p>
      </dgm:t>
    </dgm:pt>
    <dgm:pt modelId="{F778C2A8-8F42-E545-9739-F215EB2A87B9}">
      <dgm:prSet custT="1"/>
      <dgm:spPr/>
      <dgm:t>
        <a:bodyPr/>
        <a:lstStyle/>
        <a:p>
          <a:r>
            <a:rPr lang="en-US" sz="2000" b="1" dirty="0" smtClean="0">
              <a:effectLst>
                <a:outerShdw blurRad="38100" dist="38100" dir="2700000" algn="tl">
                  <a:srgbClr val="000000"/>
                </a:outerShdw>
              </a:effectLst>
            </a:rPr>
            <a:t>What is the probable period of exposure?</a:t>
          </a:r>
          <a:endParaRPr lang="en-US" sz="2000" b="1" dirty="0"/>
        </a:p>
      </dgm:t>
    </dgm:pt>
    <dgm:pt modelId="{D47C40D8-1B3F-4F4C-B8FD-DD6039852294}" type="parTrans" cxnId="{DD6D863E-BDEA-634C-8AFF-12D8EF3D5000}">
      <dgm:prSet/>
      <dgm:spPr/>
      <dgm:t>
        <a:bodyPr/>
        <a:lstStyle/>
        <a:p>
          <a:endParaRPr lang="en-US"/>
        </a:p>
      </dgm:t>
    </dgm:pt>
    <dgm:pt modelId="{58391295-7301-6F43-9987-244062BDFC54}" type="sibTrans" cxnId="{DD6D863E-BDEA-634C-8AFF-12D8EF3D5000}">
      <dgm:prSet/>
      <dgm:spPr/>
      <dgm:t>
        <a:bodyPr/>
        <a:lstStyle/>
        <a:p>
          <a:endParaRPr lang="en-US"/>
        </a:p>
      </dgm:t>
    </dgm:pt>
    <dgm:pt modelId="{B0F6CCAE-4EE7-8347-994A-CFBE94EF6F25}">
      <dgm:prSet custT="1"/>
      <dgm:spPr/>
      <dgm:t>
        <a:bodyPr/>
        <a:lstStyle/>
        <a:p>
          <a:r>
            <a:rPr lang="en-US" sz="2000" b="1" dirty="0" smtClean="0">
              <a:effectLst>
                <a:outerShdw blurRad="38100" dist="38100" dir="2700000" algn="tl">
                  <a:srgbClr val="000000"/>
                </a:outerShdw>
              </a:effectLst>
            </a:rPr>
            <a:t>Is the outbreak likely common source or propagated?</a:t>
          </a:r>
          <a:endParaRPr lang="en-US" sz="2000" b="1" dirty="0"/>
        </a:p>
      </dgm:t>
    </dgm:pt>
    <dgm:pt modelId="{3F536945-611C-A746-8FA6-72A9D499CCB5}" type="parTrans" cxnId="{7FBA737A-D848-D249-A1F0-3F8373877925}">
      <dgm:prSet/>
      <dgm:spPr/>
      <dgm:t>
        <a:bodyPr/>
        <a:lstStyle/>
        <a:p>
          <a:endParaRPr lang="en-US"/>
        </a:p>
      </dgm:t>
    </dgm:pt>
    <dgm:pt modelId="{07AF2FA0-AB92-0D46-B7AC-18495FB6D97B}" type="sibTrans" cxnId="{7FBA737A-D848-D249-A1F0-3F8373877925}">
      <dgm:prSet/>
      <dgm:spPr/>
      <dgm:t>
        <a:bodyPr/>
        <a:lstStyle/>
        <a:p>
          <a:endParaRPr lang="en-US"/>
        </a:p>
      </dgm:t>
    </dgm:pt>
    <dgm:pt modelId="{0499F964-AEA5-FD42-99C5-83B04391E5DF}">
      <dgm:prSet custT="1"/>
      <dgm:spPr/>
      <dgm:t>
        <a:bodyPr/>
        <a:lstStyle/>
        <a:p>
          <a:r>
            <a:rPr lang="en-US" sz="2000" b="1" dirty="0" smtClean="0">
              <a:effectLst>
                <a:outerShdw blurRad="38100" dist="38100" dir="2700000" algn="tl">
                  <a:srgbClr val="000000"/>
                </a:outerShdw>
              </a:effectLst>
            </a:rPr>
            <a:t>What are the attack rates?</a:t>
          </a:r>
          <a:endParaRPr lang="en-US" sz="2000" b="1" dirty="0">
            <a:effectLst>
              <a:outerShdw blurRad="38100" dist="38100" dir="2700000" algn="tl">
                <a:srgbClr val="000000"/>
              </a:outerShdw>
            </a:effectLst>
          </a:endParaRPr>
        </a:p>
      </dgm:t>
    </dgm:pt>
    <dgm:pt modelId="{483ACB06-BA26-8D45-AE2E-24DF44551695}" type="parTrans" cxnId="{1A314883-A42B-0148-94DE-557ED200D8E2}">
      <dgm:prSet/>
      <dgm:spPr/>
      <dgm:t>
        <a:bodyPr/>
        <a:lstStyle/>
        <a:p>
          <a:endParaRPr lang="en-US"/>
        </a:p>
      </dgm:t>
    </dgm:pt>
    <dgm:pt modelId="{E0C8CA80-2A2F-DC40-8750-33FFE6932174}" type="sibTrans" cxnId="{1A314883-A42B-0148-94DE-557ED200D8E2}">
      <dgm:prSet/>
      <dgm:spPr/>
      <dgm:t>
        <a:bodyPr/>
        <a:lstStyle/>
        <a:p>
          <a:endParaRPr lang="en-US"/>
        </a:p>
      </dgm:t>
    </dgm:pt>
    <dgm:pt modelId="{27A62D19-2EBB-3148-8C59-BF4D62AFDFE9}">
      <dgm:prSet custT="1"/>
      <dgm:spPr/>
      <dgm:t>
        <a:bodyPr/>
        <a:lstStyle/>
        <a:p>
          <a:r>
            <a:rPr lang="en-US" sz="1900" b="1" dirty="0" smtClean="0">
              <a:effectLst>
                <a:outerShdw blurRad="38100" dist="38100" dir="2700000" algn="tl">
                  <a:srgbClr val="000000"/>
                </a:outerShdw>
              </a:effectLst>
            </a:rPr>
            <a:t>What age and gender groups are at highest and lowest risk if illness?</a:t>
          </a:r>
          <a:endParaRPr lang="en-US" sz="1900" b="1" dirty="0">
            <a:effectLst>
              <a:outerShdw blurRad="38100" dist="38100" dir="2700000" algn="tl">
                <a:srgbClr val="000000"/>
              </a:outerShdw>
            </a:effectLst>
          </a:endParaRPr>
        </a:p>
      </dgm:t>
    </dgm:pt>
    <dgm:pt modelId="{F934DB63-D4D0-314D-BB8E-6CC7F7130064}" type="parTrans" cxnId="{1F8C251D-1564-5B48-8AD5-ABDC6D4AD835}">
      <dgm:prSet/>
      <dgm:spPr/>
      <dgm:t>
        <a:bodyPr/>
        <a:lstStyle/>
        <a:p>
          <a:endParaRPr lang="en-US"/>
        </a:p>
      </dgm:t>
    </dgm:pt>
    <dgm:pt modelId="{2706E900-97BD-8A49-B34C-A08649E64C5E}" type="sibTrans" cxnId="{1F8C251D-1564-5B48-8AD5-ABDC6D4AD835}">
      <dgm:prSet/>
      <dgm:spPr/>
      <dgm:t>
        <a:bodyPr/>
        <a:lstStyle/>
        <a:p>
          <a:endParaRPr lang="en-US"/>
        </a:p>
      </dgm:t>
    </dgm:pt>
    <dgm:pt modelId="{A2A61897-5C68-8D41-AE43-944F36DA6618}">
      <dgm:prSet custT="1"/>
      <dgm:spPr/>
      <dgm:t>
        <a:bodyPr/>
        <a:lstStyle/>
        <a:p>
          <a:r>
            <a:rPr lang="en-US" sz="1900" b="1" dirty="0" smtClean="0">
              <a:effectLst>
                <a:outerShdw blurRad="38100" dist="38100" dir="2700000" algn="tl">
                  <a:srgbClr val="000000"/>
                </a:outerShdw>
              </a:effectLst>
            </a:rPr>
            <a:t>In what other ways do the characteristics of the cases differ significantly from those of the general population?</a:t>
          </a:r>
          <a:endParaRPr lang="en-US" sz="1900" b="1" dirty="0">
            <a:effectLst>
              <a:outerShdw blurRad="38100" dist="38100" dir="2700000" algn="tl">
                <a:srgbClr val="000000"/>
              </a:outerShdw>
            </a:effectLst>
          </a:endParaRPr>
        </a:p>
      </dgm:t>
    </dgm:pt>
    <dgm:pt modelId="{65AC01A6-E7BC-9E4A-80F1-F46230A33E44}" type="parTrans" cxnId="{81A3584F-FDB2-DE4E-A27C-A924E5C6F227}">
      <dgm:prSet/>
      <dgm:spPr/>
      <dgm:t>
        <a:bodyPr/>
        <a:lstStyle/>
        <a:p>
          <a:endParaRPr lang="en-US"/>
        </a:p>
      </dgm:t>
    </dgm:pt>
    <dgm:pt modelId="{2BAA8982-3878-E245-BF0F-6A1DF1E57F50}" type="sibTrans" cxnId="{81A3584F-FDB2-DE4E-A27C-A924E5C6F227}">
      <dgm:prSet/>
      <dgm:spPr/>
      <dgm:t>
        <a:bodyPr/>
        <a:lstStyle/>
        <a:p>
          <a:endParaRPr lang="en-US"/>
        </a:p>
      </dgm:t>
    </dgm:pt>
    <dgm:pt modelId="{46022CF4-3169-434E-816C-14B0BBC19F73}" type="pres">
      <dgm:prSet presAssocID="{4A10FF85-72E4-4E45-9A95-71E4A4992831}" presName="linear" presStyleCnt="0">
        <dgm:presLayoutVars>
          <dgm:dir/>
          <dgm:resizeHandles val="exact"/>
        </dgm:presLayoutVars>
      </dgm:prSet>
      <dgm:spPr/>
      <dgm:t>
        <a:bodyPr/>
        <a:lstStyle/>
        <a:p>
          <a:endParaRPr lang="en-US"/>
        </a:p>
      </dgm:t>
    </dgm:pt>
    <dgm:pt modelId="{3B189502-EC7E-D643-A6A3-0E5BE326C3D0}" type="pres">
      <dgm:prSet presAssocID="{B5B7D2FE-4E15-EC47-A3B1-3B738FE415FC}" presName="comp" presStyleCnt="0"/>
      <dgm:spPr/>
    </dgm:pt>
    <dgm:pt modelId="{477DC5FC-9996-E342-ACE6-E92FB61FB161}" type="pres">
      <dgm:prSet presAssocID="{B5B7D2FE-4E15-EC47-A3B1-3B738FE415FC}" presName="box" presStyleLbl="node1" presStyleIdx="0" presStyleCnt="3"/>
      <dgm:spPr/>
      <dgm:t>
        <a:bodyPr/>
        <a:lstStyle/>
        <a:p>
          <a:endParaRPr lang="en-US"/>
        </a:p>
      </dgm:t>
    </dgm:pt>
    <dgm:pt modelId="{FA37D1FD-ECC0-1145-89F9-6CF359E721B6}" type="pres">
      <dgm:prSet presAssocID="{B5B7D2FE-4E15-EC47-A3B1-3B738FE415FC}" presName="img" presStyleLbl="fgImgPlace1" presStyleIdx="0" presStyleCnt="3"/>
      <dgm:spPr>
        <a:blipFill>
          <a:blip xmlns:r="http://schemas.openxmlformats.org/officeDocument/2006/relationships" r:embed="rId1">
            <a:extLst/>
          </a:blip>
          <a:srcRect/>
          <a:stretch>
            <a:fillRect l="-10000" r="-10000"/>
          </a:stretch>
        </a:blipFill>
      </dgm:spPr>
    </dgm:pt>
    <dgm:pt modelId="{A59895AB-30DA-7148-9113-A4837FA715F2}" type="pres">
      <dgm:prSet presAssocID="{B5B7D2FE-4E15-EC47-A3B1-3B738FE415FC}" presName="text" presStyleLbl="node1" presStyleIdx="0" presStyleCnt="3">
        <dgm:presLayoutVars>
          <dgm:bulletEnabled val="1"/>
        </dgm:presLayoutVars>
      </dgm:prSet>
      <dgm:spPr/>
      <dgm:t>
        <a:bodyPr/>
        <a:lstStyle/>
        <a:p>
          <a:endParaRPr lang="en-US"/>
        </a:p>
      </dgm:t>
    </dgm:pt>
    <dgm:pt modelId="{BAEB111A-2AC6-0341-8E68-21A0761DF2DC}" type="pres">
      <dgm:prSet presAssocID="{FB411A05-978A-CC41-84F8-792305BB9717}" presName="spacer" presStyleCnt="0"/>
      <dgm:spPr/>
    </dgm:pt>
    <dgm:pt modelId="{2B112188-C134-9B48-8A3A-35AE843F26F8}" type="pres">
      <dgm:prSet presAssocID="{B2ED2F78-C3EC-2643-9192-4DDBEC9DE19C}" presName="comp" presStyleCnt="0"/>
      <dgm:spPr/>
    </dgm:pt>
    <dgm:pt modelId="{B7535DE3-9A25-0940-9131-B9DC7A3F21F6}" type="pres">
      <dgm:prSet presAssocID="{B2ED2F78-C3EC-2643-9192-4DDBEC9DE19C}" presName="box" presStyleLbl="node1" presStyleIdx="1" presStyleCnt="3"/>
      <dgm:spPr/>
      <dgm:t>
        <a:bodyPr/>
        <a:lstStyle/>
        <a:p>
          <a:endParaRPr lang="en-US"/>
        </a:p>
      </dgm:t>
    </dgm:pt>
    <dgm:pt modelId="{0384D7B1-B424-D24B-88E2-A2B052CAE569}" type="pres">
      <dgm:prSet presAssocID="{B2ED2F78-C3EC-2643-9192-4DDBEC9DE19C}" presName="img" presStyleLbl="fgImgPlace1" presStyleIdx="1" presStyleCnt="3"/>
      <dgm:spPr>
        <a:blipFill>
          <a:blip xmlns:r="http://schemas.openxmlformats.org/officeDocument/2006/relationships" r:embed="rId2">
            <a:extLst/>
          </a:blip>
          <a:srcRect/>
          <a:stretch>
            <a:fillRect t="-4000" b="-4000"/>
          </a:stretch>
        </a:blipFill>
      </dgm:spPr>
    </dgm:pt>
    <dgm:pt modelId="{65CA920B-4476-7048-875A-9C90DBC4CFCF}" type="pres">
      <dgm:prSet presAssocID="{B2ED2F78-C3EC-2643-9192-4DDBEC9DE19C}" presName="text" presStyleLbl="node1" presStyleIdx="1" presStyleCnt="3">
        <dgm:presLayoutVars>
          <dgm:bulletEnabled val="1"/>
        </dgm:presLayoutVars>
      </dgm:prSet>
      <dgm:spPr/>
      <dgm:t>
        <a:bodyPr/>
        <a:lstStyle/>
        <a:p>
          <a:endParaRPr lang="en-US"/>
        </a:p>
      </dgm:t>
    </dgm:pt>
    <dgm:pt modelId="{81CE0DD5-929E-E341-B2F6-4D0EE51B9650}" type="pres">
      <dgm:prSet presAssocID="{284C39A8-2203-8545-8E14-86AC04D3AE83}" presName="spacer" presStyleCnt="0"/>
      <dgm:spPr/>
    </dgm:pt>
    <dgm:pt modelId="{B8D07C11-333B-424D-BA61-98F4A7E65D93}" type="pres">
      <dgm:prSet presAssocID="{D950B53E-4740-BB4F-9116-46FC36306942}" presName="comp" presStyleCnt="0"/>
      <dgm:spPr/>
    </dgm:pt>
    <dgm:pt modelId="{3703302E-96D6-1B4E-9A39-C68806258443}" type="pres">
      <dgm:prSet presAssocID="{D950B53E-4740-BB4F-9116-46FC36306942}" presName="box" presStyleLbl="node1" presStyleIdx="2" presStyleCnt="3"/>
      <dgm:spPr/>
      <dgm:t>
        <a:bodyPr/>
        <a:lstStyle/>
        <a:p>
          <a:endParaRPr lang="en-US"/>
        </a:p>
      </dgm:t>
    </dgm:pt>
    <dgm:pt modelId="{317350EA-27BB-3340-8DC5-A551565670EC}" type="pres">
      <dgm:prSet presAssocID="{D950B53E-4740-BB4F-9116-46FC36306942}" presName="img" presStyleLbl="fgImgPlace1" presStyleIdx="2" presStyleCnt="3"/>
      <dgm:spPr>
        <a:blipFill>
          <a:blip xmlns:r="http://schemas.openxmlformats.org/officeDocument/2006/relationships" r:embed="rId3">
            <a:extLst/>
          </a:blip>
          <a:srcRect/>
          <a:stretch>
            <a:fillRect t="-6000" b="-6000"/>
          </a:stretch>
        </a:blipFill>
      </dgm:spPr>
    </dgm:pt>
    <dgm:pt modelId="{8EFAC2AA-E043-224A-BDFF-766C60A3ADD0}" type="pres">
      <dgm:prSet presAssocID="{D950B53E-4740-BB4F-9116-46FC36306942}" presName="text" presStyleLbl="node1" presStyleIdx="2" presStyleCnt="3">
        <dgm:presLayoutVars>
          <dgm:bulletEnabled val="1"/>
        </dgm:presLayoutVars>
      </dgm:prSet>
      <dgm:spPr/>
      <dgm:t>
        <a:bodyPr/>
        <a:lstStyle/>
        <a:p>
          <a:endParaRPr lang="en-US"/>
        </a:p>
      </dgm:t>
    </dgm:pt>
  </dgm:ptLst>
  <dgm:cxnLst>
    <dgm:cxn modelId="{E3B67BA3-675C-4BE8-AFCE-2209298F4E2C}" type="presOf" srcId="{D79D5C83-A7E1-F741-9DBD-2D035312B608}" destId="{477DC5FC-9996-E342-ACE6-E92FB61FB161}" srcOrd="0" destOrd="1" presId="urn:microsoft.com/office/officeart/2005/8/layout/vList4#3"/>
    <dgm:cxn modelId="{EA1551C9-F06F-44FB-ACC5-0AA7AEBF5537}" type="presOf" srcId="{4A10FF85-72E4-4E45-9A95-71E4A4992831}" destId="{46022CF4-3169-434E-816C-14B0BBC19F73}" srcOrd="0" destOrd="0" presId="urn:microsoft.com/office/officeart/2005/8/layout/vList4#3"/>
    <dgm:cxn modelId="{C7D0E071-B3BB-4FDF-AA08-FD7BC33E75D5}" type="presOf" srcId="{B2ED2F78-C3EC-2643-9192-4DDBEC9DE19C}" destId="{B7535DE3-9A25-0940-9131-B9DC7A3F21F6}" srcOrd="0" destOrd="0" presId="urn:microsoft.com/office/officeart/2005/8/layout/vList4#3"/>
    <dgm:cxn modelId="{C5AEC4B8-8212-4866-9575-2E9D489F0396}" type="presOf" srcId="{0499F964-AEA5-FD42-99C5-83B04391E5DF}" destId="{B7535DE3-9A25-0940-9131-B9DC7A3F21F6}" srcOrd="0" destOrd="2" presId="urn:microsoft.com/office/officeart/2005/8/layout/vList4#3"/>
    <dgm:cxn modelId="{433C90A4-D0B7-437C-9637-ACE5261429F2}" type="presOf" srcId="{27A62D19-2EBB-3148-8C59-BF4D62AFDFE9}" destId="{8EFAC2AA-E043-224A-BDFF-766C60A3ADD0}" srcOrd="1" destOrd="2" presId="urn:microsoft.com/office/officeart/2005/8/layout/vList4#3"/>
    <dgm:cxn modelId="{05591178-4B50-497F-86C0-520D3DB94D6B}" type="presOf" srcId="{B3E1A574-945A-044D-80E9-CD5E0FCC612D}" destId="{65CA920B-4476-7048-875A-9C90DBC4CFCF}" srcOrd="1" destOrd="1" presId="urn:microsoft.com/office/officeart/2005/8/layout/vList4#3"/>
    <dgm:cxn modelId="{FC8A71E4-759B-4642-96D3-E4B529757C27}" type="presOf" srcId="{0499F964-AEA5-FD42-99C5-83B04391E5DF}" destId="{65CA920B-4476-7048-875A-9C90DBC4CFCF}" srcOrd="1" destOrd="2" presId="urn:microsoft.com/office/officeart/2005/8/layout/vList4#3"/>
    <dgm:cxn modelId="{1A314883-A42B-0148-94DE-557ED200D8E2}" srcId="{B2ED2F78-C3EC-2643-9192-4DDBEC9DE19C}" destId="{0499F964-AEA5-FD42-99C5-83B04391E5DF}" srcOrd="1" destOrd="0" parTransId="{483ACB06-BA26-8D45-AE2E-24DF44551695}" sibTransId="{E0C8CA80-2A2F-DC40-8750-33FFE6932174}"/>
    <dgm:cxn modelId="{E8484FA2-FC66-8140-B46E-EF5B7F2A6EF6}" srcId="{4A10FF85-72E4-4E45-9A95-71E4A4992831}" destId="{B5B7D2FE-4E15-EC47-A3B1-3B738FE415FC}" srcOrd="0" destOrd="0" parTransId="{1EDF65EB-0514-C34A-A828-A63496A6051C}" sibTransId="{FB411A05-978A-CC41-84F8-792305BB9717}"/>
    <dgm:cxn modelId="{0EF6512C-AF3A-41BF-8ABD-B06ABC444F8B}" type="presOf" srcId="{D950B53E-4740-BB4F-9116-46FC36306942}" destId="{3703302E-96D6-1B4E-9A39-C68806258443}" srcOrd="0" destOrd="0" presId="urn:microsoft.com/office/officeart/2005/8/layout/vList4#3"/>
    <dgm:cxn modelId="{A2C4D36F-3746-450C-B80F-7A4411819DB1}" type="presOf" srcId="{B0F6CCAE-4EE7-8347-994A-CFBE94EF6F25}" destId="{477DC5FC-9996-E342-ACE6-E92FB61FB161}" srcOrd="0" destOrd="3" presId="urn:microsoft.com/office/officeart/2005/8/layout/vList4#3"/>
    <dgm:cxn modelId="{C142D931-24FD-4C65-8AB5-C5B1C9999C0F}" type="presOf" srcId="{F778C2A8-8F42-E545-9739-F215EB2A87B9}" destId="{477DC5FC-9996-E342-ACE6-E92FB61FB161}" srcOrd="0" destOrd="2" presId="urn:microsoft.com/office/officeart/2005/8/layout/vList4#3"/>
    <dgm:cxn modelId="{807C14E9-BB54-6D43-9E8D-86D828EE2091}" srcId="{B2ED2F78-C3EC-2643-9192-4DDBEC9DE19C}" destId="{B3E1A574-945A-044D-80E9-CD5E0FCC612D}" srcOrd="0" destOrd="0" parTransId="{2A026887-C093-FA44-9C3E-8A5B0EE14B88}" sibTransId="{B07AB404-433C-B242-A428-0BF7AF08A208}"/>
    <dgm:cxn modelId="{7FBA737A-D848-D249-A1F0-3F8373877925}" srcId="{B5B7D2FE-4E15-EC47-A3B1-3B738FE415FC}" destId="{B0F6CCAE-4EE7-8347-994A-CFBE94EF6F25}" srcOrd="2" destOrd="0" parTransId="{3F536945-611C-A746-8FA6-72A9D499CCB5}" sibTransId="{07AF2FA0-AB92-0D46-B7AC-18495FB6D97B}"/>
    <dgm:cxn modelId="{DA335221-D99F-4CFC-AAF3-CF78D0B56A87}" type="presOf" srcId="{27A62D19-2EBB-3148-8C59-BF4D62AFDFE9}" destId="{3703302E-96D6-1B4E-9A39-C68806258443}" srcOrd="0" destOrd="2" presId="urn:microsoft.com/office/officeart/2005/8/layout/vList4#3"/>
    <dgm:cxn modelId="{C4796AE7-F23F-4F70-97E1-CB4F4C8A0377}" type="presOf" srcId="{B3E1A574-945A-044D-80E9-CD5E0FCC612D}" destId="{B7535DE3-9A25-0940-9131-B9DC7A3F21F6}" srcOrd="0" destOrd="1" presId="urn:microsoft.com/office/officeart/2005/8/layout/vList4#3"/>
    <dgm:cxn modelId="{B00805B8-E34E-4A52-8B63-20004D1AA2A7}" type="presOf" srcId="{CD500AE0-941A-5B49-A467-2FA2D8765E64}" destId="{3703302E-96D6-1B4E-9A39-C68806258443}" srcOrd="0" destOrd="1" presId="urn:microsoft.com/office/officeart/2005/8/layout/vList4#3"/>
    <dgm:cxn modelId="{0C5DDFBF-82F6-4FCF-98D9-C5325DB074B2}" type="presOf" srcId="{B0F6CCAE-4EE7-8347-994A-CFBE94EF6F25}" destId="{A59895AB-30DA-7148-9113-A4837FA715F2}" srcOrd="1" destOrd="3" presId="urn:microsoft.com/office/officeart/2005/8/layout/vList4#3"/>
    <dgm:cxn modelId="{14ECFD6D-F922-46EC-8CA3-D21B5E0C299A}" type="presOf" srcId="{D950B53E-4740-BB4F-9116-46FC36306942}" destId="{8EFAC2AA-E043-224A-BDFF-766C60A3ADD0}" srcOrd="1" destOrd="0" presId="urn:microsoft.com/office/officeart/2005/8/layout/vList4#3"/>
    <dgm:cxn modelId="{7750B11F-BC3A-4788-A47A-083B473F36AB}" type="presOf" srcId="{B5B7D2FE-4E15-EC47-A3B1-3B738FE415FC}" destId="{477DC5FC-9996-E342-ACE6-E92FB61FB161}" srcOrd="0" destOrd="0" presId="urn:microsoft.com/office/officeart/2005/8/layout/vList4#3"/>
    <dgm:cxn modelId="{2ADF9AD0-AA8D-4F7C-9BF7-E36C22C618C9}" type="presOf" srcId="{D79D5C83-A7E1-F741-9DBD-2D035312B608}" destId="{A59895AB-30DA-7148-9113-A4837FA715F2}" srcOrd="1" destOrd="1" presId="urn:microsoft.com/office/officeart/2005/8/layout/vList4#3"/>
    <dgm:cxn modelId="{3BFA9841-4AFF-4FBC-8F1B-3051B1879924}" type="presOf" srcId="{F778C2A8-8F42-E545-9739-F215EB2A87B9}" destId="{A59895AB-30DA-7148-9113-A4837FA715F2}" srcOrd="1" destOrd="2" presId="urn:microsoft.com/office/officeart/2005/8/layout/vList4#3"/>
    <dgm:cxn modelId="{112F3147-54EB-45DF-B2DA-63BB499812E3}" type="presOf" srcId="{B2ED2F78-C3EC-2643-9192-4DDBEC9DE19C}" destId="{65CA920B-4476-7048-875A-9C90DBC4CFCF}" srcOrd="1" destOrd="0" presId="urn:microsoft.com/office/officeart/2005/8/layout/vList4#3"/>
    <dgm:cxn modelId="{DD6D863E-BDEA-634C-8AFF-12D8EF3D5000}" srcId="{B5B7D2FE-4E15-EC47-A3B1-3B738FE415FC}" destId="{F778C2A8-8F42-E545-9739-F215EB2A87B9}" srcOrd="1" destOrd="0" parTransId="{D47C40D8-1B3F-4F4C-B8FD-DD6039852294}" sibTransId="{58391295-7301-6F43-9987-244062BDFC54}"/>
    <dgm:cxn modelId="{E79A8B4F-4CDE-4DBA-9A9A-A8081F0113C1}" type="presOf" srcId="{A2A61897-5C68-8D41-AE43-944F36DA6618}" destId="{3703302E-96D6-1B4E-9A39-C68806258443}" srcOrd="0" destOrd="3" presId="urn:microsoft.com/office/officeart/2005/8/layout/vList4#3"/>
    <dgm:cxn modelId="{1F8C251D-1564-5B48-8AD5-ABDC6D4AD835}" srcId="{D950B53E-4740-BB4F-9116-46FC36306942}" destId="{27A62D19-2EBB-3148-8C59-BF4D62AFDFE9}" srcOrd="1" destOrd="0" parTransId="{F934DB63-D4D0-314D-BB8E-6CC7F7130064}" sibTransId="{2706E900-97BD-8A49-B34C-A08649E64C5E}"/>
    <dgm:cxn modelId="{EFF84666-6B6B-464F-B37E-AC19A22EBA7C}" type="presOf" srcId="{CD500AE0-941A-5B49-A467-2FA2D8765E64}" destId="{8EFAC2AA-E043-224A-BDFF-766C60A3ADD0}" srcOrd="1" destOrd="1" presId="urn:microsoft.com/office/officeart/2005/8/layout/vList4#3"/>
    <dgm:cxn modelId="{B1056CB7-5242-A044-A878-262AEA8FA6E6}" srcId="{4A10FF85-72E4-4E45-9A95-71E4A4992831}" destId="{D950B53E-4740-BB4F-9116-46FC36306942}" srcOrd="2" destOrd="0" parTransId="{717D8336-F329-CF46-BF10-CFBCB343BA74}" sibTransId="{2FD8F517-CAE1-2C46-A53A-C8CC7387E300}"/>
    <dgm:cxn modelId="{749169F5-1A3D-9E45-A848-327D027D02D3}" srcId="{B5B7D2FE-4E15-EC47-A3B1-3B738FE415FC}" destId="{D79D5C83-A7E1-F741-9DBD-2D035312B608}" srcOrd="0" destOrd="0" parTransId="{315085BD-FF74-D84E-B9BF-9A1CDE8B8FCA}" sibTransId="{7548F47C-4E6F-E543-928B-45C99A3C3AE2}"/>
    <dgm:cxn modelId="{26928F68-8375-0349-BA10-423A4834F4F8}" srcId="{D950B53E-4740-BB4F-9116-46FC36306942}" destId="{CD500AE0-941A-5B49-A467-2FA2D8765E64}" srcOrd="0" destOrd="0" parTransId="{371179A2-4FAB-5F4A-8A5F-CE5FF86EB045}" sibTransId="{5C73095C-B6A0-8940-8C64-2E67A059955B}"/>
    <dgm:cxn modelId="{5A10F352-263D-5444-853F-55977A3D3516}" srcId="{4A10FF85-72E4-4E45-9A95-71E4A4992831}" destId="{B2ED2F78-C3EC-2643-9192-4DDBEC9DE19C}" srcOrd="1" destOrd="0" parTransId="{0D02EC60-BE7C-D047-A02F-70DFBE8ABE46}" sibTransId="{284C39A8-2203-8545-8E14-86AC04D3AE83}"/>
    <dgm:cxn modelId="{81A3584F-FDB2-DE4E-A27C-A924E5C6F227}" srcId="{D950B53E-4740-BB4F-9116-46FC36306942}" destId="{A2A61897-5C68-8D41-AE43-944F36DA6618}" srcOrd="2" destOrd="0" parTransId="{65AC01A6-E7BC-9E4A-80F1-F46230A33E44}" sibTransId="{2BAA8982-3878-E245-BF0F-6A1DF1E57F50}"/>
    <dgm:cxn modelId="{613FBEDE-2E22-4320-8E9F-284DA847DFF3}" type="presOf" srcId="{B5B7D2FE-4E15-EC47-A3B1-3B738FE415FC}" destId="{A59895AB-30DA-7148-9113-A4837FA715F2}" srcOrd="1" destOrd="0" presId="urn:microsoft.com/office/officeart/2005/8/layout/vList4#3"/>
    <dgm:cxn modelId="{5495E45C-AE74-4D6C-A9C3-82F7EB56D893}" type="presOf" srcId="{A2A61897-5C68-8D41-AE43-944F36DA6618}" destId="{8EFAC2AA-E043-224A-BDFF-766C60A3ADD0}" srcOrd="1" destOrd="3" presId="urn:microsoft.com/office/officeart/2005/8/layout/vList4#3"/>
    <dgm:cxn modelId="{7B1EF729-CCA9-48A5-82CD-92EFCC317F00}" type="presParOf" srcId="{46022CF4-3169-434E-816C-14B0BBC19F73}" destId="{3B189502-EC7E-D643-A6A3-0E5BE326C3D0}" srcOrd="0" destOrd="0" presId="urn:microsoft.com/office/officeart/2005/8/layout/vList4#3"/>
    <dgm:cxn modelId="{744BEE6F-6DA7-4985-AF02-91C927957313}" type="presParOf" srcId="{3B189502-EC7E-D643-A6A3-0E5BE326C3D0}" destId="{477DC5FC-9996-E342-ACE6-E92FB61FB161}" srcOrd="0" destOrd="0" presId="urn:microsoft.com/office/officeart/2005/8/layout/vList4#3"/>
    <dgm:cxn modelId="{61C521D9-EC19-461C-9333-F97FB9098879}" type="presParOf" srcId="{3B189502-EC7E-D643-A6A3-0E5BE326C3D0}" destId="{FA37D1FD-ECC0-1145-89F9-6CF359E721B6}" srcOrd="1" destOrd="0" presId="urn:microsoft.com/office/officeart/2005/8/layout/vList4#3"/>
    <dgm:cxn modelId="{7966089E-E73B-41F3-AAE2-84C105F9CEA6}" type="presParOf" srcId="{3B189502-EC7E-D643-A6A3-0E5BE326C3D0}" destId="{A59895AB-30DA-7148-9113-A4837FA715F2}" srcOrd="2" destOrd="0" presId="urn:microsoft.com/office/officeart/2005/8/layout/vList4#3"/>
    <dgm:cxn modelId="{B0013653-7803-40DF-AF95-A5C86281656C}" type="presParOf" srcId="{46022CF4-3169-434E-816C-14B0BBC19F73}" destId="{BAEB111A-2AC6-0341-8E68-21A0761DF2DC}" srcOrd="1" destOrd="0" presId="urn:microsoft.com/office/officeart/2005/8/layout/vList4#3"/>
    <dgm:cxn modelId="{61866385-2578-4CFA-9AFB-019678AC7FB4}" type="presParOf" srcId="{46022CF4-3169-434E-816C-14B0BBC19F73}" destId="{2B112188-C134-9B48-8A3A-35AE843F26F8}" srcOrd="2" destOrd="0" presId="urn:microsoft.com/office/officeart/2005/8/layout/vList4#3"/>
    <dgm:cxn modelId="{F0019502-8E1A-47F5-9E95-4F9143EDDB10}" type="presParOf" srcId="{2B112188-C134-9B48-8A3A-35AE843F26F8}" destId="{B7535DE3-9A25-0940-9131-B9DC7A3F21F6}" srcOrd="0" destOrd="0" presId="urn:microsoft.com/office/officeart/2005/8/layout/vList4#3"/>
    <dgm:cxn modelId="{B65C76D9-F099-4C21-919D-B2ED442AD7EB}" type="presParOf" srcId="{2B112188-C134-9B48-8A3A-35AE843F26F8}" destId="{0384D7B1-B424-D24B-88E2-A2B052CAE569}" srcOrd="1" destOrd="0" presId="urn:microsoft.com/office/officeart/2005/8/layout/vList4#3"/>
    <dgm:cxn modelId="{FDB85D48-B901-40B8-A197-5EFF754F2A3F}" type="presParOf" srcId="{2B112188-C134-9B48-8A3A-35AE843F26F8}" destId="{65CA920B-4476-7048-875A-9C90DBC4CFCF}" srcOrd="2" destOrd="0" presId="urn:microsoft.com/office/officeart/2005/8/layout/vList4#3"/>
    <dgm:cxn modelId="{85F84EC5-0BF6-466C-8D12-877226E8BDBD}" type="presParOf" srcId="{46022CF4-3169-434E-816C-14B0BBC19F73}" destId="{81CE0DD5-929E-E341-B2F6-4D0EE51B9650}" srcOrd="3" destOrd="0" presId="urn:microsoft.com/office/officeart/2005/8/layout/vList4#3"/>
    <dgm:cxn modelId="{EE3A9347-3D7E-4A9D-885F-E444B5223571}" type="presParOf" srcId="{46022CF4-3169-434E-816C-14B0BBC19F73}" destId="{B8D07C11-333B-424D-BA61-98F4A7E65D93}" srcOrd="4" destOrd="0" presId="urn:microsoft.com/office/officeart/2005/8/layout/vList4#3"/>
    <dgm:cxn modelId="{2D6A51B1-21C9-499B-B5BE-06121D3B3327}" type="presParOf" srcId="{B8D07C11-333B-424D-BA61-98F4A7E65D93}" destId="{3703302E-96D6-1B4E-9A39-C68806258443}" srcOrd="0" destOrd="0" presId="urn:microsoft.com/office/officeart/2005/8/layout/vList4#3"/>
    <dgm:cxn modelId="{D83EAD89-2CAB-4E28-825A-88B0DE15A6B3}" type="presParOf" srcId="{B8D07C11-333B-424D-BA61-98F4A7E65D93}" destId="{317350EA-27BB-3340-8DC5-A551565670EC}" srcOrd="1" destOrd="0" presId="urn:microsoft.com/office/officeart/2005/8/layout/vList4#3"/>
    <dgm:cxn modelId="{DDF821E8-F97C-452F-A082-56F97DB7A52F}" type="presParOf" srcId="{B8D07C11-333B-424D-BA61-98F4A7E65D93}" destId="{8EFAC2AA-E043-224A-BDFF-766C60A3ADD0}" srcOrd="2" destOrd="0" presId="urn:microsoft.com/office/officeart/2005/8/layout/vList4#3"/>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E279DC-8FFC-814B-9EF8-64904E40860E}" type="doc">
      <dgm:prSet loTypeId="urn:microsoft.com/office/officeart/2008/layout/HorizontalMultiLevelHierarchy" loCatId="" qsTypeId="urn:microsoft.com/office/officeart/2005/8/quickstyle/simple4" qsCatId="simple" csTypeId="urn:microsoft.com/office/officeart/2005/8/colors/colorful4" csCatId="colorful" phldr="1"/>
      <dgm:spPr/>
      <dgm:t>
        <a:bodyPr/>
        <a:lstStyle/>
        <a:p>
          <a:endParaRPr lang="en-US"/>
        </a:p>
      </dgm:t>
    </dgm:pt>
    <dgm:pt modelId="{C1A61951-7E19-0242-BA97-01A73E9CAC78}">
      <dgm:prSet phldrT="[Text]"/>
      <dgm:spPr/>
      <dgm:t>
        <a:bodyPr/>
        <a:lstStyle/>
        <a:p>
          <a:r>
            <a:rPr lang="en-US" dirty="0" smtClean="0"/>
            <a:t>Interpretation</a:t>
          </a:r>
          <a:endParaRPr lang="en-US" dirty="0"/>
        </a:p>
      </dgm:t>
    </dgm:pt>
    <dgm:pt modelId="{53E99207-644B-A642-B80C-7BFE84F986B3}" type="parTrans" cxnId="{806823BF-354B-8B41-B04F-1535FA908804}">
      <dgm:prSet/>
      <dgm:spPr/>
      <dgm:t>
        <a:bodyPr/>
        <a:lstStyle/>
        <a:p>
          <a:endParaRPr lang="en-US"/>
        </a:p>
      </dgm:t>
    </dgm:pt>
    <dgm:pt modelId="{29A18A4E-EF66-4948-8101-A35514EF303B}" type="sibTrans" cxnId="{806823BF-354B-8B41-B04F-1535FA908804}">
      <dgm:prSet/>
      <dgm:spPr/>
      <dgm:t>
        <a:bodyPr/>
        <a:lstStyle/>
        <a:p>
          <a:endParaRPr lang="en-US"/>
        </a:p>
      </dgm:t>
    </dgm:pt>
    <dgm:pt modelId="{11E1DECE-E233-5345-A04F-072150BA39E2}">
      <dgm:prSet phldrT="[Text]" custT="1"/>
      <dgm:spPr/>
      <dgm:t>
        <a:bodyPr/>
        <a:lstStyle/>
        <a:p>
          <a:r>
            <a:rPr lang="en-US" sz="3200" dirty="0" smtClean="0"/>
            <a:t>Source</a:t>
          </a:r>
          <a:endParaRPr lang="en-US" sz="1400" dirty="0"/>
        </a:p>
      </dgm:t>
    </dgm:pt>
    <dgm:pt modelId="{BD14D351-E7B3-8143-AC95-C22820BC4AB4}" type="parTrans" cxnId="{F522C3E7-5A40-8942-862B-811CC7E82EE7}">
      <dgm:prSet/>
      <dgm:spPr/>
      <dgm:t>
        <a:bodyPr/>
        <a:lstStyle/>
        <a:p>
          <a:endParaRPr lang="en-US"/>
        </a:p>
      </dgm:t>
    </dgm:pt>
    <dgm:pt modelId="{C2FB579B-EE18-134B-BE4B-1A4F9FCF9404}" type="sibTrans" cxnId="{F522C3E7-5A40-8942-862B-811CC7E82EE7}">
      <dgm:prSet/>
      <dgm:spPr/>
      <dgm:t>
        <a:bodyPr/>
        <a:lstStyle/>
        <a:p>
          <a:endParaRPr lang="en-US"/>
        </a:p>
      </dgm:t>
    </dgm:pt>
    <dgm:pt modelId="{E74B7D6A-BD90-F344-93FC-3FB6E22E5307}">
      <dgm:prSet phldrT="[Text]" custT="1"/>
      <dgm:spPr/>
      <dgm:t>
        <a:bodyPr/>
        <a:lstStyle/>
        <a:p>
          <a:r>
            <a:rPr lang="en-US" sz="3200" dirty="0" smtClean="0"/>
            <a:t>Pattern</a:t>
          </a:r>
          <a:endParaRPr lang="en-US" sz="1400" dirty="0"/>
        </a:p>
      </dgm:t>
    </dgm:pt>
    <dgm:pt modelId="{13C6FE4A-F74B-0143-A11D-C99CFC168ACD}" type="parTrans" cxnId="{83CCFF57-9A06-E94B-AB76-14015590FC2E}">
      <dgm:prSet/>
      <dgm:spPr/>
      <dgm:t>
        <a:bodyPr/>
        <a:lstStyle/>
        <a:p>
          <a:endParaRPr lang="en-US"/>
        </a:p>
      </dgm:t>
    </dgm:pt>
    <dgm:pt modelId="{6521DB45-0403-5C4E-A0B5-5CDEB3912BEC}" type="sibTrans" cxnId="{83CCFF57-9A06-E94B-AB76-14015590FC2E}">
      <dgm:prSet/>
      <dgm:spPr/>
      <dgm:t>
        <a:bodyPr/>
        <a:lstStyle/>
        <a:p>
          <a:endParaRPr lang="en-US"/>
        </a:p>
      </dgm:t>
    </dgm:pt>
    <dgm:pt modelId="{ACA6DB0E-365A-BC41-A748-5E6A8D09EBD1}">
      <dgm:prSet custT="1"/>
      <dgm:spPr/>
      <dgm:t>
        <a:bodyPr/>
        <a:lstStyle/>
        <a:p>
          <a:r>
            <a:rPr lang="en-US" sz="2800" dirty="0" smtClean="0"/>
            <a:t>Hypothesis</a:t>
          </a:r>
          <a:endParaRPr lang="en-US" sz="1400" dirty="0"/>
        </a:p>
      </dgm:t>
    </dgm:pt>
    <dgm:pt modelId="{F78C9A17-0D01-ED44-ADD0-1F8D869EAF39}" type="parTrans" cxnId="{9A914C8F-3F42-8840-B79C-F9080AF4F1F8}">
      <dgm:prSet/>
      <dgm:spPr/>
      <dgm:t>
        <a:bodyPr/>
        <a:lstStyle/>
        <a:p>
          <a:endParaRPr lang="en-US"/>
        </a:p>
      </dgm:t>
    </dgm:pt>
    <dgm:pt modelId="{17E347B7-66A3-AE44-BEAE-80DC4005B423}" type="sibTrans" cxnId="{9A914C8F-3F42-8840-B79C-F9080AF4F1F8}">
      <dgm:prSet/>
      <dgm:spPr/>
      <dgm:t>
        <a:bodyPr/>
        <a:lstStyle/>
        <a:p>
          <a:endParaRPr lang="en-US"/>
        </a:p>
      </dgm:t>
    </dgm:pt>
    <dgm:pt modelId="{9133AE6A-B9C8-594E-8353-7C2BB912D4A5}">
      <dgm:prSet custT="1"/>
      <dgm:spPr/>
      <dgm:t>
        <a:bodyPr/>
        <a:lstStyle/>
        <a:p>
          <a:r>
            <a:rPr lang="en-US" sz="1800" b="1" dirty="0" smtClean="0">
              <a:effectLst>
                <a:outerShdw blurRad="38100" dist="38100" dir="2700000" algn="tl">
                  <a:srgbClr val="000000"/>
                </a:outerShdw>
              </a:effectLst>
            </a:rPr>
            <a:t>how an epidemic spread throughout a population </a:t>
          </a:r>
          <a:endParaRPr lang="en-US" sz="1800" b="1" dirty="0">
            <a:effectLst>
              <a:outerShdw blurRad="38100" dist="38100" dir="2700000" algn="tl">
                <a:srgbClr val="000000"/>
              </a:outerShdw>
            </a:effectLst>
          </a:endParaRPr>
        </a:p>
      </dgm:t>
    </dgm:pt>
    <dgm:pt modelId="{B4997290-AD88-AE4C-BFC6-789E1A44526C}" type="parTrans" cxnId="{F1DEB763-6887-DA42-BFEC-7DC1041E0DD0}">
      <dgm:prSet/>
      <dgm:spPr/>
      <dgm:t>
        <a:bodyPr/>
        <a:lstStyle/>
        <a:p>
          <a:endParaRPr lang="en-US"/>
        </a:p>
      </dgm:t>
    </dgm:pt>
    <dgm:pt modelId="{1FA29BBC-8EC0-8349-A92E-5F0830690614}" type="sibTrans" cxnId="{F1DEB763-6887-DA42-BFEC-7DC1041E0DD0}">
      <dgm:prSet/>
      <dgm:spPr/>
      <dgm:t>
        <a:bodyPr/>
        <a:lstStyle/>
        <a:p>
          <a:endParaRPr lang="en-US"/>
        </a:p>
      </dgm:t>
    </dgm:pt>
    <dgm:pt modelId="{B7155592-1952-D844-9E5A-DEECD95A0A71}">
      <dgm:prSet custT="1"/>
      <dgm:spPr/>
      <dgm:t>
        <a:bodyPr/>
        <a:lstStyle/>
        <a:p>
          <a:r>
            <a:rPr lang="en-US" sz="2000" b="1" dirty="0" smtClean="0">
              <a:effectLst>
                <a:outerShdw blurRad="38100" dist="38100" dir="2700000" algn="tl">
                  <a:srgbClr val="000000"/>
                </a:outerShdw>
              </a:effectLst>
            </a:rPr>
            <a:t>at what point you are in an epidemic </a:t>
          </a:r>
          <a:endParaRPr lang="en-US" sz="2000" b="1" dirty="0">
            <a:effectLst>
              <a:outerShdw blurRad="38100" dist="38100" dir="2700000" algn="tl">
                <a:srgbClr val="000000"/>
              </a:outerShdw>
            </a:effectLst>
          </a:endParaRPr>
        </a:p>
      </dgm:t>
    </dgm:pt>
    <dgm:pt modelId="{806B0F2B-CF29-9843-8FE0-501CA2A4BF0F}" type="parTrans" cxnId="{7D76FAEE-9541-7646-BB82-2751669085DF}">
      <dgm:prSet/>
      <dgm:spPr/>
      <dgm:t>
        <a:bodyPr/>
        <a:lstStyle/>
        <a:p>
          <a:endParaRPr lang="en-US"/>
        </a:p>
      </dgm:t>
    </dgm:pt>
    <dgm:pt modelId="{9EDD5531-3109-0745-A234-4622BF443BAF}" type="sibTrans" cxnId="{7D76FAEE-9541-7646-BB82-2751669085DF}">
      <dgm:prSet/>
      <dgm:spPr/>
      <dgm:t>
        <a:bodyPr/>
        <a:lstStyle/>
        <a:p>
          <a:endParaRPr lang="en-US"/>
        </a:p>
      </dgm:t>
    </dgm:pt>
    <dgm:pt modelId="{A6042DCE-0B9B-6C47-9200-DAAEC05D7576}">
      <dgm:prSet custT="1"/>
      <dgm:spPr/>
      <dgm:t>
        <a:bodyPr/>
        <a:lstStyle/>
        <a:p>
          <a:r>
            <a:rPr lang="en-US" sz="1800" b="1" dirty="0" smtClean="0">
              <a:effectLst>
                <a:outerShdw blurRad="38100" dist="38100" dir="2700000" algn="tl">
                  <a:srgbClr val="000000"/>
                </a:outerShdw>
              </a:effectLst>
            </a:rPr>
            <a:t>the diagnosis of the disease by establishing the potential incubation period</a:t>
          </a:r>
          <a:r>
            <a:rPr lang="en-US" sz="1800" dirty="0" smtClean="0"/>
            <a:t> </a:t>
          </a:r>
          <a:endParaRPr lang="en-US" sz="1800" dirty="0"/>
        </a:p>
      </dgm:t>
    </dgm:pt>
    <dgm:pt modelId="{B8EEC171-858D-E843-A70B-291B0AEFF528}" type="parTrans" cxnId="{F5F833E0-14F1-0747-87F6-36BEAD9AF965}">
      <dgm:prSet/>
      <dgm:spPr/>
      <dgm:t>
        <a:bodyPr/>
        <a:lstStyle/>
        <a:p>
          <a:endParaRPr lang="en-US"/>
        </a:p>
      </dgm:t>
    </dgm:pt>
    <dgm:pt modelId="{1882A64E-6F63-BB42-AA76-90CEFEA16AD1}" type="sibTrans" cxnId="{F5F833E0-14F1-0747-87F6-36BEAD9AF965}">
      <dgm:prSet/>
      <dgm:spPr/>
      <dgm:t>
        <a:bodyPr/>
        <a:lstStyle/>
        <a:p>
          <a:endParaRPr lang="en-US"/>
        </a:p>
      </dgm:t>
    </dgm:pt>
    <dgm:pt modelId="{81977320-B1CE-5F48-A50E-51DFABA2BFFC}" type="pres">
      <dgm:prSet presAssocID="{9EE279DC-8FFC-814B-9EF8-64904E40860E}" presName="Name0" presStyleCnt="0">
        <dgm:presLayoutVars>
          <dgm:chPref val="1"/>
          <dgm:dir/>
          <dgm:animOne val="branch"/>
          <dgm:animLvl val="lvl"/>
          <dgm:resizeHandles val="exact"/>
        </dgm:presLayoutVars>
      </dgm:prSet>
      <dgm:spPr/>
      <dgm:t>
        <a:bodyPr/>
        <a:lstStyle/>
        <a:p>
          <a:endParaRPr lang="en-US"/>
        </a:p>
      </dgm:t>
    </dgm:pt>
    <dgm:pt modelId="{3470B834-A965-584F-9F24-0A5B0CF86951}" type="pres">
      <dgm:prSet presAssocID="{C1A61951-7E19-0242-BA97-01A73E9CAC78}" presName="root1" presStyleCnt="0"/>
      <dgm:spPr/>
      <dgm:t>
        <a:bodyPr/>
        <a:lstStyle/>
        <a:p>
          <a:endParaRPr lang="en-US"/>
        </a:p>
      </dgm:t>
    </dgm:pt>
    <dgm:pt modelId="{E87E9DD7-7B53-934C-800D-D7813EB1FF91}" type="pres">
      <dgm:prSet presAssocID="{C1A61951-7E19-0242-BA97-01A73E9CAC78}" presName="LevelOneTextNode" presStyleLbl="node0" presStyleIdx="0" presStyleCnt="1">
        <dgm:presLayoutVars>
          <dgm:chPref val="3"/>
        </dgm:presLayoutVars>
      </dgm:prSet>
      <dgm:spPr/>
      <dgm:t>
        <a:bodyPr/>
        <a:lstStyle/>
        <a:p>
          <a:endParaRPr lang="en-US"/>
        </a:p>
      </dgm:t>
    </dgm:pt>
    <dgm:pt modelId="{9C22ECA5-3AF4-EB4A-B625-87A7880353A7}" type="pres">
      <dgm:prSet presAssocID="{C1A61951-7E19-0242-BA97-01A73E9CAC78}" presName="level2hierChild" presStyleCnt="0"/>
      <dgm:spPr/>
      <dgm:t>
        <a:bodyPr/>
        <a:lstStyle/>
        <a:p>
          <a:endParaRPr lang="en-US"/>
        </a:p>
      </dgm:t>
    </dgm:pt>
    <dgm:pt modelId="{DC37C55C-C547-A840-975D-8C855718D3A5}" type="pres">
      <dgm:prSet presAssocID="{BD14D351-E7B3-8143-AC95-C22820BC4AB4}" presName="conn2-1" presStyleLbl="parChTrans1D2" presStyleIdx="0" presStyleCnt="2"/>
      <dgm:spPr/>
      <dgm:t>
        <a:bodyPr/>
        <a:lstStyle/>
        <a:p>
          <a:endParaRPr lang="en-US"/>
        </a:p>
      </dgm:t>
    </dgm:pt>
    <dgm:pt modelId="{CE8C77FF-0CD6-744C-A43B-98EE8532B02B}" type="pres">
      <dgm:prSet presAssocID="{BD14D351-E7B3-8143-AC95-C22820BC4AB4}" presName="connTx" presStyleLbl="parChTrans1D2" presStyleIdx="0" presStyleCnt="2"/>
      <dgm:spPr/>
      <dgm:t>
        <a:bodyPr/>
        <a:lstStyle/>
        <a:p>
          <a:endParaRPr lang="en-US"/>
        </a:p>
      </dgm:t>
    </dgm:pt>
    <dgm:pt modelId="{1E2E317B-4E3B-804E-BF01-D7DE63F78511}" type="pres">
      <dgm:prSet presAssocID="{11E1DECE-E233-5345-A04F-072150BA39E2}" presName="root2" presStyleCnt="0"/>
      <dgm:spPr/>
      <dgm:t>
        <a:bodyPr/>
        <a:lstStyle/>
        <a:p>
          <a:endParaRPr lang="en-US"/>
        </a:p>
      </dgm:t>
    </dgm:pt>
    <dgm:pt modelId="{C23DC1E0-6B9B-7742-8D72-3BA02ECA1AEF}" type="pres">
      <dgm:prSet presAssocID="{11E1DECE-E233-5345-A04F-072150BA39E2}" presName="LevelTwoTextNode" presStyleLbl="node2" presStyleIdx="0" presStyleCnt="2">
        <dgm:presLayoutVars>
          <dgm:chPref val="3"/>
        </dgm:presLayoutVars>
      </dgm:prSet>
      <dgm:spPr/>
      <dgm:t>
        <a:bodyPr/>
        <a:lstStyle/>
        <a:p>
          <a:endParaRPr lang="en-US"/>
        </a:p>
      </dgm:t>
    </dgm:pt>
    <dgm:pt modelId="{ED16237E-F1D6-6348-837E-3438D4E52B7C}" type="pres">
      <dgm:prSet presAssocID="{11E1DECE-E233-5345-A04F-072150BA39E2}" presName="level3hierChild" presStyleCnt="0"/>
      <dgm:spPr/>
      <dgm:t>
        <a:bodyPr/>
        <a:lstStyle/>
        <a:p>
          <a:endParaRPr lang="en-US"/>
        </a:p>
      </dgm:t>
    </dgm:pt>
    <dgm:pt modelId="{016A2C14-6793-C94A-B491-8C922D85C2AA}" type="pres">
      <dgm:prSet presAssocID="{13C6FE4A-F74B-0143-A11D-C99CFC168ACD}" presName="conn2-1" presStyleLbl="parChTrans1D2" presStyleIdx="1" presStyleCnt="2"/>
      <dgm:spPr/>
      <dgm:t>
        <a:bodyPr/>
        <a:lstStyle/>
        <a:p>
          <a:endParaRPr lang="en-US"/>
        </a:p>
      </dgm:t>
    </dgm:pt>
    <dgm:pt modelId="{DCA47A1F-9190-434F-AAE3-6B15F82926AE}" type="pres">
      <dgm:prSet presAssocID="{13C6FE4A-F74B-0143-A11D-C99CFC168ACD}" presName="connTx" presStyleLbl="parChTrans1D2" presStyleIdx="1" presStyleCnt="2"/>
      <dgm:spPr/>
      <dgm:t>
        <a:bodyPr/>
        <a:lstStyle/>
        <a:p>
          <a:endParaRPr lang="en-US"/>
        </a:p>
      </dgm:t>
    </dgm:pt>
    <dgm:pt modelId="{2E229186-CC88-8146-AA32-EEB3D918E894}" type="pres">
      <dgm:prSet presAssocID="{E74B7D6A-BD90-F344-93FC-3FB6E22E5307}" presName="root2" presStyleCnt="0"/>
      <dgm:spPr/>
      <dgm:t>
        <a:bodyPr/>
        <a:lstStyle/>
        <a:p>
          <a:endParaRPr lang="en-US"/>
        </a:p>
      </dgm:t>
    </dgm:pt>
    <dgm:pt modelId="{FA71B730-D652-374B-BD6A-40C7CF2E59D4}" type="pres">
      <dgm:prSet presAssocID="{E74B7D6A-BD90-F344-93FC-3FB6E22E5307}" presName="LevelTwoTextNode" presStyleLbl="node2" presStyleIdx="1" presStyleCnt="2">
        <dgm:presLayoutVars>
          <dgm:chPref val="3"/>
        </dgm:presLayoutVars>
      </dgm:prSet>
      <dgm:spPr/>
      <dgm:t>
        <a:bodyPr/>
        <a:lstStyle/>
        <a:p>
          <a:endParaRPr lang="en-US"/>
        </a:p>
      </dgm:t>
    </dgm:pt>
    <dgm:pt modelId="{461D9E5F-9051-BC45-88FC-72645AF1B74A}" type="pres">
      <dgm:prSet presAssocID="{E74B7D6A-BD90-F344-93FC-3FB6E22E5307}" presName="level3hierChild" presStyleCnt="0"/>
      <dgm:spPr/>
      <dgm:t>
        <a:bodyPr/>
        <a:lstStyle/>
        <a:p>
          <a:endParaRPr lang="en-US"/>
        </a:p>
      </dgm:t>
    </dgm:pt>
    <dgm:pt modelId="{8B8BC723-D492-5D46-928E-D93B7FEB41B9}" type="pres">
      <dgm:prSet presAssocID="{F78C9A17-0D01-ED44-ADD0-1F8D869EAF39}" presName="conn2-1" presStyleLbl="parChTrans1D3" presStyleIdx="0" presStyleCnt="1"/>
      <dgm:spPr/>
      <dgm:t>
        <a:bodyPr/>
        <a:lstStyle/>
        <a:p>
          <a:endParaRPr lang="en-US"/>
        </a:p>
      </dgm:t>
    </dgm:pt>
    <dgm:pt modelId="{B55D6B48-CF63-434F-839F-901B0B1EA507}" type="pres">
      <dgm:prSet presAssocID="{F78C9A17-0D01-ED44-ADD0-1F8D869EAF39}" presName="connTx" presStyleLbl="parChTrans1D3" presStyleIdx="0" presStyleCnt="1"/>
      <dgm:spPr/>
      <dgm:t>
        <a:bodyPr/>
        <a:lstStyle/>
        <a:p>
          <a:endParaRPr lang="en-US"/>
        </a:p>
      </dgm:t>
    </dgm:pt>
    <dgm:pt modelId="{97973265-6140-9A4B-A82D-FD4AD7637CC2}" type="pres">
      <dgm:prSet presAssocID="{ACA6DB0E-365A-BC41-A748-5E6A8D09EBD1}" presName="root2" presStyleCnt="0"/>
      <dgm:spPr/>
      <dgm:t>
        <a:bodyPr/>
        <a:lstStyle/>
        <a:p>
          <a:endParaRPr lang="en-US"/>
        </a:p>
      </dgm:t>
    </dgm:pt>
    <dgm:pt modelId="{7DABB227-FE6C-4B4D-B463-BAB8BE8B5CAE}" type="pres">
      <dgm:prSet presAssocID="{ACA6DB0E-365A-BC41-A748-5E6A8D09EBD1}" presName="LevelTwoTextNode" presStyleLbl="node3" presStyleIdx="0" presStyleCnt="1">
        <dgm:presLayoutVars>
          <dgm:chPref val="3"/>
        </dgm:presLayoutVars>
      </dgm:prSet>
      <dgm:spPr/>
      <dgm:t>
        <a:bodyPr/>
        <a:lstStyle/>
        <a:p>
          <a:endParaRPr lang="en-US"/>
        </a:p>
      </dgm:t>
    </dgm:pt>
    <dgm:pt modelId="{C2DB7908-27F3-C444-98C6-F0E309B69DCA}" type="pres">
      <dgm:prSet presAssocID="{ACA6DB0E-365A-BC41-A748-5E6A8D09EBD1}" presName="level3hierChild" presStyleCnt="0"/>
      <dgm:spPr/>
      <dgm:t>
        <a:bodyPr/>
        <a:lstStyle/>
        <a:p>
          <a:endParaRPr lang="en-US"/>
        </a:p>
      </dgm:t>
    </dgm:pt>
    <dgm:pt modelId="{5B76621E-D097-C845-A459-671B46C37CF8}" type="pres">
      <dgm:prSet presAssocID="{B4997290-AD88-AE4C-BFC6-789E1A44526C}" presName="conn2-1" presStyleLbl="parChTrans1D4" presStyleIdx="0" presStyleCnt="3"/>
      <dgm:spPr/>
      <dgm:t>
        <a:bodyPr/>
        <a:lstStyle/>
        <a:p>
          <a:endParaRPr lang="en-US"/>
        </a:p>
      </dgm:t>
    </dgm:pt>
    <dgm:pt modelId="{2EF8041B-1956-0144-9289-70EF6E7426D0}" type="pres">
      <dgm:prSet presAssocID="{B4997290-AD88-AE4C-BFC6-789E1A44526C}" presName="connTx" presStyleLbl="parChTrans1D4" presStyleIdx="0" presStyleCnt="3"/>
      <dgm:spPr/>
      <dgm:t>
        <a:bodyPr/>
        <a:lstStyle/>
        <a:p>
          <a:endParaRPr lang="en-US"/>
        </a:p>
      </dgm:t>
    </dgm:pt>
    <dgm:pt modelId="{2D76A383-2591-1749-9162-DCDF31EE97DE}" type="pres">
      <dgm:prSet presAssocID="{9133AE6A-B9C8-594E-8353-7C2BB912D4A5}" presName="root2" presStyleCnt="0"/>
      <dgm:spPr/>
      <dgm:t>
        <a:bodyPr/>
        <a:lstStyle/>
        <a:p>
          <a:endParaRPr lang="en-US"/>
        </a:p>
      </dgm:t>
    </dgm:pt>
    <dgm:pt modelId="{89B15A2B-95C2-624A-8D04-7B8C1DE80450}" type="pres">
      <dgm:prSet presAssocID="{9133AE6A-B9C8-594E-8353-7C2BB912D4A5}" presName="LevelTwoTextNode" presStyleLbl="node4" presStyleIdx="0" presStyleCnt="3" custScaleY="163636">
        <dgm:presLayoutVars>
          <dgm:chPref val="3"/>
        </dgm:presLayoutVars>
      </dgm:prSet>
      <dgm:spPr/>
      <dgm:t>
        <a:bodyPr/>
        <a:lstStyle/>
        <a:p>
          <a:endParaRPr lang="en-US"/>
        </a:p>
      </dgm:t>
    </dgm:pt>
    <dgm:pt modelId="{52CCFCE0-0AFE-2E44-93B4-1D48E97C2BD7}" type="pres">
      <dgm:prSet presAssocID="{9133AE6A-B9C8-594E-8353-7C2BB912D4A5}" presName="level3hierChild" presStyleCnt="0"/>
      <dgm:spPr/>
      <dgm:t>
        <a:bodyPr/>
        <a:lstStyle/>
        <a:p>
          <a:endParaRPr lang="en-US"/>
        </a:p>
      </dgm:t>
    </dgm:pt>
    <dgm:pt modelId="{BD0BFA9E-186E-A248-ABC7-9F36374DF365}" type="pres">
      <dgm:prSet presAssocID="{806B0F2B-CF29-9843-8FE0-501CA2A4BF0F}" presName="conn2-1" presStyleLbl="parChTrans1D4" presStyleIdx="1" presStyleCnt="3"/>
      <dgm:spPr/>
      <dgm:t>
        <a:bodyPr/>
        <a:lstStyle/>
        <a:p>
          <a:endParaRPr lang="en-US"/>
        </a:p>
      </dgm:t>
    </dgm:pt>
    <dgm:pt modelId="{C2B59EB6-0D6E-9245-84F5-2C77F3AE609D}" type="pres">
      <dgm:prSet presAssocID="{806B0F2B-CF29-9843-8FE0-501CA2A4BF0F}" presName="connTx" presStyleLbl="parChTrans1D4" presStyleIdx="1" presStyleCnt="3"/>
      <dgm:spPr/>
      <dgm:t>
        <a:bodyPr/>
        <a:lstStyle/>
        <a:p>
          <a:endParaRPr lang="en-US"/>
        </a:p>
      </dgm:t>
    </dgm:pt>
    <dgm:pt modelId="{AA2C8B93-0B40-C148-9DE9-8C992DA9CF8D}" type="pres">
      <dgm:prSet presAssocID="{B7155592-1952-D844-9E5A-DEECD95A0A71}" presName="root2" presStyleCnt="0"/>
      <dgm:spPr/>
      <dgm:t>
        <a:bodyPr/>
        <a:lstStyle/>
        <a:p>
          <a:endParaRPr lang="en-US"/>
        </a:p>
      </dgm:t>
    </dgm:pt>
    <dgm:pt modelId="{94FBCB9D-5578-5744-9764-E10E427E0C2C}" type="pres">
      <dgm:prSet presAssocID="{B7155592-1952-D844-9E5A-DEECD95A0A71}" presName="LevelTwoTextNode" presStyleLbl="node4" presStyleIdx="1" presStyleCnt="3" custScaleY="163068">
        <dgm:presLayoutVars>
          <dgm:chPref val="3"/>
        </dgm:presLayoutVars>
      </dgm:prSet>
      <dgm:spPr/>
      <dgm:t>
        <a:bodyPr/>
        <a:lstStyle/>
        <a:p>
          <a:endParaRPr lang="en-US"/>
        </a:p>
      </dgm:t>
    </dgm:pt>
    <dgm:pt modelId="{6B04B139-6E5D-BD41-B2FD-2C1D689E6EFD}" type="pres">
      <dgm:prSet presAssocID="{B7155592-1952-D844-9E5A-DEECD95A0A71}" presName="level3hierChild" presStyleCnt="0"/>
      <dgm:spPr/>
      <dgm:t>
        <a:bodyPr/>
        <a:lstStyle/>
        <a:p>
          <a:endParaRPr lang="en-US"/>
        </a:p>
      </dgm:t>
    </dgm:pt>
    <dgm:pt modelId="{A3E1F609-2C31-364F-9270-E87B1E888BB4}" type="pres">
      <dgm:prSet presAssocID="{B8EEC171-858D-E843-A70B-291B0AEFF528}" presName="conn2-1" presStyleLbl="parChTrans1D4" presStyleIdx="2" presStyleCnt="3"/>
      <dgm:spPr/>
      <dgm:t>
        <a:bodyPr/>
        <a:lstStyle/>
        <a:p>
          <a:endParaRPr lang="en-US"/>
        </a:p>
      </dgm:t>
    </dgm:pt>
    <dgm:pt modelId="{2855ECE9-6D0A-F248-B3C2-50F22778A31C}" type="pres">
      <dgm:prSet presAssocID="{B8EEC171-858D-E843-A70B-291B0AEFF528}" presName="connTx" presStyleLbl="parChTrans1D4" presStyleIdx="2" presStyleCnt="3"/>
      <dgm:spPr/>
      <dgm:t>
        <a:bodyPr/>
        <a:lstStyle/>
        <a:p>
          <a:endParaRPr lang="en-US"/>
        </a:p>
      </dgm:t>
    </dgm:pt>
    <dgm:pt modelId="{B327C128-C71A-1548-9A1D-A0021C212594}" type="pres">
      <dgm:prSet presAssocID="{A6042DCE-0B9B-6C47-9200-DAAEC05D7576}" presName="root2" presStyleCnt="0"/>
      <dgm:spPr/>
      <dgm:t>
        <a:bodyPr/>
        <a:lstStyle/>
        <a:p>
          <a:endParaRPr lang="en-US"/>
        </a:p>
      </dgm:t>
    </dgm:pt>
    <dgm:pt modelId="{3E03525C-9EB0-AB41-B76A-3C3106D47744}" type="pres">
      <dgm:prSet presAssocID="{A6042DCE-0B9B-6C47-9200-DAAEC05D7576}" presName="LevelTwoTextNode" presStyleLbl="node4" presStyleIdx="2" presStyleCnt="3" custScaleY="171344">
        <dgm:presLayoutVars>
          <dgm:chPref val="3"/>
        </dgm:presLayoutVars>
      </dgm:prSet>
      <dgm:spPr/>
      <dgm:t>
        <a:bodyPr/>
        <a:lstStyle/>
        <a:p>
          <a:endParaRPr lang="en-US"/>
        </a:p>
      </dgm:t>
    </dgm:pt>
    <dgm:pt modelId="{F415906D-B658-B144-9D99-2C9B593B5A2C}" type="pres">
      <dgm:prSet presAssocID="{A6042DCE-0B9B-6C47-9200-DAAEC05D7576}" presName="level3hierChild" presStyleCnt="0"/>
      <dgm:spPr/>
      <dgm:t>
        <a:bodyPr/>
        <a:lstStyle/>
        <a:p>
          <a:endParaRPr lang="en-US"/>
        </a:p>
      </dgm:t>
    </dgm:pt>
  </dgm:ptLst>
  <dgm:cxnLst>
    <dgm:cxn modelId="{0BDBEBF0-3369-47B6-A3CC-21718F5BC83B}" type="presOf" srcId="{13C6FE4A-F74B-0143-A11D-C99CFC168ACD}" destId="{DCA47A1F-9190-434F-AAE3-6B15F82926AE}" srcOrd="1" destOrd="0" presId="urn:microsoft.com/office/officeart/2008/layout/HorizontalMultiLevelHierarchy"/>
    <dgm:cxn modelId="{2B44FB58-B3D5-470E-9E0F-3859CCEE120C}" type="presOf" srcId="{9133AE6A-B9C8-594E-8353-7C2BB912D4A5}" destId="{89B15A2B-95C2-624A-8D04-7B8C1DE80450}" srcOrd="0" destOrd="0" presId="urn:microsoft.com/office/officeart/2008/layout/HorizontalMultiLevelHierarchy"/>
    <dgm:cxn modelId="{806823BF-354B-8B41-B04F-1535FA908804}" srcId="{9EE279DC-8FFC-814B-9EF8-64904E40860E}" destId="{C1A61951-7E19-0242-BA97-01A73E9CAC78}" srcOrd="0" destOrd="0" parTransId="{53E99207-644B-A642-B80C-7BFE84F986B3}" sibTransId="{29A18A4E-EF66-4948-8101-A35514EF303B}"/>
    <dgm:cxn modelId="{8D17F346-98FB-47D7-AB99-BE7F1E4EA8BA}" type="presOf" srcId="{F78C9A17-0D01-ED44-ADD0-1F8D869EAF39}" destId="{B55D6B48-CF63-434F-839F-901B0B1EA507}" srcOrd="1" destOrd="0" presId="urn:microsoft.com/office/officeart/2008/layout/HorizontalMultiLevelHierarchy"/>
    <dgm:cxn modelId="{2CA2E06A-D19C-4AE1-B110-0D7CE143409B}" type="presOf" srcId="{A6042DCE-0B9B-6C47-9200-DAAEC05D7576}" destId="{3E03525C-9EB0-AB41-B76A-3C3106D47744}" srcOrd="0" destOrd="0" presId="urn:microsoft.com/office/officeart/2008/layout/HorizontalMultiLevelHierarchy"/>
    <dgm:cxn modelId="{50A40759-199A-48A7-BB96-5F9672E15A2F}" type="presOf" srcId="{E74B7D6A-BD90-F344-93FC-3FB6E22E5307}" destId="{FA71B730-D652-374B-BD6A-40C7CF2E59D4}" srcOrd="0" destOrd="0" presId="urn:microsoft.com/office/officeart/2008/layout/HorizontalMultiLevelHierarchy"/>
    <dgm:cxn modelId="{F5150EDF-6DE9-40C8-B26D-22EDEFC210CB}" type="presOf" srcId="{806B0F2B-CF29-9843-8FE0-501CA2A4BF0F}" destId="{BD0BFA9E-186E-A248-ABC7-9F36374DF365}" srcOrd="0" destOrd="0" presId="urn:microsoft.com/office/officeart/2008/layout/HorizontalMultiLevelHierarchy"/>
    <dgm:cxn modelId="{C71BB2A5-33E2-429F-8CE8-8BD7C35D97B5}" type="presOf" srcId="{11E1DECE-E233-5345-A04F-072150BA39E2}" destId="{C23DC1E0-6B9B-7742-8D72-3BA02ECA1AEF}" srcOrd="0" destOrd="0" presId="urn:microsoft.com/office/officeart/2008/layout/HorizontalMultiLevelHierarchy"/>
    <dgm:cxn modelId="{349CD388-D010-43E3-94F2-870C9CED6124}" type="presOf" srcId="{13C6FE4A-F74B-0143-A11D-C99CFC168ACD}" destId="{016A2C14-6793-C94A-B491-8C922D85C2AA}" srcOrd="0" destOrd="0" presId="urn:microsoft.com/office/officeart/2008/layout/HorizontalMultiLevelHierarchy"/>
    <dgm:cxn modelId="{9F525884-7AD2-46A0-9453-01A4B40F73AB}" type="presOf" srcId="{B4997290-AD88-AE4C-BFC6-789E1A44526C}" destId="{2EF8041B-1956-0144-9289-70EF6E7426D0}" srcOrd="1" destOrd="0" presId="urn:microsoft.com/office/officeart/2008/layout/HorizontalMultiLevelHierarchy"/>
    <dgm:cxn modelId="{748FBD7A-298D-4038-9952-E69711294031}" type="presOf" srcId="{9EE279DC-8FFC-814B-9EF8-64904E40860E}" destId="{81977320-B1CE-5F48-A50E-51DFABA2BFFC}" srcOrd="0" destOrd="0" presId="urn:microsoft.com/office/officeart/2008/layout/HorizontalMultiLevelHierarchy"/>
    <dgm:cxn modelId="{BBAF0E4F-5EC2-4DC6-9EA2-7DDE4F9B7ACC}" type="presOf" srcId="{806B0F2B-CF29-9843-8FE0-501CA2A4BF0F}" destId="{C2B59EB6-0D6E-9245-84F5-2C77F3AE609D}" srcOrd="1" destOrd="0" presId="urn:microsoft.com/office/officeart/2008/layout/HorizontalMultiLevelHierarchy"/>
    <dgm:cxn modelId="{33E7CBC6-6096-4991-8E31-F040BDA11C7E}" type="presOf" srcId="{F78C9A17-0D01-ED44-ADD0-1F8D869EAF39}" destId="{8B8BC723-D492-5D46-928E-D93B7FEB41B9}" srcOrd="0" destOrd="0" presId="urn:microsoft.com/office/officeart/2008/layout/HorizontalMultiLevelHierarchy"/>
    <dgm:cxn modelId="{92E16F70-BA57-42C8-9AFE-55DFDA554BC3}" type="presOf" srcId="{B4997290-AD88-AE4C-BFC6-789E1A44526C}" destId="{5B76621E-D097-C845-A459-671B46C37CF8}" srcOrd="0" destOrd="0" presId="urn:microsoft.com/office/officeart/2008/layout/HorizontalMultiLevelHierarchy"/>
    <dgm:cxn modelId="{9A914C8F-3F42-8840-B79C-F9080AF4F1F8}" srcId="{E74B7D6A-BD90-F344-93FC-3FB6E22E5307}" destId="{ACA6DB0E-365A-BC41-A748-5E6A8D09EBD1}" srcOrd="0" destOrd="0" parTransId="{F78C9A17-0D01-ED44-ADD0-1F8D869EAF39}" sibTransId="{17E347B7-66A3-AE44-BEAE-80DC4005B423}"/>
    <dgm:cxn modelId="{83CCFF57-9A06-E94B-AB76-14015590FC2E}" srcId="{C1A61951-7E19-0242-BA97-01A73E9CAC78}" destId="{E74B7D6A-BD90-F344-93FC-3FB6E22E5307}" srcOrd="1" destOrd="0" parTransId="{13C6FE4A-F74B-0143-A11D-C99CFC168ACD}" sibTransId="{6521DB45-0403-5C4E-A0B5-5CDEB3912BEC}"/>
    <dgm:cxn modelId="{F1DEB763-6887-DA42-BFEC-7DC1041E0DD0}" srcId="{ACA6DB0E-365A-BC41-A748-5E6A8D09EBD1}" destId="{9133AE6A-B9C8-594E-8353-7C2BB912D4A5}" srcOrd="0" destOrd="0" parTransId="{B4997290-AD88-AE4C-BFC6-789E1A44526C}" sibTransId="{1FA29BBC-8EC0-8349-A92E-5F0830690614}"/>
    <dgm:cxn modelId="{5CB254AE-8005-413A-AC5A-2F7D96C0A110}" type="presOf" srcId="{B8EEC171-858D-E843-A70B-291B0AEFF528}" destId="{A3E1F609-2C31-364F-9270-E87B1E888BB4}" srcOrd="0" destOrd="0" presId="urn:microsoft.com/office/officeart/2008/layout/HorizontalMultiLevelHierarchy"/>
    <dgm:cxn modelId="{F5F833E0-14F1-0747-87F6-36BEAD9AF965}" srcId="{ACA6DB0E-365A-BC41-A748-5E6A8D09EBD1}" destId="{A6042DCE-0B9B-6C47-9200-DAAEC05D7576}" srcOrd="2" destOrd="0" parTransId="{B8EEC171-858D-E843-A70B-291B0AEFF528}" sibTransId="{1882A64E-6F63-BB42-AA76-90CEFEA16AD1}"/>
    <dgm:cxn modelId="{9F10EDD7-D6B4-4971-BD37-384E76E03C5B}" type="presOf" srcId="{B8EEC171-858D-E843-A70B-291B0AEFF528}" destId="{2855ECE9-6D0A-F248-B3C2-50F22778A31C}" srcOrd="1" destOrd="0" presId="urn:microsoft.com/office/officeart/2008/layout/HorizontalMultiLevelHierarchy"/>
    <dgm:cxn modelId="{06FD30DC-4A90-4A06-8B3C-A4E740D6D253}" type="presOf" srcId="{ACA6DB0E-365A-BC41-A748-5E6A8D09EBD1}" destId="{7DABB227-FE6C-4B4D-B463-BAB8BE8B5CAE}" srcOrd="0" destOrd="0" presId="urn:microsoft.com/office/officeart/2008/layout/HorizontalMultiLevelHierarchy"/>
    <dgm:cxn modelId="{6A1F4765-47C4-4A56-A5B4-164804EA0A3D}" type="presOf" srcId="{B7155592-1952-D844-9E5A-DEECD95A0A71}" destId="{94FBCB9D-5578-5744-9764-E10E427E0C2C}" srcOrd="0" destOrd="0" presId="urn:microsoft.com/office/officeart/2008/layout/HorizontalMultiLevelHierarchy"/>
    <dgm:cxn modelId="{B9FBEF8D-5C7F-4CDD-97C6-B70DC0D14987}" type="presOf" srcId="{BD14D351-E7B3-8143-AC95-C22820BC4AB4}" destId="{DC37C55C-C547-A840-975D-8C855718D3A5}" srcOrd="0" destOrd="0" presId="urn:microsoft.com/office/officeart/2008/layout/HorizontalMultiLevelHierarchy"/>
    <dgm:cxn modelId="{F522C3E7-5A40-8942-862B-811CC7E82EE7}" srcId="{C1A61951-7E19-0242-BA97-01A73E9CAC78}" destId="{11E1DECE-E233-5345-A04F-072150BA39E2}" srcOrd="0" destOrd="0" parTransId="{BD14D351-E7B3-8143-AC95-C22820BC4AB4}" sibTransId="{C2FB579B-EE18-134B-BE4B-1A4F9FCF9404}"/>
    <dgm:cxn modelId="{D78BDF16-560E-4680-B91D-B1076AA8D673}" type="presOf" srcId="{C1A61951-7E19-0242-BA97-01A73E9CAC78}" destId="{E87E9DD7-7B53-934C-800D-D7813EB1FF91}" srcOrd="0" destOrd="0" presId="urn:microsoft.com/office/officeart/2008/layout/HorizontalMultiLevelHierarchy"/>
    <dgm:cxn modelId="{9700DD54-88A7-424B-9C20-8994068E9F06}" type="presOf" srcId="{BD14D351-E7B3-8143-AC95-C22820BC4AB4}" destId="{CE8C77FF-0CD6-744C-A43B-98EE8532B02B}" srcOrd="1" destOrd="0" presId="urn:microsoft.com/office/officeart/2008/layout/HorizontalMultiLevelHierarchy"/>
    <dgm:cxn modelId="{7D76FAEE-9541-7646-BB82-2751669085DF}" srcId="{ACA6DB0E-365A-BC41-A748-5E6A8D09EBD1}" destId="{B7155592-1952-D844-9E5A-DEECD95A0A71}" srcOrd="1" destOrd="0" parTransId="{806B0F2B-CF29-9843-8FE0-501CA2A4BF0F}" sibTransId="{9EDD5531-3109-0745-A234-4622BF443BAF}"/>
    <dgm:cxn modelId="{05D6D382-3D0F-46FE-B4A1-33486625178C}" type="presParOf" srcId="{81977320-B1CE-5F48-A50E-51DFABA2BFFC}" destId="{3470B834-A965-584F-9F24-0A5B0CF86951}" srcOrd="0" destOrd="0" presId="urn:microsoft.com/office/officeart/2008/layout/HorizontalMultiLevelHierarchy"/>
    <dgm:cxn modelId="{A1C7A2CD-1018-4BBA-987B-288DD676D636}" type="presParOf" srcId="{3470B834-A965-584F-9F24-0A5B0CF86951}" destId="{E87E9DD7-7B53-934C-800D-D7813EB1FF91}" srcOrd="0" destOrd="0" presId="urn:microsoft.com/office/officeart/2008/layout/HorizontalMultiLevelHierarchy"/>
    <dgm:cxn modelId="{235D0C1D-607B-414D-A3AC-255B26017FD3}" type="presParOf" srcId="{3470B834-A965-584F-9F24-0A5B0CF86951}" destId="{9C22ECA5-3AF4-EB4A-B625-87A7880353A7}" srcOrd="1" destOrd="0" presId="urn:microsoft.com/office/officeart/2008/layout/HorizontalMultiLevelHierarchy"/>
    <dgm:cxn modelId="{389829ED-EA23-4208-9F32-F4EAD5069F9A}" type="presParOf" srcId="{9C22ECA5-3AF4-EB4A-B625-87A7880353A7}" destId="{DC37C55C-C547-A840-975D-8C855718D3A5}" srcOrd="0" destOrd="0" presId="urn:microsoft.com/office/officeart/2008/layout/HorizontalMultiLevelHierarchy"/>
    <dgm:cxn modelId="{103108CF-EDBA-47D5-AA78-96136759BCC9}" type="presParOf" srcId="{DC37C55C-C547-A840-975D-8C855718D3A5}" destId="{CE8C77FF-0CD6-744C-A43B-98EE8532B02B}" srcOrd="0" destOrd="0" presId="urn:microsoft.com/office/officeart/2008/layout/HorizontalMultiLevelHierarchy"/>
    <dgm:cxn modelId="{B119A5C6-0A38-4E8F-99E5-B63B5F8B0264}" type="presParOf" srcId="{9C22ECA5-3AF4-EB4A-B625-87A7880353A7}" destId="{1E2E317B-4E3B-804E-BF01-D7DE63F78511}" srcOrd="1" destOrd="0" presId="urn:microsoft.com/office/officeart/2008/layout/HorizontalMultiLevelHierarchy"/>
    <dgm:cxn modelId="{BEB25F6E-82E3-4632-AED2-E47B212EA6D3}" type="presParOf" srcId="{1E2E317B-4E3B-804E-BF01-D7DE63F78511}" destId="{C23DC1E0-6B9B-7742-8D72-3BA02ECA1AEF}" srcOrd="0" destOrd="0" presId="urn:microsoft.com/office/officeart/2008/layout/HorizontalMultiLevelHierarchy"/>
    <dgm:cxn modelId="{9CBFCEA1-52B8-413B-B137-03D7BA305804}" type="presParOf" srcId="{1E2E317B-4E3B-804E-BF01-D7DE63F78511}" destId="{ED16237E-F1D6-6348-837E-3438D4E52B7C}" srcOrd="1" destOrd="0" presId="urn:microsoft.com/office/officeart/2008/layout/HorizontalMultiLevelHierarchy"/>
    <dgm:cxn modelId="{7E35B3A2-B813-47B8-866C-B7C38DC40ED0}" type="presParOf" srcId="{9C22ECA5-3AF4-EB4A-B625-87A7880353A7}" destId="{016A2C14-6793-C94A-B491-8C922D85C2AA}" srcOrd="2" destOrd="0" presId="urn:microsoft.com/office/officeart/2008/layout/HorizontalMultiLevelHierarchy"/>
    <dgm:cxn modelId="{1444A3EC-791E-4D0A-BC8F-F89D10868D77}" type="presParOf" srcId="{016A2C14-6793-C94A-B491-8C922D85C2AA}" destId="{DCA47A1F-9190-434F-AAE3-6B15F82926AE}" srcOrd="0" destOrd="0" presId="urn:microsoft.com/office/officeart/2008/layout/HorizontalMultiLevelHierarchy"/>
    <dgm:cxn modelId="{C01564B5-3CCE-4104-8FDA-1F59347A0EE2}" type="presParOf" srcId="{9C22ECA5-3AF4-EB4A-B625-87A7880353A7}" destId="{2E229186-CC88-8146-AA32-EEB3D918E894}" srcOrd="3" destOrd="0" presId="urn:microsoft.com/office/officeart/2008/layout/HorizontalMultiLevelHierarchy"/>
    <dgm:cxn modelId="{AA85C2D9-E249-4604-B7BA-B2CC73F3F079}" type="presParOf" srcId="{2E229186-CC88-8146-AA32-EEB3D918E894}" destId="{FA71B730-D652-374B-BD6A-40C7CF2E59D4}" srcOrd="0" destOrd="0" presId="urn:microsoft.com/office/officeart/2008/layout/HorizontalMultiLevelHierarchy"/>
    <dgm:cxn modelId="{E9F5F291-C098-43D6-8368-60A07B5091D0}" type="presParOf" srcId="{2E229186-CC88-8146-AA32-EEB3D918E894}" destId="{461D9E5F-9051-BC45-88FC-72645AF1B74A}" srcOrd="1" destOrd="0" presId="urn:microsoft.com/office/officeart/2008/layout/HorizontalMultiLevelHierarchy"/>
    <dgm:cxn modelId="{E16EA3AC-71E2-4A3F-9F11-5EBF439245AC}" type="presParOf" srcId="{461D9E5F-9051-BC45-88FC-72645AF1B74A}" destId="{8B8BC723-D492-5D46-928E-D93B7FEB41B9}" srcOrd="0" destOrd="0" presId="urn:microsoft.com/office/officeart/2008/layout/HorizontalMultiLevelHierarchy"/>
    <dgm:cxn modelId="{CEE5F8F6-F688-4B25-9EC3-7758D6C821CC}" type="presParOf" srcId="{8B8BC723-D492-5D46-928E-D93B7FEB41B9}" destId="{B55D6B48-CF63-434F-839F-901B0B1EA507}" srcOrd="0" destOrd="0" presId="urn:microsoft.com/office/officeart/2008/layout/HorizontalMultiLevelHierarchy"/>
    <dgm:cxn modelId="{FC014AFA-B28F-4A99-92C9-63F7A822BA58}" type="presParOf" srcId="{461D9E5F-9051-BC45-88FC-72645AF1B74A}" destId="{97973265-6140-9A4B-A82D-FD4AD7637CC2}" srcOrd="1" destOrd="0" presId="urn:microsoft.com/office/officeart/2008/layout/HorizontalMultiLevelHierarchy"/>
    <dgm:cxn modelId="{8BAB0B42-4D23-4E5E-B6D5-CDF1C31A631D}" type="presParOf" srcId="{97973265-6140-9A4B-A82D-FD4AD7637CC2}" destId="{7DABB227-FE6C-4B4D-B463-BAB8BE8B5CAE}" srcOrd="0" destOrd="0" presId="urn:microsoft.com/office/officeart/2008/layout/HorizontalMultiLevelHierarchy"/>
    <dgm:cxn modelId="{5811DCD7-AF3E-4766-8E22-0F4EBE560A6D}" type="presParOf" srcId="{97973265-6140-9A4B-A82D-FD4AD7637CC2}" destId="{C2DB7908-27F3-C444-98C6-F0E309B69DCA}" srcOrd="1" destOrd="0" presId="urn:microsoft.com/office/officeart/2008/layout/HorizontalMultiLevelHierarchy"/>
    <dgm:cxn modelId="{18DB4770-68CA-466E-A6C9-10F0A9639ED3}" type="presParOf" srcId="{C2DB7908-27F3-C444-98C6-F0E309B69DCA}" destId="{5B76621E-D097-C845-A459-671B46C37CF8}" srcOrd="0" destOrd="0" presId="urn:microsoft.com/office/officeart/2008/layout/HorizontalMultiLevelHierarchy"/>
    <dgm:cxn modelId="{EE5DE917-6D14-442A-99B5-86BA6E9BB172}" type="presParOf" srcId="{5B76621E-D097-C845-A459-671B46C37CF8}" destId="{2EF8041B-1956-0144-9289-70EF6E7426D0}" srcOrd="0" destOrd="0" presId="urn:microsoft.com/office/officeart/2008/layout/HorizontalMultiLevelHierarchy"/>
    <dgm:cxn modelId="{A03EA0F1-6B6E-4F2D-AF13-7157488756D4}" type="presParOf" srcId="{C2DB7908-27F3-C444-98C6-F0E309B69DCA}" destId="{2D76A383-2591-1749-9162-DCDF31EE97DE}" srcOrd="1" destOrd="0" presId="urn:microsoft.com/office/officeart/2008/layout/HorizontalMultiLevelHierarchy"/>
    <dgm:cxn modelId="{AA5A90C0-D909-44E4-9B98-D9FB9E2DBE38}" type="presParOf" srcId="{2D76A383-2591-1749-9162-DCDF31EE97DE}" destId="{89B15A2B-95C2-624A-8D04-7B8C1DE80450}" srcOrd="0" destOrd="0" presId="urn:microsoft.com/office/officeart/2008/layout/HorizontalMultiLevelHierarchy"/>
    <dgm:cxn modelId="{EF87C263-B52C-4855-AB9B-653CFA2050E9}" type="presParOf" srcId="{2D76A383-2591-1749-9162-DCDF31EE97DE}" destId="{52CCFCE0-0AFE-2E44-93B4-1D48E97C2BD7}" srcOrd="1" destOrd="0" presId="urn:microsoft.com/office/officeart/2008/layout/HorizontalMultiLevelHierarchy"/>
    <dgm:cxn modelId="{AE45195B-E4F9-42AD-99D4-7745C2922016}" type="presParOf" srcId="{C2DB7908-27F3-C444-98C6-F0E309B69DCA}" destId="{BD0BFA9E-186E-A248-ABC7-9F36374DF365}" srcOrd="2" destOrd="0" presId="urn:microsoft.com/office/officeart/2008/layout/HorizontalMultiLevelHierarchy"/>
    <dgm:cxn modelId="{9CA31916-4C9B-4EAB-9DF2-9F2E09FE90DB}" type="presParOf" srcId="{BD0BFA9E-186E-A248-ABC7-9F36374DF365}" destId="{C2B59EB6-0D6E-9245-84F5-2C77F3AE609D}" srcOrd="0" destOrd="0" presId="urn:microsoft.com/office/officeart/2008/layout/HorizontalMultiLevelHierarchy"/>
    <dgm:cxn modelId="{EC3CECDD-852C-456C-B3AB-57444DE851E8}" type="presParOf" srcId="{C2DB7908-27F3-C444-98C6-F0E309B69DCA}" destId="{AA2C8B93-0B40-C148-9DE9-8C992DA9CF8D}" srcOrd="3" destOrd="0" presId="urn:microsoft.com/office/officeart/2008/layout/HorizontalMultiLevelHierarchy"/>
    <dgm:cxn modelId="{6977B76D-6A3C-4B00-9FA8-51061BD865DB}" type="presParOf" srcId="{AA2C8B93-0B40-C148-9DE9-8C992DA9CF8D}" destId="{94FBCB9D-5578-5744-9764-E10E427E0C2C}" srcOrd="0" destOrd="0" presId="urn:microsoft.com/office/officeart/2008/layout/HorizontalMultiLevelHierarchy"/>
    <dgm:cxn modelId="{912BBBE6-634F-4BAC-ACE8-99AB1259ECB4}" type="presParOf" srcId="{AA2C8B93-0B40-C148-9DE9-8C992DA9CF8D}" destId="{6B04B139-6E5D-BD41-B2FD-2C1D689E6EFD}" srcOrd="1" destOrd="0" presId="urn:microsoft.com/office/officeart/2008/layout/HorizontalMultiLevelHierarchy"/>
    <dgm:cxn modelId="{4B55C1B2-8E2D-4BB3-8CB3-E098B4A77A20}" type="presParOf" srcId="{C2DB7908-27F3-C444-98C6-F0E309B69DCA}" destId="{A3E1F609-2C31-364F-9270-E87B1E888BB4}" srcOrd="4" destOrd="0" presId="urn:microsoft.com/office/officeart/2008/layout/HorizontalMultiLevelHierarchy"/>
    <dgm:cxn modelId="{347064D5-5C93-4707-BFD4-9D9B0C273C47}" type="presParOf" srcId="{A3E1F609-2C31-364F-9270-E87B1E888BB4}" destId="{2855ECE9-6D0A-F248-B3C2-50F22778A31C}" srcOrd="0" destOrd="0" presId="urn:microsoft.com/office/officeart/2008/layout/HorizontalMultiLevelHierarchy"/>
    <dgm:cxn modelId="{A633AC6F-A423-4C14-9D9E-BD7918A13CF8}" type="presParOf" srcId="{C2DB7908-27F3-C444-98C6-F0E309B69DCA}" destId="{B327C128-C71A-1548-9A1D-A0021C212594}" srcOrd="5" destOrd="0" presId="urn:microsoft.com/office/officeart/2008/layout/HorizontalMultiLevelHierarchy"/>
    <dgm:cxn modelId="{E41219DB-53C5-47C6-8051-2FF7289D4B58}" type="presParOf" srcId="{B327C128-C71A-1548-9A1D-A0021C212594}" destId="{3E03525C-9EB0-AB41-B76A-3C3106D47744}" srcOrd="0" destOrd="0" presId="urn:microsoft.com/office/officeart/2008/layout/HorizontalMultiLevelHierarchy"/>
    <dgm:cxn modelId="{8EEB3D23-723D-4225-A5C2-43A40BFF8081}" type="presParOf" srcId="{B327C128-C71A-1548-9A1D-A0021C212594}" destId="{F415906D-B658-B144-9D99-2C9B593B5A2C}" srcOrd="1" destOrd="0" presId="urn:microsoft.com/office/officeart/2008/layout/HorizontalMultiLevelHierarchy"/>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pitchFamily="34" charset="0"/>
              </a:defRPr>
            </a:lvl1pPr>
          </a:lstStyle>
          <a:p>
            <a:pPr>
              <a:defRPr/>
            </a:pPr>
            <a:fld id="{B1DECD65-076B-4135-89B3-F5F94C026F8D}" type="datetimeFigureOut">
              <a:rPr lang="en-US"/>
              <a:pPr>
                <a:defRPr/>
              </a:pPr>
              <a:t>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cs typeface="Arial" charset="0"/>
              </a:defRPr>
            </a:lvl1pPr>
          </a:lstStyle>
          <a:p>
            <a:pPr>
              <a:defRPr/>
            </a:pPr>
            <a:fld id="{F0CE0410-6ADC-4A90-AE73-103BD274997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ea typeface="ＭＳ Ｐゴシック" pitchFamily="34" charset="-128"/>
              </a:rPr>
              <a:t>Importance = Why</a:t>
            </a:r>
          </a:p>
        </p:txBody>
      </p:sp>
      <p:sp>
        <p:nvSpPr>
          <p:cNvPr id="49156" name="Slide Number Placeholder 3"/>
          <p:cNvSpPr>
            <a:spLocks noGrp="1"/>
          </p:cNvSpPr>
          <p:nvPr>
            <p:ph type="sldNum" sz="quarter" idx="5"/>
          </p:nvPr>
        </p:nvSpPr>
        <p:spPr bwMode="auto">
          <a:noFill/>
          <a:ln>
            <a:miter lim="800000"/>
            <a:headEnd/>
            <a:tailEnd/>
          </a:ln>
        </p:spPr>
        <p:txBody>
          <a:bodyPr/>
          <a:lstStyle/>
          <a:p>
            <a:fld id="{7A6D8844-11FB-4F51-B441-9FE8A2A399F8}" type="slidenum">
              <a:rPr lang="en-US" altLang="en-US"/>
              <a:pPr/>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ea typeface="ＭＳ Ｐゴシック" pitchFamily="34" charset="-128"/>
              </a:rPr>
              <a:t>The key feature of analytic epidemiology is a comparison group. The comparison group allows epidemiologists to compare the </a:t>
            </a:r>
            <a:r>
              <a:rPr lang="en-US" altLang="en-US" b="1" smtClean="0">
                <a:ea typeface="ＭＳ Ｐゴシック" pitchFamily="34" charset="-128"/>
              </a:rPr>
              <a:t>observed </a:t>
            </a:r>
            <a:r>
              <a:rPr lang="en-US" altLang="en-US" smtClean="0">
                <a:ea typeface="ＭＳ Ｐゴシック" pitchFamily="34" charset="-128"/>
              </a:rPr>
              <a:t>pattern among case-patients or a group of exposed persons with the </a:t>
            </a:r>
            <a:r>
              <a:rPr lang="en-US" altLang="en-US" b="1" smtClean="0">
                <a:ea typeface="ＭＳ Ｐゴシック" pitchFamily="34" charset="-128"/>
              </a:rPr>
              <a:t>expected </a:t>
            </a:r>
            <a:r>
              <a:rPr lang="en-US" altLang="en-US" smtClean="0">
                <a:ea typeface="ＭＳ Ｐゴシック" pitchFamily="34" charset="-128"/>
              </a:rPr>
              <a:t>pattern among noncases or unexposed persons.</a:t>
            </a:r>
          </a:p>
        </p:txBody>
      </p:sp>
      <p:sp>
        <p:nvSpPr>
          <p:cNvPr id="58372" name="Slide Number Placeholder 3"/>
          <p:cNvSpPr>
            <a:spLocks noGrp="1"/>
          </p:cNvSpPr>
          <p:nvPr>
            <p:ph type="sldNum" sz="quarter" idx="5"/>
          </p:nvPr>
        </p:nvSpPr>
        <p:spPr bwMode="auto">
          <a:noFill/>
          <a:ln>
            <a:miter lim="800000"/>
            <a:headEnd/>
            <a:tailEnd/>
          </a:ln>
        </p:spPr>
        <p:txBody>
          <a:bodyPr/>
          <a:lstStyle/>
          <a:p>
            <a:fld id="{F6A5C3D7-73FF-483E-A7F1-86A3AE49B229}" type="slidenum">
              <a:rPr lang="en-US" altLang="en-US"/>
              <a:pPr/>
              <a:t>35</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CAF2BAAA-B924-4494-B74F-10D7E6967A4C}" type="slidenum">
              <a:rPr lang="ar-SA" altLang="en-US"/>
              <a:pPr/>
              <a:t>37</a:t>
            </a:fld>
            <a:endParaRPr lang="ar-SA" altLang="en-US"/>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ar-SA" altLang="en-US" smtClean="0">
              <a:latin typeface="Arial"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5DA11F47-EFA2-4B01-BD31-740F6DFCAF66}" type="slidenum">
              <a:rPr lang="ar-SA" altLang="en-US"/>
              <a:pPr/>
              <a:t>38</a:t>
            </a:fld>
            <a:endParaRPr lang="ar-SA" altLang="en-US"/>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ar-SA" altLang="en-US"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ea typeface="ＭＳ Ｐゴシック" pitchFamily="34" charset="-128"/>
              </a:rPr>
              <a:t>Person/Time</a:t>
            </a:r>
            <a:r>
              <a:rPr lang="ar-SA" altLang="en-US" smtClean="0">
                <a:latin typeface="Arial" charset="0"/>
                <a:ea typeface="ＭＳ Ｐゴシック" pitchFamily="34" charset="-128"/>
              </a:rPr>
              <a:t>/</a:t>
            </a:r>
            <a:r>
              <a:rPr lang="en-US" altLang="en-US" smtClean="0">
                <a:ea typeface="ＭＳ Ｐゴシック" pitchFamily="34" charset="-128"/>
              </a:rPr>
              <a:t>Place</a:t>
            </a:r>
          </a:p>
        </p:txBody>
      </p:sp>
      <p:sp>
        <p:nvSpPr>
          <p:cNvPr id="50180" name="Slide Number Placeholder 3"/>
          <p:cNvSpPr>
            <a:spLocks noGrp="1"/>
          </p:cNvSpPr>
          <p:nvPr>
            <p:ph type="sldNum" sz="quarter" idx="5"/>
          </p:nvPr>
        </p:nvSpPr>
        <p:spPr bwMode="auto">
          <a:noFill/>
          <a:ln>
            <a:miter lim="800000"/>
            <a:headEnd/>
            <a:tailEnd/>
          </a:ln>
        </p:spPr>
        <p:txBody>
          <a:bodyPr/>
          <a:lstStyle/>
          <a:p>
            <a:fld id="{8BBD9D3D-A641-432C-BB56-B8B3D4BBFBCD}" type="slidenum">
              <a:rPr lang="en-US" altLang="en-US"/>
              <a:pPr/>
              <a:t>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4935C2D8-4B5E-4405-99F5-59AFDF611A83}" type="slidenum">
              <a:rPr lang="en-US" altLang="en-US"/>
              <a:pPr/>
              <a:t>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ea typeface="ＭＳ Ｐゴシック" pitchFamily="34" charset="-128"/>
              </a:rPr>
              <a:t>A case definition includes </a:t>
            </a:r>
            <a:r>
              <a:rPr lang="en-US" altLang="en-US" b="1" smtClean="0">
                <a:solidFill>
                  <a:srgbClr val="FFFF00"/>
                </a:solidFill>
                <a:ea typeface="ＭＳ Ｐゴシック" pitchFamily="34" charset="-128"/>
              </a:rPr>
              <a:t>clinical criteria and--particularly in the setting of an outbreak investigation--restrictions by time, place and person.</a:t>
            </a:r>
          </a:p>
          <a:p>
            <a:r>
              <a:rPr lang="en-US" altLang="en-US" smtClean="0">
                <a:ea typeface="ＭＳ Ｐゴシック" pitchFamily="34" charset="-128"/>
              </a:rPr>
              <a:t>Apply them consistently and without bias to all persons under investigation. </a:t>
            </a:r>
          </a:p>
          <a:p>
            <a:endParaRPr lang="en-US" altLang="en-US" smtClean="0">
              <a:ea typeface="ＭＳ Ｐゴシック" pitchFamily="34" charset="-128"/>
            </a:endParaRPr>
          </a:p>
        </p:txBody>
      </p:sp>
      <p:sp>
        <p:nvSpPr>
          <p:cNvPr id="52228" name="Slide Number Placeholder 3"/>
          <p:cNvSpPr>
            <a:spLocks noGrp="1"/>
          </p:cNvSpPr>
          <p:nvPr>
            <p:ph type="sldNum" sz="quarter" idx="5"/>
          </p:nvPr>
        </p:nvSpPr>
        <p:spPr bwMode="auto">
          <a:noFill/>
          <a:ln>
            <a:miter lim="800000"/>
            <a:headEnd/>
            <a:tailEnd/>
          </a:ln>
        </p:spPr>
        <p:txBody>
          <a:bodyPr/>
          <a:lstStyle/>
          <a:p>
            <a:fld id="{86ACDADE-7D91-4ED0-BB90-83D0A659F222}" type="slidenum">
              <a:rPr lang="en-US" altLang="en-US"/>
              <a:pPr/>
              <a:t>12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ea typeface="ＭＳ Ｐゴシック" pitchFamily="34" charset="-128"/>
              </a:rPr>
              <a:t>Define Epidemiology</a:t>
            </a:r>
          </a:p>
          <a:p>
            <a:r>
              <a:rPr lang="en-US" altLang="en-US" smtClean="0">
                <a:ea typeface="ＭＳ Ｐゴシック" pitchFamily="34" charset="-128"/>
              </a:rPr>
              <a:t>Characterize</a:t>
            </a:r>
          </a:p>
        </p:txBody>
      </p:sp>
      <p:sp>
        <p:nvSpPr>
          <p:cNvPr id="53252" name="Slide Number Placeholder 3"/>
          <p:cNvSpPr>
            <a:spLocks noGrp="1"/>
          </p:cNvSpPr>
          <p:nvPr>
            <p:ph type="sldNum" sz="quarter" idx="5"/>
          </p:nvPr>
        </p:nvSpPr>
        <p:spPr bwMode="auto">
          <a:noFill/>
          <a:ln>
            <a:miter lim="800000"/>
            <a:headEnd/>
            <a:tailEnd/>
          </a:ln>
        </p:spPr>
        <p:txBody>
          <a:bodyPr/>
          <a:lstStyle/>
          <a:p>
            <a:fld id="{0B394C73-93BC-4204-BC37-BEF489434724}" type="slidenum">
              <a:rPr lang="en-US" altLang="en-US"/>
              <a:pPr/>
              <a:t>17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D88C1859-D253-48C6-B964-FAD5A47891DA}" type="slidenum">
              <a:rPr lang="en-US" altLang="en-US"/>
              <a:pPr/>
              <a:t>18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99F3FBE3-5072-43DD-98DE-8D2AFCCF4018}" type="slidenum">
              <a:rPr lang="ar-SA" altLang="en-US"/>
              <a:pPr/>
              <a:t>24</a:t>
            </a:fld>
            <a:endParaRPr lang="ar-SA" alt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ar-SA" altLang="en-US" smtClean="0">
              <a:latin typeface="Arial"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853B5F88-6862-4BEC-A6D8-1F3124AC1684}" type="slidenum">
              <a:rPr lang="ar-SA" altLang="en-US"/>
              <a:pPr/>
              <a:t>26</a:t>
            </a:fld>
            <a:endParaRPr lang="ar-SA" alt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ar-SA" altLang="en-US" smtClean="0">
              <a:latin typeface="Arial"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a:lstStyle/>
          <a:p>
            <a:fld id="{B18D42E9-B4D5-4B73-99A4-D50105FA189B}" type="slidenum">
              <a:rPr lang="ar-SA" altLang="en-US"/>
              <a:pPr/>
              <a:t>28</a:t>
            </a:fld>
            <a:endParaRPr lang="ar-SA" alt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ar-SA" altLang="en-US"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5257800"/>
            <a:ext cx="5943600" cy="536575"/>
          </a:xfrm>
        </p:spPr>
        <p:txBody>
          <a:bodyPr>
            <a:normAutofit/>
          </a:bodyPr>
          <a:lstStyle>
            <a:lvl1pPr>
              <a:defRPr sz="3200" b="1">
                <a:solidFill>
                  <a:schemeClr val="bg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438400" y="5867400"/>
            <a:ext cx="4572000" cy="685800"/>
          </a:xfrm>
        </p:spPr>
        <p:txBody>
          <a:bodyPr>
            <a:normAutofit/>
          </a:bodyPr>
          <a:lstStyle>
            <a:lvl1pPr marL="0" indent="0" algn="ctr">
              <a:buNone/>
              <a:defRPr sz="2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711115D-DD77-4FC3-A8E9-F5F4AA6E44C2}" type="datetimeFigureOut">
              <a:rPr lang="en-US"/>
              <a:pPr>
                <a:defRPr/>
              </a:pPr>
              <a:t>11/4/2013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A27634C-2353-4BEB-B2E1-ABD744BD7FFE}"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ED6B1D-BE87-4F07-845F-D4C839CABFCB}" type="datetimeFigureOut">
              <a:rPr lang="en-US"/>
              <a:pPr>
                <a:defRPr/>
              </a:pPr>
              <a:t>11/4/2013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CC3718-7D18-46D1-805D-F40A64ACCDED}"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9D9BAF-0B61-4A07-9B41-FF826880A247}" type="datetimeFigureOut">
              <a:rPr lang="en-US"/>
              <a:pPr>
                <a:defRPr/>
              </a:pPr>
              <a:t>11/4/2013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F36A72-6914-4477-B763-D9F62A2DD650}"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atin typeface="Calibri" charset="0"/>
                <a:ea typeface="ＭＳ Ｐゴシック" charset="0"/>
                <a:cs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smtClean="0"/>
            </a:lvl1pPr>
          </a:lstStyle>
          <a:p>
            <a:pPr>
              <a:defRPr/>
            </a:pPr>
            <a:fld id="{70230B5C-E666-4DB8-BAFF-59444C9039EC}" type="slidenum">
              <a:rPr lang="ar-SA"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AA3E4-3BA5-44F0-B012-4CB02170264A}" type="datetimeFigureOut">
              <a:rPr lang="en-US"/>
              <a:pPr>
                <a:defRPr/>
              </a:pPr>
              <a:t>11/4/2013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6D8D8D-CEDE-4541-9F34-9EC4D2CCA06A}"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1BBCAE-03A4-4408-837E-A556D32F278E}" type="datetimeFigureOut">
              <a:rPr lang="en-US"/>
              <a:pPr>
                <a:defRPr/>
              </a:pPr>
              <a:t>11/4/2013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2F57C4-DF44-425A-AA1B-B3D1BAC387BE}"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38760FE-FBB9-4FA5-A268-4B84C75EF03F}" type="datetimeFigureOut">
              <a:rPr lang="en-US"/>
              <a:pPr>
                <a:defRPr/>
              </a:pPr>
              <a:t>11/4/2013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9D1861-6F12-4F74-9CFF-B1D0C6AF7A9D}"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EED9A7E-711D-4ECC-936E-DC97A355698E}" type="datetimeFigureOut">
              <a:rPr lang="en-US"/>
              <a:pPr>
                <a:defRPr/>
              </a:pPr>
              <a:t>11/4/2013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96A96F2-166A-4BCE-8C77-774B2EB4CED5}"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D4B63A-F220-48BF-AC26-7DD2C26618AC}" type="datetimeFigureOut">
              <a:rPr lang="en-US"/>
              <a:pPr>
                <a:defRPr/>
              </a:pPr>
              <a:t>11/4/2013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8E1FF3-D2D8-46FA-BA8C-B6563A36485B}"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6FD621-1AF3-42C6-9BA4-A72393A71C76}" type="datetimeFigureOut">
              <a:rPr lang="en-US"/>
              <a:pPr>
                <a:defRPr/>
              </a:pPr>
              <a:t>11/4/2013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0358613-6A49-451A-B1FA-111353FB2DD7}"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8F2692-B83F-4A37-AE3E-B5D535827035}" type="datetimeFigureOut">
              <a:rPr lang="en-US"/>
              <a:pPr>
                <a:defRPr/>
              </a:pPr>
              <a:t>11/4/2013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4936D1-F54A-49DD-B875-E475BC177C96}"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A8A2EA-13F2-43CB-9B25-9AFEB76F2F56}" type="datetimeFigureOut">
              <a:rPr lang="en-US"/>
              <a:pPr>
                <a:defRPr/>
              </a:pPr>
              <a:t>11/4/2013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E3EBD7-5265-4F91-B5F6-52EBDA830015}"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6629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95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latin typeface="Calibri" pitchFamily="34" charset="0"/>
                <a:cs typeface="Arial" pitchFamily="34" charset="0"/>
              </a:defRPr>
            </a:lvl1pPr>
          </a:lstStyle>
          <a:p>
            <a:pPr>
              <a:defRPr/>
            </a:pPr>
            <a:fld id="{EDBED862-7CF9-4C83-9E64-7329D4446F5D}" type="datetimeFigureOut">
              <a:rPr lang="en-US"/>
              <a:pPr>
                <a:defRPr/>
              </a:pPr>
              <a:t>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FFFFFF"/>
                </a:solidFill>
                <a:latin typeface="Calibri" pitchFamily="34" charset="0"/>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latin typeface="Calibri" pitchFamily="34" charset="0"/>
                <a:cs typeface="Arial" charset="0"/>
              </a:defRPr>
            </a:lvl1pPr>
          </a:lstStyle>
          <a:p>
            <a:pPr>
              <a:defRPr/>
            </a:pPr>
            <a:fld id="{ED30C1BA-F1AB-4799-9ED5-F6FC3BAF2DD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45"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6" r:id="rId12"/>
  </p:sldLayoutIdLst>
  <p:txStyles>
    <p:titleStyle>
      <a:lvl1pPr algn="ctr" rtl="0" eaLnBrk="0" fontAlgn="base" hangingPunct="0">
        <a:spcBef>
          <a:spcPct val="0"/>
        </a:spcBef>
        <a:spcAft>
          <a:spcPct val="0"/>
        </a:spcAft>
        <a:defRPr sz="4000" kern="1200">
          <a:solidFill>
            <a:srgbClr val="000000"/>
          </a:solidFill>
          <a:latin typeface="Tahoma" pitchFamily="34" charset="0"/>
          <a:ea typeface="ＭＳ Ｐゴシック" charset="0"/>
          <a:cs typeface="Tahoma" pitchFamily="34" charset="0"/>
        </a:defRPr>
      </a:lvl1pPr>
      <a:lvl2pPr algn="ctr" rtl="0" eaLnBrk="0" fontAlgn="base" hangingPunct="0">
        <a:spcBef>
          <a:spcPct val="0"/>
        </a:spcBef>
        <a:spcAft>
          <a:spcPct val="0"/>
        </a:spcAft>
        <a:defRPr sz="4000">
          <a:solidFill>
            <a:srgbClr val="000000"/>
          </a:solidFill>
          <a:latin typeface="Tahoma" pitchFamily="112" charset="0"/>
          <a:ea typeface="ＭＳ Ｐゴシック" charset="0"/>
          <a:cs typeface="Tahoma" pitchFamily="112" charset="0"/>
        </a:defRPr>
      </a:lvl2pPr>
      <a:lvl3pPr algn="ctr" rtl="0" eaLnBrk="0" fontAlgn="base" hangingPunct="0">
        <a:spcBef>
          <a:spcPct val="0"/>
        </a:spcBef>
        <a:spcAft>
          <a:spcPct val="0"/>
        </a:spcAft>
        <a:defRPr sz="4000">
          <a:solidFill>
            <a:srgbClr val="000000"/>
          </a:solidFill>
          <a:latin typeface="Tahoma" pitchFamily="112" charset="0"/>
          <a:ea typeface="ＭＳ Ｐゴシック" charset="0"/>
          <a:cs typeface="Tahoma" pitchFamily="112" charset="0"/>
        </a:defRPr>
      </a:lvl3pPr>
      <a:lvl4pPr algn="ctr" rtl="0" eaLnBrk="0" fontAlgn="base" hangingPunct="0">
        <a:spcBef>
          <a:spcPct val="0"/>
        </a:spcBef>
        <a:spcAft>
          <a:spcPct val="0"/>
        </a:spcAft>
        <a:defRPr sz="4000">
          <a:solidFill>
            <a:srgbClr val="000000"/>
          </a:solidFill>
          <a:latin typeface="Tahoma" pitchFamily="112" charset="0"/>
          <a:ea typeface="ＭＳ Ｐゴシック" charset="0"/>
          <a:cs typeface="Tahoma" pitchFamily="112" charset="0"/>
        </a:defRPr>
      </a:lvl4pPr>
      <a:lvl5pPr algn="ctr" rtl="0" eaLnBrk="0" fontAlgn="base" hangingPunct="0">
        <a:spcBef>
          <a:spcPct val="0"/>
        </a:spcBef>
        <a:spcAft>
          <a:spcPct val="0"/>
        </a:spcAft>
        <a:defRPr sz="4000">
          <a:solidFill>
            <a:srgbClr val="000000"/>
          </a:solidFill>
          <a:latin typeface="Tahoma" pitchFamily="112" charset="0"/>
          <a:ea typeface="ＭＳ Ｐゴシック" charset="0"/>
          <a:cs typeface="Tahoma" pitchFamily="112" charset="0"/>
        </a:defRPr>
      </a:lvl5pPr>
      <a:lvl6pPr marL="457200" algn="ctr" rtl="0" eaLnBrk="1" fontAlgn="base" hangingPunct="1">
        <a:spcBef>
          <a:spcPct val="0"/>
        </a:spcBef>
        <a:spcAft>
          <a:spcPct val="0"/>
        </a:spcAft>
        <a:defRPr sz="4000">
          <a:solidFill>
            <a:srgbClr val="000000"/>
          </a:solidFill>
          <a:latin typeface="Tahoma" pitchFamily="112" charset="0"/>
          <a:cs typeface="Tahoma" pitchFamily="112" charset="0"/>
        </a:defRPr>
      </a:lvl6pPr>
      <a:lvl7pPr marL="914400" algn="ctr" rtl="0" eaLnBrk="1" fontAlgn="base" hangingPunct="1">
        <a:spcBef>
          <a:spcPct val="0"/>
        </a:spcBef>
        <a:spcAft>
          <a:spcPct val="0"/>
        </a:spcAft>
        <a:defRPr sz="4000">
          <a:solidFill>
            <a:srgbClr val="000000"/>
          </a:solidFill>
          <a:latin typeface="Tahoma" pitchFamily="112" charset="0"/>
          <a:cs typeface="Tahoma" pitchFamily="112" charset="0"/>
        </a:defRPr>
      </a:lvl7pPr>
      <a:lvl8pPr marL="1371600" algn="ctr" rtl="0" eaLnBrk="1" fontAlgn="base" hangingPunct="1">
        <a:spcBef>
          <a:spcPct val="0"/>
        </a:spcBef>
        <a:spcAft>
          <a:spcPct val="0"/>
        </a:spcAft>
        <a:defRPr sz="4000">
          <a:solidFill>
            <a:srgbClr val="000000"/>
          </a:solidFill>
          <a:latin typeface="Tahoma" pitchFamily="112" charset="0"/>
          <a:cs typeface="Tahoma" pitchFamily="112" charset="0"/>
        </a:defRPr>
      </a:lvl8pPr>
      <a:lvl9pPr marL="1828800" algn="ctr" rtl="0" eaLnBrk="1" fontAlgn="base" hangingPunct="1">
        <a:spcBef>
          <a:spcPct val="0"/>
        </a:spcBef>
        <a:spcAft>
          <a:spcPct val="0"/>
        </a:spcAft>
        <a:defRPr sz="4000">
          <a:solidFill>
            <a:srgbClr val="000000"/>
          </a:solidFill>
          <a:latin typeface="Tahoma" pitchFamily="112" charset="0"/>
          <a:cs typeface="Tahoma" pitchFamily="112"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000" kern="1200">
          <a:solidFill>
            <a:schemeClr val="bg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000" kern="1200">
          <a:solidFill>
            <a:schemeClr val="bg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cdc.gov/epicasestudies/computer_salmonella.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676400" y="1066800"/>
            <a:ext cx="5943600" cy="765175"/>
          </a:xfrm>
          <a:solidFill>
            <a:schemeClr val="bg2"/>
          </a:solidFill>
        </p:spPr>
        <p:txBody>
          <a:bodyPr/>
          <a:lstStyle/>
          <a:p>
            <a:pPr eaLnBrk="1" hangingPunct="1"/>
            <a:r>
              <a:rPr lang="en-US" altLang="en-US" sz="4400" smtClean="0">
                <a:latin typeface="Footlight MT Light" pitchFamily="18" charset="0"/>
                <a:ea typeface="ＭＳ Ｐゴシック" pitchFamily="34" charset="-128"/>
              </a:rPr>
              <a:t>Outbreak Investigation</a:t>
            </a:r>
          </a:p>
        </p:txBody>
      </p:sp>
      <p:sp>
        <p:nvSpPr>
          <p:cNvPr id="5123" name="Subtitle 2"/>
          <p:cNvSpPr>
            <a:spLocks noGrp="1"/>
          </p:cNvSpPr>
          <p:nvPr>
            <p:ph type="subTitle" idx="1"/>
          </p:nvPr>
        </p:nvSpPr>
        <p:spPr>
          <a:xfrm>
            <a:off x="1143000" y="4953000"/>
            <a:ext cx="7162800" cy="1295400"/>
          </a:xfrm>
        </p:spPr>
        <p:txBody>
          <a:bodyPr>
            <a:normAutofit fontScale="85000" lnSpcReduction="20000"/>
          </a:bodyPr>
          <a:lstStyle/>
          <a:p>
            <a:pPr eaLnBrk="1" hangingPunct="1">
              <a:defRPr/>
            </a:pPr>
            <a:r>
              <a:rPr lang="en-US" altLang="en-US" sz="2400" dirty="0" err="1" smtClean="0">
                <a:latin typeface="Footlight MT Light" pitchFamily="18" charset="0"/>
                <a:ea typeface="ＭＳ Ｐゴシック" pitchFamily="34" charset="-128"/>
                <a:cs typeface="Arial" charset="0"/>
              </a:rPr>
              <a:t>Dr</a:t>
            </a:r>
            <a:r>
              <a:rPr lang="en-US" altLang="en-US" sz="2400" dirty="0" smtClean="0">
                <a:latin typeface="Footlight MT Light" pitchFamily="18" charset="0"/>
                <a:ea typeface="ＭＳ Ｐゴシック" pitchFamily="34" charset="-128"/>
                <a:cs typeface="Arial" charset="0"/>
              </a:rPr>
              <a:t> </a:t>
            </a:r>
            <a:r>
              <a:rPr lang="en-US" altLang="en-US" sz="2400" dirty="0" err="1" smtClean="0">
                <a:latin typeface="Footlight MT Light" pitchFamily="18" charset="0"/>
                <a:ea typeface="ＭＳ Ｐゴシック" pitchFamily="34" charset="-128"/>
                <a:cs typeface="Arial" charset="0"/>
              </a:rPr>
              <a:t>Afzal</a:t>
            </a:r>
            <a:r>
              <a:rPr lang="en-US" altLang="en-US" sz="2400" dirty="0" smtClean="0">
                <a:latin typeface="Footlight MT Light" pitchFamily="18" charset="0"/>
                <a:ea typeface="ＭＳ Ｐゴシック" pitchFamily="34" charset="-128"/>
                <a:cs typeface="Arial" charset="0"/>
              </a:rPr>
              <a:t> </a:t>
            </a:r>
            <a:r>
              <a:rPr lang="en-US" altLang="en-US" sz="2400" dirty="0" err="1" smtClean="0">
                <a:latin typeface="Footlight MT Light" pitchFamily="18" charset="0"/>
                <a:ea typeface="ＭＳ Ｐゴシック" pitchFamily="34" charset="-128"/>
                <a:cs typeface="Arial" charset="0"/>
              </a:rPr>
              <a:t>Mahmood</a:t>
            </a:r>
            <a:r>
              <a:rPr lang="en-US" altLang="en-US" sz="2400" smtClean="0">
                <a:latin typeface="Footlight MT Light" pitchFamily="18" charset="0"/>
                <a:ea typeface="ＭＳ Ｐゴシック" pitchFamily="34" charset="-128"/>
                <a:cs typeface="Arial" charset="0"/>
              </a:rPr>
              <a:t> &amp; </a:t>
            </a:r>
            <a:r>
              <a:rPr lang="en-US" altLang="en-US" sz="2400" dirty="0" smtClean="0">
                <a:latin typeface="Footlight MT Light" pitchFamily="18" charset="0"/>
                <a:ea typeface="ＭＳ Ｐゴシック" pitchFamily="34" charset="-128"/>
                <a:cs typeface="Arial" charset="0"/>
              </a:rPr>
              <a:t>Dr. </a:t>
            </a:r>
            <a:r>
              <a:rPr lang="en-US" altLang="en-US" sz="2400" dirty="0" err="1" smtClean="0">
                <a:latin typeface="Footlight MT Light" pitchFamily="18" charset="0"/>
                <a:ea typeface="ＭＳ Ｐゴシック" pitchFamily="34" charset="-128"/>
                <a:cs typeface="Arial" charset="0"/>
              </a:rPr>
              <a:t>Hafsa</a:t>
            </a:r>
            <a:r>
              <a:rPr lang="en-US" altLang="en-US" sz="2400" dirty="0" smtClean="0">
                <a:latin typeface="Footlight MT Light" pitchFamily="18" charset="0"/>
                <a:ea typeface="ＭＳ Ｐゴシック" pitchFamily="34" charset="-128"/>
                <a:cs typeface="Arial" charset="0"/>
              </a:rPr>
              <a:t> </a:t>
            </a:r>
            <a:r>
              <a:rPr lang="en-US" altLang="en-US" sz="2400" dirty="0" err="1" smtClean="0">
                <a:latin typeface="Footlight MT Light" pitchFamily="18" charset="0"/>
                <a:ea typeface="ＭＳ Ｐゴシック" pitchFamily="34" charset="-128"/>
                <a:cs typeface="Arial" charset="0"/>
              </a:rPr>
              <a:t>Raheel</a:t>
            </a:r>
            <a:endParaRPr lang="en-US" altLang="en-US" sz="2400" dirty="0" smtClean="0">
              <a:latin typeface="Footlight MT Light" pitchFamily="18" charset="0"/>
              <a:ea typeface="ＭＳ Ｐゴシック" pitchFamily="34" charset="-128"/>
              <a:cs typeface="Arial" charset="0"/>
            </a:endParaRPr>
          </a:p>
          <a:p>
            <a:pPr eaLnBrk="1" hangingPunct="1">
              <a:defRPr/>
            </a:pPr>
            <a:r>
              <a:rPr lang="en-US" altLang="en-US" sz="2400" dirty="0" smtClean="0">
                <a:latin typeface="Footlight MT Light" pitchFamily="18" charset="0"/>
                <a:ea typeface="ＭＳ Ｐゴシック" pitchFamily="34" charset="-128"/>
                <a:cs typeface="Arial" charset="0"/>
              </a:rPr>
              <a:t>Department of Family &amp; Community Medicine</a:t>
            </a:r>
          </a:p>
          <a:p>
            <a:pPr eaLnBrk="1" hangingPunct="1">
              <a:defRPr/>
            </a:pPr>
            <a:r>
              <a:rPr lang="en-US" altLang="en-US" sz="2400" dirty="0" smtClean="0">
                <a:latin typeface="Footlight MT Light" pitchFamily="18" charset="0"/>
                <a:ea typeface="ＭＳ Ｐゴシック" pitchFamily="34" charset="-128"/>
                <a:cs typeface="Arial" charset="0"/>
              </a:rPr>
              <a:t>2013</a:t>
            </a:r>
          </a:p>
          <a:p>
            <a:pPr eaLnBrk="1" hangingPunct="1">
              <a:defRPr/>
            </a:pPr>
            <a:r>
              <a:rPr lang="en-US" altLang="en-US" sz="2400" dirty="0" smtClean="0">
                <a:latin typeface="Footlight MT Light" pitchFamily="18" charset="0"/>
                <a:ea typeface="ＭＳ Ｐゴシック" pitchFamily="34" charset="-128"/>
                <a:cs typeface="Arial" charset="0"/>
              </a:rPr>
              <a:t>Acknowledgement: </a:t>
            </a:r>
            <a:r>
              <a:rPr lang="en-US" altLang="en-US" sz="2400" dirty="0">
                <a:latin typeface="Footlight MT Light" pitchFamily="18" charset="0"/>
                <a:ea typeface="ＭＳ Ｐゴシック" pitchFamily="34" charset="-128"/>
                <a:cs typeface="Arial" charset="0"/>
              </a:rPr>
              <a:t>Prof. </a:t>
            </a:r>
            <a:r>
              <a:rPr lang="en-US" altLang="en-US" sz="2400" dirty="0" err="1">
                <a:latin typeface="Footlight MT Light" pitchFamily="18" charset="0"/>
                <a:ea typeface="ＭＳ Ｐゴシック" pitchFamily="34" charset="-128"/>
                <a:cs typeface="Arial" charset="0"/>
              </a:rPr>
              <a:t>Ashry</a:t>
            </a:r>
            <a:r>
              <a:rPr lang="en-US" altLang="en-US" sz="2400" dirty="0">
                <a:latin typeface="Footlight MT Light" pitchFamily="18" charset="0"/>
                <a:ea typeface="ＭＳ Ｐゴシック" pitchFamily="34" charset="-128"/>
                <a:cs typeface="Arial" charset="0"/>
              </a:rPr>
              <a:t> Gad </a:t>
            </a:r>
            <a:endParaRPr lang="en-US" altLang="en-US" sz="2400" dirty="0" smtClean="0">
              <a:latin typeface="Footlight MT Light" pitchFamily="18" charset="0"/>
              <a:ea typeface="ＭＳ Ｐゴシック" pitchFamily="34" charset="-128"/>
              <a:cs typeface="Arial" charset="0"/>
            </a:endParaRPr>
          </a:p>
        </p:txBody>
      </p:sp>
      <p:pic>
        <p:nvPicPr>
          <p:cNvPr id="4" name="Picture 3"/>
          <p:cNvPicPr/>
          <p:nvPr/>
        </p:nvPicPr>
        <p:blipFill>
          <a:blip r:embed="rId2" cstate="print"/>
          <a:srcRect/>
          <a:stretch>
            <a:fillRect/>
          </a:stretch>
        </p:blipFill>
        <p:spPr bwMode="auto">
          <a:xfrm>
            <a:off x="152400" y="152400"/>
            <a:ext cx="13716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95400"/>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152400"/>
            <a:ext cx="7213600" cy="838200"/>
          </a:xfrm>
        </p:spPr>
        <p:txBody>
          <a:bodyPr/>
          <a:lstStyle/>
          <a:p>
            <a:r>
              <a:rPr lang="en-US" altLang="en-US" sz="3600" smtClean="0">
                <a:ea typeface="ＭＳ Ｐゴシック" pitchFamily="34" charset="-128"/>
              </a:rPr>
              <a:t>Step 4 (a): </a:t>
            </a:r>
            <a:br>
              <a:rPr lang="en-US" altLang="en-US" sz="3600" smtClean="0">
                <a:ea typeface="ＭＳ Ｐゴシック" pitchFamily="34" charset="-128"/>
              </a:rPr>
            </a:br>
            <a:r>
              <a:rPr lang="en-US" altLang="en-US" sz="3600" smtClean="0">
                <a:ea typeface="ＭＳ Ｐゴシック" pitchFamily="34" charset="-128"/>
              </a:rPr>
              <a:t>What is a Case Definition?</a:t>
            </a:r>
          </a:p>
        </p:txBody>
      </p:sp>
      <p:sp>
        <p:nvSpPr>
          <p:cNvPr id="3" name="Content Placeholder 2"/>
          <p:cNvSpPr>
            <a:spLocks noGrp="1"/>
          </p:cNvSpPr>
          <p:nvPr>
            <p:ph idx="1"/>
          </p:nvPr>
        </p:nvSpPr>
        <p:spPr/>
        <p:txBody>
          <a:bodyPr/>
          <a:lstStyle/>
          <a:p>
            <a:pPr marL="0" indent="0" algn="ctr">
              <a:buFont typeface="Arial" charset="0"/>
              <a:buNone/>
              <a:defRPr/>
            </a:pPr>
            <a:endParaRPr lang="en-US" dirty="0" smtClean="0"/>
          </a:p>
          <a:p>
            <a:pPr marL="0" indent="0" algn="ctr">
              <a:buFont typeface="Arial" charset="0"/>
              <a:buNone/>
              <a:defRPr/>
            </a:pPr>
            <a:endParaRPr lang="en-US" sz="4000" dirty="0" smtClean="0"/>
          </a:p>
          <a:p>
            <a:pPr marL="0" indent="0" algn="ctr">
              <a:buFont typeface="Arial" charset="0"/>
              <a:buNone/>
              <a:defRPr/>
            </a:pPr>
            <a:r>
              <a:rPr lang="en-US" sz="4000" dirty="0" smtClean="0"/>
              <a:t>A </a:t>
            </a:r>
            <a:r>
              <a:rPr lang="en-US" sz="4000" u="sng" dirty="0" smtClean="0"/>
              <a:t>standard set of criteria</a:t>
            </a:r>
            <a:r>
              <a:rPr lang="en-US" sz="4000" dirty="0" smtClean="0"/>
              <a:t> for deciding whether an individual should be classified as having the health condition of interest.</a:t>
            </a:r>
          </a:p>
          <a:p>
            <a:pPr>
              <a:defRPr/>
            </a:pPr>
            <a:endParaRPr lang="en-US"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3200" smtClean="0">
                <a:ea typeface="ＭＳ Ｐゴシック" pitchFamily="34" charset="-128"/>
              </a:rPr>
              <a:t>Step 4 (a): </a:t>
            </a:r>
            <a:br>
              <a:rPr lang="en-US" altLang="en-US" sz="3200" smtClean="0">
                <a:ea typeface="ＭＳ Ｐゴシック" pitchFamily="34" charset="-128"/>
              </a:rPr>
            </a:br>
            <a:r>
              <a:rPr lang="en-US" altLang="en-US" sz="3200" smtClean="0">
                <a:ea typeface="ＭＳ Ｐゴシック" pitchFamily="34" charset="-128"/>
              </a:rPr>
              <a:t>Components of a Case Definition </a:t>
            </a:r>
          </a:p>
        </p:txBody>
      </p:sp>
      <p:graphicFrame>
        <p:nvGraphicFramePr>
          <p:cNvPr id="6" name="Content Placeholder 5"/>
          <p:cNvGraphicFramePr>
            <a:graphicFrameLocks noGrp="1"/>
          </p:cNvGraphicFramePr>
          <p:nvPr>
            <p:ph idx="1"/>
          </p:nvPr>
        </p:nvGraphicFramePr>
        <p:xfrm>
          <a:off x="457200" y="1295400"/>
          <a:ext cx="8077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4" name="TextBox 6"/>
          <p:cNvSpPr txBox="1">
            <a:spLocks noChangeArrowheads="1"/>
          </p:cNvSpPr>
          <p:nvPr/>
        </p:nvSpPr>
        <p:spPr bwMode="auto">
          <a:xfrm rot="-3243564">
            <a:off x="4662488" y="3498850"/>
            <a:ext cx="2667000" cy="831850"/>
          </a:xfrm>
          <a:prstGeom prst="rect">
            <a:avLst/>
          </a:prstGeom>
          <a:noFill/>
          <a:ln w="9525">
            <a:noFill/>
            <a:miter lim="800000"/>
            <a:headEnd/>
            <a:tailEnd/>
          </a:ln>
        </p:spPr>
        <p:txBody>
          <a:bodyPr>
            <a:spAutoFit/>
          </a:bodyPr>
          <a:lstStyle/>
          <a:p>
            <a:pPr algn="ctr" eaLnBrk="1" hangingPunct="1"/>
            <a:r>
              <a:rPr lang="en-US" altLang="en-US" sz="4800"/>
              <a:t>Criteria</a:t>
            </a:r>
          </a:p>
        </p:txBody>
      </p:sp>
      <p:sp>
        <p:nvSpPr>
          <p:cNvPr id="15365" name="TextBox 8"/>
          <p:cNvSpPr txBox="1">
            <a:spLocks noChangeArrowheads="1"/>
          </p:cNvSpPr>
          <p:nvPr/>
        </p:nvSpPr>
        <p:spPr bwMode="auto">
          <a:xfrm rot="3168527">
            <a:off x="1632744" y="3488532"/>
            <a:ext cx="2667000" cy="830262"/>
          </a:xfrm>
          <a:prstGeom prst="rect">
            <a:avLst/>
          </a:prstGeom>
          <a:noFill/>
          <a:ln w="9525">
            <a:noFill/>
            <a:miter lim="800000"/>
            <a:headEnd/>
            <a:tailEnd/>
          </a:ln>
        </p:spPr>
        <p:txBody>
          <a:bodyPr>
            <a:spAutoFit/>
          </a:bodyPr>
          <a:lstStyle/>
          <a:p>
            <a:pPr algn="ctr" eaLnBrk="1" hangingPunct="1"/>
            <a:r>
              <a:rPr lang="en-US" altLang="en-US" sz="4800"/>
              <a:t>Clinical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6629400" cy="609600"/>
          </a:xfrm>
        </p:spPr>
        <p:txBody>
          <a:bodyPr/>
          <a:lstStyle/>
          <a:p>
            <a:r>
              <a:rPr lang="en-US" altLang="en-US" smtClean="0">
                <a:ea typeface="ＭＳ Ｐゴシック" pitchFamily="34" charset="-128"/>
              </a:rPr>
              <a:t>Step 4 (a): Terminology </a:t>
            </a:r>
          </a:p>
        </p:txBody>
      </p:sp>
      <p:graphicFrame>
        <p:nvGraphicFramePr>
          <p:cNvPr id="4" name="Content Placeholder 3"/>
          <p:cNvGraphicFramePr>
            <a:graphicFrameLocks noGrp="1"/>
          </p:cNvGraphicFramePr>
          <p:nvPr>
            <p:ph idx="1"/>
          </p:nvPr>
        </p:nvGraphicFramePr>
        <p:xfrm>
          <a:off x="365760" y="1143000"/>
          <a:ext cx="80010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txBox="1">
            <a:spLocks/>
          </p:cNvSpPr>
          <p:nvPr/>
        </p:nvSpPr>
        <p:spPr bwMode="auto">
          <a:xfrm>
            <a:off x="365125" y="5410200"/>
            <a:ext cx="8763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US" u="sng" dirty="0" smtClean="0">
                <a:ea typeface="ＭＳ Ｐゴシック" panose="020B0600070205080204" pitchFamily="34" charset="-128"/>
              </a:rPr>
              <a:t>Early</a:t>
            </a:r>
            <a:r>
              <a:rPr lang="en-US" dirty="0" smtClean="0">
                <a:ea typeface="ＭＳ Ｐゴシック" panose="020B0600070205080204" pitchFamily="34" charset="-128"/>
              </a:rPr>
              <a:t> in an investigation: may apply ‘</a:t>
            </a:r>
            <a:r>
              <a:rPr lang="en-US" altLang="ja-JP" u="sng" dirty="0" smtClean="0">
                <a:solidFill>
                  <a:srgbClr val="FFFF00"/>
                </a:solidFill>
                <a:ea typeface="ＭＳ Ｐゴシック" panose="020B0600070205080204" pitchFamily="34" charset="-128"/>
              </a:rPr>
              <a:t>loose’</a:t>
            </a:r>
            <a:r>
              <a:rPr lang="en-US" altLang="ja-JP" u="sng" dirty="0" smtClean="0">
                <a:ea typeface="ＭＳ Ｐゴシック" panose="020B0600070205080204" pitchFamily="34" charset="-128"/>
              </a:rPr>
              <a:t> </a:t>
            </a:r>
            <a:r>
              <a:rPr lang="en-US" altLang="ja-JP" dirty="0" smtClean="0">
                <a:ea typeface="ＭＳ Ｐゴシック" panose="020B0600070205080204" pitchFamily="34" charset="-128"/>
              </a:rPr>
              <a:t>case definition which includes confirmed, probable and possible cases. </a:t>
            </a:r>
            <a:r>
              <a:rPr lang="en-US" altLang="ja-JP" u="sng" dirty="0" smtClean="0">
                <a:ea typeface="ＭＳ Ｐゴシック" panose="020B0600070205080204" pitchFamily="34" charset="-128"/>
              </a:rPr>
              <a:t>Later</a:t>
            </a:r>
            <a:r>
              <a:rPr lang="en-US" altLang="ja-JP" dirty="0" smtClean="0">
                <a:ea typeface="ＭＳ Ｐゴシック" panose="020B0600070205080204" pitchFamily="34" charset="-128"/>
              </a:rPr>
              <a:t>, when hypotheses take sharp focus, may </a:t>
            </a:r>
            <a:r>
              <a:rPr lang="en-AU" altLang="ja-JP" u="sng" dirty="0" smtClean="0">
                <a:latin typeface="Arial" panose="020B0604020202020204" pitchFamily="34" charset="0"/>
                <a:ea typeface="ＭＳ Ｐゴシック" panose="020B0600070205080204" pitchFamily="34" charset="-128"/>
              </a:rPr>
              <a:t>‘</a:t>
            </a:r>
            <a:r>
              <a:rPr lang="en-US" altLang="ja-JP" u="sng" dirty="0" smtClean="0">
                <a:solidFill>
                  <a:srgbClr val="FFFF00"/>
                </a:solidFill>
                <a:ea typeface="ＭＳ Ｐゴシック" panose="020B0600070205080204" pitchFamily="34" charset="-128"/>
              </a:rPr>
              <a:t>tighten’</a:t>
            </a:r>
            <a:r>
              <a:rPr lang="en-US" altLang="ja-JP" u="sng" dirty="0" smtClean="0">
                <a:ea typeface="ＭＳ Ｐゴシック" panose="020B0600070205080204" pitchFamily="34" charset="-128"/>
              </a:rPr>
              <a:t> </a:t>
            </a:r>
            <a:r>
              <a:rPr lang="en-US" altLang="ja-JP" dirty="0" smtClean="0">
                <a:ea typeface="ＭＳ Ｐゴシック" panose="020B0600070205080204" pitchFamily="34" charset="-128"/>
              </a:rPr>
              <a:t>the case definition by dropping the possible category.</a:t>
            </a:r>
          </a:p>
          <a:p>
            <a:pPr marL="0" indent="0">
              <a:buFont typeface="Arial" panose="020B0604020202020204" pitchFamily="34" charset="0"/>
              <a:buNone/>
              <a:defRPr/>
            </a:pPr>
            <a:endParaRPr lang="en-US" dirty="0" smtClean="0">
              <a:ea typeface="ＭＳ Ｐゴシック" panose="020B0600070205080204" pitchFamily="34" charset="-128"/>
            </a:endParaRPr>
          </a:p>
          <a:p>
            <a:pPr>
              <a:defRPr/>
            </a:pPr>
            <a:r>
              <a:rPr lang="en-US" dirty="0" smtClean="0"/>
              <a:t>Why to Perform Step 5: </a:t>
            </a:r>
          </a:p>
          <a:p>
            <a:pPr>
              <a:defRPr/>
            </a:pPr>
            <a:r>
              <a:rPr lang="en-US" dirty="0" smtClean="0"/>
              <a:t>To be Familiar with the Data</a:t>
            </a:r>
          </a:p>
          <a:p>
            <a:pPr>
              <a:defRPr/>
            </a:pPr>
            <a:r>
              <a:rPr lang="en-US" dirty="0" smtClean="0"/>
              <a:t>To find TRENDS – over time, across population, across geographic areas</a:t>
            </a:r>
          </a:p>
          <a:p>
            <a:pPr>
              <a:defRPr/>
            </a:pPr>
            <a:r>
              <a:rPr lang="en-US" dirty="0" smtClean="0"/>
              <a:t>To develop HYPOTHESIS</a:t>
            </a:r>
          </a:p>
          <a:p>
            <a:pPr>
              <a:defRPr/>
            </a:pPr>
            <a:r>
              <a:rPr lang="en-US" dirty="0" smtClean="0"/>
              <a:t>To Identify LIKELY PERIOD OF EXPOSURE from Epidemic Curve</a:t>
            </a:r>
          </a:p>
          <a:p>
            <a:pPr marL="0" indent="0">
              <a:buFont typeface="Arial" panose="020B0604020202020204" pitchFamily="34" charset="0"/>
              <a:buNone/>
              <a:defRPr/>
            </a:pPr>
            <a:endParaRPr lang="en-US" dirty="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ea typeface="ＭＳ Ｐゴシック" pitchFamily="34" charset="-128"/>
              </a:rPr>
              <a:t>Step 4 (b): Sources for Identifying Cases</a:t>
            </a:r>
          </a:p>
        </p:txBody>
      </p:sp>
      <p:graphicFrame>
        <p:nvGraphicFramePr>
          <p:cNvPr id="4" name="Content Placeholder 3"/>
          <p:cNvGraphicFramePr>
            <a:graphicFrameLocks noGrp="1"/>
          </p:cNvGraphicFramePr>
          <p:nvPr>
            <p:ph idx="1"/>
          </p:nvPr>
        </p:nvGraphicFramePr>
        <p:xfrm>
          <a:off x="457200" y="1295400"/>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ea typeface="ＭＳ Ｐゴシック" pitchFamily="34" charset="-128"/>
              </a:rPr>
              <a:t>Step 4 (b): Information Collected</a:t>
            </a:r>
          </a:p>
        </p:txBody>
      </p:sp>
      <p:graphicFrame>
        <p:nvGraphicFramePr>
          <p:cNvPr id="4" name="Content Placeholder 3"/>
          <p:cNvGraphicFramePr>
            <a:graphicFrameLocks noGrp="1"/>
          </p:cNvGraphicFramePr>
          <p:nvPr>
            <p:ph idx="1"/>
          </p:nvPr>
        </p:nvGraphicFramePr>
        <p:xfrm>
          <a:off x="457200" y="1295400"/>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ea typeface="ＭＳ Ｐゴシック" pitchFamily="34" charset="-128"/>
              </a:rPr>
              <a:t>Step 4 (b): Line Listing (Counting Cases)</a:t>
            </a:r>
          </a:p>
        </p:txBody>
      </p:sp>
      <p:pic>
        <p:nvPicPr>
          <p:cNvPr id="19459" name="Picture 4"/>
          <p:cNvPicPr>
            <a:picLocks noGrp="1" noChangeAspect="1" noChangeArrowheads="1"/>
          </p:cNvPicPr>
          <p:nvPr>
            <p:ph idx="1"/>
          </p:nvPr>
        </p:nvPicPr>
        <p:blipFill>
          <a:blip r:embed="rId2"/>
          <a:srcRect t="12210" b="12210"/>
          <a:stretch>
            <a:fillRect/>
          </a:stretch>
        </p:blipFill>
        <p:spPr>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685800"/>
          <a:ext cx="8229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txBox="1">
            <a:spLocks/>
          </p:cNvSpPr>
          <p:nvPr/>
        </p:nvSpPr>
        <p:spPr bwMode="auto">
          <a:xfrm>
            <a:off x="304800" y="3352800"/>
            <a:ext cx="8534400" cy="3352800"/>
          </a:xfrm>
          <a:prstGeom prst="rect">
            <a:avLst/>
          </a:prstGeom>
          <a:solidFill>
            <a:schemeClr val="bg2">
              <a:lumMod val="75000"/>
            </a:schemeClr>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US" dirty="0" smtClean="0">
              <a:ea typeface="ＭＳ Ｐゴシック" panose="020B0600070205080204" pitchFamily="34" charset="-128"/>
            </a:endParaRPr>
          </a:p>
          <a:p>
            <a:pPr marL="0" indent="0">
              <a:buFont typeface="Arial" panose="020B0604020202020204" pitchFamily="34" charset="0"/>
              <a:buNone/>
              <a:defRPr/>
            </a:pPr>
            <a:r>
              <a:rPr lang="en-US" sz="2800" b="1" dirty="0" smtClean="0"/>
              <a:t>Why to Perform Step 5</a:t>
            </a:r>
            <a:r>
              <a:rPr lang="en-US" dirty="0" smtClean="0"/>
              <a:t>: </a:t>
            </a:r>
          </a:p>
          <a:p>
            <a:pPr>
              <a:defRPr/>
            </a:pPr>
            <a:r>
              <a:rPr lang="en-US" sz="2400" dirty="0" smtClean="0"/>
              <a:t>To be Familiar with the Data</a:t>
            </a:r>
          </a:p>
          <a:p>
            <a:pPr>
              <a:defRPr/>
            </a:pPr>
            <a:r>
              <a:rPr lang="en-US" sz="2400" dirty="0" smtClean="0"/>
              <a:t>To find TRENDS – over time, across population, across areas</a:t>
            </a:r>
          </a:p>
          <a:p>
            <a:pPr>
              <a:defRPr/>
            </a:pPr>
            <a:r>
              <a:rPr lang="en-US" sz="2400" dirty="0" smtClean="0"/>
              <a:t>To develop HYPOTHESIS</a:t>
            </a:r>
          </a:p>
          <a:p>
            <a:pPr>
              <a:defRPr/>
            </a:pPr>
            <a:r>
              <a:rPr lang="en-US" sz="2400" dirty="0" smtClean="0"/>
              <a:t>To Identify LIKELY PERIOD OF EXPOSURE from Epidemic Curve</a:t>
            </a:r>
            <a:endParaRPr lang="en-US" sz="2400" dirty="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effectLst>
                  <a:outerShdw blurRad="38100" dist="38100" dir="2700000" algn="tl">
                    <a:srgbClr val="000000"/>
                  </a:outerShdw>
                </a:effectLst>
              </a:rPr>
              <a:t>To identify the likely period of exposure from an epidemic curve</a:t>
            </a:r>
            <a:endParaRPr lang="en-US" sz="2800" dirty="0"/>
          </a:p>
        </p:txBody>
      </p:sp>
      <p:sp>
        <p:nvSpPr>
          <p:cNvPr id="3" name="Content Placeholder 2"/>
          <p:cNvSpPr>
            <a:spLocks noGrp="1"/>
          </p:cNvSpPr>
          <p:nvPr>
            <p:ph idx="1"/>
          </p:nvPr>
        </p:nvSpPr>
        <p:spPr/>
        <p:txBody>
          <a:bodyPr/>
          <a:lstStyle/>
          <a:p>
            <a:pPr marL="457200" indent="-457200">
              <a:buFont typeface="+mj-lt"/>
              <a:buAutoNum type="arabicPeriod"/>
              <a:defRPr/>
            </a:pPr>
            <a:r>
              <a:rPr lang="en-US" sz="3000" b="1" dirty="0" smtClean="0">
                <a:effectLst>
                  <a:outerShdw blurRad="38100" dist="38100" dir="2700000" algn="tl">
                    <a:srgbClr val="000000"/>
                  </a:outerShdw>
                </a:effectLst>
              </a:rPr>
              <a:t>Look up the average and minimum incubation periods of the disease. This information can be found in </a:t>
            </a:r>
            <a:r>
              <a:rPr lang="en-US" sz="3000" b="1" i="1" dirty="0" smtClean="0">
                <a:solidFill>
                  <a:srgbClr val="FFFF00"/>
                </a:solidFill>
                <a:effectLst>
                  <a:outerShdw blurRad="38100" dist="38100" dir="2700000" algn="tl">
                    <a:srgbClr val="000000"/>
                  </a:outerShdw>
                </a:effectLst>
              </a:rPr>
              <a:t>Control of Communicable Diseases in Manual.</a:t>
            </a:r>
          </a:p>
          <a:p>
            <a:pPr marL="457200" indent="-457200">
              <a:buFont typeface="+mj-lt"/>
              <a:buAutoNum type="arabicPeriod"/>
              <a:defRPr/>
            </a:pPr>
            <a:r>
              <a:rPr lang="en-US" sz="3000" b="1" dirty="0" smtClean="0">
                <a:effectLst>
                  <a:outerShdw blurRad="38100" dist="38100" dir="2700000" algn="tl">
                    <a:srgbClr val="000000"/>
                  </a:outerShdw>
                </a:effectLst>
              </a:rPr>
              <a:t>Identify the </a:t>
            </a:r>
            <a:r>
              <a:rPr lang="en-US" sz="3000" b="1" i="1" dirty="0">
                <a:solidFill>
                  <a:srgbClr val="FFFF00"/>
                </a:solidFill>
                <a:effectLst>
                  <a:outerShdw blurRad="38100" dist="38100" dir="2700000" algn="tl">
                    <a:srgbClr val="000000"/>
                  </a:outerShdw>
                </a:effectLst>
              </a:rPr>
              <a:t>peak of the outbreak </a:t>
            </a:r>
            <a:r>
              <a:rPr lang="en-US" sz="3000" b="1" dirty="0" smtClean="0">
                <a:effectLst>
                  <a:outerShdw blurRad="38100" dist="38100" dir="2700000" algn="tl">
                    <a:srgbClr val="000000"/>
                  </a:outerShdw>
                </a:effectLst>
              </a:rPr>
              <a:t>or the </a:t>
            </a:r>
            <a:r>
              <a:rPr lang="en-US" sz="3000" b="1" i="1" dirty="0">
                <a:solidFill>
                  <a:srgbClr val="FFFF00"/>
                </a:solidFill>
                <a:effectLst>
                  <a:outerShdw blurRad="38100" dist="38100" dir="2700000" algn="tl">
                    <a:srgbClr val="000000"/>
                  </a:outerShdw>
                </a:effectLst>
              </a:rPr>
              <a:t>median case </a:t>
            </a:r>
            <a:r>
              <a:rPr lang="en-US" sz="3000" b="1" dirty="0" smtClean="0">
                <a:effectLst>
                  <a:outerShdw blurRad="38100" dist="38100" dir="2700000" algn="tl">
                    <a:srgbClr val="000000"/>
                  </a:outerShdw>
                </a:effectLst>
              </a:rPr>
              <a:t>and count back on the </a:t>
            </a:r>
            <a:r>
              <a:rPr lang="en-US" sz="3000" b="1" i="1" dirty="0" smtClean="0">
                <a:effectLst>
                  <a:outerShdw blurRad="38100" dist="38100" dir="2700000" algn="tl">
                    <a:srgbClr val="000000"/>
                  </a:outerShdw>
                </a:effectLst>
              </a:rPr>
              <a:t>x</a:t>
            </a:r>
            <a:r>
              <a:rPr lang="en-US" sz="3000" b="1" dirty="0" smtClean="0">
                <a:effectLst>
                  <a:outerShdw blurRad="38100" dist="38100" dir="2700000" algn="tl">
                    <a:srgbClr val="000000"/>
                  </a:outerShdw>
                </a:effectLst>
              </a:rPr>
              <a:t>-axis </a:t>
            </a:r>
            <a:r>
              <a:rPr lang="en-US" sz="3000" b="1" u="sng" dirty="0" smtClean="0">
                <a:effectLst>
                  <a:outerShdw blurRad="38100" dist="38100" dir="2700000" algn="tl">
                    <a:srgbClr val="000000"/>
                  </a:outerShdw>
                </a:effectLst>
              </a:rPr>
              <a:t>one average incubation period</a:t>
            </a:r>
            <a:r>
              <a:rPr lang="en-US" sz="3000" b="1" dirty="0" smtClean="0">
                <a:effectLst>
                  <a:outerShdw blurRad="38100" dist="38100" dir="2700000" algn="tl">
                    <a:srgbClr val="000000"/>
                  </a:outerShdw>
                </a:effectLst>
              </a:rPr>
              <a:t>. Note the date</a:t>
            </a:r>
          </a:p>
          <a:p>
            <a:pPr marL="457200" indent="-457200">
              <a:buFont typeface="+mj-lt"/>
              <a:buAutoNum type="arabicPeriod"/>
              <a:defRPr/>
            </a:pPr>
            <a:r>
              <a:rPr lang="en-US" sz="3000" b="1" dirty="0" smtClean="0">
                <a:effectLst>
                  <a:outerShdw blurRad="38100" dist="38100" dir="2700000" algn="tl">
                    <a:srgbClr val="000000"/>
                  </a:outerShdw>
                </a:effectLst>
              </a:rPr>
              <a:t>Start at </a:t>
            </a:r>
            <a:r>
              <a:rPr lang="en-US" sz="3000" b="1" i="1" dirty="0">
                <a:solidFill>
                  <a:srgbClr val="FFFF00"/>
                </a:solidFill>
                <a:effectLst>
                  <a:outerShdw blurRad="38100" dist="38100" dir="2700000" algn="tl">
                    <a:srgbClr val="000000"/>
                  </a:outerShdw>
                </a:effectLst>
              </a:rPr>
              <a:t>the earliest case </a:t>
            </a:r>
            <a:r>
              <a:rPr lang="en-US" sz="3000" b="1" dirty="0" smtClean="0">
                <a:effectLst>
                  <a:outerShdw blurRad="38100" dist="38100" dir="2700000" algn="tl">
                    <a:srgbClr val="000000"/>
                  </a:outerShdw>
                </a:effectLst>
              </a:rPr>
              <a:t>of the epidemic and count back </a:t>
            </a:r>
            <a:r>
              <a:rPr lang="en-US" sz="3000" b="1" u="sng" dirty="0" smtClean="0">
                <a:effectLst>
                  <a:outerShdw blurRad="38100" dist="38100" dir="2700000" algn="tl">
                    <a:srgbClr val="000000"/>
                  </a:outerShdw>
                </a:effectLst>
              </a:rPr>
              <a:t>the minimum incubation period</a:t>
            </a:r>
            <a:r>
              <a:rPr lang="en-US" sz="3000" b="1" dirty="0" smtClean="0">
                <a:effectLst>
                  <a:outerShdw blurRad="38100" dist="38100" dir="2700000" algn="tl">
                    <a:srgbClr val="000000"/>
                  </a:outerShdw>
                </a:effectLst>
              </a:rPr>
              <a:t>, and note this date as well.</a:t>
            </a:r>
          </a:p>
          <a:p>
            <a:pPr marL="457200" indent="-457200">
              <a:buFont typeface="+mj-lt"/>
              <a:buAutoNum type="arabicPeriod"/>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l"/>
            <a:r>
              <a:rPr lang="en-US" altLang="en-US" sz="3200" i="1" smtClean="0">
                <a:ea typeface="ＭＳ Ｐゴシック" pitchFamily="34" charset="-128"/>
              </a:rPr>
              <a:t>An outbreak of an acute respiratory disease</a:t>
            </a:r>
            <a:endParaRPr lang="en-US" altLang="en-US" sz="3200" smtClean="0">
              <a:ea typeface="ＭＳ Ｐゴシック" pitchFamily="34" charset="-128"/>
            </a:endParaRPr>
          </a:p>
        </p:txBody>
      </p:sp>
      <p:pic>
        <p:nvPicPr>
          <p:cNvPr id="22531" name="Content Placeholder 3"/>
          <p:cNvPicPr>
            <a:picLocks noGrp="1" noChangeAspect="1"/>
          </p:cNvPicPr>
          <p:nvPr>
            <p:ph idx="1"/>
          </p:nvPr>
        </p:nvPicPr>
        <p:blipFill>
          <a:blip r:embed="rId2"/>
          <a:srcRect t="374" b="374"/>
          <a:stretch>
            <a:fillRect/>
          </a:stretch>
        </p:blip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6629400" cy="990600"/>
          </a:xfrm>
        </p:spPr>
        <p:txBody>
          <a:bodyPr/>
          <a:lstStyle/>
          <a:p>
            <a:pPr eaLnBrk="1" hangingPunct="1"/>
            <a:r>
              <a:rPr lang="en-US" altLang="en-US" b="1" smtClean="0">
                <a:solidFill>
                  <a:schemeClr val="bg2"/>
                </a:solidFill>
                <a:latin typeface="Footlight MT Light" pitchFamily="18" charset="0"/>
                <a:ea typeface="ＭＳ Ｐゴシック" pitchFamily="34" charset="-128"/>
              </a:rPr>
              <a:t>OBJECTIVES</a:t>
            </a:r>
          </a:p>
        </p:txBody>
      </p:sp>
      <p:sp>
        <p:nvSpPr>
          <p:cNvPr id="4099" name="Content Placeholder 2"/>
          <p:cNvSpPr>
            <a:spLocks noGrp="1"/>
          </p:cNvSpPr>
          <p:nvPr>
            <p:ph idx="1"/>
          </p:nvPr>
        </p:nvSpPr>
        <p:spPr>
          <a:xfrm>
            <a:off x="457200" y="1447800"/>
            <a:ext cx="8229600" cy="4191000"/>
          </a:xfrm>
        </p:spPr>
        <p:txBody>
          <a:bodyPr/>
          <a:lstStyle/>
          <a:p>
            <a:pPr>
              <a:buFont typeface="Arial" panose="020B0604020202020204" pitchFamily="34" charset="0"/>
              <a:buNone/>
              <a:defRPr/>
            </a:pPr>
            <a:r>
              <a:rPr lang="en-US" sz="3200" b="1" dirty="0" smtClean="0">
                <a:solidFill>
                  <a:srgbClr val="FFFF00"/>
                </a:solidFill>
                <a:effectLst>
                  <a:outerShdw blurRad="38100" dist="38100" dir="2700000" algn="tl">
                    <a:srgbClr val="C0C0C0"/>
                  </a:outerShdw>
                </a:effectLst>
                <a:ea typeface="ＭＳ Ｐゴシック" pitchFamily="34" charset="-128"/>
              </a:rPr>
              <a:t>By learning at the lecture, and by completing the recommended tutorial exercise, the student should be able to:</a:t>
            </a:r>
          </a:p>
          <a:p>
            <a:pPr>
              <a:buFont typeface="Arial" panose="020B0604020202020204" pitchFamily="34" charset="0"/>
              <a:buChar char="•"/>
              <a:defRPr/>
            </a:pPr>
            <a:r>
              <a:rPr lang="en-US" sz="3200" b="1" dirty="0" smtClean="0">
                <a:effectLst>
                  <a:outerShdw blurRad="38100" dist="38100" dir="2700000" algn="tl">
                    <a:srgbClr val="C0C0C0"/>
                  </a:outerShdw>
                </a:effectLst>
                <a:ea typeface="ＭＳ Ｐゴシック" pitchFamily="34" charset="-128"/>
              </a:rPr>
              <a:t>Recognize the importance of investigating reported outbreaks</a:t>
            </a:r>
          </a:p>
          <a:p>
            <a:pPr>
              <a:buFont typeface="Arial" panose="020B0604020202020204" pitchFamily="34" charset="0"/>
              <a:buChar char="•"/>
              <a:defRPr/>
            </a:pPr>
            <a:r>
              <a:rPr lang="en-US" sz="3200" b="1" dirty="0" smtClean="0">
                <a:effectLst>
                  <a:outerShdw blurRad="38100" dist="38100" dir="2700000" algn="tl">
                    <a:srgbClr val="C0C0C0"/>
                  </a:outerShdw>
                </a:effectLst>
                <a:ea typeface="ＭＳ Ｐゴシック" pitchFamily="34" charset="-128"/>
              </a:rPr>
              <a:t>Understand  steps in the investigation of an outbreak</a:t>
            </a:r>
          </a:p>
          <a:p>
            <a:pPr>
              <a:buFont typeface="Arial" panose="020B0604020202020204" pitchFamily="34" charset="0"/>
              <a:buChar char="•"/>
              <a:defRPr/>
            </a:pPr>
            <a:endParaRPr lang="en-US" sz="3200" b="1" dirty="0" smtClean="0">
              <a:effectLst>
                <a:outerShdw blurRad="38100" dist="38100" dir="2700000" algn="tl">
                  <a:srgbClr val="C0C0C0"/>
                </a:outerShdw>
              </a:effectLst>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altLang="en-US" smtClean="0">
              <a:ea typeface="ＭＳ Ｐゴシック" pitchFamily="34" charset="-128"/>
            </a:endParaRPr>
          </a:p>
        </p:txBody>
      </p:sp>
      <p:graphicFrame>
        <p:nvGraphicFramePr>
          <p:cNvPr id="4" name="Content Placeholder 3"/>
          <p:cNvGraphicFramePr>
            <a:graphicFrameLocks noGrp="1"/>
          </p:cNvGraphicFramePr>
          <p:nvPr>
            <p:ph idx="1"/>
          </p:nvPr>
        </p:nvGraphicFramePr>
        <p:xfrm>
          <a:off x="76200" y="152400"/>
          <a:ext cx="89916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600" dirty="0" smtClean="0">
                <a:effectLst>
                  <a:outerShdw blurRad="38100" dist="38100" dir="2700000" algn="tl">
                    <a:srgbClr val="000000"/>
                  </a:outerShdw>
                </a:effectLst>
              </a:rPr>
              <a:t>Interpreting an Epidemic </a:t>
            </a:r>
            <a:r>
              <a:rPr lang="en-US" sz="3600" dirty="0">
                <a:effectLst>
                  <a:outerShdw blurRad="38100" dist="38100" dir="2700000" algn="tl">
                    <a:srgbClr val="000000"/>
                  </a:outerShdw>
                </a:effectLst>
              </a:rPr>
              <a:t>C</a:t>
            </a:r>
            <a:r>
              <a:rPr lang="en-US" sz="3600" dirty="0" smtClean="0">
                <a:effectLst>
                  <a:outerShdw blurRad="38100" dist="38100" dir="2700000" algn="tl">
                    <a:srgbClr val="000000"/>
                  </a:outerShdw>
                </a:effectLst>
              </a:rPr>
              <a:t>urve</a:t>
            </a:r>
            <a:r>
              <a:rPr lang="en-US" sz="3600" dirty="0" smtClean="0"/>
              <a:t> </a:t>
            </a:r>
            <a:endParaRPr lang="en-US" sz="3600" dirty="0"/>
          </a:p>
        </p:txBody>
      </p:sp>
      <p:graphicFrame>
        <p:nvGraphicFramePr>
          <p:cNvPr id="4" name="Content Placeholder 3"/>
          <p:cNvGraphicFramePr>
            <a:graphicFrameLocks noGrp="1"/>
          </p:cNvGraphicFramePr>
          <p:nvPr>
            <p:ph idx="1"/>
          </p:nvPr>
        </p:nvGraphicFramePr>
        <p:xfrm>
          <a:off x="152400" y="1219200"/>
          <a:ext cx="8763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ea typeface="ＭＳ Ｐゴシック" pitchFamily="34" charset="-128"/>
              </a:rPr>
              <a:t>Epidemic Patterns</a:t>
            </a:r>
          </a:p>
        </p:txBody>
      </p:sp>
      <p:graphicFrame>
        <p:nvGraphicFramePr>
          <p:cNvPr id="4" name="Content Placeholder 3"/>
          <p:cNvGraphicFramePr>
            <a:graphicFrameLocks noGrp="1"/>
          </p:cNvGraphicFramePr>
          <p:nvPr>
            <p:ph idx="1"/>
          </p:nvPr>
        </p:nvGraphicFramePr>
        <p:xfrm>
          <a:off x="457200" y="1295400"/>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0"/>
          <p:cNvSpPr>
            <a:spLocks noGrp="1"/>
          </p:cNvSpPr>
          <p:nvPr>
            <p:ph type="title"/>
          </p:nvPr>
        </p:nvSpPr>
        <p:spPr/>
        <p:txBody>
          <a:bodyPr/>
          <a:lstStyle/>
          <a:p>
            <a:r>
              <a:rPr lang="en-US" altLang="en-US" smtClean="0">
                <a:ea typeface="ＭＳ Ｐゴシック" pitchFamily="34" charset="-128"/>
              </a:rPr>
              <a:t>Point Common Source</a:t>
            </a:r>
          </a:p>
        </p:txBody>
      </p:sp>
      <p:sp>
        <p:nvSpPr>
          <p:cNvPr id="12" name="Content Placeholder 11"/>
          <p:cNvSpPr>
            <a:spLocks noGrp="1"/>
          </p:cNvSpPr>
          <p:nvPr>
            <p:ph idx="1"/>
          </p:nvPr>
        </p:nvSpPr>
        <p:spPr>
          <a:xfrm>
            <a:off x="457200" y="1447800"/>
            <a:ext cx="8229600" cy="5181600"/>
          </a:xfrm>
        </p:spPr>
        <p:txBody>
          <a:bodyPr/>
          <a:lstStyle/>
          <a:p>
            <a:pPr marL="0" indent="0" algn="ctr">
              <a:buFont typeface="Arial" panose="020B0604020202020204" pitchFamily="34" charset="0"/>
              <a:buNone/>
              <a:defRPr/>
            </a:pPr>
            <a:r>
              <a:rPr lang="en-US" sz="3600" b="1" smtClean="0">
                <a:effectLst>
                  <a:outerShdw blurRad="38100" dist="38100" dir="2700000" algn="tl">
                    <a:srgbClr val="C0C0C0"/>
                  </a:outerShdw>
                </a:effectLst>
                <a:ea typeface="ＭＳ Ｐゴシック" pitchFamily="34" charset="-128"/>
              </a:rPr>
              <a:t>In a </a:t>
            </a:r>
            <a:r>
              <a:rPr lang="en-US" sz="3600" b="1" smtClean="0">
                <a:solidFill>
                  <a:srgbClr val="FFFF00"/>
                </a:solidFill>
                <a:effectLst>
                  <a:outerShdw blurRad="38100" dist="38100" dir="2700000" algn="tl">
                    <a:srgbClr val="C0C0C0"/>
                  </a:outerShdw>
                </a:effectLst>
                <a:ea typeface="ＭＳ Ｐゴシック" pitchFamily="34" charset="-128"/>
              </a:rPr>
              <a:t>point source epidemic</a:t>
            </a:r>
            <a:r>
              <a:rPr lang="en-US" sz="3600" b="1" smtClean="0">
                <a:effectLst>
                  <a:outerShdw blurRad="38100" dist="38100" dir="2700000" algn="tl">
                    <a:srgbClr val="C0C0C0"/>
                  </a:outerShdw>
                </a:effectLst>
                <a:ea typeface="ＭＳ Ｐゴシック" pitchFamily="34" charset="-128"/>
              </a:rPr>
              <a:t>, persons are exposed to the same exposure over a limited, defined period of time, usually </a:t>
            </a:r>
            <a:r>
              <a:rPr lang="en-US" sz="3600" b="1" smtClean="0">
                <a:solidFill>
                  <a:srgbClr val="FFFF00"/>
                </a:solidFill>
                <a:effectLst>
                  <a:outerShdw blurRad="38100" dist="38100" dir="2700000" algn="tl">
                    <a:srgbClr val="C0C0C0"/>
                  </a:outerShdw>
                </a:effectLst>
                <a:ea typeface="ＭＳ Ｐゴシック" pitchFamily="34" charset="-128"/>
              </a:rPr>
              <a:t>within one incubation period</a:t>
            </a:r>
            <a:r>
              <a:rPr lang="en-US" sz="3600" b="1" smtClean="0">
                <a:effectLst>
                  <a:outerShdw blurRad="38100" dist="38100" dir="2700000" algn="tl">
                    <a:srgbClr val="C0C0C0"/>
                  </a:outerShdw>
                </a:effectLst>
                <a:ea typeface="ＭＳ Ｐゴシック" pitchFamily="34" charset="-128"/>
              </a:rPr>
              <a:t>.  The shape of this curve commonly rises rapidly and contains a </a:t>
            </a:r>
            <a:r>
              <a:rPr lang="en-US" sz="3600" b="1" smtClean="0">
                <a:solidFill>
                  <a:srgbClr val="FFFF00"/>
                </a:solidFill>
                <a:effectLst>
                  <a:outerShdw blurRad="38100" dist="38100" dir="2700000" algn="tl">
                    <a:srgbClr val="C0C0C0"/>
                  </a:outerShdw>
                </a:effectLst>
                <a:ea typeface="ＭＳ Ｐゴシック" pitchFamily="34" charset="-128"/>
              </a:rPr>
              <a:t>definite peak</a:t>
            </a:r>
            <a:r>
              <a:rPr lang="en-US" sz="3600" b="1" smtClean="0">
                <a:effectLst>
                  <a:outerShdw blurRad="38100" dist="38100" dir="2700000" algn="tl">
                    <a:srgbClr val="C0C0C0"/>
                  </a:outerShdw>
                </a:effectLst>
                <a:ea typeface="ＭＳ Ｐゴシック" pitchFamily="34" charset="-128"/>
              </a:rPr>
              <a:t> at the top, followed by a gradual decline.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oswego_version2"/>
          <p:cNvPicPr>
            <a:picLocks noChangeAspect="1" noChangeArrowheads="1"/>
          </p:cNvPicPr>
          <p:nvPr/>
        </p:nvPicPr>
        <p:blipFill>
          <a:blip r:embed="rId3"/>
          <a:srcRect/>
          <a:stretch>
            <a:fillRect/>
          </a:stretch>
        </p:blipFill>
        <p:spPr bwMode="auto">
          <a:xfrm>
            <a:off x="304800" y="228600"/>
            <a:ext cx="8610600" cy="4648200"/>
          </a:xfrm>
          <a:prstGeom prst="rect">
            <a:avLst/>
          </a:prstGeom>
          <a:noFill/>
          <a:ln w="9525">
            <a:noFill/>
            <a:miter lim="800000"/>
            <a:headEnd/>
            <a:tailEnd/>
          </a:ln>
        </p:spPr>
      </p:pic>
      <p:sp>
        <p:nvSpPr>
          <p:cNvPr id="46086" name="Rectangle 6"/>
          <p:cNvSpPr>
            <a:spLocks noChangeArrowheads="1"/>
          </p:cNvSpPr>
          <p:nvPr/>
        </p:nvSpPr>
        <p:spPr bwMode="auto">
          <a:xfrm>
            <a:off x="533400" y="5105400"/>
            <a:ext cx="8229600" cy="1190625"/>
          </a:xfrm>
          <a:prstGeom prst="rect">
            <a:avLst/>
          </a:prstGeom>
          <a:noFill/>
          <a:ln>
            <a:noFill/>
          </a:ln>
          <a:effectLst/>
          <a:extLst/>
        </p:spPr>
        <p:txBody>
          <a:bodyPr anchor="ctr">
            <a:spAutoFit/>
          </a:bodyPr>
          <a:lstStyle/>
          <a:p>
            <a:pPr eaLnBrk="1" hangingPunct="1">
              <a:defRPr/>
            </a:pPr>
            <a:r>
              <a:rPr lang="en-US" sz="1800" b="1">
                <a:effectLst>
                  <a:outerShdw blurRad="38100" dist="38100" dir="2700000" algn="tl">
                    <a:srgbClr val="C0C0C0"/>
                  </a:outerShdw>
                </a:effectLst>
                <a:latin typeface="Arial" panose="020B0604020202020204" pitchFamily="34" charset="0"/>
              </a:rPr>
              <a:t>The graph above illustrates an outbreak of gastrointestinal illness from a single exposure. While there are outliers to this dataset, it is clear that there is an outbreak over a limited period of time, and the shape of the curve is characteristic of one source of exposure</a:t>
            </a:r>
            <a:r>
              <a:rPr lang="en-US" sz="1800" b="1">
                <a:latin typeface="Arial" panose="020B0604020202020204" pitchFamily="34"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ea typeface="ＭＳ Ｐゴシック" pitchFamily="34" charset="-128"/>
              </a:rPr>
              <a:t>Continuous Common Source</a:t>
            </a:r>
          </a:p>
        </p:txBody>
      </p:sp>
      <p:sp>
        <p:nvSpPr>
          <p:cNvPr id="3" name="Content Placeholder 2"/>
          <p:cNvSpPr>
            <a:spLocks noGrp="1"/>
          </p:cNvSpPr>
          <p:nvPr>
            <p:ph idx="1"/>
          </p:nvPr>
        </p:nvSpPr>
        <p:spPr/>
        <p:txBody>
          <a:bodyPr/>
          <a:lstStyle/>
          <a:p>
            <a:pPr marL="0" indent="0" algn="ctr">
              <a:buFont typeface="Arial" panose="020B0604020202020204" pitchFamily="34" charset="0"/>
              <a:buNone/>
              <a:defRPr/>
            </a:pPr>
            <a:r>
              <a:rPr lang="en-US" sz="3600" b="1" smtClean="0">
                <a:effectLst>
                  <a:outerShdw blurRad="38100" dist="38100" dir="2700000" algn="tl">
                    <a:srgbClr val="C0C0C0"/>
                  </a:outerShdw>
                </a:effectLst>
                <a:ea typeface="ＭＳ Ｐゴシック" pitchFamily="34" charset="-128"/>
              </a:rPr>
              <a:t>In a </a:t>
            </a:r>
            <a:r>
              <a:rPr lang="en-US" sz="3600" b="1" smtClean="0">
                <a:solidFill>
                  <a:srgbClr val="FFFF00"/>
                </a:solidFill>
                <a:effectLst>
                  <a:outerShdw blurRad="38100" dist="38100" dir="2700000" algn="tl">
                    <a:srgbClr val="C0C0C0"/>
                  </a:outerShdw>
                </a:effectLst>
                <a:ea typeface="ＭＳ Ｐゴシック" pitchFamily="34" charset="-128"/>
              </a:rPr>
              <a:t>continuous common source</a:t>
            </a:r>
            <a:r>
              <a:rPr lang="en-US" sz="3600" b="1" smtClean="0">
                <a:effectLst>
                  <a:outerShdw blurRad="38100" dist="38100" dir="2700000" algn="tl">
                    <a:srgbClr val="C0C0C0"/>
                  </a:outerShdw>
                </a:effectLst>
                <a:ea typeface="ＭＳ Ｐゴシック" pitchFamily="34" charset="-128"/>
              </a:rPr>
              <a:t> epidemic, exposure to the source is </a:t>
            </a:r>
            <a:r>
              <a:rPr lang="en-US" sz="3600" b="1" smtClean="0">
                <a:solidFill>
                  <a:srgbClr val="FFFF00"/>
                </a:solidFill>
                <a:effectLst>
                  <a:outerShdw blurRad="38100" dist="38100" dir="2700000" algn="tl">
                    <a:srgbClr val="C0C0C0"/>
                  </a:outerShdw>
                </a:effectLst>
                <a:ea typeface="ＭＳ Ｐゴシック" pitchFamily="34" charset="-128"/>
              </a:rPr>
              <a:t>prolonged</a:t>
            </a:r>
            <a:r>
              <a:rPr lang="en-US" sz="3600" b="1" smtClean="0">
                <a:effectLst>
                  <a:outerShdw blurRad="38100" dist="38100" dir="2700000" algn="tl">
                    <a:srgbClr val="C0C0C0"/>
                  </a:outerShdw>
                </a:effectLst>
                <a:ea typeface="ＭＳ Ｐゴシック" pitchFamily="34" charset="-128"/>
              </a:rPr>
              <a:t> over an extended period of time and may occur over </a:t>
            </a:r>
            <a:r>
              <a:rPr lang="en-US" sz="3600" b="1" smtClean="0">
                <a:solidFill>
                  <a:srgbClr val="FFFF00"/>
                </a:solidFill>
                <a:effectLst>
                  <a:outerShdw blurRad="38100" dist="38100" dir="2700000" algn="tl">
                    <a:srgbClr val="C0C0C0"/>
                  </a:outerShdw>
                </a:effectLst>
                <a:ea typeface="ＭＳ Ｐゴシック" pitchFamily="34" charset="-128"/>
              </a:rPr>
              <a:t>more than one incubation period.</a:t>
            </a:r>
            <a:r>
              <a:rPr lang="en-US" sz="3600" b="1" smtClean="0">
                <a:effectLst>
                  <a:outerShdw blurRad="38100" dist="38100" dir="2700000" algn="tl">
                    <a:srgbClr val="C0C0C0"/>
                  </a:outerShdw>
                </a:effectLst>
                <a:ea typeface="ＭＳ Ｐゴシック" pitchFamily="34" charset="-128"/>
              </a:rPr>
              <a:t> The down slope of the curve may be </a:t>
            </a:r>
            <a:r>
              <a:rPr lang="en-US" sz="3600" b="1" smtClean="0">
                <a:solidFill>
                  <a:srgbClr val="FFFF00"/>
                </a:solidFill>
                <a:effectLst>
                  <a:outerShdw blurRad="38100" dist="38100" dir="2700000" algn="tl">
                    <a:srgbClr val="C0C0C0"/>
                  </a:outerShdw>
                </a:effectLst>
                <a:ea typeface="ＭＳ Ｐゴシック" pitchFamily="34" charset="-128"/>
              </a:rPr>
              <a:t>very sharp</a:t>
            </a:r>
            <a:r>
              <a:rPr lang="en-US" sz="3600" b="1" smtClean="0">
                <a:effectLst>
                  <a:outerShdw blurRad="38100" dist="38100" dir="2700000" algn="tl">
                    <a:srgbClr val="C0C0C0"/>
                  </a:outerShdw>
                </a:effectLst>
                <a:ea typeface="ＭＳ Ｐゴシック" pitchFamily="34" charset="-128"/>
              </a:rPr>
              <a:t> if the common source is removed </a:t>
            </a:r>
            <a:r>
              <a:rPr lang="en-US" sz="3600" b="1" smtClean="0">
                <a:solidFill>
                  <a:srgbClr val="FFFF00"/>
                </a:solidFill>
                <a:effectLst>
                  <a:outerShdw blurRad="38100" dist="38100" dir="2700000" algn="tl">
                    <a:srgbClr val="C0C0C0"/>
                  </a:outerShdw>
                </a:effectLst>
                <a:ea typeface="ＭＳ Ｐゴシック" pitchFamily="34" charset="-128"/>
              </a:rPr>
              <a:t>or gradual</a:t>
            </a:r>
            <a:r>
              <a:rPr lang="en-US" sz="3600" b="1" smtClean="0">
                <a:effectLst>
                  <a:outerShdw blurRad="38100" dist="38100" dir="2700000" algn="tl">
                    <a:srgbClr val="C0C0C0"/>
                  </a:outerShdw>
                </a:effectLst>
                <a:ea typeface="ＭＳ Ｐゴシック" pitchFamily="34" charset="-128"/>
              </a:rPr>
              <a:t> if the outbreak is allowed to exhaust itself.</a:t>
            </a:r>
            <a:r>
              <a:rPr lang="en-US" sz="3600" b="1" smtClean="0">
                <a:ea typeface="ＭＳ Ｐゴシック" pitchFamily="34" charset="-128"/>
              </a:rPr>
              <a:t> </a:t>
            </a:r>
          </a:p>
          <a:p>
            <a:pPr marL="0" indent="0">
              <a:buFont typeface="Arial" panose="020B0604020202020204" pitchFamily="34" charset="0"/>
              <a:buNone/>
              <a:defRPr/>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snow_version2"/>
          <p:cNvPicPr>
            <a:picLocks noChangeAspect="1" noChangeArrowheads="1"/>
          </p:cNvPicPr>
          <p:nvPr/>
        </p:nvPicPr>
        <p:blipFill>
          <a:blip r:embed="rId3"/>
          <a:srcRect/>
          <a:stretch>
            <a:fillRect/>
          </a:stretch>
        </p:blipFill>
        <p:spPr bwMode="auto">
          <a:xfrm>
            <a:off x="381000" y="227013"/>
            <a:ext cx="8534400" cy="4268787"/>
          </a:xfrm>
          <a:prstGeom prst="rect">
            <a:avLst/>
          </a:prstGeom>
          <a:noFill/>
          <a:ln w="9525">
            <a:noFill/>
            <a:miter lim="800000"/>
            <a:headEnd/>
            <a:tailEnd/>
          </a:ln>
        </p:spPr>
      </p:pic>
      <p:sp>
        <p:nvSpPr>
          <p:cNvPr id="48134" name="Rectangle 6"/>
          <p:cNvSpPr>
            <a:spLocks noChangeArrowheads="1"/>
          </p:cNvSpPr>
          <p:nvPr/>
        </p:nvSpPr>
        <p:spPr bwMode="auto">
          <a:xfrm>
            <a:off x="381000" y="4791075"/>
            <a:ext cx="8458200" cy="1465263"/>
          </a:xfrm>
          <a:prstGeom prst="rect">
            <a:avLst/>
          </a:prstGeom>
          <a:noFill/>
          <a:ln>
            <a:noFill/>
          </a:ln>
          <a:effectLst/>
          <a:extLst/>
        </p:spPr>
        <p:txBody>
          <a:bodyPr anchor="ctr">
            <a:spAutoFit/>
          </a:bodyPr>
          <a:lstStyle/>
          <a:p>
            <a:pPr eaLnBrk="1" hangingPunct="1">
              <a:defRPr/>
            </a:pPr>
            <a:r>
              <a:rPr lang="en-US" sz="1800" b="1">
                <a:effectLst>
                  <a:outerShdw blurRad="38100" dist="38100" dir="2700000" algn="tl">
                    <a:srgbClr val="C0C0C0"/>
                  </a:outerShdw>
                </a:effectLst>
                <a:latin typeface="Arial" panose="020B0604020202020204" pitchFamily="34" charset="0"/>
              </a:rPr>
              <a:t>The data above is from the well-known outbreak of cholera in London that was investigated by the "father of epidemiology," John Snow. Cholera spread from a water source for an extended period of time. Note that the typical incubation period for cholera is 1--3 days that the duration of this outbreak was more than 1 month.</a:t>
            </a:r>
            <a:r>
              <a:rPr lang="en-US" sz="1800" b="1">
                <a:latin typeface="Arial" panose="020B0604020202020204" pitchFamily="34"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152400"/>
            <a:ext cx="7239000" cy="838200"/>
          </a:xfrm>
        </p:spPr>
        <p:txBody>
          <a:bodyPr/>
          <a:lstStyle/>
          <a:p>
            <a:r>
              <a:rPr lang="en-US" altLang="en-US" smtClean="0">
                <a:ea typeface="ＭＳ Ｐゴシック" pitchFamily="34" charset="-128"/>
              </a:rPr>
              <a:t>Propagated </a:t>
            </a:r>
            <a:br>
              <a:rPr lang="en-US" altLang="en-US" smtClean="0">
                <a:ea typeface="ＭＳ Ｐゴシック" pitchFamily="34" charset="-128"/>
              </a:rPr>
            </a:br>
            <a:r>
              <a:rPr lang="en-US" altLang="en-US" smtClean="0">
                <a:ea typeface="ＭＳ Ｐゴシック" pitchFamily="34" charset="-128"/>
              </a:rPr>
              <a:t>(Progressive Source) </a:t>
            </a:r>
          </a:p>
        </p:txBody>
      </p:sp>
      <p:sp>
        <p:nvSpPr>
          <p:cNvPr id="3" name="Content Placeholder 2"/>
          <p:cNvSpPr>
            <a:spLocks noGrp="1"/>
          </p:cNvSpPr>
          <p:nvPr>
            <p:ph idx="1"/>
          </p:nvPr>
        </p:nvSpPr>
        <p:spPr/>
        <p:txBody>
          <a:bodyPr/>
          <a:lstStyle/>
          <a:p>
            <a:pPr marL="0" indent="0" algn="ctr">
              <a:buFont typeface="Arial" panose="020B0604020202020204" pitchFamily="34" charset="0"/>
              <a:buNone/>
              <a:defRPr/>
            </a:pPr>
            <a:r>
              <a:rPr lang="en-US" sz="3200" b="1" smtClean="0">
                <a:effectLst>
                  <a:outerShdw blurRad="38100" dist="38100" dir="2700000" algn="tl">
                    <a:srgbClr val="C0C0C0"/>
                  </a:outerShdw>
                </a:effectLst>
                <a:ea typeface="ＭＳ Ｐゴシック" pitchFamily="34" charset="-128"/>
              </a:rPr>
              <a:t>A </a:t>
            </a:r>
            <a:r>
              <a:rPr lang="en-US" sz="3200" b="1" smtClean="0">
                <a:solidFill>
                  <a:srgbClr val="FFFF00"/>
                </a:solidFill>
                <a:effectLst>
                  <a:outerShdw blurRad="38100" dist="38100" dir="2700000" algn="tl">
                    <a:srgbClr val="C0C0C0"/>
                  </a:outerShdw>
                </a:effectLst>
                <a:ea typeface="ＭＳ Ｐゴシック" pitchFamily="34" charset="-128"/>
              </a:rPr>
              <a:t>propagated (progressive source) epidemic</a:t>
            </a:r>
            <a:r>
              <a:rPr lang="en-US" sz="3200" b="1" smtClean="0">
                <a:effectLst>
                  <a:outerShdw blurRad="38100" dist="38100" dir="2700000" algn="tl">
                    <a:srgbClr val="C0C0C0"/>
                  </a:outerShdw>
                </a:effectLst>
                <a:ea typeface="ＭＳ Ｐゴシック" pitchFamily="34" charset="-128"/>
              </a:rPr>
              <a:t> occurs when </a:t>
            </a:r>
            <a:r>
              <a:rPr lang="en-US" sz="3200" b="1" smtClean="0">
                <a:solidFill>
                  <a:srgbClr val="FFFF00"/>
                </a:solidFill>
                <a:effectLst>
                  <a:outerShdw blurRad="38100" dist="38100" dir="2700000" algn="tl">
                    <a:srgbClr val="C0C0C0"/>
                  </a:outerShdw>
                </a:effectLst>
                <a:ea typeface="ＭＳ Ｐゴシック" pitchFamily="34" charset="-128"/>
              </a:rPr>
              <a:t>a case of disease serves as a source of infection for subsequent cases</a:t>
            </a:r>
            <a:r>
              <a:rPr lang="en-US" sz="3200" b="1" smtClean="0">
                <a:effectLst>
                  <a:outerShdw blurRad="38100" dist="38100" dir="2700000" algn="tl">
                    <a:srgbClr val="C0C0C0"/>
                  </a:outerShdw>
                </a:effectLst>
                <a:ea typeface="ＭＳ Ｐゴシック" pitchFamily="34" charset="-128"/>
              </a:rPr>
              <a:t> and those subsequent cases, in turn, serve as sources for later cases. The shape of the curve usually contains a </a:t>
            </a:r>
            <a:r>
              <a:rPr lang="en-US" sz="3200" b="1" smtClean="0">
                <a:solidFill>
                  <a:srgbClr val="FFFF00"/>
                </a:solidFill>
                <a:effectLst>
                  <a:outerShdw blurRad="38100" dist="38100" dir="2700000" algn="tl">
                    <a:srgbClr val="C0C0C0"/>
                  </a:outerShdw>
                </a:effectLst>
                <a:ea typeface="ＭＳ Ｐゴシック" pitchFamily="34" charset="-128"/>
              </a:rPr>
              <a:t>series of successively larger peaks</a:t>
            </a:r>
            <a:r>
              <a:rPr lang="en-US" sz="3200" b="1" smtClean="0">
                <a:effectLst>
                  <a:outerShdw blurRad="38100" dist="38100" dir="2700000" algn="tl">
                    <a:srgbClr val="C0C0C0"/>
                  </a:outerShdw>
                </a:effectLst>
                <a:ea typeface="ＭＳ Ｐゴシック" pitchFamily="34" charset="-128"/>
              </a:rPr>
              <a:t>, reflective of the increasing number of cases caused by person-to-person contact, until the pool of susceptible is exhausted or control measures are implemented.</a:t>
            </a:r>
            <a:r>
              <a:rPr lang="en-US" sz="3200" b="1" smtClean="0">
                <a:ea typeface="ＭＳ Ｐゴシック" pitchFamily="34" charset="-128"/>
              </a:rPr>
              <a:t> </a:t>
            </a:r>
          </a:p>
          <a:p>
            <a:pPr marL="0" indent="0" algn="ctr">
              <a:buFont typeface="Arial" panose="020B0604020202020204" pitchFamily="34" charset="0"/>
              <a:buNone/>
              <a:defRPr/>
            </a:pPr>
            <a:endParaRPr lang="en-US" sz="3200" smtClean="0">
              <a:ea typeface="ＭＳ Ｐゴシック"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measles_version2"/>
          <p:cNvPicPr>
            <a:picLocks noChangeAspect="1" noChangeArrowheads="1"/>
          </p:cNvPicPr>
          <p:nvPr/>
        </p:nvPicPr>
        <p:blipFill>
          <a:blip r:embed="rId3"/>
          <a:srcRect/>
          <a:stretch>
            <a:fillRect/>
          </a:stretch>
        </p:blipFill>
        <p:spPr bwMode="auto">
          <a:xfrm>
            <a:off x="457200" y="304800"/>
            <a:ext cx="8382000" cy="4127500"/>
          </a:xfrm>
          <a:prstGeom prst="rect">
            <a:avLst/>
          </a:prstGeom>
          <a:noFill/>
          <a:ln w="9525">
            <a:noFill/>
            <a:miter lim="800000"/>
            <a:headEnd/>
            <a:tailEnd/>
          </a:ln>
        </p:spPr>
      </p:pic>
      <p:sp>
        <p:nvSpPr>
          <p:cNvPr id="50182" name="Rectangle 6"/>
          <p:cNvSpPr>
            <a:spLocks noChangeArrowheads="1"/>
          </p:cNvSpPr>
          <p:nvPr/>
        </p:nvSpPr>
        <p:spPr bwMode="auto">
          <a:xfrm>
            <a:off x="457200" y="4784725"/>
            <a:ext cx="8305800" cy="1190625"/>
          </a:xfrm>
          <a:prstGeom prst="rect">
            <a:avLst/>
          </a:prstGeom>
          <a:noFill/>
          <a:ln>
            <a:noFill/>
          </a:ln>
          <a:effectLst/>
          <a:extLst/>
        </p:spPr>
        <p:txBody>
          <a:bodyPr anchor="ctr">
            <a:spAutoFit/>
          </a:bodyPr>
          <a:lstStyle/>
          <a:p>
            <a:pPr eaLnBrk="1" hangingPunct="1">
              <a:defRPr/>
            </a:pPr>
            <a:r>
              <a:rPr lang="en-US" sz="1800" b="1">
                <a:effectLst>
                  <a:outerShdw blurRad="38100" dist="38100" dir="2700000" algn="tl">
                    <a:srgbClr val="C0C0C0"/>
                  </a:outerShdw>
                </a:effectLst>
                <a:latin typeface="Arial" panose="020B0604020202020204" pitchFamily="34" charset="0"/>
              </a:rPr>
              <a:t>The graph above illustrates an outbreak of measles. The graph shows a single common source (the index case), and the cases appear to increase exponentially. Measles is caused by person-to-person contact. Its incubation period is typically 10 days but may be 7--18 days.</a:t>
            </a:r>
            <a:r>
              <a:rPr lang="en-US" sz="1800" b="1">
                <a:latin typeface="Arial" panose="020B0604020202020204" pitchFamily="34" charset="0"/>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defRPr/>
            </a:pPr>
            <a:r>
              <a:rPr lang="en-US" u="sng" dirty="0">
                <a:effectLst>
                  <a:outerShdw blurRad="38100" dist="38100" dir="2700000" algn="tl">
                    <a:srgbClr val="000000"/>
                  </a:outerShdw>
                </a:effectLst>
              </a:rPr>
              <a:t>Common Source Questions</a:t>
            </a:r>
            <a:endParaRPr lang="en-US" u="sng" dirty="0"/>
          </a:p>
        </p:txBody>
      </p:sp>
      <p:sp>
        <p:nvSpPr>
          <p:cNvPr id="4" name="Content Placeholder 3"/>
          <p:cNvSpPr>
            <a:spLocks noGrp="1"/>
          </p:cNvSpPr>
          <p:nvPr>
            <p:ph sz="half" idx="2"/>
          </p:nvPr>
        </p:nvSpPr>
        <p:spPr/>
        <p:txBody>
          <a:bodyPr/>
          <a:lstStyle/>
          <a:p>
            <a:pPr>
              <a:defRPr/>
            </a:pPr>
            <a:r>
              <a:rPr lang="en-US" sz="2800" b="1" dirty="0">
                <a:effectLst>
                  <a:outerShdw blurRad="38100" dist="38100" dir="2700000" algn="tl">
                    <a:srgbClr val="000000"/>
                  </a:outerShdw>
                </a:effectLst>
              </a:rPr>
              <a:t>Is the outbreak from a single source or common source?</a:t>
            </a:r>
          </a:p>
          <a:p>
            <a:pPr>
              <a:defRPr/>
            </a:pPr>
            <a:r>
              <a:rPr lang="en-US" sz="2800" b="1" dirty="0">
                <a:effectLst>
                  <a:outerShdw blurRad="38100" dist="38100" dir="2700000" algn="tl">
                    <a:srgbClr val="000000"/>
                  </a:outerShdw>
                </a:effectLst>
              </a:rPr>
              <a:t>Is the disease spread from person to  person?</a:t>
            </a:r>
          </a:p>
          <a:p>
            <a:pPr>
              <a:defRPr/>
            </a:pPr>
            <a:r>
              <a:rPr lang="en-US" sz="2800" b="1" dirty="0">
                <a:effectLst>
                  <a:outerShdw blurRad="38100" dist="38100" dir="2700000" algn="tl">
                    <a:srgbClr val="000000"/>
                  </a:outerShdw>
                </a:effectLst>
              </a:rPr>
              <a:t>Is there continued exposure to a single source?</a:t>
            </a:r>
          </a:p>
          <a:p>
            <a:pPr marL="0" indent="0">
              <a:buFont typeface="Arial" charset="0"/>
              <a:buNone/>
              <a:defRPr/>
            </a:pPr>
            <a:endParaRPr lang="en-US" dirty="0"/>
          </a:p>
        </p:txBody>
      </p:sp>
      <p:sp>
        <p:nvSpPr>
          <p:cNvPr id="5" name="Text Placeholder 4"/>
          <p:cNvSpPr>
            <a:spLocks noGrp="1"/>
          </p:cNvSpPr>
          <p:nvPr>
            <p:ph type="body" sz="quarter" idx="3"/>
          </p:nvPr>
        </p:nvSpPr>
        <p:spPr/>
        <p:txBody>
          <a:bodyPr/>
          <a:lstStyle/>
          <a:p>
            <a:pPr>
              <a:defRPr/>
            </a:pPr>
            <a:r>
              <a:rPr lang="en-US" u="sng" dirty="0">
                <a:effectLst>
                  <a:outerShdw blurRad="38100" dist="38100" dir="2700000" algn="tl">
                    <a:srgbClr val="000000"/>
                  </a:outerShdw>
                </a:effectLst>
              </a:rPr>
              <a:t>Propagated Source </a:t>
            </a:r>
            <a:r>
              <a:rPr lang="en-US" u="sng" dirty="0" smtClean="0">
                <a:effectLst>
                  <a:outerShdw blurRad="38100" dist="38100" dir="2700000" algn="tl">
                    <a:srgbClr val="000000"/>
                  </a:outerShdw>
                </a:effectLst>
              </a:rPr>
              <a:t>Questions</a:t>
            </a:r>
            <a:r>
              <a:rPr lang="en-US" u="sng" dirty="0"/>
              <a:t>:</a:t>
            </a:r>
          </a:p>
        </p:txBody>
      </p:sp>
      <p:sp>
        <p:nvSpPr>
          <p:cNvPr id="6" name="Content Placeholder 5"/>
          <p:cNvSpPr>
            <a:spLocks noGrp="1"/>
          </p:cNvSpPr>
          <p:nvPr>
            <p:ph sz="quarter" idx="4"/>
          </p:nvPr>
        </p:nvSpPr>
        <p:spPr/>
        <p:txBody>
          <a:bodyPr/>
          <a:lstStyle/>
          <a:p>
            <a:pPr>
              <a:lnSpc>
                <a:spcPct val="90000"/>
              </a:lnSpc>
              <a:buFont typeface="Arial" panose="020B0604020202020204" pitchFamily="34" charset="0"/>
              <a:buChar char="•"/>
              <a:defRPr/>
            </a:pPr>
            <a:r>
              <a:rPr lang="en-US" sz="2500" b="1" smtClean="0">
                <a:effectLst>
                  <a:outerShdw blurRad="38100" dist="38100" dir="2700000" algn="tl">
                    <a:srgbClr val="C0C0C0"/>
                  </a:outerShdw>
                </a:effectLst>
                <a:ea typeface="ＭＳ Ｐゴシック" pitchFamily="34" charset="-128"/>
              </a:rPr>
              <a:t>Is the outbreak from multiple sources or exposures?</a:t>
            </a:r>
          </a:p>
          <a:p>
            <a:pPr>
              <a:lnSpc>
                <a:spcPct val="90000"/>
              </a:lnSpc>
              <a:buFont typeface="Arial" panose="020B0604020202020204" pitchFamily="34" charset="0"/>
              <a:buChar char="•"/>
              <a:defRPr/>
            </a:pPr>
            <a:r>
              <a:rPr lang="en-US" sz="2500" b="1" smtClean="0">
                <a:effectLst>
                  <a:outerShdw blurRad="38100" dist="38100" dir="2700000" algn="tl">
                    <a:srgbClr val="C0C0C0"/>
                  </a:outerShdw>
                </a:effectLst>
                <a:ea typeface="ＭＳ Ｐゴシック" pitchFamily="34" charset="-128"/>
              </a:rPr>
              <a:t>Is the outbreak airborne, behaviorally or chemically caused and does it involve multiple events?</a:t>
            </a:r>
          </a:p>
          <a:p>
            <a:pPr>
              <a:lnSpc>
                <a:spcPct val="90000"/>
              </a:lnSpc>
              <a:buFont typeface="Arial" panose="020B0604020202020204" pitchFamily="34" charset="0"/>
              <a:buChar char="•"/>
              <a:defRPr/>
            </a:pPr>
            <a:r>
              <a:rPr lang="en-US" sz="2500" b="1" smtClean="0">
                <a:effectLst>
                  <a:outerShdw blurRad="38100" dist="38100" dir="2700000" algn="tl">
                    <a:srgbClr val="C0C0C0"/>
                  </a:outerShdw>
                </a:effectLst>
                <a:ea typeface="ＭＳ Ｐゴシック" pitchFamily="34" charset="-128"/>
              </a:rPr>
              <a:t>Are the sources of infection from inapparent sources?</a:t>
            </a:r>
          </a:p>
          <a:p>
            <a:pPr>
              <a:lnSpc>
                <a:spcPct val="90000"/>
              </a:lnSpc>
              <a:buFont typeface="Arial" panose="020B0604020202020204" pitchFamily="34" charset="0"/>
              <a:buChar char="•"/>
              <a:defRPr/>
            </a:pPr>
            <a:r>
              <a:rPr lang="en-US" sz="2500" b="1" smtClean="0">
                <a:effectLst>
                  <a:outerShdw blurRad="38100" dist="38100" dir="2700000" algn="tl">
                    <a:srgbClr val="C0C0C0"/>
                  </a:outerShdw>
                </a:effectLst>
                <a:ea typeface="ＭＳ Ｐゴシック" pitchFamily="34" charset="-128"/>
              </a:rPr>
              <a:t>Is there a vector or animal reservoir involved?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ea typeface="ＭＳ Ｐゴシック" pitchFamily="34" charset="-128"/>
              </a:rPr>
              <a:t>Why to investigate</a:t>
            </a:r>
          </a:p>
        </p:txBody>
      </p:sp>
      <p:sp>
        <p:nvSpPr>
          <p:cNvPr id="6" name="Content Placeholder 5"/>
          <p:cNvSpPr>
            <a:spLocks noGrp="1"/>
          </p:cNvSpPr>
          <p:nvPr>
            <p:ph idx="1"/>
          </p:nvPr>
        </p:nvSpPr>
        <p:spPr>
          <a:xfrm>
            <a:off x="460375" y="1600200"/>
            <a:ext cx="8229600" cy="4648200"/>
          </a:xfrm>
        </p:spPr>
        <p:txBody>
          <a:bodyPr/>
          <a:lstStyle/>
          <a:p>
            <a:pPr marL="0" indent="0">
              <a:buFont typeface="Arial" panose="020B0604020202020204" pitchFamily="34" charset="0"/>
              <a:buNone/>
              <a:defRPr/>
            </a:pPr>
            <a:r>
              <a:rPr lang="en-US" altLang="ja-JP" sz="2800" b="1" i="1" dirty="0" smtClean="0">
                <a:solidFill>
                  <a:srgbClr val="FFFF00"/>
                </a:solidFill>
                <a:effectLst>
                  <a:outerShdw blurRad="38100" dist="38100" dir="2700000" algn="tl">
                    <a:srgbClr val="C0C0C0"/>
                  </a:outerShdw>
                </a:effectLst>
                <a:ea typeface="ＭＳ Ｐゴシック" pitchFamily="34" charset="-128"/>
              </a:rPr>
              <a:t>To identify the source of outbreaks</a:t>
            </a:r>
            <a:r>
              <a:rPr lang="en-US" altLang="ja-JP" sz="2800" b="1" i="1" dirty="0" smtClean="0">
                <a:effectLst>
                  <a:outerShdw blurRad="38100" dist="38100" dir="2700000" algn="tl">
                    <a:srgbClr val="C0C0C0"/>
                  </a:outerShdw>
                </a:effectLst>
                <a:ea typeface="ＭＳ Ｐゴシック" pitchFamily="34" charset="-128"/>
              </a:rPr>
              <a:t> </a:t>
            </a:r>
          </a:p>
          <a:p>
            <a:pPr marL="0" indent="0">
              <a:buFont typeface="Arial" panose="020B0604020202020204" pitchFamily="34" charset="0"/>
              <a:buNone/>
              <a:defRPr/>
            </a:pPr>
            <a:r>
              <a:rPr lang="en-US" altLang="ja-JP" sz="2800" b="1" i="1" dirty="0" smtClean="0">
                <a:solidFill>
                  <a:srgbClr val="FFFF00"/>
                </a:solidFill>
                <a:effectLst>
                  <a:outerShdw blurRad="38100" dist="38100" dir="2700000" algn="tl">
                    <a:srgbClr val="C0C0C0"/>
                  </a:outerShdw>
                </a:effectLst>
                <a:ea typeface="ＭＳ Ｐゴシック" pitchFamily="34" charset="-128"/>
              </a:rPr>
              <a:t>To prevent additional cases</a:t>
            </a:r>
          </a:p>
          <a:p>
            <a:pPr marL="0" indent="0">
              <a:buFont typeface="Arial" panose="020B0604020202020204" pitchFamily="34" charset="0"/>
              <a:buNone/>
              <a:defRPr/>
            </a:pPr>
            <a:r>
              <a:rPr lang="en-US" altLang="ja-JP" sz="2800" b="1" i="1" dirty="0" smtClean="0">
                <a:solidFill>
                  <a:srgbClr val="FFFF00"/>
                </a:solidFill>
                <a:effectLst>
                  <a:outerShdw blurRad="38100" dist="38100" dir="2700000" algn="tl">
                    <a:srgbClr val="C0C0C0"/>
                  </a:outerShdw>
                </a:effectLst>
                <a:ea typeface="ＭＳ Ｐゴシック" pitchFamily="34" charset="-128"/>
              </a:rPr>
              <a:t>To increase our knowledge</a:t>
            </a:r>
            <a:r>
              <a:rPr lang="en-US" altLang="ja-JP" sz="2800" b="1" i="1" dirty="0" smtClean="0">
                <a:effectLst>
                  <a:outerShdw blurRad="38100" dist="38100" dir="2700000" algn="tl">
                    <a:srgbClr val="C0C0C0"/>
                  </a:outerShdw>
                </a:effectLst>
                <a:ea typeface="ＭＳ Ｐゴシック" pitchFamily="34" charset="-128"/>
              </a:rPr>
              <a:t> of a disease </a:t>
            </a:r>
          </a:p>
          <a:p>
            <a:pPr marL="0" indent="0">
              <a:buFont typeface="Arial" panose="020B0604020202020204" pitchFamily="34" charset="0"/>
              <a:buNone/>
              <a:defRPr/>
            </a:pPr>
            <a:r>
              <a:rPr lang="en-US" altLang="ja-JP" sz="2800" b="1" i="1" dirty="0" smtClean="0">
                <a:solidFill>
                  <a:srgbClr val="FFFF00"/>
                </a:solidFill>
                <a:effectLst>
                  <a:outerShdw blurRad="38100" dist="38100" dir="2700000" algn="tl">
                    <a:srgbClr val="C0C0C0"/>
                  </a:outerShdw>
                </a:effectLst>
                <a:ea typeface="ＭＳ Ｐゴシック" pitchFamily="34" charset="-128"/>
              </a:rPr>
              <a:t>To prevent future outbreaks</a:t>
            </a:r>
            <a:r>
              <a:rPr lang="en-US" altLang="ja-JP" sz="2800" b="1" i="1" dirty="0" smtClean="0">
                <a:effectLst>
                  <a:outerShdw blurRad="38100" dist="38100" dir="2700000" algn="tl">
                    <a:srgbClr val="C0C0C0"/>
                  </a:outerShdw>
                </a:effectLst>
                <a:ea typeface="ＭＳ Ｐゴシック" pitchFamily="34" charset="-128"/>
              </a:rPr>
              <a:t>. </a:t>
            </a:r>
          </a:p>
          <a:p>
            <a:pPr marL="0" indent="0">
              <a:buFont typeface="Arial" panose="020B0604020202020204" pitchFamily="34" charset="0"/>
              <a:buNone/>
              <a:defRPr/>
            </a:pPr>
            <a:r>
              <a:rPr lang="en-US" altLang="ja-JP" sz="2800" b="1" i="1" dirty="0" smtClean="0">
                <a:solidFill>
                  <a:srgbClr val="FFFF00"/>
                </a:solidFill>
                <a:effectLst>
                  <a:outerShdw blurRad="38100" dist="38100" dir="2700000" algn="tl">
                    <a:srgbClr val="C0C0C0"/>
                  </a:outerShdw>
                </a:effectLst>
                <a:ea typeface="ＭＳ Ｐゴシック" pitchFamily="34" charset="-128"/>
              </a:rPr>
              <a:t>To conduct epidemiologic training</a:t>
            </a:r>
            <a:endParaRPr lang="en-US" altLang="ja-JP" sz="2800" b="1" dirty="0" smtClean="0">
              <a:ea typeface="ＭＳ Ｐゴシック" pitchFamily="34" charset="-128"/>
            </a:endParaRPr>
          </a:p>
          <a:p>
            <a:pPr marL="0" indent="0">
              <a:buFont typeface="Arial" panose="020B0604020202020204" pitchFamily="34" charset="0"/>
              <a:buNone/>
              <a:defRPr/>
            </a:pPr>
            <a:endParaRPr lang="en-US" dirty="0" smtClean="0">
              <a:ea typeface="ＭＳ Ｐゴシック" pitchFamily="34" charset="-128"/>
            </a:endParaRPr>
          </a:p>
        </p:txBody>
      </p:sp>
      <p:sp>
        <p:nvSpPr>
          <p:cNvPr id="6148" name="Rectangle 6"/>
          <p:cNvSpPr>
            <a:spLocks noChangeArrowheads="1"/>
          </p:cNvSpPr>
          <p:nvPr/>
        </p:nvSpPr>
        <p:spPr bwMode="auto">
          <a:xfrm>
            <a:off x="4419600" y="4724400"/>
            <a:ext cx="4114800" cy="954088"/>
          </a:xfrm>
          <a:prstGeom prst="rect">
            <a:avLst/>
          </a:prstGeom>
          <a:noFill/>
          <a:ln w="9525">
            <a:noFill/>
            <a:miter lim="800000"/>
            <a:headEnd/>
            <a:tailEnd/>
          </a:ln>
        </p:spPr>
        <p:txBody>
          <a:bodyPr anchor="ctr">
            <a:spAutoFit/>
          </a:bodyPr>
          <a:lstStyle/>
          <a:p>
            <a:pPr eaLnBrk="1" hangingPunct="1"/>
            <a:r>
              <a:rPr lang="en-US" altLang="en-US" sz="1400" b="1">
                <a:cs typeface="Arial" charset="0"/>
              </a:rPr>
              <a:t>SOURCE: Outbreak Investigations—A Perspective. Arthur L. Reingold</a:t>
            </a:r>
            <a:r>
              <a:rPr lang="en-US" altLang="en-US" sz="1400">
                <a:cs typeface="Arial" charset="0"/>
              </a:rPr>
              <a:t> </a:t>
            </a:r>
            <a:br>
              <a:rPr lang="en-US" altLang="en-US" sz="1400">
                <a:cs typeface="Arial" charset="0"/>
              </a:rPr>
            </a:br>
            <a:r>
              <a:rPr lang="en-US" altLang="en-US" sz="1400">
                <a:cs typeface="Arial" charset="0"/>
              </a:rPr>
              <a:t>University of California, Berkeley</a:t>
            </a:r>
          </a:p>
          <a:p>
            <a:pPr eaLnBrk="1" hangingPunct="1"/>
            <a:r>
              <a:rPr lang="en-US" altLang="en-US" sz="1400">
                <a:cs typeface="Arial" charset="0"/>
              </a:rPr>
              <a:t>Emerging Infectious Diseases, Vol. 4 , No. 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defRPr/>
            </a:pPr>
            <a:r>
              <a:rPr lang="en-US" dirty="0" smtClean="0">
                <a:effectLst>
                  <a:outerShdw blurRad="38100" dist="38100" dir="2700000" algn="tl">
                    <a:srgbClr val="000000"/>
                  </a:outerShdw>
                </a:effectLst>
              </a:rPr>
              <a:t>Duration of an Epidemic</a:t>
            </a:r>
            <a:r>
              <a:rPr lang="en-US" dirty="0" smtClean="0"/>
              <a:t>	</a:t>
            </a:r>
            <a:endParaRPr lang="en-US" dirty="0"/>
          </a:p>
        </p:txBody>
      </p:sp>
      <p:pic>
        <p:nvPicPr>
          <p:cNvPr id="33795" name="Content Placeholder 9" descr="Move_Fig1.jpg"/>
          <p:cNvPicPr>
            <a:picLocks noGrp="1" noChangeAspect="1"/>
          </p:cNvPicPr>
          <p:nvPr>
            <p:ph sz="half" idx="1"/>
          </p:nvPr>
        </p:nvPicPr>
        <p:blipFill>
          <a:blip r:embed="rId2" cstate="print"/>
          <a:srcRect t="-26831" b="-26831"/>
          <a:stretch>
            <a:fillRect/>
          </a:stretch>
        </p:blipFill>
        <p:spPr>
          <a:xfrm>
            <a:off x="4953000" y="1524000"/>
            <a:ext cx="4038600" cy="4525963"/>
          </a:xfrm>
        </p:spPr>
      </p:pic>
      <p:sp>
        <p:nvSpPr>
          <p:cNvPr id="12" name="Content Placeholder 11"/>
          <p:cNvSpPr>
            <a:spLocks noGrp="1"/>
          </p:cNvSpPr>
          <p:nvPr>
            <p:ph sz="half" idx="2"/>
          </p:nvPr>
        </p:nvSpPr>
        <p:spPr>
          <a:xfrm>
            <a:off x="152400" y="1447800"/>
            <a:ext cx="4724400" cy="4678363"/>
          </a:xfrm>
        </p:spPr>
        <p:txBody>
          <a:bodyPr/>
          <a:lstStyle/>
          <a:p>
            <a:pPr lvl="1">
              <a:lnSpc>
                <a:spcPct val="90000"/>
              </a:lnSpc>
              <a:buFont typeface="Wingdings" charset="2"/>
              <a:buChar char="ü"/>
              <a:defRPr/>
            </a:pPr>
            <a:r>
              <a:rPr lang="en-US" sz="2600" b="1" dirty="0">
                <a:effectLst>
                  <a:outerShdw blurRad="38100" dist="38100" dir="2700000" algn="tl">
                    <a:srgbClr val="000000"/>
                  </a:outerShdw>
                </a:effectLst>
              </a:rPr>
              <a:t>The </a:t>
            </a:r>
            <a:r>
              <a:rPr lang="en-US" sz="2600" b="1" dirty="0">
                <a:solidFill>
                  <a:srgbClr val="FFFF00"/>
                </a:solidFill>
                <a:effectLst>
                  <a:outerShdw blurRad="38100" dist="38100" dir="2700000" algn="tl">
                    <a:srgbClr val="000000"/>
                  </a:outerShdw>
                </a:effectLst>
              </a:rPr>
              <a:t>number of susceptible persons </a:t>
            </a:r>
            <a:r>
              <a:rPr lang="en-US" sz="2600" b="1" dirty="0">
                <a:effectLst>
                  <a:outerShdw blurRad="38100" dist="38100" dir="2700000" algn="tl">
                    <a:srgbClr val="000000"/>
                  </a:outerShdw>
                </a:effectLst>
              </a:rPr>
              <a:t>who are exposed to a source of infection and become infected.</a:t>
            </a:r>
          </a:p>
          <a:p>
            <a:pPr lvl="1">
              <a:lnSpc>
                <a:spcPct val="90000"/>
              </a:lnSpc>
              <a:buFont typeface="Wingdings" charset="2"/>
              <a:buChar char="ü"/>
              <a:defRPr/>
            </a:pPr>
            <a:endParaRPr lang="en-US" sz="2600" b="1" dirty="0">
              <a:effectLst>
                <a:outerShdw blurRad="38100" dist="38100" dir="2700000" algn="tl">
                  <a:srgbClr val="000000"/>
                </a:outerShdw>
              </a:effectLst>
            </a:endParaRPr>
          </a:p>
          <a:p>
            <a:pPr lvl="1">
              <a:lnSpc>
                <a:spcPct val="90000"/>
              </a:lnSpc>
              <a:buFont typeface="Wingdings" charset="2"/>
              <a:buChar char="ü"/>
              <a:defRPr/>
            </a:pPr>
            <a:r>
              <a:rPr lang="en-US" sz="2600" b="1" dirty="0">
                <a:solidFill>
                  <a:srgbClr val="FFFF00"/>
                </a:solidFill>
                <a:effectLst>
                  <a:outerShdw blurRad="38100" dist="38100" dir="2700000" algn="tl">
                    <a:srgbClr val="000000"/>
                  </a:outerShdw>
                </a:effectLst>
              </a:rPr>
              <a:t>Period of time </a:t>
            </a:r>
            <a:r>
              <a:rPr lang="en-US" sz="2600" b="1" dirty="0">
                <a:effectLst>
                  <a:outerShdw blurRad="38100" dist="38100" dir="2700000" algn="tl">
                    <a:srgbClr val="000000"/>
                  </a:outerShdw>
                </a:effectLst>
              </a:rPr>
              <a:t>over which susceptible persons are </a:t>
            </a:r>
            <a:r>
              <a:rPr lang="en-US" sz="2600" b="1" dirty="0">
                <a:solidFill>
                  <a:srgbClr val="FFFF00"/>
                </a:solidFill>
                <a:effectLst>
                  <a:outerShdw blurRad="38100" dist="38100" dir="2700000" algn="tl">
                    <a:srgbClr val="000000"/>
                  </a:outerShdw>
                </a:effectLst>
              </a:rPr>
              <a:t>exposed</a:t>
            </a:r>
            <a:r>
              <a:rPr lang="en-US" sz="2600" b="1" dirty="0">
                <a:effectLst>
                  <a:outerShdw blurRad="38100" dist="38100" dir="2700000" algn="tl">
                    <a:srgbClr val="000000"/>
                  </a:outerShdw>
                </a:effectLst>
              </a:rPr>
              <a:t> to the source.</a:t>
            </a:r>
          </a:p>
          <a:p>
            <a:pPr lvl="1">
              <a:lnSpc>
                <a:spcPct val="90000"/>
              </a:lnSpc>
              <a:buFont typeface="Wingdings" charset="2"/>
              <a:buChar char="ü"/>
              <a:defRPr/>
            </a:pPr>
            <a:endParaRPr lang="en-US" sz="2600" b="1" dirty="0">
              <a:effectLst>
                <a:outerShdw blurRad="38100" dist="38100" dir="2700000" algn="tl">
                  <a:srgbClr val="000000"/>
                </a:outerShdw>
              </a:effectLst>
            </a:endParaRPr>
          </a:p>
          <a:p>
            <a:pPr lvl="1">
              <a:lnSpc>
                <a:spcPct val="90000"/>
              </a:lnSpc>
              <a:buFont typeface="Wingdings" charset="2"/>
              <a:buChar char="ü"/>
              <a:defRPr/>
            </a:pPr>
            <a:r>
              <a:rPr lang="en-US" sz="2600" b="1" dirty="0">
                <a:effectLst>
                  <a:outerShdw blurRad="38100" dist="38100" dir="2700000" algn="tl">
                    <a:srgbClr val="000000"/>
                  </a:outerShdw>
                </a:effectLst>
              </a:rPr>
              <a:t>Minimum and maximum </a:t>
            </a:r>
            <a:r>
              <a:rPr lang="en-US" sz="2600" b="1" dirty="0">
                <a:solidFill>
                  <a:srgbClr val="FFFF00"/>
                </a:solidFill>
                <a:effectLst>
                  <a:outerShdw blurRad="38100" dist="38100" dir="2700000" algn="tl">
                    <a:srgbClr val="000000"/>
                  </a:outerShdw>
                </a:effectLst>
              </a:rPr>
              <a:t>incubation periods </a:t>
            </a:r>
            <a:r>
              <a:rPr lang="en-US" sz="2600" b="1" dirty="0">
                <a:effectLst>
                  <a:outerShdw blurRad="38100" dist="38100" dir="2700000" algn="tl">
                    <a:srgbClr val="000000"/>
                  </a:outerShdw>
                </a:effectLst>
              </a:rPr>
              <a:t>for the disease.</a:t>
            </a:r>
          </a:p>
          <a:p>
            <a:pPr marL="0" indent="0">
              <a:buFont typeface="Arial" charset="0"/>
              <a:buNone/>
              <a:defRPr/>
            </a:pPr>
            <a:endParaRPr lang="en-US" sz="2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295400"/>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l"/>
            <a:r>
              <a:rPr lang="en-US" altLang="en-US" sz="3200" smtClean="0">
                <a:ea typeface="ＭＳ Ｐゴシック" pitchFamily="34" charset="-128"/>
              </a:rPr>
              <a:t>Step 6: Hypotheses Development</a:t>
            </a:r>
          </a:p>
        </p:txBody>
      </p:sp>
      <p:graphicFrame>
        <p:nvGraphicFramePr>
          <p:cNvPr id="4" name="Content Placeholder 3"/>
          <p:cNvGraphicFramePr>
            <a:graphicFrameLocks noGrp="1"/>
          </p:cNvGraphicFramePr>
          <p:nvPr>
            <p:ph idx="1"/>
          </p:nvPr>
        </p:nvGraphicFramePr>
        <p:xfrm>
          <a:off x="457200" y="1295400"/>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z="3200" smtClean="0">
                <a:ea typeface="ＭＳ Ｐゴシック" pitchFamily="34" charset="-128"/>
              </a:rPr>
              <a:t>Step 6: Hypotheses Development</a:t>
            </a:r>
          </a:p>
        </p:txBody>
      </p:sp>
      <p:sp>
        <p:nvSpPr>
          <p:cNvPr id="36867" name="Content Placeholder 2"/>
          <p:cNvSpPr>
            <a:spLocks noGrp="1"/>
          </p:cNvSpPr>
          <p:nvPr>
            <p:ph idx="1"/>
          </p:nvPr>
        </p:nvSpPr>
        <p:spPr/>
        <p:txBody>
          <a:bodyPr/>
          <a:lstStyle/>
          <a:p>
            <a:r>
              <a:rPr lang="en-US" altLang="en-US" sz="3600" smtClean="0">
                <a:ea typeface="ＭＳ Ｐゴシック" pitchFamily="34" charset="-128"/>
              </a:rPr>
              <a:t>Another useful way you can generate hypotheses is to talk to a few of the case-patients.</a:t>
            </a:r>
          </a:p>
          <a:p>
            <a:pPr>
              <a:buFontTx/>
              <a:buNone/>
            </a:pPr>
            <a:endParaRPr lang="en-US" altLang="en-US" sz="3600" smtClean="0">
              <a:ea typeface="ＭＳ Ｐゴシック" pitchFamily="34" charset="-128"/>
            </a:endParaRPr>
          </a:p>
          <a:p>
            <a:r>
              <a:rPr lang="en-US" altLang="en-US" sz="3600" smtClean="0">
                <a:ea typeface="ＭＳ Ｐゴシック" pitchFamily="34" charset="-128"/>
              </a:rPr>
              <a:t>In addition, investigators have sometimes found it useful to visit the homes of case-patients and look through their refrigerators and shelves for clues.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z="3600" smtClean="0">
                <a:ea typeface="ＭＳ Ｐゴシック" pitchFamily="34" charset="-128"/>
              </a:rPr>
              <a:t>Step 7: Evaluating Hypotheses</a:t>
            </a:r>
          </a:p>
        </p:txBody>
      </p:sp>
      <p:graphicFrame>
        <p:nvGraphicFramePr>
          <p:cNvPr id="4" name="Content Placeholder 3"/>
          <p:cNvGraphicFramePr>
            <a:graphicFrameLocks noGrp="1"/>
          </p:cNvGraphicFramePr>
          <p:nvPr>
            <p:ph idx="1"/>
          </p:nvPr>
        </p:nvGraphicFramePr>
        <p:xfrm>
          <a:off x="457200" y="1295400"/>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p:txBody>
          <a:bodyPr/>
          <a:lstStyle/>
          <a:p>
            <a:r>
              <a:rPr lang="en-US" altLang="en-US" smtClean="0">
                <a:ea typeface="ＭＳ Ｐゴシック" pitchFamily="34" charset="-128"/>
              </a:rPr>
              <a:t>Which One to Use?</a:t>
            </a:r>
          </a:p>
        </p:txBody>
      </p:sp>
      <p:sp>
        <p:nvSpPr>
          <p:cNvPr id="38915" name="Text Placeholder 4"/>
          <p:cNvSpPr>
            <a:spLocks noGrp="1"/>
          </p:cNvSpPr>
          <p:nvPr>
            <p:ph type="body" idx="1"/>
          </p:nvPr>
        </p:nvSpPr>
        <p:spPr/>
        <p:txBody>
          <a:bodyPr/>
          <a:lstStyle/>
          <a:p>
            <a:r>
              <a:rPr lang="en-US" altLang="en-US" u="sng" smtClean="0">
                <a:ea typeface="ＭＳ Ｐゴシック" pitchFamily="34" charset="-128"/>
              </a:rPr>
              <a:t>Comparison</a:t>
            </a:r>
          </a:p>
        </p:txBody>
      </p:sp>
      <p:sp>
        <p:nvSpPr>
          <p:cNvPr id="6" name="Content Placeholder 5"/>
          <p:cNvSpPr>
            <a:spLocks noGrp="1"/>
          </p:cNvSpPr>
          <p:nvPr>
            <p:ph sz="half" idx="2"/>
          </p:nvPr>
        </p:nvSpPr>
        <p:spPr/>
        <p:txBody>
          <a:bodyPr/>
          <a:lstStyle/>
          <a:p>
            <a:pPr marL="400050" lvl="1" indent="0">
              <a:buFont typeface="Arial" charset="0"/>
              <a:buNone/>
              <a:defRPr/>
            </a:pPr>
            <a:r>
              <a:rPr lang="en-US" sz="2800" b="1" dirty="0">
                <a:effectLst>
                  <a:outerShdw blurRad="38100" dist="38100" dir="2700000" algn="tl">
                    <a:srgbClr val="000000"/>
                  </a:outerShdw>
                </a:effectLst>
              </a:rPr>
              <a:t>when the clinical, laboratory, environmental, and/or epidemiologic evidence so obviously supports the hypotheses that formal hypothesis testing is unnecessarily</a:t>
            </a:r>
            <a:endParaRPr lang="en-US" sz="2800" dirty="0"/>
          </a:p>
        </p:txBody>
      </p:sp>
      <p:sp>
        <p:nvSpPr>
          <p:cNvPr id="38917" name="Text Placeholder 6"/>
          <p:cNvSpPr>
            <a:spLocks noGrp="1"/>
          </p:cNvSpPr>
          <p:nvPr>
            <p:ph type="body" sz="quarter" idx="3"/>
          </p:nvPr>
        </p:nvSpPr>
        <p:spPr/>
        <p:txBody>
          <a:bodyPr/>
          <a:lstStyle/>
          <a:p>
            <a:r>
              <a:rPr lang="en-US" altLang="en-US" u="sng" smtClean="0">
                <a:ea typeface="ＭＳ Ｐゴシック" pitchFamily="34" charset="-128"/>
              </a:rPr>
              <a:t>Quantification</a:t>
            </a:r>
          </a:p>
        </p:txBody>
      </p:sp>
      <p:sp>
        <p:nvSpPr>
          <p:cNvPr id="8" name="Content Placeholder 7"/>
          <p:cNvSpPr>
            <a:spLocks noGrp="1"/>
          </p:cNvSpPr>
          <p:nvPr>
            <p:ph sz="quarter" idx="4"/>
          </p:nvPr>
        </p:nvSpPr>
        <p:spPr/>
        <p:txBody>
          <a:bodyPr/>
          <a:lstStyle/>
          <a:p>
            <a:pPr marL="0" indent="0">
              <a:buFont typeface="Arial" panose="020B0604020202020204" pitchFamily="34" charset="0"/>
              <a:buNone/>
              <a:defRPr/>
            </a:pPr>
            <a:r>
              <a:rPr lang="en-US" sz="2800" b="1" smtClean="0">
                <a:effectLst>
                  <a:outerShdw blurRad="38100" dist="38100" dir="2700000" algn="tl">
                    <a:srgbClr val="C0C0C0"/>
                  </a:outerShdw>
                </a:effectLst>
                <a:ea typeface="ＭＳ Ｐゴシック" pitchFamily="34" charset="-128"/>
              </a:rPr>
              <a:t>When the circumstances are not as straightforward. In those instances, you should use analytic epidemiology to test your hypotheses. </a:t>
            </a:r>
            <a:r>
              <a:rPr lang="en-US" sz="2800" b="1" smtClean="0">
                <a:solidFill>
                  <a:srgbClr val="FFFF00"/>
                </a:solidFill>
                <a:effectLst>
                  <a:outerShdw blurRad="38100" dist="38100" dir="2700000" algn="tl">
                    <a:srgbClr val="C0C0C0"/>
                  </a:outerShdw>
                </a:effectLst>
                <a:ea typeface="ＭＳ Ｐゴシック" pitchFamily="34" charset="-128"/>
              </a:rPr>
              <a:t>The key feature of analytic epidemiology is a </a:t>
            </a:r>
            <a:r>
              <a:rPr lang="en-US" sz="2800" b="1" i="1" u="sng" smtClean="0">
                <a:solidFill>
                  <a:srgbClr val="FFFF00"/>
                </a:solidFill>
                <a:effectLst>
                  <a:outerShdw blurRad="38100" dist="38100" dir="2700000" algn="tl">
                    <a:srgbClr val="C0C0C0"/>
                  </a:outerShdw>
                </a:effectLst>
                <a:ea typeface="ＭＳ Ｐゴシック" pitchFamily="34" charset="-128"/>
              </a:rPr>
              <a:t>comparison</a:t>
            </a:r>
            <a:r>
              <a:rPr lang="en-US" sz="2800" b="1" smtClean="0">
                <a:solidFill>
                  <a:srgbClr val="FFFF00"/>
                </a:solidFill>
                <a:effectLst>
                  <a:outerShdw blurRad="38100" dist="38100" dir="2700000" algn="tl">
                    <a:srgbClr val="C0C0C0"/>
                  </a:outerShdw>
                </a:effectLst>
                <a:ea typeface="ＭＳ Ｐゴシック" pitchFamily="34" charset="-128"/>
              </a:rPr>
              <a:t> group</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u="sng" smtClean="0">
                <a:ea typeface="ＭＳ Ｐゴシック" pitchFamily="34" charset="-128"/>
              </a:rPr>
              <a:t>Analytic Epidemiology</a:t>
            </a:r>
          </a:p>
        </p:txBody>
      </p:sp>
      <p:sp>
        <p:nvSpPr>
          <p:cNvPr id="39939" name="Text Placeholder 7"/>
          <p:cNvSpPr>
            <a:spLocks noGrp="1"/>
          </p:cNvSpPr>
          <p:nvPr>
            <p:ph type="body" idx="1"/>
          </p:nvPr>
        </p:nvSpPr>
        <p:spPr>
          <a:xfrm>
            <a:off x="457200" y="1535113"/>
            <a:ext cx="4267200" cy="639762"/>
          </a:xfrm>
        </p:spPr>
        <p:txBody>
          <a:bodyPr/>
          <a:lstStyle/>
          <a:p>
            <a:r>
              <a:rPr lang="en-US" altLang="en-US" sz="2800" u="sng" smtClean="0">
                <a:ea typeface="ＭＳ Ｐゴシック" pitchFamily="34" charset="-128"/>
              </a:rPr>
              <a:t>Retrospective Cohort Study</a:t>
            </a:r>
          </a:p>
        </p:txBody>
      </p:sp>
      <p:sp>
        <p:nvSpPr>
          <p:cNvPr id="39940" name="Content Placeholder 8"/>
          <p:cNvSpPr>
            <a:spLocks noGrp="1"/>
          </p:cNvSpPr>
          <p:nvPr>
            <p:ph sz="half" idx="2"/>
          </p:nvPr>
        </p:nvSpPr>
        <p:spPr/>
        <p:txBody>
          <a:bodyPr/>
          <a:lstStyle/>
          <a:p>
            <a:r>
              <a:rPr lang="en-US" altLang="en-US" sz="2800" smtClean="0">
                <a:ea typeface="ＭＳ Ｐゴシック" pitchFamily="34" charset="-128"/>
              </a:rPr>
              <a:t>Study of choice for an outbreak in a small, well-defined population (e.g. Wedding)</a:t>
            </a:r>
          </a:p>
          <a:p>
            <a:r>
              <a:rPr lang="en-US" altLang="en-US" sz="2800" smtClean="0">
                <a:ea typeface="ＭＳ Ｐゴシック" pitchFamily="34" charset="-128"/>
              </a:rPr>
              <a:t>Exposure/Outcome of each member of the cohort</a:t>
            </a:r>
          </a:p>
          <a:p>
            <a:r>
              <a:rPr lang="en-US" altLang="en-US" sz="2800" smtClean="0">
                <a:ea typeface="ＭＳ Ｐゴシック" pitchFamily="34" charset="-128"/>
              </a:rPr>
              <a:t>Calculate Attack Rates and Relative Risk (Risk Ratio)</a:t>
            </a:r>
          </a:p>
        </p:txBody>
      </p:sp>
      <p:sp>
        <p:nvSpPr>
          <p:cNvPr id="39941" name="Text Placeholder 9"/>
          <p:cNvSpPr>
            <a:spLocks noGrp="1"/>
          </p:cNvSpPr>
          <p:nvPr>
            <p:ph type="body" sz="quarter" idx="3"/>
          </p:nvPr>
        </p:nvSpPr>
        <p:spPr>
          <a:xfrm>
            <a:off x="4800600" y="1524000"/>
            <a:ext cx="4041775" cy="639763"/>
          </a:xfrm>
        </p:spPr>
        <p:txBody>
          <a:bodyPr/>
          <a:lstStyle/>
          <a:p>
            <a:r>
              <a:rPr lang="en-US" altLang="en-US" sz="2800" u="sng" smtClean="0">
                <a:ea typeface="ＭＳ Ｐゴシック" pitchFamily="34" charset="-128"/>
              </a:rPr>
              <a:t>Case – Control Study</a:t>
            </a:r>
          </a:p>
        </p:txBody>
      </p:sp>
      <p:sp>
        <p:nvSpPr>
          <p:cNvPr id="39942" name="Content Placeholder 10"/>
          <p:cNvSpPr>
            <a:spLocks noGrp="1"/>
          </p:cNvSpPr>
          <p:nvPr>
            <p:ph sz="quarter" idx="4"/>
          </p:nvPr>
        </p:nvSpPr>
        <p:spPr>
          <a:xfrm>
            <a:off x="4724400" y="2209800"/>
            <a:ext cx="4041775" cy="3951288"/>
          </a:xfrm>
        </p:spPr>
        <p:txBody>
          <a:bodyPr/>
          <a:lstStyle/>
          <a:p>
            <a:r>
              <a:rPr lang="en-US" altLang="en-US" sz="2800" smtClean="0">
                <a:ea typeface="ＭＳ Ｐゴシック" pitchFamily="34" charset="-128"/>
              </a:rPr>
              <a:t>The population is not well defined (e.g. A city)</a:t>
            </a:r>
          </a:p>
          <a:p>
            <a:r>
              <a:rPr lang="en-US" altLang="en-US" sz="2800" smtClean="0">
                <a:ea typeface="ＭＳ Ｐゴシック" pitchFamily="34" charset="-128"/>
              </a:rPr>
              <a:t>The investigator asks both case-patients and a comparison group of persons without disease (“controls”) about their exposures</a:t>
            </a:r>
          </a:p>
          <a:p>
            <a:r>
              <a:rPr lang="en-US" altLang="en-US" sz="2800" smtClean="0">
                <a:ea typeface="ＭＳ Ｐゴシック" pitchFamily="34" charset="-128"/>
              </a:rPr>
              <a:t>Calculate Odds Ratio</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l"/>
            <a:r>
              <a:rPr lang="en-US" altLang="en-US" sz="3600" b="1" smtClean="0">
                <a:ea typeface="ＭＳ Ｐゴシック" pitchFamily="34" charset="-128"/>
              </a:rPr>
              <a:t>Retrospective cohort</a:t>
            </a:r>
            <a:endParaRPr lang="ar-SA" altLang="en-US" sz="3600" b="1" smtClean="0">
              <a:ea typeface="ＭＳ Ｐゴシック" pitchFamily="34" charset="-128"/>
            </a:endParaRPr>
          </a:p>
        </p:txBody>
      </p:sp>
      <p:graphicFrame>
        <p:nvGraphicFramePr>
          <p:cNvPr id="120956" name="Group 124"/>
          <p:cNvGraphicFramePr>
            <a:graphicFrameLocks noGrp="1"/>
          </p:cNvGraphicFramePr>
          <p:nvPr>
            <p:ph type="tbl" idx="1"/>
          </p:nvPr>
        </p:nvGraphicFramePr>
        <p:xfrm>
          <a:off x="457200" y="1600200"/>
          <a:ext cx="8229600" cy="4824413"/>
        </p:xfrm>
        <a:graphic>
          <a:graphicData uri="http://schemas.openxmlformats.org/drawingml/2006/table">
            <a:tbl>
              <a:tblPr/>
              <a:tblGrid>
                <a:gridCol w="1295400"/>
                <a:gridCol w="914400"/>
                <a:gridCol w="839788"/>
                <a:gridCol w="989012"/>
                <a:gridCol w="914400"/>
                <a:gridCol w="914400"/>
                <a:gridCol w="1143000"/>
                <a:gridCol w="1219200"/>
              </a:tblGrid>
              <a:tr h="646063">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Food</a:t>
                      </a:r>
                      <a:endParaRPr kumimoji="0" lang="ar-SA" sz="2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ate</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Did not  eat</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64765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Ill</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well</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AR</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Ill</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well</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AR</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RR</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meat</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29</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17</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63</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17</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12</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59</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spinach</a:t>
                      </a:r>
                      <a:endParaRPr kumimoji="0" lang="ar-SA" sz="2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26</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17</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60</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20</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12</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62</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potato</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23</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14</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62</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23</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14</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62</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salad</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13</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11</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54</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28</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19</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60</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Ice cream</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43</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11</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80</a:t>
                      </a:r>
                      <a:endParaRPr kumimoji="0" lang="ar-SA" sz="2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3</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18</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14</a:t>
                      </a:r>
                      <a:endParaRPr kumimoji="0" lang="ar-SA" sz="2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l"/>
            <a:r>
              <a:rPr lang="en-US" altLang="en-US" sz="3600" smtClean="0">
                <a:ea typeface="ＭＳ Ｐゴシック" pitchFamily="34" charset="-128"/>
              </a:rPr>
              <a:t>Case control</a:t>
            </a:r>
            <a:endParaRPr lang="ar-SA" altLang="en-US" sz="3600" smtClean="0">
              <a:ea typeface="ＭＳ Ｐゴシック" pitchFamily="34" charset="-128"/>
            </a:endParaRPr>
          </a:p>
        </p:txBody>
      </p:sp>
      <p:graphicFrame>
        <p:nvGraphicFramePr>
          <p:cNvPr id="123948" name="Group 44"/>
          <p:cNvGraphicFramePr>
            <a:graphicFrameLocks noGrp="1"/>
          </p:cNvGraphicFramePr>
          <p:nvPr>
            <p:ph type="tbl" idx="1"/>
          </p:nvPr>
        </p:nvGraphicFramePr>
        <p:xfrm>
          <a:off x="533400" y="1600200"/>
          <a:ext cx="8153400" cy="4525963"/>
        </p:xfrm>
        <a:graphic>
          <a:graphicData uri="http://schemas.openxmlformats.org/drawingml/2006/table">
            <a:tbl>
              <a:tblPr/>
              <a:tblGrid>
                <a:gridCol w="1828800"/>
                <a:gridCol w="1387475"/>
                <a:gridCol w="1644650"/>
                <a:gridCol w="1646238"/>
                <a:gridCol w="1646237"/>
              </a:tblGrid>
              <a:tr h="113188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Exposure</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Case</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Control</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Total</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Ate at restaurant A </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Yes</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30</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36</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66</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No</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10</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70</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80</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Total</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40</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106</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146</a:t>
                      </a:r>
                      <a:endParaRPr kumimoji="0" lang="ar-SA" sz="2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00" y="0"/>
            <a:ext cx="9067800" cy="6781800"/>
          </a:xfrm>
          <a:solidFill>
            <a:schemeClr val="bg2">
              <a:lumMod val="75000"/>
            </a:schemeClr>
          </a:solidFill>
        </p:spPr>
        <p:txBody>
          <a:bodyPr/>
          <a:lstStyle/>
          <a:p>
            <a:pPr marL="0" indent="0">
              <a:buFont typeface="Arial" panose="020B0604020202020204" pitchFamily="34" charset="0"/>
              <a:buNone/>
              <a:defRPr/>
            </a:pPr>
            <a:endParaRPr lang="en-US" sz="2400" dirty="0" smtClean="0">
              <a:effectLst>
                <a:outerShdw blurRad="38100" dist="38100" dir="2700000" algn="tl">
                  <a:srgbClr val="000000"/>
                </a:outerShdw>
              </a:effectLst>
            </a:endParaRPr>
          </a:p>
          <a:p>
            <a:pPr marL="0" indent="0">
              <a:buFont typeface="Arial" panose="020B0604020202020204" pitchFamily="34" charset="0"/>
              <a:buNone/>
              <a:defRPr/>
            </a:pPr>
            <a:r>
              <a:rPr lang="en-US" sz="2800" b="1" dirty="0" smtClean="0">
                <a:effectLst>
                  <a:outerShdw blurRad="38100" dist="38100" dir="2700000" algn="tl">
                    <a:srgbClr val="000000"/>
                  </a:outerShdw>
                </a:effectLst>
              </a:rPr>
              <a:t>Step 8: Refining Hypotheses</a:t>
            </a:r>
            <a:endParaRPr lang="en-US" sz="2400" b="1" dirty="0" smtClean="0">
              <a:effectLst>
                <a:outerShdw blurRad="38100" dist="38100" dir="2700000" algn="tl">
                  <a:srgbClr val="000000"/>
                </a:outerShdw>
              </a:effectLst>
            </a:endParaRPr>
          </a:p>
          <a:p>
            <a:pPr lvl="2">
              <a:defRPr/>
            </a:pPr>
            <a:r>
              <a:rPr lang="en-US" sz="2400" dirty="0" smtClean="0">
                <a:effectLst>
                  <a:outerShdw blurRad="38100" dist="38100" dir="2700000" algn="tl">
                    <a:srgbClr val="000000"/>
                  </a:outerShdw>
                </a:effectLst>
              </a:rPr>
              <a:t>Epidemiologic studies</a:t>
            </a:r>
          </a:p>
          <a:p>
            <a:pPr lvl="2">
              <a:defRPr/>
            </a:pPr>
            <a:r>
              <a:rPr lang="en-US" sz="2400" dirty="0" smtClean="0">
                <a:effectLst>
                  <a:outerShdw blurRad="38100" dist="38100" dir="2700000" algn="tl">
                    <a:srgbClr val="000000"/>
                  </a:outerShdw>
                </a:effectLst>
              </a:rPr>
              <a:t>Laboratory and environmental studies</a:t>
            </a:r>
          </a:p>
          <a:p>
            <a:pPr marL="0" indent="0">
              <a:buFont typeface="Arial" charset="0"/>
              <a:buNone/>
              <a:defRPr/>
            </a:pPr>
            <a:endParaRPr lang="en-US" sz="2400" dirty="0" smtClean="0"/>
          </a:p>
          <a:p>
            <a:pPr marL="0" indent="0">
              <a:buFont typeface="Arial" charset="0"/>
              <a:buNone/>
              <a:defRPr/>
            </a:pPr>
            <a:r>
              <a:rPr lang="en-US" sz="2800" b="1" dirty="0" smtClean="0"/>
              <a:t>Step 9: Implementing Control &amp; Prevention</a:t>
            </a:r>
            <a:endParaRPr lang="en-US" sz="2400" b="1" dirty="0" smtClean="0"/>
          </a:p>
          <a:p>
            <a:pPr lvl="2">
              <a:buFont typeface="Arial" panose="020B0604020202020204" pitchFamily="34" charset="0"/>
              <a:buChar char="•"/>
              <a:defRPr/>
            </a:pPr>
            <a:r>
              <a:rPr lang="en-US" sz="2400" dirty="0" smtClean="0"/>
              <a:t>As discussed earlier in the lectures covering chain of infection and control measures</a:t>
            </a:r>
          </a:p>
          <a:p>
            <a:pPr marL="0" indent="0">
              <a:buFont typeface="Arial" charset="0"/>
              <a:buNone/>
              <a:defRPr/>
            </a:pPr>
            <a:endParaRPr lang="en-US" sz="2400" dirty="0" smtClean="0"/>
          </a:p>
          <a:p>
            <a:pPr marL="0" indent="0">
              <a:buFont typeface="Arial" charset="0"/>
              <a:buNone/>
              <a:defRPr/>
            </a:pPr>
            <a:r>
              <a:rPr lang="en-US" sz="2800" b="1" dirty="0" smtClean="0"/>
              <a:t>Step 10: Communicating the Findings</a:t>
            </a:r>
            <a:endParaRPr lang="en-US" sz="2400" b="1" dirty="0" smtClean="0"/>
          </a:p>
          <a:p>
            <a:pPr lvl="2">
              <a:buFont typeface="Arial" panose="020B0604020202020204" pitchFamily="34" charset="0"/>
              <a:buChar char="•"/>
              <a:defRPr/>
            </a:pPr>
            <a:r>
              <a:rPr lang="en-US" sz="2400" dirty="0" smtClean="0"/>
              <a:t>Oral or written reports should include </a:t>
            </a:r>
            <a:r>
              <a:rPr lang="en-US" sz="2400" dirty="0">
                <a:effectLst>
                  <a:outerShdw blurRad="38100" dist="38100" dir="2700000" algn="tl">
                    <a:srgbClr val="C0C0C0"/>
                  </a:outerShdw>
                </a:effectLst>
                <a:ea typeface="ＭＳ Ｐゴシック" pitchFamily="34" charset="-128"/>
              </a:rPr>
              <a:t>Investigation </a:t>
            </a:r>
            <a:r>
              <a:rPr lang="en-US" sz="2400" dirty="0" smtClean="0">
                <a:effectLst>
                  <a:outerShdw blurRad="38100" dist="38100" dir="2700000" algn="tl">
                    <a:srgbClr val="C0C0C0"/>
                  </a:outerShdw>
                </a:effectLst>
                <a:ea typeface="ＭＳ Ｐゴシック" pitchFamily="34" charset="-128"/>
              </a:rPr>
              <a:t>methods, findings</a:t>
            </a:r>
            <a:r>
              <a:rPr lang="en-US" sz="2400" dirty="0">
                <a:effectLst>
                  <a:outerShdw blurRad="38100" dist="38100" dir="2700000" algn="tl">
                    <a:srgbClr val="C0C0C0"/>
                  </a:outerShdw>
                </a:effectLst>
                <a:ea typeface="ＭＳ Ｐゴシック" pitchFamily="34" charset="-128"/>
              </a:rPr>
              <a:t>, prevention and control methods applied, effectiveness of control methods, and recommendations for future surveillance and control</a:t>
            </a:r>
            <a:endParaRPr lang="en-US" sz="2400" dirty="0" smtClean="0"/>
          </a:p>
          <a:p>
            <a:pPr marL="0" indent="0">
              <a:buFont typeface="Arial" charset="0"/>
              <a:buNone/>
              <a:defRPr/>
            </a:pP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0"/>
          <p:cNvSpPr>
            <a:spLocks noGrp="1"/>
          </p:cNvSpPr>
          <p:nvPr>
            <p:ph type="title"/>
          </p:nvPr>
        </p:nvSpPr>
        <p:spPr>
          <a:xfrm>
            <a:off x="152400" y="152400"/>
            <a:ext cx="7162800" cy="838200"/>
          </a:xfrm>
        </p:spPr>
        <p:txBody>
          <a:bodyPr/>
          <a:lstStyle/>
          <a:p>
            <a:pPr algn="l"/>
            <a:r>
              <a:rPr lang="en-US" altLang="en-US" sz="3200" b="1" smtClean="0">
                <a:ea typeface="ＭＳ Ｐゴシック" pitchFamily="34" charset="-128"/>
              </a:rPr>
              <a:t>Aspects of outbreak investigation</a:t>
            </a:r>
            <a:endParaRPr lang="en-US" altLang="en-US" sz="3200" smtClean="0">
              <a:ea typeface="ＭＳ Ｐゴシック" pitchFamily="34" charset="-128"/>
            </a:endParaRPr>
          </a:p>
        </p:txBody>
      </p:sp>
      <p:sp>
        <p:nvSpPr>
          <p:cNvPr id="7171" name="Content Placeholder 11"/>
          <p:cNvSpPr>
            <a:spLocks noGrp="1"/>
          </p:cNvSpPr>
          <p:nvPr>
            <p:ph sz="half" idx="2"/>
          </p:nvPr>
        </p:nvSpPr>
        <p:spPr>
          <a:xfrm>
            <a:off x="838200" y="1905000"/>
            <a:ext cx="7239000" cy="2895600"/>
          </a:xfrm>
        </p:spPr>
        <p:txBody>
          <a:bodyPr/>
          <a:lstStyle/>
          <a:p>
            <a:r>
              <a:rPr lang="en-US" altLang="en-US" b="1" i="1" smtClean="0">
                <a:solidFill>
                  <a:srgbClr val="FFFF00"/>
                </a:solidFill>
                <a:ea typeface="ＭＳ Ｐゴシック" pitchFamily="34" charset="-128"/>
              </a:rPr>
              <a:t>The epidemiologic investigation.</a:t>
            </a:r>
          </a:p>
          <a:p>
            <a:r>
              <a:rPr lang="en-US" altLang="en-US" b="1" smtClean="0">
                <a:solidFill>
                  <a:srgbClr val="FFFF00"/>
                </a:solidFill>
                <a:ea typeface="ＭＳ Ｐゴシック" pitchFamily="34" charset="-128"/>
              </a:rPr>
              <a:t>The environmental investigation. </a:t>
            </a:r>
          </a:p>
          <a:p>
            <a:r>
              <a:rPr lang="en-US" altLang="en-US" b="1" smtClean="0">
                <a:solidFill>
                  <a:srgbClr val="FFFF00"/>
                </a:solidFill>
                <a:ea typeface="ＭＳ Ｐゴシック" pitchFamily="34" charset="-128"/>
              </a:rPr>
              <a:t>The interaction</a:t>
            </a:r>
            <a:r>
              <a:rPr lang="en-US" altLang="en-US" b="1" smtClean="0">
                <a:ea typeface="ＭＳ Ｐゴシック" pitchFamily="34" charset="-128"/>
              </a:rPr>
              <a:t> with the </a:t>
            </a:r>
            <a:r>
              <a:rPr lang="en-US" altLang="en-US" b="1" u="sng" smtClean="0">
                <a:ea typeface="ＭＳ Ｐゴシック" pitchFamily="34" charset="-128"/>
              </a:rPr>
              <a:t>public</a:t>
            </a:r>
            <a:r>
              <a:rPr lang="en-US" altLang="en-US" b="1" smtClean="0">
                <a:ea typeface="ＭＳ Ｐゴシック" pitchFamily="34" charset="-128"/>
              </a:rPr>
              <a:t>, the </a:t>
            </a:r>
            <a:r>
              <a:rPr lang="en-US" altLang="en-US" b="1" u="sng" smtClean="0">
                <a:ea typeface="ＭＳ Ｐゴシック" pitchFamily="34" charset="-128"/>
              </a:rPr>
              <a:t>press</a:t>
            </a:r>
            <a:r>
              <a:rPr lang="en-US" altLang="en-US" b="1" smtClean="0">
                <a:ea typeface="ＭＳ Ｐゴシック" pitchFamily="34" charset="-128"/>
              </a:rPr>
              <a:t>, and, in many instances, the </a:t>
            </a:r>
            <a:r>
              <a:rPr lang="en-US" altLang="en-US" b="1" u="sng" smtClean="0">
                <a:ea typeface="ＭＳ Ｐゴシック" pitchFamily="34" charset="-128"/>
              </a:rPr>
              <a:t>legal system.</a:t>
            </a:r>
            <a:endParaRPr lang="en-US" altLang="en-US" u="sng" smtClean="0">
              <a:ea typeface="ＭＳ Ｐゴシック"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1828800" y="381000"/>
            <a:ext cx="7086600" cy="1371600"/>
          </a:xfrm>
        </p:spPr>
        <p:txBody>
          <a:bodyPr/>
          <a:lstStyle/>
          <a:p>
            <a:pPr eaLnBrk="1" hangingPunct="1"/>
            <a:r>
              <a:rPr lang="en-US" altLang="en-US" b="1" smtClean="0">
                <a:solidFill>
                  <a:schemeClr val="bg2"/>
                </a:solidFill>
                <a:latin typeface="Footlight MT Light" pitchFamily="18" charset="0"/>
                <a:ea typeface="ＭＳ Ｐゴシック" pitchFamily="34" charset="-128"/>
              </a:rPr>
              <a:t>References</a:t>
            </a:r>
          </a:p>
        </p:txBody>
      </p:sp>
      <p:sp>
        <p:nvSpPr>
          <p:cNvPr id="44035" name="Content Placeholder 2"/>
          <p:cNvSpPr>
            <a:spLocks noGrp="1"/>
          </p:cNvSpPr>
          <p:nvPr>
            <p:ph idx="1"/>
          </p:nvPr>
        </p:nvSpPr>
        <p:spPr>
          <a:xfrm>
            <a:off x="1816100" y="1981200"/>
            <a:ext cx="7086600" cy="2286000"/>
          </a:xfrm>
        </p:spPr>
        <p:txBody>
          <a:bodyPr/>
          <a:lstStyle/>
          <a:p>
            <a:pPr eaLnBrk="1" hangingPunct="1"/>
            <a:r>
              <a:rPr lang="en-US" altLang="en-US" smtClean="0">
                <a:solidFill>
                  <a:srgbClr val="000000"/>
                </a:solidFill>
                <a:ea typeface="ＭＳ Ｐゴシック" pitchFamily="34" charset="-128"/>
              </a:rPr>
              <a:t>CDC. Principles of Epidemiology in Public Health Practice.  Third Edition. </a:t>
            </a:r>
          </a:p>
          <a:p>
            <a:pPr eaLnBrk="1" hangingPunct="1"/>
            <a:r>
              <a:rPr lang="en-US" altLang="en-US" smtClean="0">
                <a:solidFill>
                  <a:srgbClr val="000000"/>
                </a:solidFill>
                <a:ea typeface="ＭＳ Ｐゴシック" pitchFamily="34" charset="-128"/>
              </a:rPr>
              <a:t>Bonita R. et al. (2006). Basic Epidemiology. WHO.</a:t>
            </a:r>
          </a:p>
          <a:p>
            <a:pPr eaLnBrk="1" hangingPunct="1"/>
            <a:r>
              <a:rPr lang="en-US" altLang="en-US" smtClean="0">
                <a:solidFill>
                  <a:srgbClr val="000000"/>
                </a:solidFill>
                <a:ea typeface="ＭＳ Ｐゴシック" pitchFamily="34" charset="-128"/>
              </a:rPr>
              <a:t>Ray M. Merril and Thomas C. Timmreck (2006). Introduction to Epidemiology. Jones &amp; Bartlett Pub; 4</a:t>
            </a:r>
            <a:r>
              <a:rPr lang="en-US" altLang="en-US" baseline="30000" smtClean="0">
                <a:solidFill>
                  <a:srgbClr val="000000"/>
                </a:solidFill>
                <a:ea typeface="ＭＳ Ｐゴシック" pitchFamily="34" charset="-128"/>
              </a:rPr>
              <a:t>th</a:t>
            </a:r>
            <a:r>
              <a:rPr lang="en-US" altLang="en-US" smtClean="0">
                <a:solidFill>
                  <a:srgbClr val="000000"/>
                </a:solidFill>
                <a:ea typeface="ＭＳ Ｐゴシック" pitchFamily="34" charset="-128"/>
              </a:rPr>
              <a:t>  Edition.</a:t>
            </a:r>
          </a:p>
          <a:p>
            <a:pPr eaLnBrk="1" hangingPunct="1"/>
            <a:r>
              <a:rPr lang="en-US" altLang="en-US" smtClean="0">
                <a:solidFill>
                  <a:srgbClr val="000000"/>
                </a:solidFill>
                <a:ea typeface="ＭＳ Ｐゴシック" pitchFamily="34" charset="-128"/>
              </a:rPr>
              <a:t>http://www.google.com/imghp</a:t>
            </a:r>
          </a:p>
          <a:p>
            <a:pPr eaLnBrk="1" hangingPunct="1"/>
            <a:endParaRPr lang="en-US" altLang="en-US" smtClean="0">
              <a:solidFill>
                <a:srgbClr val="000000"/>
              </a:solidFill>
              <a:ea typeface="ＭＳ Ｐゴシック" pitchFamily="34" charset="-128"/>
            </a:endParaRPr>
          </a:p>
        </p:txBody>
      </p:sp>
      <p:pic>
        <p:nvPicPr>
          <p:cNvPr id="4" name="Picture 3"/>
          <p:cNvPicPr/>
          <p:nvPr/>
        </p:nvPicPr>
        <p:blipFill>
          <a:blip r:embed="rId3" cstate="print"/>
          <a:srcRect/>
          <a:stretch>
            <a:fillRect/>
          </a:stretch>
        </p:blipFill>
        <p:spPr bwMode="auto">
          <a:xfrm>
            <a:off x="304800" y="5410200"/>
            <a:ext cx="990600" cy="1143000"/>
          </a:xfrm>
          <a:prstGeom prst="roundRect">
            <a:avLst>
              <a:gd name="adj" fmla="val 8594"/>
            </a:avLst>
          </a:prstGeom>
          <a:solidFill>
            <a:srgbClr val="FFFFFF">
              <a:shade val="85000"/>
            </a:srgbClr>
          </a:solidFill>
          <a:ln>
            <a:noFill/>
          </a:ln>
          <a:effectLst>
            <a:outerShdw blurRad="190500" dist="228600" dir="2700000" algn="ctr">
              <a:srgbClr val="000000">
                <a:alpha val="30000"/>
              </a:srgbClr>
            </a:outerShdw>
            <a:reflection blurRad="12700" stA="38000" endPos="28000" dist="5000" dir="5400000" sy="-100000" algn="bl" rotWithShape="0"/>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l"/>
            <a:r>
              <a:rPr lang="en-US" altLang="en-US" sz="2400" b="1" smtClean="0">
                <a:ea typeface="ＭＳ Ｐゴシック" pitchFamily="34" charset="-128"/>
              </a:rPr>
              <a:t>Outbreak Investigation Exercise:</a:t>
            </a:r>
            <a:endParaRPr lang="en-US" altLang="en-US" sz="2400" smtClean="0">
              <a:ea typeface="ＭＳ Ｐゴシック" pitchFamily="34" charset="-128"/>
            </a:endParaRPr>
          </a:p>
        </p:txBody>
      </p:sp>
      <p:sp>
        <p:nvSpPr>
          <p:cNvPr id="45059" name="Content Placeholder 2"/>
          <p:cNvSpPr>
            <a:spLocks noGrp="1"/>
          </p:cNvSpPr>
          <p:nvPr>
            <p:ph idx="1"/>
          </p:nvPr>
        </p:nvSpPr>
        <p:spPr/>
        <p:txBody>
          <a:bodyPr/>
          <a:lstStyle/>
          <a:p>
            <a:pPr marL="0" indent="0">
              <a:buFont typeface="Arial" charset="0"/>
              <a:buNone/>
            </a:pPr>
            <a:r>
              <a:rPr lang="en-US" altLang="en-US" sz="2400" b="1" smtClean="0">
                <a:ea typeface="ＭＳ Ｐゴシック" pitchFamily="34" charset="-128"/>
              </a:rPr>
              <a:t>Please visit the following link to download the package that you will use for your exercise: </a:t>
            </a:r>
            <a:r>
              <a:rPr lang="en-US" altLang="en-US" sz="2400" smtClean="0">
                <a:ea typeface="ＭＳ Ｐゴシック" pitchFamily="34" charset="-128"/>
                <a:hlinkClick r:id="rId2"/>
              </a:rPr>
              <a:t>http://www.cdc.gov/epicasestudies/computer_salmonella.html</a:t>
            </a:r>
            <a:endParaRPr lang="en-US" altLang="en-US" sz="2400" smtClean="0">
              <a:ea typeface="ＭＳ Ｐゴシック" pitchFamily="34" charset="-128"/>
            </a:endParaRPr>
          </a:p>
          <a:p>
            <a:pPr marL="0" indent="0">
              <a:buFont typeface="Arial" charset="0"/>
              <a:buNone/>
            </a:pPr>
            <a:r>
              <a:rPr lang="en-US" altLang="en-US" sz="2400" smtClean="0">
                <a:ea typeface="ＭＳ Ｐゴシック" pitchFamily="34" charset="-128"/>
              </a:rPr>
              <a:t> </a:t>
            </a:r>
          </a:p>
          <a:p>
            <a:pPr marL="0" indent="0">
              <a:buFont typeface="Arial" charset="0"/>
              <a:buNone/>
            </a:pPr>
            <a:r>
              <a:rPr lang="en-US" altLang="en-US" sz="2400" b="1" u="sng" smtClean="0">
                <a:ea typeface="ＭＳ Ｐゴシック" pitchFamily="34" charset="-128"/>
              </a:rPr>
              <a:t>Instructions for download:</a:t>
            </a:r>
            <a:endParaRPr lang="en-US" altLang="en-US" sz="2400" u="sng" smtClean="0">
              <a:ea typeface="ＭＳ Ｐゴシック" pitchFamily="34" charset="-128"/>
            </a:endParaRPr>
          </a:p>
          <a:p>
            <a:pPr marL="0" indent="0"/>
            <a:r>
              <a:rPr lang="en-US" altLang="en-US" sz="2400" smtClean="0">
                <a:ea typeface="ＭＳ Ｐゴシック" pitchFamily="34" charset="-128"/>
              </a:rPr>
              <a:t>Visit the link provided and go to the box that says “Available for Download”. Click on complete package.</a:t>
            </a:r>
          </a:p>
          <a:p>
            <a:pPr marL="0" indent="0"/>
            <a:r>
              <a:rPr lang="en-US" altLang="en-US" sz="2400" smtClean="0">
                <a:ea typeface="ＭＳ Ｐゴシック" pitchFamily="34" charset="-128"/>
              </a:rPr>
              <a:t>Complete steps for installation and save the package on your desktop. Note that you will need a windows operating system to download the material.</a:t>
            </a:r>
          </a:p>
          <a:p>
            <a:pPr marL="0" indent="0"/>
            <a:r>
              <a:rPr lang="en-US" altLang="en-US" sz="2400" smtClean="0">
                <a:ea typeface="ＭＳ Ｐゴシック" pitchFamily="34" charset="-128"/>
              </a:rPr>
              <a:t>After installation is complete click on the icon that is shaped like a globe and start your program.</a:t>
            </a:r>
          </a:p>
          <a:p>
            <a:pPr marL="0" indent="0">
              <a:buFont typeface="Arial" charset="0"/>
              <a:buNone/>
            </a:pPr>
            <a:r>
              <a:rPr lang="en-US" altLang="en-US" sz="2400" smtClean="0">
                <a:ea typeface="ＭＳ Ｐゴシック" pitchFamily="34" charset="-128"/>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457200" y="1219200"/>
            <a:ext cx="8229600" cy="5181600"/>
          </a:xfrm>
        </p:spPr>
        <p:txBody>
          <a:bodyPr/>
          <a:lstStyle/>
          <a:p>
            <a:pPr marL="0" indent="0">
              <a:buFont typeface="Arial" charset="0"/>
              <a:buNone/>
            </a:pPr>
            <a:r>
              <a:rPr lang="en-US" altLang="en-US" sz="2100" b="1" u="sng" smtClean="0">
                <a:ea typeface="ＭＳ Ｐゴシック" pitchFamily="34" charset="-128"/>
              </a:rPr>
              <a:t>Working through the exercise:</a:t>
            </a:r>
            <a:endParaRPr lang="en-US" altLang="en-US" sz="2100" u="sng" smtClean="0">
              <a:ea typeface="ＭＳ Ｐゴシック" pitchFamily="34" charset="-128"/>
            </a:endParaRPr>
          </a:p>
          <a:p>
            <a:pPr marL="0" indent="0"/>
            <a:r>
              <a:rPr lang="en-US" altLang="en-US" sz="2100" smtClean="0">
                <a:ea typeface="ＭＳ Ｐゴシック" pitchFamily="34" charset="-128"/>
              </a:rPr>
              <a:t>Follow instructions given when starting program (enter 4 digit number then your name). </a:t>
            </a:r>
            <a:r>
              <a:rPr lang="en-US" altLang="en-US" sz="2100" u="sng" smtClean="0">
                <a:ea typeface="ＭＳ Ｐゴシック" pitchFamily="34" charset="-128"/>
              </a:rPr>
              <a:t>Save this information for future use</a:t>
            </a:r>
            <a:r>
              <a:rPr lang="en-US" altLang="en-US" sz="2100" smtClean="0">
                <a:ea typeface="ＭＳ Ｐゴシック" pitchFamily="34" charset="-128"/>
              </a:rPr>
              <a:t>. This allows you to save whatever progress you made through the tutorial, so that you don’t have to restart the whole thing after each shutdown of your computer.</a:t>
            </a:r>
          </a:p>
          <a:p>
            <a:pPr marL="0" indent="0"/>
            <a:r>
              <a:rPr lang="en-US" altLang="en-US" sz="2100" smtClean="0">
                <a:ea typeface="ＭＳ Ｐゴシック" pitchFamily="34" charset="-128"/>
              </a:rPr>
              <a:t>The first 12 pages of the tutorial contain objectives and instructions about how to go through it’s pages.</a:t>
            </a:r>
          </a:p>
          <a:p>
            <a:pPr marL="0" indent="0"/>
            <a:r>
              <a:rPr lang="en-US" altLang="en-US" sz="2100" smtClean="0">
                <a:ea typeface="ＭＳ Ｐゴシック" pitchFamily="34" charset="-128"/>
              </a:rPr>
              <a:t>Make sure you give yourself a good 3-4 hours to fully benefit from the tutorial exercise. Note that this doesn’t obligate you to work on it all in one setting, but rather you can work on it at your own pace and free time.</a:t>
            </a:r>
          </a:p>
          <a:p>
            <a:pPr marL="0" indent="0"/>
            <a:r>
              <a:rPr lang="en-US" altLang="en-US" sz="2100" u="sng" smtClean="0">
                <a:ea typeface="ＭＳ Ｐゴシック" pitchFamily="34" charset="-128"/>
              </a:rPr>
              <a:t>Keep track of your scores</a:t>
            </a:r>
            <a:r>
              <a:rPr lang="en-US" altLang="en-US" sz="2100" smtClean="0">
                <a:ea typeface="ＭＳ Ｐゴシック" pitchFamily="34" charset="-128"/>
              </a:rPr>
              <a:t>. At the end of  the exercise you will be given a full score sheet that shows your final grade. </a:t>
            </a:r>
            <a:r>
              <a:rPr lang="en-US" altLang="en-US" sz="2100" u="sng" smtClean="0">
                <a:ea typeface="ＭＳ Ｐゴシック" pitchFamily="34" charset="-128"/>
              </a:rPr>
              <a:t>Please save this page</a:t>
            </a:r>
            <a:r>
              <a:rPr lang="en-US" altLang="en-US" sz="2100" smtClean="0">
                <a:ea typeface="ＭＳ Ｐゴシック" pitchFamily="34" charset="-128"/>
              </a:rPr>
              <a:t> (as a screen snap shot) and </a:t>
            </a:r>
            <a:r>
              <a:rPr lang="en-US" altLang="en-US" sz="2100" u="sng" smtClean="0">
                <a:ea typeface="ＭＳ Ｐゴシック" pitchFamily="34" charset="-128"/>
              </a:rPr>
              <a:t>print it out</a:t>
            </a:r>
            <a:r>
              <a:rPr lang="en-US" altLang="en-US" sz="2100" smtClean="0">
                <a:ea typeface="ＭＳ Ｐゴシック" pitchFamily="34" charset="-128"/>
              </a:rPr>
              <a:t>. This will be the basis of your bonus points.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p:txBody>
          <a:bodyPr/>
          <a:lstStyle/>
          <a:p>
            <a:r>
              <a:rPr lang="en-US" altLang="en-US" sz="2400" smtClean="0">
                <a:ea typeface="ＭＳ Ｐゴシック" pitchFamily="34" charset="-128"/>
              </a:rPr>
              <a:t>Note that you do not have to answer everything correctly in order to get the bonus points. The purpose of this exercise is for you to go through the investigation, get new information and learn from your mistakes.</a:t>
            </a:r>
          </a:p>
          <a:p>
            <a:r>
              <a:rPr lang="en-US" altLang="en-US" sz="2400" u="sng" smtClean="0">
                <a:ea typeface="ＭＳ Ｐゴシック" pitchFamily="34" charset="-128"/>
              </a:rPr>
              <a:t>Please display honesty in your work</a:t>
            </a:r>
            <a:r>
              <a:rPr lang="en-US" altLang="en-US" sz="2400" smtClean="0">
                <a:ea typeface="ＭＳ Ｐゴシック" pitchFamily="34" charset="-128"/>
              </a:rPr>
              <a:t>. Note that each grade sheet is marked by the person’s name, so copying another colleague’s grade sheet will be easily detected.</a:t>
            </a:r>
          </a:p>
          <a:p>
            <a:r>
              <a:rPr lang="en-US" altLang="en-US" sz="2400" smtClean="0">
                <a:ea typeface="ＭＳ Ｐゴシック" pitchFamily="34" charset="-128"/>
              </a:rPr>
              <a:t>If you have any questions please contact: rdabbagh@live.com </a:t>
            </a:r>
          </a:p>
          <a:p>
            <a:endParaRPr lang="en-US" altLang="en-US" sz="2400" smtClean="0">
              <a:ea typeface="ＭＳ Ｐゴシック" pitchFamily="34" charset="-128"/>
            </a:endParaRPr>
          </a:p>
          <a:p>
            <a:pPr>
              <a:buFont typeface="Arial" charset="0"/>
              <a:buNone/>
            </a:pPr>
            <a:r>
              <a:rPr lang="en-US" altLang="en-US" sz="2400" smtClean="0">
                <a:ea typeface="ＭＳ Ｐゴシック" pitchFamily="34" charset="-128"/>
              </a:rPr>
              <a:t>						Good luck! </a:t>
            </a:r>
          </a:p>
          <a:p>
            <a:pPr>
              <a:buFont typeface="Arial" charset="0"/>
              <a:buNone/>
            </a:pPr>
            <a:endParaRPr lang="en-US" altLang="en-US"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Grp="1" noChangeAspect="1" noChangeArrowheads="1"/>
          </p:cNvPicPr>
          <p:nvPr>
            <p:ph idx="1"/>
          </p:nvPr>
        </p:nvPicPr>
        <p:blipFill>
          <a:blip r:embed="rId2"/>
          <a:srcRect l="6944" r="6944"/>
          <a:stretch>
            <a:fillRect/>
          </a:stretch>
        </p:blipFill>
        <p:spPr>
          <a:xfrm>
            <a:off x="0" y="914400"/>
            <a:ext cx="9144000" cy="4194175"/>
          </a:xfrm>
          <a:noFill/>
        </p:spPr>
      </p:pic>
      <p:sp>
        <p:nvSpPr>
          <p:cNvPr id="8195" name="Title 10"/>
          <p:cNvSpPr>
            <a:spLocks noGrp="1"/>
          </p:cNvSpPr>
          <p:nvPr>
            <p:ph type="title"/>
          </p:nvPr>
        </p:nvSpPr>
        <p:spPr>
          <a:xfrm>
            <a:off x="6350" y="0"/>
            <a:ext cx="9137650" cy="1066800"/>
          </a:xfrm>
          <a:solidFill>
            <a:schemeClr val="bg1"/>
          </a:solidFill>
        </p:spPr>
        <p:txBody>
          <a:bodyPr/>
          <a:lstStyle/>
          <a:p>
            <a:r>
              <a:rPr lang="en-US" altLang="en-US" sz="3200" b="1" smtClean="0">
                <a:ea typeface="ＭＳ Ｐゴシック" pitchFamily="34" charset="-128"/>
              </a:rPr>
              <a:t>Steps of outbreak investigation</a:t>
            </a:r>
            <a:endParaRPr lang="en-US" altLang="en-US" sz="3200" smtClean="0">
              <a:ea typeface="ＭＳ Ｐゴシック" pitchFamily="34" charset="-128"/>
            </a:endParaRPr>
          </a:p>
        </p:txBody>
      </p:sp>
      <p:sp>
        <p:nvSpPr>
          <p:cNvPr id="8196" name="Content Placeholder 11"/>
          <p:cNvSpPr txBox="1">
            <a:spLocks/>
          </p:cNvSpPr>
          <p:nvPr/>
        </p:nvSpPr>
        <p:spPr bwMode="auto">
          <a:xfrm>
            <a:off x="914400" y="5259388"/>
            <a:ext cx="7543800" cy="1176337"/>
          </a:xfrm>
          <a:prstGeom prst="rect">
            <a:avLst/>
          </a:prstGeom>
          <a:noFill/>
          <a:ln w="9525">
            <a:noFill/>
            <a:miter lim="800000"/>
            <a:headEnd/>
            <a:tailEnd/>
          </a:ln>
        </p:spPr>
        <p:txBody>
          <a:bodyPr/>
          <a:lstStyle/>
          <a:p>
            <a:pPr>
              <a:spcBef>
                <a:spcPct val="20000"/>
              </a:spcBef>
              <a:buFont typeface="Arial" charset="0"/>
              <a:buNone/>
            </a:pPr>
            <a:r>
              <a:rPr lang="en-US" altLang="en-US" sz="2000" b="1" i="1">
                <a:solidFill>
                  <a:srgbClr val="FFFF00"/>
                </a:solidFill>
                <a:latin typeface="Calibri" pitchFamily="34" charset="0"/>
              </a:rPr>
              <a:t>This lecture will focus on </a:t>
            </a:r>
            <a:r>
              <a:rPr lang="en-US" altLang="en-US" sz="2000" b="1" i="1" u="sng">
                <a:solidFill>
                  <a:srgbClr val="FFFF00"/>
                </a:solidFill>
                <a:latin typeface="Calibri" pitchFamily="34" charset="0"/>
              </a:rPr>
              <a:t>Step 2 to Step 7</a:t>
            </a:r>
            <a:r>
              <a:rPr lang="en-US" altLang="en-US" sz="2000" b="1" i="1">
                <a:solidFill>
                  <a:srgbClr val="FFFF00"/>
                </a:solidFill>
                <a:latin typeface="Calibri" pitchFamily="34" charset="0"/>
              </a:rPr>
              <a:t> in some details. Other steps (1, 8, 9, 10) are also important, but require additional learning at a later stage. 3</a:t>
            </a:r>
            <a:r>
              <a:rPr lang="en-US" altLang="en-US" sz="2000" b="1" i="1" baseline="30000">
                <a:solidFill>
                  <a:srgbClr val="FFFF00"/>
                </a:solidFill>
                <a:latin typeface="Calibri" pitchFamily="34" charset="0"/>
              </a:rPr>
              <a:t>rd</a:t>
            </a:r>
            <a:r>
              <a:rPr lang="en-US" altLang="en-US" sz="2000" b="1" i="1">
                <a:solidFill>
                  <a:srgbClr val="FFFF00"/>
                </a:solidFill>
                <a:latin typeface="Calibri" pitchFamily="34" charset="0"/>
              </a:rPr>
              <a:t> year MBBS students will not be examined for comprehension of the steps which are not covered at this lecture.</a:t>
            </a:r>
            <a:endParaRPr lang="en-US" altLang="en-US" sz="2000" u="sng">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ea typeface="ＭＳ Ｐゴシック" pitchFamily="34" charset="-128"/>
              </a:rPr>
              <a:t>Step 2</a:t>
            </a:r>
          </a:p>
        </p:txBody>
      </p:sp>
      <p:graphicFrame>
        <p:nvGraphicFramePr>
          <p:cNvPr id="10" name="Content Placeholder 9"/>
          <p:cNvGraphicFramePr>
            <a:graphicFrameLocks noGrp="1"/>
          </p:cNvGraphicFramePr>
          <p:nvPr>
            <p:ph idx="1"/>
          </p:nvPr>
        </p:nvGraphicFramePr>
        <p:xfrm>
          <a:off x="457200" y="1295400"/>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00013"/>
            <a:ext cx="6629400" cy="838200"/>
          </a:xfrm>
        </p:spPr>
        <p:txBody>
          <a:bodyPr/>
          <a:lstStyle/>
          <a:p>
            <a:r>
              <a:rPr lang="en-US" altLang="en-US" smtClean="0">
                <a:ea typeface="ＭＳ Ｐゴシック" pitchFamily="34" charset="-128"/>
              </a:rPr>
              <a:t>Definitions: </a:t>
            </a:r>
            <a:br>
              <a:rPr lang="en-US" altLang="en-US" smtClean="0">
                <a:ea typeface="ＭＳ Ｐゴシック" pitchFamily="34" charset="-128"/>
              </a:rPr>
            </a:br>
            <a:r>
              <a:rPr lang="en-US" altLang="en-US" smtClean="0">
                <a:ea typeface="ＭＳ Ｐゴシック" pitchFamily="34" charset="-128"/>
              </a:rPr>
              <a:t>Outbreak, Cluster</a:t>
            </a:r>
          </a:p>
        </p:txBody>
      </p:sp>
      <p:sp>
        <p:nvSpPr>
          <p:cNvPr id="10243" name="Content Placeholder 3"/>
          <p:cNvSpPr>
            <a:spLocks noGrp="1"/>
          </p:cNvSpPr>
          <p:nvPr>
            <p:ph sz="half" idx="1"/>
          </p:nvPr>
        </p:nvSpPr>
        <p:spPr>
          <a:xfrm>
            <a:off x="420688" y="1887538"/>
            <a:ext cx="3922712" cy="4525962"/>
          </a:xfrm>
        </p:spPr>
        <p:txBody>
          <a:bodyPr/>
          <a:lstStyle/>
          <a:p>
            <a:pPr marL="0" indent="0" algn="just">
              <a:buFont typeface="Arial" charset="0"/>
              <a:buNone/>
            </a:pPr>
            <a:r>
              <a:rPr lang="en-US" altLang="en-US" smtClean="0">
                <a:ea typeface="ＭＳ Ｐゴシック" pitchFamily="34" charset="-128"/>
              </a:rPr>
              <a:t>An </a:t>
            </a:r>
            <a:r>
              <a:rPr lang="en-US" altLang="en-US" b="1" smtClean="0">
                <a:solidFill>
                  <a:srgbClr val="FF0000"/>
                </a:solidFill>
                <a:ea typeface="ＭＳ Ｐゴシック" pitchFamily="34" charset="-128"/>
              </a:rPr>
              <a:t>outbreak</a:t>
            </a:r>
            <a:r>
              <a:rPr lang="en-US" altLang="en-US" b="1" smtClean="0">
                <a:ea typeface="ＭＳ Ｐゴシック" pitchFamily="34" charset="-128"/>
              </a:rPr>
              <a:t> </a:t>
            </a:r>
            <a:r>
              <a:rPr lang="en-US" altLang="en-US" smtClean="0">
                <a:ea typeface="ＭＳ Ｐゴシック" pitchFamily="34" charset="-128"/>
              </a:rPr>
              <a:t>or an </a:t>
            </a:r>
            <a:r>
              <a:rPr lang="en-US" altLang="en-US" b="1" smtClean="0">
                <a:solidFill>
                  <a:srgbClr val="FF0000"/>
                </a:solidFill>
                <a:ea typeface="ＭＳ Ｐゴシック" pitchFamily="34" charset="-128"/>
              </a:rPr>
              <a:t>epidemic</a:t>
            </a:r>
            <a:r>
              <a:rPr lang="en-US" altLang="en-US" b="1" smtClean="0">
                <a:ea typeface="ＭＳ Ｐゴシック" pitchFamily="34" charset="-128"/>
              </a:rPr>
              <a:t> </a:t>
            </a:r>
            <a:r>
              <a:rPr lang="en-US" altLang="en-US" smtClean="0">
                <a:ea typeface="ＭＳ Ｐゴシック" pitchFamily="34" charset="-128"/>
              </a:rPr>
              <a:t>is the occurrence of </a:t>
            </a:r>
            <a:r>
              <a:rPr lang="en-US" altLang="en-US" b="1" u="sng" smtClean="0">
                <a:solidFill>
                  <a:srgbClr val="FFFF00"/>
                </a:solidFill>
                <a:ea typeface="ＭＳ Ｐゴシック" pitchFamily="34" charset="-128"/>
              </a:rPr>
              <a:t>more</a:t>
            </a:r>
            <a:r>
              <a:rPr lang="en-US" altLang="en-US" b="1" smtClean="0">
                <a:solidFill>
                  <a:srgbClr val="FFFF00"/>
                </a:solidFill>
                <a:ea typeface="ＭＳ Ｐゴシック" pitchFamily="34" charset="-128"/>
              </a:rPr>
              <a:t> cases of disease than </a:t>
            </a:r>
            <a:r>
              <a:rPr lang="en-US" altLang="en-US" b="1" u="sng" smtClean="0">
                <a:solidFill>
                  <a:srgbClr val="FFFF00"/>
                </a:solidFill>
                <a:ea typeface="ＭＳ Ｐゴシック" pitchFamily="34" charset="-128"/>
              </a:rPr>
              <a:t>expected</a:t>
            </a:r>
            <a:r>
              <a:rPr lang="en-US" altLang="en-US" b="1" smtClean="0">
                <a:solidFill>
                  <a:srgbClr val="FFFF00"/>
                </a:solidFill>
                <a:ea typeface="ＭＳ Ｐゴシック" pitchFamily="34" charset="-128"/>
              </a:rPr>
              <a:t> </a:t>
            </a:r>
            <a:r>
              <a:rPr lang="en-US" altLang="en-US" smtClean="0">
                <a:ea typeface="ＭＳ Ｐゴシック" pitchFamily="34" charset="-128"/>
              </a:rPr>
              <a:t>in a given area or among a specific group of people over a particular period of time.</a:t>
            </a:r>
          </a:p>
        </p:txBody>
      </p:sp>
      <p:sp>
        <p:nvSpPr>
          <p:cNvPr id="10244" name="Content Placeholder 4"/>
          <p:cNvSpPr>
            <a:spLocks noGrp="1"/>
          </p:cNvSpPr>
          <p:nvPr>
            <p:ph sz="half" idx="2"/>
          </p:nvPr>
        </p:nvSpPr>
        <p:spPr>
          <a:xfrm>
            <a:off x="5105400" y="1905000"/>
            <a:ext cx="3657600" cy="4525963"/>
          </a:xfrm>
        </p:spPr>
        <p:txBody>
          <a:bodyPr/>
          <a:lstStyle/>
          <a:p>
            <a:pPr marL="0" indent="0" algn="just">
              <a:buFont typeface="Arial" charset="0"/>
              <a:buNone/>
            </a:pPr>
            <a:r>
              <a:rPr lang="en-US" altLang="en-US" smtClean="0">
                <a:ea typeface="ＭＳ Ｐゴシック" pitchFamily="34" charset="-128"/>
              </a:rPr>
              <a:t>A </a:t>
            </a:r>
            <a:r>
              <a:rPr lang="en-US" altLang="en-US" b="1" smtClean="0">
                <a:solidFill>
                  <a:srgbClr val="FF0000"/>
                </a:solidFill>
                <a:ea typeface="ＭＳ Ｐゴシック" pitchFamily="34" charset="-128"/>
              </a:rPr>
              <a:t>cluster</a:t>
            </a:r>
            <a:r>
              <a:rPr lang="en-US" altLang="en-US" b="1" smtClean="0">
                <a:ea typeface="ＭＳ Ｐゴシック" pitchFamily="34" charset="-128"/>
              </a:rPr>
              <a:t> </a:t>
            </a:r>
            <a:r>
              <a:rPr lang="en-US" altLang="en-US" smtClean="0">
                <a:ea typeface="ＭＳ Ｐゴシック" pitchFamily="34" charset="-128"/>
              </a:rPr>
              <a:t>is </a:t>
            </a:r>
            <a:r>
              <a:rPr lang="en-US" altLang="en-US" b="1" smtClean="0">
                <a:solidFill>
                  <a:srgbClr val="FFFF00"/>
                </a:solidFill>
                <a:ea typeface="ＭＳ Ｐゴシック" pitchFamily="34" charset="-128"/>
              </a:rPr>
              <a:t>an aggregation </a:t>
            </a:r>
            <a:r>
              <a:rPr lang="en-US" altLang="en-US" smtClean="0">
                <a:ea typeface="ＭＳ Ｐゴシック" pitchFamily="34" charset="-128"/>
              </a:rPr>
              <a:t>of cases in a given area over a particular period </a:t>
            </a:r>
            <a:r>
              <a:rPr lang="en-US" altLang="en-US" b="1" u="sng" smtClean="0">
                <a:solidFill>
                  <a:srgbClr val="FFFF00"/>
                </a:solidFill>
                <a:ea typeface="ＭＳ Ｐゴシック" pitchFamily="34" charset="-128"/>
              </a:rPr>
              <a:t>without</a:t>
            </a:r>
            <a:r>
              <a:rPr lang="en-US" altLang="en-US" smtClean="0">
                <a:ea typeface="ＭＳ Ｐゴシック" pitchFamily="34" charset="-128"/>
              </a:rPr>
              <a:t> regard to whether the number of cases is more than expected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ea typeface="ＭＳ Ｐゴシック" pitchFamily="34" charset="-128"/>
              </a:rPr>
              <a:t>Sources to Answer Step 2</a:t>
            </a:r>
          </a:p>
        </p:txBody>
      </p:sp>
      <p:sp>
        <p:nvSpPr>
          <p:cNvPr id="11267" name="Content Placeholder 2"/>
          <p:cNvSpPr>
            <a:spLocks noGrp="1"/>
          </p:cNvSpPr>
          <p:nvPr>
            <p:ph idx="1"/>
          </p:nvPr>
        </p:nvSpPr>
        <p:spPr>
          <a:xfrm>
            <a:off x="381000" y="1295400"/>
            <a:ext cx="8305800" cy="5181600"/>
          </a:xfrm>
        </p:spPr>
        <p:txBody>
          <a:bodyPr/>
          <a:lstStyle/>
          <a:p>
            <a:pPr>
              <a:lnSpc>
                <a:spcPct val="80000"/>
              </a:lnSpc>
            </a:pPr>
            <a:r>
              <a:rPr lang="en-US" altLang="en-US" sz="2600" b="1" smtClean="0">
                <a:solidFill>
                  <a:srgbClr val="FF0000"/>
                </a:solidFill>
                <a:ea typeface="ＭＳ Ｐゴシック" pitchFamily="34" charset="-128"/>
              </a:rPr>
              <a:t>For a notifiable disease</a:t>
            </a:r>
            <a:r>
              <a:rPr lang="en-US" altLang="en-US" sz="2600" smtClean="0">
                <a:ea typeface="ＭＳ Ｐゴシック" pitchFamily="34" charset="-128"/>
              </a:rPr>
              <a:t> </a:t>
            </a:r>
          </a:p>
          <a:p>
            <a:pPr lvl="1">
              <a:lnSpc>
                <a:spcPct val="80000"/>
              </a:lnSpc>
            </a:pPr>
            <a:r>
              <a:rPr lang="en-US" altLang="en-US" sz="2600" smtClean="0">
                <a:ea typeface="ＭＳ Ｐゴシック" pitchFamily="34" charset="-128"/>
              </a:rPr>
              <a:t>use Health Department </a:t>
            </a:r>
            <a:r>
              <a:rPr lang="en-US" altLang="en-US" sz="2600" u="sng" smtClean="0">
                <a:ea typeface="ＭＳ Ｐゴシック" pitchFamily="34" charset="-128"/>
              </a:rPr>
              <a:t>Surveillance Records</a:t>
            </a:r>
            <a:endParaRPr lang="en-US" altLang="en-US" sz="2600" smtClean="0">
              <a:ea typeface="ＭＳ Ｐゴシック" pitchFamily="34" charset="-128"/>
            </a:endParaRPr>
          </a:p>
          <a:p>
            <a:pPr>
              <a:lnSpc>
                <a:spcPct val="80000"/>
              </a:lnSpc>
            </a:pPr>
            <a:r>
              <a:rPr lang="en-US" altLang="en-US" sz="2600" b="1" smtClean="0">
                <a:solidFill>
                  <a:srgbClr val="FF0000"/>
                </a:solidFill>
                <a:ea typeface="ＭＳ Ｐゴシック" pitchFamily="34" charset="-128"/>
              </a:rPr>
              <a:t>For other diseases and conditions</a:t>
            </a:r>
            <a:r>
              <a:rPr lang="en-US" altLang="en-US" sz="2600" smtClean="0">
                <a:ea typeface="ＭＳ Ｐゴシック" pitchFamily="34" charset="-128"/>
              </a:rPr>
              <a:t> </a:t>
            </a:r>
          </a:p>
          <a:p>
            <a:pPr lvl="1">
              <a:lnSpc>
                <a:spcPct val="80000"/>
              </a:lnSpc>
            </a:pPr>
            <a:r>
              <a:rPr lang="en-US" altLang="en-US" sz="2600" smtClean="0">
                <a:ea typeface="ＭＳ Ｐゴシック" pitchFamily="34" charset="-128"/>
              </a:rPr>
              <a:t>Find existing data locally. e.g. </a:t>
            </a:r>
          </a:p>
          <a:p>
            <a:pPr lvl="2">
              <a:lnSpc>
                <a:spcPct val="80000"/>
              </a:lnSpc>
            </a:pPr>
            <a:r>
              <a:rPr lang="en-US" altLang="en-US" sz="2600" u="sng" smtClean="0">
                <a:ea typeface="ＭＳ Ｐゴシック" pitchFamily="34" charset="-128"/>
              </a:rPr>
              <a:t>Hospital Discharge Records</a:t>
            </a:r>
            <a:r>
              <a:rPr lang="en-US" altLang="en-US" sz="2600" smtClean="0">
                <a:ea typeface="ＭＳ Ｐゴシック" pitchFamily="34" charset="-128"/>
              </a:rPr>
              <a:t> </a:t>
            </a:r>
          </a:p>
          <a:p>
            <a:pPr lvl="2">
              <a:lnSpc>
                <a:spcPct val="80000"/>
              </a:lnSpc>
            </a:pPr>
            <a:r>
              <a:rPr lang="en-US" altLang="en-US" sz="2600" u="sng" smtClean="0">
                <a:ea typeface="ＭＳ Ｐゴシック" pitchFamily="34" charset="-128"/>
              </a:rPr>
              <a:t>Mortality Statistics</a:t>
            </a:r>
            <a:r>
              <a:rPr lang="en-US" altLang="en-US" sz="2600" smtClean="0">
                <a:ea typeface="ＭＳ Ｐゴシック" pitchFamily="34" charset="-128"/>
              </a:rPr>
              <a:t> </a:t>
            </a:r>
          </a:p>
          <a:p>
            <a:pPr lvl="2">
              <a:lnSpc>
                <a:spcPct val="80000"/>
              </a:lnSpc>
            </a:pPr>
            <a:r>
              <a:rPr lang="en-US" altLang="en-US" sz="2600" smtClean="0">
                <a:ea typeface="ＭＳ Ｐゴシック" pitchFamily="34" charset="-128"/>
              </a:rPr>
              <a:t>Cancer or Birth Defect </a:t>
            </a:r>
            <a:r>
              <a:rPr lang="en-US" altLang="en-US" sz="2600" u="sng" smtClean="0">
                <a:ea typeface="ＭＳ Ｐゴシック" pitchFamily="34" charset="-128"/>
              </a:rPr>
              <a:t>Registries</a:t>
            </a:r>
            <a:endParaRPr lang="en-US" altLang="en-US" sz="2600" smtClean="0">
              <a:ea typeface="ＭＳ Ｐゴシック" pitchFamily="34" charset="-128"/>
            </a:endParaRPr>
          </a:p>
          <a:p>
            <a:pPr>
              <a:lnSpc>
                <a:spcPct val="80000"/>
              </a:lnSpc>
            </a:pPr>
            <a:r>
              <a:rPr lang="en-US" altLang="en-US" sz="2600" b="1" smtClean="0">
                <a:solidFill>
                  <a:srgbClr val="FF0000"/>
                </a:solidFill>
                <a:ea typeface="ＭＳ Ｐゴシック" pitchFamily="34" charset="-128"/>
              </a:rPr>
              <a:t>If local data are not available</a:t>
            </a:r>
            <a:r>
              <a:rPr lang="en-US" altLang="en-US" sz="2600" smtClean="0">
                <a:ea typeface="ＭＳ Ｐゴシック" pitchFamily="34" charset="-128"/>
              </a:rPr>
              <a:t> </a:t>
            </a:r>
          </a:p>
          <a:p>
            <a:pPr lvl="1">
              <a:lnSpc>
                <a:spcPct val="80000"/>
              </a:lnSpc>
            </a:pPr>
            <a:r>
              <a:rPr lang="en-US" altLang="en-US" sz="2600" smtClean="0">
                <a:ea typeface="ＭＳ Ｐゴシック" pitchFamily="34" charset="-128"/>
              </a:rPr>
              <a:t>apply rates from neighboring cities or national data OR </a:t>
            </a:r>
          </a:p>
          <a:p>
            <a:pPr lvl="1">
              <a:lnSpc>
                <a:spcPct val="80000"/>
              </a:lnSpc>
            </a:pPr>
            <a:r>
              <a:rPr lang="en-US" altLang="en-US" sz="2600" smtClean="0">
                <a:ea typeface="ＭＳ Ｐゴシック" pitchFamily="34" charset="-128"/>
              </a:rPr>
              <a:t>conduct a </a:t>
            </a:r>
            <a:r>
              <a:rPr lang="en-US" altLang="en-US" sz="2600" u="sng" smtClean="0">
                <a:ea typeface="ＭＳ Ｐゴシック" pitchFamily="34" charset="-128"/>
              </a:rPr>
              <a:t>telephone survey of physicians</a:t>
            </a:r>
            <a:r>
              <a:rPr lang="en-US" altLang="en-US" sz="2600" smtClean="0">
                <a:ea typeface="ＭＳ Ｐゴシック" pitchFamily="34" charset="-128"/>
              </a:rPr>
              <a:t> to find if they have seen more cases than usual     OR</a:t>
            </a:r>
          </a:p>
          <a:p>
            <a:pPr lvl="1">
              <a:lnSpc>
                <a:spcPct val="80000"/>
              </a:lnSpc>
            </a:pPr>
            <a:r>
              <a:rPr lang="en-US" altLang="en-US" sz="2600" smtClean="0">
                <a:ea typeface="ＭＳ Ｐゴシック" pitchFamily="34" charset="-128"/>
              </a:rPr>
              <a:t>conduct a </a:t>
            </a:r>
            <a:r>
              <a:rPr lang="en-US" altLang="en-US" sz="2600" u="sng" smtClean="0">
                <a:ea typeface="ＭＳ Ｐゴシック" pitchFamily="34" charset="-128"/>
              </a:rPr>
              <a:t>survey of the community</a:t>
            </a:r>
            <a:r>
              <a:rPr lang="en-US" altLang="en-US" sz="2600" smtClean="0">
                <a:ea typeface="ＭＳ Ｐゴシック" pitchFamily="34" charset="-128"/>
              </a:rPr>
              <a:t> to establish the background or historical level of disease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350" y="0"/>
            <a:ext cx="9126538" cy="1116013"/>
          </a:xfrm>
          <a:solidFill>
            <a:schemeClr val="bg1"/>
          </a:solidFill>
        </p:spPr>
        <p:txBody>
          <a:bodyPr/>
          <a:lstStyle/>
          <a:p>
            <a:r>
              <a:rPr lang="en-US" altLang="en-US" smtClean="0">
                <a:ea typeface="ＭＳ Ｐゴシック" pitchFamily="34" charset="-128"/>
              </a:rPr>
              <a:t>Step 3: Verifying the Diagnosis</a:t>
            </a:r>
          </a:p>
        </p:txBody>
      </p:sp>
      <p:sp>
        <p:nvSpPr>
          <p:cNvPr id="4" name="Content Placeholder 3"/>
          <p:cNvSpPr>
            <a:spLocks noGrp="1"/>
          </p:cNvSpPr>
          <p:nvPr>
            <p:ph sz="half" idx="2"/>
          </p:nvPr>
        </p:nvSpPr>
        <p:spPr>
          <a:xfrm>
            <a:off x="406400" y="4321175"/>
            <a:ext cx="8763000" cy="2014538"/>
          </a:xfrm>
        </p:spPr>
        <p:txBody>
          <a:bodyPr/>
          <a:lstStyle/>
          <a:p>
            <a:pPr marL="0" indent="0">
              <a:buFont typeface="Arial" charset="0"/>
              <a:buNone/>
              <a:defRPr/>
            </a:pPr>
            <a:r>
              <a:rPr lang="en-US" b="1" u="sng" dirty="0" smtClean="0"/>
              <a:t>Steps of Verification:</a:t>
            </a:r>
          </a:p>
          <a:p>
            <a:pPr marL="914400" lvl="1" indent="-457200">
              <a:buFont typeface="+mj-ea"/>
              <a:buAutoNum type="circleNumDbPlain"/>
              <a:defRPr/>
            </a:pPr>
            <a:r>
              <a:rPr lang="en-US" dirty="0"/>
              <a:t>R</a:t>
            </a:r>
            <a:r>
              <a:rPr lang="en-US" dirty="0" smtClean="0"/>
              <a:t>eview </a:t>
            </a:r>
            <a:r>
              <a:rPr lang="en-US" dirty="0"/>
              <a:t>the clinical findings and laboratory results</a:t>
            </a:r>
            <a:r>
              <a:rPr lang="en-US" dirty="0" smtClean="0"/>
              <a:t>.</a:t>
            </a:r>
          </a:p>
          <a:p>
            <a:pPr marL="914400" lvl="1" indent="-457200">
              <a:buFont typeface="+mj-ea"/>
              <a:buAutoNum type="circleNumDbPlain"/>
              <a:defRPr/>
            </a:pPr>
            <a:r>
              <a:rPr lang="en-US" dirty="0" smtClean="0"/>
              <a:t>Visit </a:t>
            </a:r>
            <a:r>
              <a:rPr lang="en-US" dirty="0"/>
              <a:t>several patients </a:t>
            </a:r>
            <a:r>
              <a:rPr lang="en-US" dirty="0" smtClean="0"/>
              <a:t>suffering from that disease.</a:t>
            </a:r>
          </a:p>
          <a:p>
            <a:pPr marL="914400" lvl="1" indent="-457200">
              <a:buFont typeface="+mj-ea"/>
              <a:buAutoNum type="circleNumDbPlain"/>
              <a:defRPr/>
            </a:pPr>
            <a:r>
              <a:rPr lang="en-US" dirty="0" smtClean="0"/>
              <a:t>Summarize clinical </a:t>
            </a:r>
            <a:r>
              <a:rPr lang="en-US" dirty="0"/>
              <a:t>findings with frequency distributions </a:t>
            </a:r>
          </a:p>
          <a:p>
            <a:pPr marL="457200" lvl="1" indent="0">
              <a:buFont typeface="Arial" charset="0"/>
              <a:buNone/>
              <a:defRPr/>
            </a:pPr>
            <a:endParaRPr lang="en-US" dirty="0"/>
          </a:p>
        </p:txBody>
      </p:sp>
      <p:sp>
        <p:nvSpPr>
          <p:cNvPr id="12292" name="Rectangle 1"/>
          <p:cNvSpPr>
            <a:spLocks noChangeArrowheads="1"/>
          </p:cNvSpPr>
          <p:nvPr/>
        </p:nvSpPr>
        <p:spPr bwMode="auto">
          <a:xfrm>
            <a:off x="65088" y="1116013"/>
            <a:ext cx="9067800" cy="1201737"/>
          </a:xfrm>
          <a:prstGeom prst="rect">
            <a:avLst/>
          </a:prstGeom>
          <a:solidFill>
            <a:schemeClr val="bg1"/>
          </a:solidFill>
          <a:ln w="9525">
            <a:noFill/>
            <a:miter lim="800000"/>
            <a:headEnd/>
            <a:tailEnd/>
          </a:ln>
        </p:spPr>
        <p:txBody>
          <a:bodyPr>
            <a:spAutoFit/>
          </a:bodyPr>
          <a:lstStyle/>
          <a:p>
            <a:pPr eaLnBrk="1" hangingPunct="1"/>
            <a:r>
              <a:rPr lang="en-US" altLang="en-US">
                <a:solidFill>
                  <a:srgbClr val="000000"/>
                </a:solidFill>
              </a:rPr>
              <a:t>This step is linked to verifying the existence of an outbreak. It is important to ensure that the problem is properly diagnosed and there are no laboratory errors as the basis for increase in cases.</a:t>
            </a:r>
            <a:endParaRPr lang="en-AU" altLang="en-US"/>
          </a:p>
        </p:txBody>
      </p:sp>
      <p:sp>
        <p:nvSpPr>
          <p:cNvPr id="12293" name="Content Placeholder 5"/>
          <p:cNvSpPr>
            <a:spLocks noGrp="1"/>
          </p:cNvSpPr>
          <p:nvPr>
            <p:ph idx="1"/>
          </p:nvPr>
        </p:nvSpPr>
        <p:spPr>
          <a:xfrm>
            <a:off x="484188" y="2568575"/>
            <a:ext cx="8229600" cy="1752600"/>
          </a:xfrm>
        </p:spPr>
        <p:txBody>
          <a:bodyPr/>
          <a:lstStyle/>
          <a:p>
            <a:pPr marL="0" indent="0">
              <a:buFont typeface="Arial" charset="0"/>
              <a:buNone/>
            </a:pPr>
            <a:r>
              <a:rPr lang="en-US" altLang="en-US" b="1" u="sng" smtClean="0">
                <a:ea typeface="ＭＳ Ｐゴシック" pitchFamily="34" charset="-128"/>
              </a:rPr>
              <a:t>Verification is needed because </a:t>
            </a:r>
          </a:p>
          <a:p>
            <a:pPr lvl="1"/>
            <a:r>
              <a:rPr lang="en-US" altLang="en-US" smtClean="0">
                <a:ea typeface="ＭＳ Ｐゴシック" pitchFamily="34" charset="-128"/>
              </a:rPr>
              <a:t>Diseases can be misdiagnosed</a:t>
            </a:r>
          </a:p>
          <a:p>
            <a:pPr lvl="1"/>
            <a:r>
              <a:rPr lang="en-US" altLang="en-US" smtClean="0">
                <a:ea typeface="ＭＳ Ｐゴシック" pitchFamily="34" charset="-128"/>
              </a:rPr>
              <a:t>Case may not be actual but suspected case</a:t>
            </a:r>
          </a:p>
          <a:p>
            <a:pPr lvl="1"/>
            <a:endParaRPr lang="en-US" altLang="en-US" sz="2800" smtClean="0">
              <a:ea typeface="ＭＳ Ｐゴシック"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P101967919_template">
  <a:themeElements>
    <a:clrScheme name="Custom 1">
      <a:dk1>
        <a:srgbClr val="FFFFFF"/>
      </a:dk1>
      <a:lt1>
        <a:srgbClr val="FFFFFF"/>
      </a:lt1>
      <a:dk2>
        <a:srgbClr val="1F497D"/>
      </a:dk2>
      <a:lt2>
        <a:srgbClr val="0C38C2"/>
      </a:lt2>
      <a:accent1>
        <a:srgbClr val="4167D4"/>
      </a:accent1>
      <a:accent2>
        <a:srgbClr val="82788C"/>
      </a:accent2>
      <a:accent3>
        <a:srgbClr val="000000"/>
      </a:accent3>
      <a:accent4>
        <a:srgbClr val="8064A2"/>
      </a:accent4>
      <a:accent5>
        <a:srgbClr val="4BACC6"/>
      </a:accent5>
      <a:accent6>
        <a:srgbClr val="F79646"/>
      </a:accent6>
      <a:hlink>
        <a:srgbClr val="B5A6E2"/>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TP101967919_template</Template>
  <TotalTime>3500</TotalTime>
  <Words>2202</Words>
  <Application>Microsoft Office PowerPoint</Application>
  <PresentationFormat>عرض على الشاشة (3:4)‏</PresentationFormat>
  <Paragraphs>328</Paragraphs>
  <Slides>43</Slides>
  <Notes>12</Notes>
  <HiddenSlides>0</HiddenSlides>
  <MMClips>0</MMClips>
  <ScaleCrop>false</ScaleCrop>
  <HeadingPairs>
    <vt:vector size="6" baseType="variant">
      <vt:variant>
        <vt:lpstr>الخطوط المستخدمة</vt:lpstr>
      </vt:variant>
      <vt:variant>
        <vt:i4>6</vt:i4>
      </vt:variant>
      <vt:variant>
        <vt:lpstr>سمة</vt:lpstr>
      </vt:variant>
      <vt:variant>
        <vt:i4>1</vt:i4>
      </vt:variant>
      <vt:variant>
        <vt:lpstr>عناوين الشرائح</vt:lpstr>
      </vt:variant>
      <vt:variant>
        <vt:i4>43</vt:i4>
      </vt:variant>
    </vt:vector>
  </HeadingPairs>
  <TitlesOfParts>
    <vt:vector size="50" baseType="lpstr">
      <vt:lpstr>Arial</vt:lpstr>
      <vt:lpstr>ＭＳ Ｐゴシック</vt:lpstr>
      <vt:lpstr>Tahoma</vt:lpstr>
      <vt:lpstr>Calibri</vt:lpstr>
      <vt:lpstr>Footlight MT Light</vt:lpstr>
      <vt:lpstr>Wingdings</vt:lpstr>
      <vt:lpstr>TP101967919_template</vt:lpstr>
      <vt:lpstr>Outbreak Investigation</vt:lpstr>
      <vt:lpstr>OBJECTIVES</vt:lpstr>
      <vt:lpstr>Why to investigate</vt:lpstr>
      <vt:lpstr>Aspects of outbreak investigation</vt:lpstr>
      <vt:lpstr>Steps of outbreak investigation</vt:lpstr>
      <vt:lpstr>Step 2</vt:lpstr>
      <vt:lpstr>Definitions:  Outbreak, Cluster</vt:lpstr>
      <vt:lpstr>Sources to Answer Step 2</vt:lpstr>
      <vt:lpstr>Step 3: Verifying the Diagnosis</vt:lpstr>
      <vt:lpstr>الشريحة 10</vt:lpstr>
      <vt:lpstr>Step 4 (a):  What is a Case Definition?</vt:lpstr>
      <vt:lpstr>Step 4 (a):  Components of a Case Definition </vt:lpstr>
      <vt:lpstr>Step 4 (a): Terminology </vt:lpstr>
      <vt:lpstr>Step 4 (b): Sources for Identifying Cases</vt:lpstr>
      <vt:lpstr>Step 4 (b): Information Collected</vt:lpstr>
      <vt:lpstr>Step 4 (b): Line Listing (Counting Cases)</vt:lpstr>
      <vt:lpstr>الشريحة 17</vt:lpstr>
      <vt:lpstr>To identify the likely period of exposure from an epidemic curve</vt:lpstr>
      <vt:lpstr>An outbreak of an acute respiratory disease</vt:lpstr>
      <vt:lpstr>الشريحة 20</vt:lpstr>
      <vt:lpstr>Interpreting an Epidemic Curve </vt:lpstr>
      <vt:lpstr>Epidemic Patterns</vt:lpstr>
      <vt:lpstr>Point Common Source</vt:lpstr>
      <vt:lpstr>الشريحة 24</vt:lpstr>
      <vt:lpstr>Continuous Common Source</vt:lpstr>
      <vt:lpstr>الشريحة 26</vt:lpstr>
      <vt:lpstr>Propagated  (Progressive Source) </vt:lpstr>
      <vt:lpstr>الشريحة 28</vt:lpstr>
      <vt:lpstr>الشريحة 29</vt:lpstr>
      <vt:lpstr>Duration of an Epidemic </vt:lpstr>
      <vt:lpstr>الشريحة 31</vt:lpstr>
      <vt:lpstr>Step 6: Hypotheses Development</vt:lpstr>
      <vt:lpstr>Step 6: Hypotheses Development</vt:lpstr>
      <vt:lpstr>Step 7: Evaluating Hypotheses</vt:lpstr>
      <vt:lpstr>Which One to Use?</vt:lpstr>
      <vt:lpstr>Analytic Epidemiology</vt:lpstr>
      <vt:lpstr>Retrospective cohort</vt:lpstr>
      <vt:lpstr>Case control</vt:lpstr>
      <vt:lpstr>الشريحة 39</vt:lpstr>
      <vt:lpstr>References</vt:lpstr>
      <vt:lpstr>Outbreak Investigation Exercise:</vt:lpstr>
      <vt:lpstr>الشريحة 42</vt:lpstr>
      <vt:lpstr>الشريحة 43</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LECTURE</dc:title>
  <dc:creator>Anne</dc:creator>
  <cp:lastModifiedBy>AA</cp:lastModifiedBy>
  <cp:revision>79</cp:revision>
  <dcterms:created xsi:type="dcterms:W3CDTF">2011-06-06T04:56:19Z</dcterms:created>
  <dcterms:modified xsi:type="dcterms:W3CDTF">2013-11-04T17:21:14Z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TC019679209991</vt:lpwstr>
  </property>
</Properties>
</file>