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 id="2147483841" r:id="rId2"/>
  </p:sldMasterIdLst>
  <p:notesMasterIdLst>
    <p:notesMasterId r:id="rId42"/>
  </p:notesMasterIdLst>
  <p:sldIdLst>
    <p:sldId id="256" r:id="rId3"/>
    <p:sldId id="284" r:id="rId4"/>
    <p:sldId id="285" r:id="rId5"/>
    <p:sldId id="288" r:id="rId6"/>
    <p:sldId id="286" r:id="rId7"/>
    <p:sldId id="287" r:id="rId8"/>
    <p:sldId id="291" r:id="rId9"/>
    <p:sldId id="290" r:id="rId10"/>
    <p:sldId id="289" r:id="rId11"/>
    <p:sldId id="257" r:id="rId12"/>
    <p:sldId id="258" r:id="rId13"/>
    <p:sldId id="261" r:id="rId14"/>
    <p:sldId id="259" r:id="rId15"/>
    <p:sldId id="260"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301" r:id="rId39"/>
    <p:sldId id="302" r:id="rId40"/>
    <p:sldId id="292"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fld id="{D56358B2-6E15-4749-A7EC-52AA440EB7B8}" type="datetimeFigureOut">
              <a:rPr lang="ar-SA"/>
              <a:pPr/>
              <a:t>05/11/34</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x-none"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fld id="{596BFD18-DCDE-40DA-896D-F5A02F497C11}" type="slidenum">
              <a:rPr lang="ar-SA"/>
              <a:pPr/>
              <a:t>‹#›</a:t>
            </a:fld>
            <a:endParaRPr 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r" rtl="1"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r" rtl="1"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r" rtl="1"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r" rtl="1"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28675" name="Slide Number Placeholder 3"/>
          <p:cNvSpPr>
            <a:spLocks noGrp="1"/>
          </p:cNvSpPr>
          <p:nvPr>
            <p:ph type="sldNum" sz="quarter" idx="5"/>
          </p:nvPr>
        </p:nvSpPr>
        <p:spPr bwMode="auto">
          <a:noFill/>
          <a:ln>
            <a:miter lim="800000"/>
            <a:headEnd/>
            <a:tailEnd/>
          </a:ln>
        </p:spPr>
        <p:txBody>
          <a:bodyPr/>
          <a:lstStyle/>
          <a:p>
            <a:fld id="{030B7A92-253C-4179-BC9A-4420F1239305}" type="slidenum">
              <a:rPr lang="ar-SA"/>
              <a:pPr/>
              <a:t>1</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47107" name="Slide Number Placeholder 3"/>
          <p:cNvSpPr>
            <a:spLocks noGrp="1"/>
          </p:cNvSpPr>
          <p:nvPr>
            <p:ph type="sldNum" sz="quarter" idx="5"/>
          </p:nvPr>
        </p:nvSpPr>
        <p:spPr bwMode="auto">
          <a:noFill/>
          <a:ln>
            <a:miter lim="800000"/>
            <a:headEnd/>
            <a:tailEnd/>
          </a:ln>
        </p:spPr>
        <p:txBody>
          <a:bodyPr/>
          <a:lstStyle/>
          <a:p>
            <a:fld id="{526AEFE6-3891-40B8-B140-891BAB32AD48}" type="slidenum">
              <a:rPr lang="ar-SA"/>
              <a:pPr/>
              <a:t>10</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49155" name="Slide Number Placeholder 3"/>
          <p:cNvSpPr>
            <a:spLocks noGrp="1"/>
          </p:cNvSpPr>
          <p:nvPr>
            <p:ph type="sldNum" sz="quarter" idx="5"/>
          </p:nvPr>
        </p:nvSpPr>
        <p:spPr bwMode="auto">
          <a:noFill/>
          <a:ln>
            <a:miter lim="800000"/>
            <a:headEnd/>
            <a:tailEnd/>
          </a:ln>
        </p:spPr>
        <p:txBody>
          <a:bodyPr/>
          <a:lstStyle/>
          <a:p>
            <a:fld id="{805F4A3B-CA70-467E-AD89-D8A9F6C88916}" type="slidenum">
              <a:rPr lang="ar-SA"/>
              <a:pPr/>
              <a:t>11</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51203" name="Slide Number Placeholder 3"/>
          <p:cNvSpPr>
            <a:spLocks noGrp="1"/>
          </p:cNvSpPr>
          <p:nvPr>
            <p:ph type="sldNum" sz="quarter" idx="5"/>
          </p:nvPr>
        </p:nvSpPr>
        <p:spPr bwMode="auto">
          <a:noFill/>
          <a:ln>
            <a:miter lim="800000"/>
            <a:headEnd/>
            <a:tailEnd/>
          </a:ln>
        </p:spPr>
        <p:txBody>
          <a:bodyPr/>
          <a:lstStyle/>
          <a:p>
            <a:fld id="{0769E568-DC4F-45DC-A559-7D8450F3258B}" type="slidenum">
              <a:rPr lang="ar-SA"/>
              <a:pPr/>
              <a:t>12</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53251" name="Slide Number Placeholder 3"/>
          <p:cNvSpPr>
            <a:spLocks noGrp="1"/>
          </p:cNvSpPr>
          <p:nvPr>
            <p:ph type="sldNum" sz="quarter" idx="5"/>
          </p:nvPr>
        </p:nvSpPr>
        <p:spPr bwMode="auto">
          <a:noFill/>
          <a:ln>
            <a:miter lim="800000"/>
            <a:headEnd/>
            <a:tailEnd/>
          </a:ln>
        </p:spPr>
        <p:txBody>
          <a:bodyPr/>
          <a:lstStyle/>
          <a:p>
            <a:fld id="{AA652D73-E4FC-4246-8D8A-D3075444EE7D}" type="slidenum">
              <a:rPr lang="ar-SA"/>
              <a:pPr/>
              <a:t>13</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55299" name="Slide Number Placeholder 3"/>
          <p:cNvSpPr>
            <a:spLocks noGrp="1"/>
          </p:cNvSpPr>
          <p:nvPr>
            <p:ph type="sldNum" sz="quarter" idx="5"/>
          </p:nvPr>
        </p:nvSpPr>
        <p:spPr bwMode="auto">
          <a:noFill/>
          <a:ln>
            <a:miter lim="800000"/>
            <a:headEnd/>
            <a:tailEnd/>
          </a:ln>
        </p:spPr>
        <p:txBody>
          <a:bodyPr/>
          <a:lstStyle/>
          <a:p>
            <a:fld id="{57492A86-6AAE-4893-A254-F605D63C718D}" type="slidenum">
              <a:rPr lang="ar-SA"/>
              <a:pPr/>
              <a:t>14</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57347" name="Slide Number Placeholder 3"/>
          <p:cNvSpPr>
            <a:spLocks noGrp="1"/>
          </p:cNvSpPr>
          <p:nvPr>
            <p:ph type="sldNum" sz="quarter" idx="5"/>
          </p:nvPr>
        </p:nvSpPr>
        <p:spPr bwMode="auto">
          <a:noFill/>
          <a:ln>
            <a:miter lim="800000"/>
            <a:headEnd/>
            <a:tailEnd/>
          </a:ln>
        </p:spPr>
        <p:txBody>
          <a:bodyPr/>
          <a:lstStyle/>
          <a:p>
            <a:fld id="{96FCFFBC-1794-4C0E-B09D-8ED749321970}" type="slidenum">
              <a:rPr lang="ar-SA"/>
              <a:pPr/>
              <a:t>15</a:t>
            </a:fld>
            <a:endParaRPr lang="ar-S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59395" name="Slide Number Placeholder 3"/>
          <p:cNvSpPr>
            <a:spLocks noGrp="1"/>
          </p:cNvSpPr>
          <p:nvPr>
            <p:ph type="sldNum" sz="quarter" idx="5"/>
          </p:nvPr>
        </p:nvSpPr>
        <p:spPr bwMode="auto">
          <a:noFill/>
          <a:ln>
            <a:miter lim="800000"/>
            <a:headEnd/>
            <a:tailEnd/>
          </a:ln>
        </p:spPr>
        <p:txBody>
          <a:bodyPr/>
          <a:lstStyle/>
          <a:p>
            <a:fld id="{B1EF9AB5-8A04-4D25-9104-57EF519C4830}" type="slidenum">
              <a:rPr lang="ar-SA"/>
              <a:pPr/>
              <a:t>16</a:t>
            </a:fld>
            <a:endParaRPr lang="ar-S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61443" name="Slide Number Placeholder 3"/>
          <p:cNvSpPr>
            <a:spLocks noGrp="1"/>
          </p:cNvSpPr>
          <p:nvPr>
            <p:ph type="sldNum" sz="quarter" idx="5"/>
          </p:nvPr>
        </p:nvSpPr>
        <p:spPr bwMode="auto">
          <a:noFill/>
          <a:ln>
            <a:miter lim="800000"/>
            <a:headEnd/>
            <a:tailEnd/>
          </a:ln>
        </p:spPr>
        <p:txBody>
          <a:bodyPr/>
          <a:lstStyle/>
          <a:p>
            <a:fld id="{7DAD072C-86DB-4013-877A-68B1E46FECD4}" type="slidenum">
              <a:rPr lang="ar-SA"/>
              <a:pPr/>
              <a:t>17</a:t>
            </a:fld>
            <a:endParaRPr lang="ar-S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63491" name="Slide Number Placeholder 3"/>
          <p:cNvSpPr>
            <a:spLocks noGrp="1"/>
          </p:cNvSpPr>
          <p:nvPr>
            <p:ph type="sldNum" sz="quarter" idx="5"/>
          </p:nvPr>
        </p:nvSpPr>
        <p:spPr bwMode="auto">
          <a:noFill/>
          <a:ln>
            <a:miter lim="800000"/>
            <a:headEnd/>
            <a:tailEnd/>
          </a:ln>
        </p:spPr>
        <p:txBody>
          <a:bodyPr/>
          <a:lstStyle/>
          <a:p>
            <a:fld id="{F1D8ADD0-10A6-4F92-B9FD-2D6C02B62834}" type="slidenum">
              <a:rPr lang="ar-SA"/>
              <a:pPr/>
              <a:t>18</a:t>
            </a:fld>
            <a:endParaRPr lang="ar-S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65539" name="Slide Number Placeholder 3"/>
          <p:cNvSpPr>
            <a:spLocks noGrp="1"/>
          </p:cNvSpPr>
          <p:nvPr>
            <p:ph type="sldNum" sz="quarter" idx="5"/>
          </p:nvPr>
        </p:nvSpPr>
        <p:spPr bwMode="auto">
          <a:noFill/>
          <a:ln>
            <a:miter lim="800000"/>
            <a:headEnd/>
            <a:tailEnd/>
          </a:ln>
        </p:spPr>
        <p:txBody>
          <a:bodyPr/>
          <a:lstStyle/>
          <a:p>
            <a:fld id="{BDBEB2B2-0F32-4528-B39A-3D410556B9EB}" type="slidenum">
              <a:rPr lang="ar-SA"/>
              <a:pPr/>
              <a:t>19</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30723" name="Slide Number Placeholder 3"/>
          <p:cNvSpPr>
            <a:spLocks noGrp="1"/>
          </p:cNvSpPr>
          <p:nvPr>
            <p:ph type="sldNum" sz="quarter" idx="5"/>
          </p:nvPr>
        </p:nvSpPr>
        <p:spPr bwMode="auto">
          <a:noFill/>
          <a:ln>
            <a:miter lim="800000"/>
            <a:headEnd/>
            <a:tailEnd/>
          </a:ln>
        </p:spPr>
        <p:txBody>
          <a:bodyPr/>
          <a:lstStyle/>
          <a:p>
            <a:fld id="{2352756D-0593-49F3-AEF1-EED41D0091D1}" type="slidenum">
              <a:rPr lang="ar-SA"/>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67587" name="Slide Number Placeholder 3"/>
          <p:cNvSpPr>
            <a:spLocks noGrp="1"/>
          </p:cNvSpPr>
          <p:nvPr>
            <p:ph type="sldNum" sz="quarter" idx="5"/>
          </p:nvPr>
        </p:nvSpPr>
        <p:spPr bwMode="auto">
          <a:noFill/>
          <a:ln>
            <a:miter lim="800000"/>
            <a:headEnd/>
            <a:tailEnd/>
          </a:ln>
        </p:spPr>
        <p:txBody>
          <a:bodyPr/>
          <a:lstStyle/>
          <a:p>
            <a:fld id="{6AC37207-EF41-450C-958A-F5EB82643D0B}" type="slidenum">
              <a:rPr lang="ar-SA"/>
              <a:pPr/>
              <a:t>20</a:t>
            </a:fld>
            <a:endParaRPr lang="ar-S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69635" name="Slide Number Placeholder 3"/>
          <p:cNvSpPr>
            <a:spLocks noGrp="1"/>
          </p:cNvSpPr>
          <p:nvPr>
            <p:ph type="sldNum" sz="quarter" idx="5"/>
          </p:nvPr>
        </p:nvSpPr>
        <p:spPr bwMode="auto">
          <a:noFill/>
          <a:ln>
            <a:miter lim="800000"/>
            <a:headEnd/>
            <a:tailEnd/>
          </a:ln>
        </p:spPr>
        <p:txBody>
          <a:bodyPr/>
          <a:lstStyle/>
          <a:p>
            <a:fld id="{005422A0-9420-43F2-A094-656DE65B92E2}" type="slidenum">
              <a:rPr lang="ar-SA"/>
              <a:pPr/>
              <a:t>21</a:t>
            </a:fld>
            <a:endParaRPr lang="ar-S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71683" name="Slide Number Placeholder 3"/>
          <p:cNvSpPr>
            <a:spLocks noGrp="1"/>
          </p:cNvSpPr>
          <p:nvPr>
            <p:ph type="sldNum" sz="quarter" idx="5"/>
          </p:nvPr>
        </p:nvSpPr>
        <p:spPr bwMode="auto">
          <a:noFill/>
          <a:ln>
            <a:miter lim="800000"/>
            <a:headEnd/>
            <a:tailEnd/>
          </a:ln>
        </p:spPr>
        <p:txBody>
          <a:bodyPr/>
          <a:lstStyle/>
          <a:p>
            <a:fld id="{BCC9E812-25E6-4036-8B5F-FF4BC1B9DFDC}" type="slidenum">
              <a:rPr lang="ar-SA"/>
              <a:pPr/>
              <a:t>22</a:t>
            </a:fld>
            <a:endParaRPr lang="ar-S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73731" name="Slide Number Placeholder 3"/>
          <p:cNvSpPr>
            <a:spLocks noGrp="1"/>
          </p:cNvSpPr>
          <p:nvPr>
            <p:ph type="sldNum" sz="quarter" idx="5"/>
          </p:nvPr>
        </p:nvSpPr>
        <p:spPr bwMode="auto">
          <a:noFill/>
          <a:ln>
            <a:miter lim="800000"/>
            <a:headEnd/>
            <a:tailEnd/>
          </a:ln>
        </p:spPr>
        <p:txBody>
          <a:bodyPr/>
          <a:lstStyle/>
          <a:p>
            <a:fld id="{E6EEF095-DB6D-469A-9A15-A7587B964065}" type="slidenum">
              <a:rPr lang="ar-SA"/>
              <a:pPr/>
              <a:t>23</a:t>
            </a:fld>
            <a:endParaRPr lang="ar-S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75779" name="Slide Number Placeholder 3"/>
          <p:cNvSpPr>
            <a:spLocks noGrp="1"/>
          </p:cNvSpPr>
          <p:nvPr>
            <p:ph type="sldNum" sz="quarter" idx="5"/>
          </p:nvPr>
        </p:nvSpPr>
        <p:spPr bwMode="auto">
          <a:noFill/>
          <a:ln>
            <a:miter lim="800000"/>
            <a:headEnd/>
            <a:tailEnd/>
          </a:ln>
        </p:spPr>
        <p:txBody>
          <a:bodyPr/>
          <a:lstStyle/>
          <a:p>
            <a:fld id="{CC02984F-11A5-491F-AD6E-9A68BDC58944}" type="slidenum">
              <a:rPr lang="ar-SA"/>
              <a:pPr/>
              <a:t>24</a:t>
            </a:fld>
            <a:endParaRPr lang="ar-S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77827" name="Slide Number Placeholder 3"/>
          <p:cNvSpPr>
            <a:spLocks noGrp="1"/>
          </p:cNvSpPr>
          <p:nvPr>
            <p:ph type="sldNum" sz="quarter" idx="5"/>
          </p:nvPr>
        </p:nvSpPr>
        <p:spPr bwMode="auto">
          <a:noFill/>
          <a:ln>
            <a:miter lim="800000"/>
            <a:headEnd/>
            <a:tailEnd/>
          </a:ln>
        </p:spPr>
        <p:txBody>
          <a:bodyPr/>
          <a:lstStyle/>
          <a:p>
            <a:fld id="{A8185F03-8921-4590-9CB3-30B8D37D6F6B}" type="slidenum">
              <a:rPr lang="ar-SA"/>
              <a:pPr/>
              <a:t>25</a:t>
            </a:fld>
            <a:endParaRPr lang="ar-S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79875" name="Slide Number Placeholder 3"/>
          <p:cNvSpPr>
            <a:spLocks noGrp="1"/>
          </p:cNvSpPr>
          <p:nvPr>
            <p:ph type="sldNum" sz="quarter" idx="5"/>
          </p:nvPr>
        </p:nvSpPr>
        <p:spPr bwMode="auto">
          <a:noFill/>
          <a:ln>
            <a:miter lim="800000"/>
            <a:headEnd/>
            <a:tailEnd/>
          </a:ln>
        </p:spPr>
        <p:txBody>
          <a:bodyPr/>
          <a:lstStyle/>
          <a:p>
            <a:fld id="{BAB30616-258F-40DF-9BB5-D4F1A14122C0}" type="slidenum">
              <a:rPr lang="ar-SA"/>
              <a:pPr/>
              <a:t>26</a:t>
            </a:fld>
            <a:endParaRPr lang="ar-S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81923" name="Slide Number Placeholder 3"/>
          <p:cNvSpPr>
            <a:spLocks noGrp="1"/>
          </p:cNvSpPr>
          <p:nvPr>
            <p:ph type="sldNum" sz="quarter" idx="5"/>
          </p:nvPr>
        </p:nvSpPr>
        <p:spPr bwMode="auto">
          <a:noFill/>
          <a:ln>
            <a:miter lim="800000"/>
            <a:headEnd/>
            <a:tailEnd/>
          </a:ln>
        </p:spPr>
        <p:txBody>
          <a:bodyPr/>
          <a:lstStyle/>
          <a:p>
            <a:fld id="{823DAC4B-C4A6-4CF9-9F9E-04573BA1854F}" type="slidenum">
              <a:rPr lang="ar-SA"/>
              <a:pPr/>
              <a:t>27</a:t>
            </a:fld>
            <a:endParaRPr lang="ar-S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83971" name="Slide Number Placeholder 3"/>
          <p:cNvSpPr>
            <a:spLocks noGrp="1"/>
          </p:cNvSpPr>
          <p:nvPr>
            <p:ph type="sldNum" sz="quarter" idx="5"/>
          </p:nvPr>
        </p:nvSpPr>
        <p:spPr bwMode="auto">
          <a:noFill/>
          <a:ln>
            <a:miter lim="800000"/>
            <a:headEnd/>
            <a:tailEnd/>
          </a:ln>
        </p:spPr>
        <p:txBody>
          <a:bodyPr/>
          <a:lstStyle/>
          <a:p>
            <a:fld id="{4AA983F9-34C9-434C-ACF9-18535E8BB659}" type="slidenum">
              <a:rPr lang="ar-SA"/>
              <a:pPr/>
              <a:t>28</a:t>
            </a:fld>
            <a:endParaRPr lang="ar-S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86019" name="Slide Number Placeholder 3"/>
          <p:cNvSpPr>
            <a:spLocks noGrp="1"/>
          </p:cNvSpPr>
          <p:nvPr>
            <p:ph type="sldNum" sz="quarter" idx="5"/>
          </p:nvPr>
        </p:nvSpPr>
        <p:spPr bwMode="auto">
          <a:noFill/>
          <a:ln>
            <a:miter lim="800000"/>
            <a:headEnd/>
            <a:tailEnd/>
          </a:ln>
        </p:spPr>
        <p:txBody>
          <a:bodyPr/>
          <a:lstStyle/>
          <a:p>
            <a:fld id="{9428E451-B0B3-4924-914F-D71D024685C1}" type="slidenum">
              <a:rPr lang="ar-SA"/>
              <a:pPr/>
              <a:t>29</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32771" name="Slide Number Placeholder 3"/>
          <p:cNvSpPr>
            <a:spLocks noGrp="1"/>
          </p:cNvSpPr>
          <p:nvPr>
            <p:ph type="sldNum" sz="quarter" idx="5"/>
          </p:nvPr>
        </p:nvSpPr>
        <p:spPr bwMode="auto">
          <a:noFill/>
          <a:ln>
            <a:miter lim="800000"/>
            <a:headEnd/>
            <a:tailEnd/>
          </a:ln>
        </p:spPr>
        <p:txBody>
          <a:bodyPr/>
          <a:lstStyle/>
          <a:p>
            <a:fld id="{1CC4AA23-4BE1-41C9-B22D-A8D8E606A67A}" type="slidenum">
              <a:rPr lang="ar-SA"/>
              <a:pPr/>
              <a:t>3</a:t>
            </a:fld>
            <a:endParaRPr lang="ar-S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88067" name="Slide Number Placeholder 3"/>
          <p:cNvSpPr>
            <a:spLocks noGrp="1"/>
          </p:cNvSpPr>
          <p:nvPr>
            <p:ph type="sldNum" sz="quarter" idx="5"/>
          </p:nvPr>
        </p:nvSpPr>
        <p:spPr bwMode="auto">
          <a:noFill/>
          <a:ln>
            <a:miter lim="800000"/>
            <a:headEnd/>
            <a:tailEnd/>
          </a:ln>
        </p:spPr>
        <p:txBody>
          <a:bodyPr/>
          <a:lstStyle/>
          <a:p>
            <a:fld id="{E6FAE5D8-370F-4260-87D9-5ABE732F18DE}" type="slidenum">
              <a:rPr lang="ar-SA"/>
              <a:pPr/>
              <a:t>30</a:t>
            </a:fld>
            <a:endParaRPr lang="ar-S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bwMode="auto">
          <a:noFill/>
          <a:ln>
            <a:solidFill>
              <a:srgbClr val="000000"/>
            </a:solidFill>
            <a:miter lim="800000"/>
            <a:headEnd/>
            <a:tailEnd/>
          </a:ln>
        </p:spPr>
      </p:sp>
      <p:sp>
        <p:nvSpPr>
          <p:cNvPr id="90114"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90115" name="Slide Number Placeholder 3"/>
          <p:cNvSpPr>
            <a:spLocks noGrp="1"/>
          </p:cNvSpPr>
          <p:nvPr>
            <p:ph type="sldNum" sz="quarter" idx="5"/>
          </p:nvPr>
        </p:nvSpPr>
        <p:spPr bwMode="auto">
          <a:noFill/>
          <a:ln>
            <a:miter lim="800000"/>
            <a:headEnd/>
            <a:tailEnd/>
          </a:ln>
        </p:spPr>
        <p:txBody>
          <a:bodyPr/>
          <a:lstStyle/>
          <a:p>
            <a:fld id="{25E5CD07-FFA2-415C-83BD-446C0ACD9366}" type="slidenum">
              <a:rPr lang="ar-SA"/>
              <a:pPr/>
              <a:t>31</a:t>
            </a:fld>
            <a:endParaRPr lang="ar-S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TextEdi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92163" name="Slide Number Placeholder 3"/>
          <p:cNvSpPr>
            <a:spLocks noGrp="1"/>
          </p:cNvSpPr>
          <p:nvPr>
            <p:ph type="sldNum" sz="quarter" idx="5"/>
          </p:nvPr>
        </p:nvSpPr>
        <p:spPr bwMode="auto">
          <a:noFill/>
          <a:ln>
            <a:miter lim="800000"/>
            <a:headEnd/>
            <a:tailEnd/>
          </a:ln>
        </p:spPr>
        <p:txBody>
          <a:bodyPr/>
          <a:lstStyle/>
          <a:p>
            <a:fld id="{A0B9F781-4D62-47E7-99FA-C0743E03D794}" type="slidenum">
              <a:rPr lang="ar-SA"/>
              <a:pPr/>
              <a:t>32</a:t>
            </a:fld>
            <a:endParaRPr lang="ar-S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94211" name="Slide Number Placeholder 3"/>
          <p:cNvSpPr>
            <a:spLocks noGrp="1"/>
          </p:cNvSpPr>
          <p:nvPr>
            <p:ph type="sldNum" sz="quarter" idx="5"/>
          </p:nvPr>
        </p:nvSpPr>
        <p:spPr bwMode="auto">
          <a:noFill/>
          <a:ln>
            <a:miter lim="800000"/>
            <a:headEnd/>
            <a:tailEnd/>
          </a:ln>
        </p:spPr>
        <p:txBody>
          <a:bodyPr/>
          <a:lstStyle/>
          <a:p>
            <a:fld id="{89D25CEA-1D70-4B2F-B74A-D297854B6F94}" type="slidenum">
              <a:rPr lang="ar-SA"/>
              <a:pPr/>
              <a:t>33</a:t>
            </a:fld>
            <a:endParaRPr lang="ar-S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bwMode="auto">
          <a:noFill/>
          <a:ln>
            <a:solidFill>
              <a:srgbClr val="000000"/>
            </a:solidFill>
            <a:miter lim="800000"/>
            <a:headEnd/>
            <a:tailEnd/>
          </a:ln>
        </p:spPr>
      </p:sp>
      <p:sp>
        <p:nvSpPr>
          <p:cNvPr id="96258"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96259" name="Slide Number Placeholder 3"/>
          <p:cNvSpPr>
            <a:spLocks noGrp="1"/>
          </p:cNvSpPr>
          <p:nvPr>
            <p:ph type="sldNum" sz="quarter" idx="5"/>
          </p:nvPr>
        </p:nvSpPr>
        <p:spPr bwMode="auto">
          <a:noFill/>
          <a:ln>
            <a:miter lim="800000"/>
            <a:headEnd/>
            <a:tailEnd/>
          </a:ln>
        </p:spPr>
        <p:txBody>
          <a:bodyPr/>
          <a:lstStyle/>
          <a:p>
            <a:fld id="{74C3DCF4-D516-485C-A1D2-E5276CD8BFB5}" type="slidenum">
              <a:rPr lang="ar-SA"/>
              <a:pPr/>
              <a:t>34</a:t>
            </a:fld>
            <a:endParaRPr lang="ar-S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98307" name="Slide Number Placeholder 3"/>
          <p:cNvSpPr>
            <a:spLocks noGrp="1"/>
          </p:cNvSpPr>
          <p:nvPr>
            <p:ph type="sldNum" sz="quarter" idx="5"/>
          </p:nvPr>
        </p:nvSpPr>
        <p:spPr bwMode="auto">
          <a:noFill/>
          <a:ln>
            <a:miter lim="800000"/>
            <a:headEnd/>
            <a:tailEnd/>
          </a:ln>
        </p:spPr>
        <p:txBody>
          <a:bodyPr/>
          <a:lstStyle/>
          <a:p>
            <a:fld id="{EF69B9EA-9C85-4BF1-B3B9-B50CB7A2E1E1}" type="slidenum">
              <a:rPr lang="ar-SA"/>
              <a:pPr/>
              <a:t>35</a:t>
            </a:fld>
            <a:endParaRPr lang="ar-SA"/>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4"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100355" name="Slide Number Placeholder 3"/>
          <p:cNvSpPr>
            <a:spLocks noGrp="1"/>
          </p:cNvSpPr>
          <p:nvPr>
            <p:ph type="sldNum" sz="quarter" idx="5"/>
          </p:nvPr>
        </p:nvSpPr>
        <p:spPr bwMode="auto">
          <a:noFill/>
          <a:ln>
            <a:miter lim="800000"/>
            <a:headEnd/>
            <a:tailEnd/>
          </a:ln>
        </p:spPr>
        <p:txBody>
          <a:bodyPr/>
          <a:lstStyle/>
          <a:p>
            <a:fld id="{1FECBA82-D11B-465E-AECD-C10F5BF902F1}" type="slidenum">
              <a:rPr lang="ar-SA"/>
              <a:pPr/>
              <a:t>36</a:t>
            </a:fld>
            <a:endParaRPr lang="ar-SA"/>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102403" name="Slide Number Placeholder 3"/>
          <p:cNvSpPr>
            <a:spLocks noGrp="1"/>
          </p:cNvSpPr>
          <p:nvPr>
            <p:ph type="sldNum" sz="quarter" idx="5"/>
          </p:nvPr>
        </p:nvSpPr>
        <p:spPr bwMode="auto">
          <a:noFill/>
          <a:ln>
            <a:miter lim="800000"/>
            <a:headEnd/>
            <a:tailEnd/>
          </a:ln>
        </p:spPr>
        <p:txBody>
          <a:bodyPr/>
          <a:lstStyle/>
          <a:p>
            <a:fld id="{BE460D1D-9EF2-4FEB-A0A4-AFD4C241D93E}" type="slidenum">
              <a:rPr lang="ar-SA"/>
              <a:pPr/>
              <a:t>37</a:t>
            </a:fld>
            <a:endParaRPr lang="ar-SA"/>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0"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104451" name="Slide Number Placeholder 3"/>
          <p:cNvSpPr>
            <a:spLocks noGrp="1"/>
          </p:cNvSpPr>
          <p:nvPr>
            <p:ph type="sldNum" sz="quarter" idx="5"/>
          </p:nvPr>
        </p:nvSpPr>
        <p:spPr bwMode="auto">
          <a:noFill/>
          <a:ln>
            <a:miter lim="800000"/>
            <a:headEnd/>
            <a:tailEnd/>
          </a:ln>
        </p:spPr>
        <p:txBody>
          <a:bodyPr/>
          <a:lstStyle/>
          <a:p>
            <a:fld id="{8F6B969E-D32F-4F79-ACC0-21E8E609266F}" type="slidenum">
              <a:rPr lang="ar-SA"/>
              <a:pPr/>
              <a:t>38</a:t>
            </a:fld>
            <a:endParaRPr lang="ar-SA"/>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106499" name="Slide Number Placeholder 3"/>
          <p:cNvSpPr>
            <a:spLocks noGrp="1"/>
          </p:cNvSpPr>
          <p:nvPr>
            <p:ph type="sldNum" sz="quarter" idx="5"/>
          </p:nvPr>
        </p:nvSpPr>
        <p:spPr bwMode="auto">
          <a:noFill/>
          <a:ln>
            <a:miter lim="800000"/>
            <a:headEnd/>
            <a:tailEnd/>
          </a:ln>
        </p:spPr>
        <p:txBody>
          <a:bodyPr/>
          <a:lstStyle/>
          <a:p>
            <a:fld id="{F4D85F13-D5FB-4894-8FED-090912CBAAAE}" type="slidenum">
              <a:rPr lang="ar-SA"/>
              <a:pPr/>
              <a:t>39</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34819" name="Slide Number Placeholder 3"/>
          <p:cNvSpPr>
            <a:spLocks noGrp="1"/>
          </p:cNvSpPr>
          <p:nvPr>
            <p:ph type="sldNum" sz="quarter" idx="5"/>
          </p:nvPr>
        </p:nvSpPr>
        <p:spPr bwMode="auto">
          <a:noFill/>
          <a:ln>
            <a:miter lim="800000"/>
            <a:headEnd/>
            <a:tailEnd/>
          </a:ln>
        </p:spPr>
        <p:txBody>
          <a:bodyPr/>
          <a:lstStyle/>
          <a:p>
            <a:fld id="{1014FBB7-11DC-4EE0-808E-97DA896E4C65}" type="slidenum">
              <a:rPr lang="ar-SA"/>
              <a:pPr/>
              <a:t>4</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36867" name="Slide Number Placeholder 3"/>
          <p:cNvSpPr>
            <a:spLocks noGrp="1"/>
          </p:cNvSpPr>
          <p:nvPr>
            <p:ph type="sldNum" sz="quarter" idx="5"/>
          </p:nvPr>
        </p:nvSpPr>
        <p:spPr bwMode="auto">
          <a:noFill/>
          <a:ln>
            <a:miter lim="800000"/>
            <a:headEnd/>
            <a:tailEnd/>
          </a:ln>
        </p:spPr>
        <p:txBody>
          <a:bodyPr/>
          <a:lstStyle/>
          <a:p>
            <a:fld id="{A8258870-0D42-4157-B51F-B94D861A3002}" type="slidenum">
              <a:rPr lang="ar-SA"/>
              <a:pPr/>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38915" name="Slide Number Placeholder 3"/>
          <p:cNvSpPr>
            <a:spLocks noGrp="1"/>
          </p:cNvSpPr>
          <p:nvPr>
            <p:ph type="sldNum" sz="quarter" idx="5"/>
          </p:nvPr>
        </p:nvSpPr>
        <p:spPr bwMode="auto">
          <a:noFill/>
          <a:ln>
            <a:miter lim="800000"/>
            <a:headEnd/>
            <a:tailEnd/>
          </a:ln>
        </p:spPr>
        <p:txBody>
          <a:bodyPr/>
          <a:lstStyle/>
          <a:p>
            <a:fld id="{CAEF0489-2E03-418F-98A3-7CB360A8A88A}" type="slidenum">
              <a:rPr lang="ar-SA"/>
              <a:pPr/>
              <a:t>6</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40963" name="Slide Number Placeholder 3"/>
          <p:cNvSpPr>
            <a:spLocks noGrp="1"/>
          </p:cNvSpPr>
          <p:nvPr>
            <p:ph type="sldNum" sz="quarter" idx="5"/>
          </p:nvPr>
        </p:nvSpPr>
        <p:spPr bwMode="auto">
          <a:noFill/>
          <a:ln>
            <a:miter lim="800000"/>
            <a:headEnd/>
            <a:tailEnd/>
          </a:ln>
        </p:spPr>
        <p:txBody>
          <a:bodyPr/>
          <a:lstStyle/>
          <a:p>
            <a:fld id="{804D9015-4F37-4A9E-B025-3F99D4363629}" type="slidenum">
              <a:rPr lang="ar-SA"/>
              <a:pPr/>
              <a:t>7</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43011" name="Slide Number Placeholder 3"/>
          <p:cNvSpPr>
            <a:spLocks noGrp="1"/>
          </p:cNvSpPr>
          <p:nvPr>
            <p:ph type="sldNum" sz="quarter" idx="5"/>
          </p:nvPr>
        </p:nvSpPr>
        <p:spPr bwMode="auto">
          <a:noFill/>
          <a:ln>
            <a:miter lim="800000"/>
            <a:headEnd/>
            <a:tailEnd/>
          </a:ln>
        </p:spPr>
        <p:txBody>
          <a:bodyPr/>
          <a:lstStyle/>
          <a:p>
            <a:fld id="{734C0F7B-84EB-499D-AA3F-E86B05464D72}" type="slidenum">
              <a:rPr lang="ar-SA"/>
              <a:pPr/>
              <a:t>8</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a:lstStyle/>
          <a:p>
            <a:pPr eaLnBrk="1" hangingPunct="1">
              <a:spcBef>
                <a:spcPct val="0"/>
              </a:spcBef>
            </a:pPr>
            <a:endParaRPr lang="ar-SA" smtClean="0">
              <a:ea typeface="ＭＳ Ｐゴシック" pitchFamily="34" charset="-128"/>
            </a:endParaRPr>
          </a:p>
        </p:txBody>
      </p:sp>
      <p:sp>
        <p:nvSpPr>
          <p:cNvPr id="45059" name="Slide Number Placeholder 3"/>
          <p:cNvSpPr>
            <a:spLocks noGrp="1"/>
          </p:cNvSpPr>
          <p:nvPr>
            <p:ph type="sldNum" sz="quarter" idx="5"/>
          </p:nvPr>
        </p:nvSpPr>
        <p:spPr bwMode="auto">
          <a:noFill/>
          <a:ln>
            <a:miter lim="800000"/>
            <a:headEnd/>
            <a:tailEnd/>
          </a:ln>
        </p:spPr>
        <p:txBody>
          <a:bodyPr/>
          <a:lstStyle/>
          <a:p>
            <a:fld id="{A26E1FB9-F1CA-4F0B-898A-1990DF968FEC}" type="slidenum">
              <a:rPr lang="ar-SA"/>
              <a:pPr/>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1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sz="440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6" name="Date Placeholder 6"/>
          <p:cNvSpPr>
            <a:spLocks noGrp="1"/>
          </p:cNvSpPr>
          <p:nvPr>
            <p:ph type="dt" sz="half" idx="10"/>
          </p:nvPr>
        </p:nvSpPr>
        <p:spPr/>
        <p:txBody>
          <a:bodyPr/>
          <a:lstStyle>
            <a:lvl1pPr>
              <a:defRPr/>
            </a:lvl1pPr>
          </a:lstStyle>
          <a:p>
            <a:fld id="{793EC204-0851-4A30-9262-09B9774EE9C4}" type="datetime1">
              <a:rPr lang="en-US"/>
              <a:pPr/>
              <a:t>9/9/2013</a:t>
            </a:fld>
            <a:endParaRPr lang="en-US"/>
          </a:p>
        </p:txBody>
      </p:sp>
      <p:sp>
        <p:nvSpPr>
          <p:cNvPr id="7" name="Footer Placeholder 19"/>
          <p:cNvSpPr>
            <a:spLocks noGrp="1"/>
          </p:cNvSpPr>
          <p:nvPr>
            <p:ph type="ftr" sz="quarter" idx="11"/>
          </p:nvPr>
        </p:nvSpPr>
        <p:spPr/>
        <p:txBody>
          <a:bodyPr/>
          <a:lstStyle>
            <a:lvl1pPr>
              <a:defRPr/>
            </a:lvl1pPr>
            <a:extLst/>
          </a:lstStyle>
          <a:p>
            <a:pPr>
              <a:defRPr/>
            </a:pPr>
            <a:r>
              <a:rPr lang="en-US"/>
              <a:t>Ahmed Albarrak albarrak@ksu.edu.sa</a:t>
            </a:r>
          </a:p>
        </p:txBody>
      </p:sp>
      <p:sp>
        <p:nvSpPr>
          <p:cNvPr id="8" name="Slide Number Placeholder 9"/>
          <p:cNvSpPr>
            <a:spLocks noGrp="1"/>
          </p:cNvSpPr>
          <p:nvPr>
            <p:ph type="sldNum" sz="quarter" idx="12"/>
          </p:nvPr>
        </p:nvSpPr>
        <p:spPr/>
        <p:txBody>
          <a:bodyPr/>
          <a:lstStyle>
            <a:lvl1pPr>
              <a:defRPr/>
            </a:lvl1pPr>
          </a:lstStyle>
          <a:p>
            <a:fld id="{CD8CEA49-0878-426B-B292-1017A9EB714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fld id="{1B1783D4-7EC3-4031-8127-3F17275B1328}" type="datetime1">
              <a:rPr lang="en-US"/>
              <a:pPr/>
              <a:t>9/9/2013</a:t>
            </a:fld>
            <a:endParaRPr lang="en-US"/>
          </a:p>
        </p:txBody>
      </p:sp>
      <p:sp>
        <p:nvSpPr>
          <p:cNvPr id="5" name="Footer Placeholder 9"/>
          <p:cNvSpPr>
            <a:spLocks noGrp="1"/>
          </p:cNvSpPr>
          <p:nvPr>
            <p:ph type="ftr" sz="quarter" idx="11"/>
          </p:nvPr>
        </p:nvSpPr>
        <p:spPr/>
        <p:txBody>
          <a:bodyPr/>
          <a:lstStyle>
            <a:lvl1pPr>
              <a:defRPr/>
            </a:lvl1pPr>
          </a:lstStyle>
          <a:p>
            <a:pPr>
              <a:defRPr/>
            </a:pPr>
            <a:r>
              <a:rPr lang="en-US"/>
              <a:t>Ahmed Albarrak albarrak@ksu.edu.sa</a:t>
            </a:r>
          </a:p>
        </p:txBody>
      </p:sp>
      <p:sp>
        <p:nvSpPr>
          <p:cNvPr id="6" name="Slide Number Placeholder 21"/>
          <p:cNvSpPr>
            <a:spLocks noGrp="1"/>
          </p:cNvSpPr>
          <p:nvPr>
            <p:ph type="sldNum" sz="quarter" idx="12"/>
          </p:nvPr>
        </p:nvSpPr>
        <p:spPr/>
        <p:txBody>
          <a:bodyPr/>
          <a:lstStyle>
            <a:lvl1pPr>
              <a:defRPr/>
            </a:lvl1pPr>
          </a:lstStyle>
          <a:p>
            <a:fld id="{2214B7E9-8E63-4A8B-877C-20594BB872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fld id="{6691EBBE-C484-4867-80FD-1C2000CF030B}" type="datetime1">
              <a:rPr lang="en-US"/>
              <a:pPr/>
              <a:t>9/9/2013</a:t>
            </a:fld>
            <a:endParaRPr lang="en-US"/>
          </a:p>
        </p:txBody>
      </p:sp>
      <p:sp>
        <p:nvSpPr>
          <p:cNvPr id="5" name="Footer Placeholder 9"/>
          <p:cNvSpPr>
            <a:spLocks noGrp="1"/>
          </p:cNvSpPr>
          <p:nvPr>
            <p:ph type="ftr" sz="quarter" idx="11"/>
          </p:nvPr>
        </p:nvSpPr>
        <p:spPr/>
        <p:txBody>
          <a:bodyPr/>
          <a:lstStyle>
            <a:lvl1pPr>
              <a:defRPr/>
            </a:lvl1pPr>
          </a:lstStyle>
          <a:p>
            <a:pPr>
              <a:defRPr/>
            </a:pPr>
            <a:r>
              <a:rPr lang="en-US"/>
              <a:t>Ahmed Albarrak albarrak@ksu.edu.sa</a:t>
            </a:r>
          </a:p>
        </p:txBody>
      </p:sp>
      <p:sp>
        <p:nvSpPr>
          <p:cNvPr id="6" name="Slide Number Placeholder 21"/>
          <p:cNvSpPr>
            <a:spLocks noGrp="1"/>
          </p:cNvSpPr>
          <p:nvPr>
            <p:ph type="sldNum" sz="quarter" idx="12"/>
          </p:nvPr>
        </p:nvSpPr>
        <p:spPr/>
        <p:txBody>
          <a:bodyPr/>
          <a:lstStyle>
            <a:lvl1pPr>
              <a:defRPr/>
            </a:lvl1pPr>
          </a:lstStyle>
          <a:p>
            <a:fld id="{AAB6EF10-981A-400C-A346-64B2ECC5253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Date Placeholder 2"/>
          <p:cNvSpPr>
            <a:spLocks noGrp="1"/>
          </p:cNvSpPr>
          <p:nvPr>
            <p:ph type="dt" sz="half" idx="10"/>
          </p:nvPr>
        </p:nvSpPr>
        <p:spPr/>
        <p:txBody>
          <a:bodyPr/>
          <a:lstStyle>
            <a:lvl1pPr>
              <a:defRPr/>
            </a:lvl1pPr>
          </a:lstStyle>
          <a:p>
            <a:fld id="{F6C7F4A6-2187-4D66-9F45-4D0070BC8AFA}" type="datetime1">
              <a:rPr lang="en-US"/>
              <a:pPr/>
              <a:t>9/9/2013</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Ahmed Albarrak</a:t>
            </a:r>
          </a:p>
          <a:p>
            <a:pPr>
              <a:defRPr/>
            </a:pPr>
            <a:r>
              <a:rPr lang="en-US"/>
              <a:t>albarrak@ksu.edu.sa</a:t>
            </a:r>
          </a:p>
        </p:txBody>
      </p:sp>
      <p:sp>
        <p:nvSpPr>
          <p:cNvPr id="5" name="Slide Number Placeholder 4"/>
          <p:cNvSpPr>
            <a:spLocks noGrp="1"/>
          </p:cNvSpPr>
          <p:nvPr>
            <p:ph type="sldNum" sz="quarter" idx="12"/>
          </p:nvPr>
        </p:nvSpPr>
        <p:spPr/>
        <p:txBody>
          <a:bodyPr/>
          <a:lstStyle>
            <a:lvl1pPr>
              <a:defRPr/>
            </a:lvl1pPr>
          </a:lstStyle>
          <a:p>
            <a:fld id="{9A330E28-DF66-4738-B7FD-C73668EC0E9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x-non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x-none"/>
          </a:p>
        </p:txBody>
      </p:sp>
      <p:sp>
        <p:nvSpPr>
          <p:cNvPr id="4" name="Date Placeholder 3"/>
          <p:cNvSpPr>
            <a:spLocks noGrp="1"/>
          </p:cNvSpPr>
          <p:nvPr>
            <p:ph type="dt" sz="half" idx="10"/>
          </p:nvPr>
        </p:nvSpPr>
        <p:spPr/>
        <p:txBody>
          <a:bodyPr/>
          <a:lstStyle>
            <a:lvl1pPr>
              <a:defRPr/>
            </a:lvl1pPr>
          </a:lstStyle>
          <a:p>
            <a:fld id="{BF1E7C8D-5C9B-4095-AFBE-AE3A770ECCFD}" type="datetime1">
              <a:rPr lang="en-US"/>
              <a:pPr/>
              <a:t>9/9/2013</a:t>
            </a:fld>
            <a:endParaRPr lang="ar-SA"/>
          </a:p>
        </p:txBody>
      </p:sp>
      <p:sp>
        <p:nvSpPr>
          <p:cNvPr id="5" name="Footer Placeholder 4"/>
          <p:cNvSpPr>
            <a:spLocks noGrp="1"/>
          </p:cNvSpPr>
          <p:nvPr>
            <p:ph type="ftr" sz="quarter" idx="11"/>
          </p:nvPr>
        </p:nvSpPr>
        <p:spPr/>
        <p:txBody>
          <a:bodyPr/>
          <a:lstStyle>
            <a:lvl1pPr>
              <a:defRPr/>
            </a:lvl1pPr>
          </a:lstStyle>
          <a:p>
            <a:r>
              <a:rPr lang="en-GB"/>
              <a:t>Ahmed Albarrak albarrak@ksu.edu.sa</a:t>
            </a:r>
            <a:endParaRPr lang="ar-SA"/>
          </a:p>
        </p:txBody>
      </p:sp>
      <p:sp>
        <p:nvSpPr>
          <p:cNvPr id="6" name="Slide Number Placeholder 5"/>
          <p:cNvSpPr>
            <a:spLocks noGrp="1"/>
          </p:cNvSpPr>
          <p:nvPr>
            <p:ph type="sldNum" sz="quarter" idx="12"/>
          </p:nvPr>
        </p:nvSpPr>
        <p:spPr/>
        <p:txBody>
          <a:bodyPr/>
          <a:lstStyle>
            <a:lvl1pPr>
              <a:defRPr/>
            </a:lvl1pPr>
          </a:lstStyle>
          <a:p>
            <a:fld id="{53383C7F-4533-41CB-9BDC-579027F79F59}" type="slidenum">
              <a:rPr lang="ar-SA"/>
              <a:pPr/>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fld id="{1B465857-0D72-4CBE-8873-70727D0EE6B9}" type="datetime1">
              <a:rPr lang="en-US"/>
              <a:pPr/>
              <a:t>9/9/2013</a:t>
            </a:fld>
            <a:endParaRPr lang="ar-SA"/>
          </a:p>
        </p:txBody>
      </p:sp>
      <p:sp>
        <p:nvSpPr>
          <p:cNvPr id="5" name="Footer Placeholder 4"/>
          <p:cNvSpPr>
            <a:spLocks noGrp="1"/>
          </p:cNvSpPr>
          <p:nvPr>
            <p:ph type="ftr" sz="quarter" idx="11"/>
          </p:nvPr>
        </p:nvSpPr>
        <p:spPr/>
        <p:txBody>
          <a:bodyPr/>
          <a:lstStyle>
            <a:lvl1pPr>
              <a:defRPr/>
            </a:lvl1pPr>
          </a:lstStyle>
          <a:p>
            <a:r>
              <a:rPr lang="en-GB"/>
              <a:t>Ahmed Albarrak albarrak@ksu.edu.sa</a:t>
            </a:r>
            <a:endParaRPr lang="ar-SA"/>
          </a:p>
        </p:txBody>
      </p:sp>
      <p:sp>
        <p:nvSpPr>
          <p:cNvPr id="6" name="Slide Number Placeholder 5"/>
          <p:cNvSpPr>
            <a:spLocks noGrp="1"/>
          </p:cNvSpPr>
          <p:nvPr>
            <p:ph type="sldNum" sz="quarter" idx="12"/>
          </p:nvPr>
        </p:nvSpPr>
        <p:spPr/>
        <p:txBody>
          <a:bodyPr/>
          <a:lstStyle>
            <a:lvl1pPr>
              <a:defRPr/>
            </a:lvl1pPr>
          </a:lstStyle>
          <a:p>
            <a:fld id="{C4788916-4A4F-4F67-982B-C25A9D534AF1}" type="slidenum">
              <a:rPr lang="ar-SA"/>
              <a:pPr/>
              <a:t>‹#›</a:t>
            </a:fld>
            <a:endParaRPr lang="ar-S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02BF984-E2CD-4BD3-BC3F-BEFD4369BFEF}" type="datetime1">
              <a:rPr lang="en-US"/>
              <a:pPr/>
              <a:t>9/9/2013</a:t>
            </a:fld>
            <a:endParaRPr lang="ar-SA"/>
          </a:p>
        </p:txBody>
      </p:sp>
      <p:sp>
        <p:nvSpPr>
          <p:cNvPr id="5" name="Footer Placeholder 4"/>
          <p:cNvSpPr>
            <a:spLocks noGrp="1"/>
          </p:cNvSpPr>
          <p:nvPr>
            <p:ph type="ftr" sz="quarter" idx="11"/>
          </p:nvPr>
        </p:nvSpPr>
        <p:spPr/>
        <p:txBody>
          <a:bodyPr/>
          <a:lstStyle>
            <a:lvl1pPr>
              <a:defRPr/>
            </a:lvl1pPr>
          </a:lstStyle>
          <a:p>
            <a:r>
              <a:rPr lang="en-GB"/>
              <a:t>Ahmed Albarrak albarrak@ksu.edu.sa</a:t>
            </a:r>
            <a:endParaRPr lang="ar-SA"/>
          </a:p>
        </p:txBody>
      </p:sp>
      <p:sp>
        <p:nvSpPr>
          <p:cNvPr id="6" name="Slide Number Placeholder 5"/>
          <p:cNvSpPr>
            <a:spLocks noGrp="1"/>
          </p:cNvSpPr>
          <p:nvPr>
            <p:ph type="sldNum" sz="quarter" idx="12"/>
          </p:nvPr>
        </p:nvSpPr>
        <p:spPr/>
        <p:txBody>
          <a:bodyPr/>
          <a:lstStyle>
            <a:lvl1pPr>
              <a:defRPr/>
            </a:lvl1pPr>
          </a:lstStyle>
          <a:p>
            <a:fld id="{FE77DBEA-B7C0-4B6C-800D-DA28521FF1D5}" type="slidenum">
              <a:rPr lang="ar-SA"/>
              <a:pPr/>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Date Placeholder 3"/>
          <p:cNvSpPr>
            <a:spLocks noGrp="1"/>
          </p:cNvSpPr>
          <p:nvPr>
            <p:ph type="dt" sz="half" idx="10"/>
          </p:nvPr>
        </p:nvSpPr>
        <p:spPr/>
        <p:txBody>
          <a:bodyPr/>
          <a:lstStyle>
            <a:lvl1pPr>
              <a:defRPr/>
            </a:lvl1pPr>
          </a:lstStyle>
          <a:p>
            <a:fld id="{B8146DF7-75F2-44B4-B265-EB5D15344229}" type="datetime1">
              <a:rPr lang="en-US"/>
              <a:pPr/>
              <a:t>9/9/2013</a:t>
            </a:fld>
            <a:endParaRPr lang="ar-SA"/>
          </a:p>
        </p:txBody>
      </p:sp>
      <p:sp>
        <p:nvSpPr>
          <p:cNvPr id="6" name="Footer Placeholder 4"/>
          <p:cNvSpPr>
            <a:spLocks noGrp="1"/>
          </p:cNvSpPr>
          <p:nvPr>
            <p:ph type="ftr" sz="quarter" idx="11"/>
          </p:nvPr>
        </p:nvSpPr>
        <p:spPr/>
        <p:txBody>
          <a:bodyPr/>
          <a:lstStyle>
            <a:lvl1pPr>
              <a:defRPr/>
            </a:lvl1pPr>
          </a:lstStyle>
          <a:p>
            <a:r>
              <a:rPr lang="en-GB"/>
              <a:t>Ahmed Albarrak albarrak@ksu.edu.sa</a:t>
            </a:r>
            <a:endParaRPr lang="ar-SA"/>
          </a:p>
        </p:txBody>
      </p:sp>
      <p:sp>
        <p:nvSpPr>
          <p:cNvPr id="7" name="Slide Number Placeholder 5"/>
          <p:cNvSpPr>
            <a:spLocks noGrp="1"/>
          </p:cNvSpPr>
          <p:nvPr>
            <p:ph type="sldNum" sz="quarter" idx="12"/>
          </p:nvPr>
        </p:nvSpPr>
        <p:spPr/>
        <p:txBody>
          <a:bodyPr/>
          <a:lstStyle>
            <a:lvl1pPr>
              <a:defRPr/>
            </a:lvl1pPr>
          </a:lstStyle>
          <a:p>
            <a:fld id="{B9E5A818-8D02-47E9-BF6F-E4E6F8AE87AB}" type="slidenum">
              <a:rPr lang="ar-SA"/>
              <a:pPr/>
              <a:t>‹#›</a:t>
            </a:fld>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7" name="Date Placeholder 3"/>
          <p:cNvSpPr>
            <a:spLocks noGrp="1"/>
          </p:cNvSpPr>
          <p:nvPr>
            <p:ph type="dt" sz="half" idx="10"/>
          </p:nvPr>
        </p:nvSpPr>
        <p:spPr/>
        <p:txBody>
          <a:bodyPr/>
          <a:lstStyle>
            <a:lvl1pPr>
              <a:defRPr/>
            </a:lvl1pPr>
          </a:lstStyle>
          <a:p>
            <a:fld id="{3D15F854-6E2E-4264-ACDE-E972B14D5B0A}" type="datetime1">
              <a:rPr lang="en-US"/>
              <a:pPr/>
              <a:t>9/9/2013</a:t>
            </a:fld>
            <a:endParaRPr lang="ar-SA"/>
          </a:p>
        </p:txBody>
      </p:sp>
      <p:sp>
        <p:nvSpPr>
          <p:cNvPr id="8" name="Footer Placeholder 4"/>
          <p:cNvSpPr>
            <a:spLocks noGrp="1"/>
          </p:cNvSpPr>
          <p:nvPr>
            <p:ph type="ftr" sz="quarter" idx="11"/>
          </p:nvPr>
        </p:nvSpPr>
        <p:spPr/>
        <p:txBody>
          <a:bodyPr/>
          <a:lstStyle>
            <a:lvl1pPr>
              <a:defRPr/>
            </a:lvl1pPr>
          </a:lstStyle>
          <a:p>
            <a:r>
              <a:rPr lang="en-GB"/>
              <a:t>Ahmed Albarrak albarrak@ksu.edu.sa</a:t>
            </a:r>
            <a:endParaRPr lang="ar-SA"/>
          </a:p>
        </p:txBody>
      </p:sp>
      <p:sp>
        <p:nvSpPr>
          <p:cNvPr id="9" name="Slide Number Placeholder 5"/>
          <p:cNvSpPr>
            <a:spLocks noGrp="1"/>
          </p:cNvSpPr>
          <p:nvPr>
            <p:ph type="sldNum" sz="quarter" idx="12"/>
          </p:nvPr>
        </p:nvSpPr>
        <p:spPr/>
        <p:txBody>
          <a:bodyPr/>
          <a:lstStyle>
            <a:lvl1pPr>
              <a:defRPr/>
            </a:lvl1pPr>
          </a:lstStyle>
          <a:p>
            <a:fld id="{CA7B81B4-2D60-44F4-9C05-27A58E638C8E}" type="slidenum">
              <a:rPr lang="ar-SA"/>
              <a:pPr/>
              <a:t>‹#›</a:t>
            </a:fld>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Date Placeholder 3"/>
          <p:cNvSpPr>
            <a:spLocks noGrp="1"/>
          </p:cNvSpPr>
          <p:nvPr>
            <p:ph type="dt" sz="half" idx="10"/>
          </p:nvPr>
        </p:nvSpPr>
        <p:spPr/>
        <p:txBody>
          <a:bodyPr/>
          <a:lstStyle>
            <a:lvl1pPr>
              <a:defRPr/>
            </a:lvl1pPr>
          </a:lstStyle>
          <a:p>
            <a:fld id="{5835A50F-5699-47C0-96AF-EB7F56BCB5AE}" type="datetime1">
              <a:rPr lang="en-US"/>
              <a:pPr/>
              <a:t>9/9/2013</a:t>
            </a:fld>
            <a:endParaRPr lang="ar-SA"/>
          </a:p>
        </p:txBody>
      </p:sp>
      <p:sp>
        <p:nvSpPr>
          <p:cNvPr id="4" name="Footer Placeholder 4"/>
          <p:cNvSpPr>
            <a:spLocks noGrp="1"/>
          </p:cNvSpPr>
          <p:nvPr>
            <p:ph type="ftr" sz="quarter" idx="11"/>
          </p:nvPr>
        </p:nvSpPr>
        <p:spPr/>
        <p:txBody>
          <a:bodyPr/>
          <a:lstStyle>
            <a:lvl1pPr>
              <a:defRPr/>
            </a:lvl1pPr>
          </a:lstStyle>
          <a:p>
            <a:r>
              <a:rPr lang="en-GB"/>
              <a:t>Ahmed Albarrak albarrak@ksu.edu.sa</a:t>
            </a:r>
            <a:endParaRPr lang="ar-SA"/>
          </a:p>
        </p:txBody>
      </p:sp>
      <p:sp>
        <p:nvSpPr>
          <p:cNvPr id="5" name="Slide Number Placeholder 5"/>
          <p:cNvSpPr>
            <a:spLocks noGrp="1"/>
          </p:cNvSpPr>
          <p:nvPr>
            <p:ph type="sldNum" sz="quarter" idx="12"/>
          </p:nvPr>
        </p:nvSpPr>
        <p:spPr/>
        <p:txBody>
          <a:bodyPr/>
          <a:lstStyle>
            <a:lvl1pPr>
              <a:defRPr/>
            </a:lvl1pPr>
          </a:lstStyle>
          <a:p>
            <a:fld id="{77B48C7E-8FE3-4526-B485-C1110F29186D}" type="slidenum">
              <a:rPr lang="ar-SA"/>
              <a:pPr/>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7F0E93F-457F-4E39-B6DB-6053E47B15F6}" type="datetime1">
              <a:rPr lang="en-US"/>
              <a:pPr/>
              <a:t>9/9/2013</a:t>
            </a:fld>
            <a:endParaRPr lang="ar-SA"/>
          </a:p>
        </p:txBody>
      </p:sp>
      <p:sp>
        <p:nvSpPr>
          <p:cNvPr id="3" name="Footer Placeholder 4"/>
          <p:cNvSpPr>
            <a:spLocks noGrp="1"/>
          </p:cNvSpPr>
          <p:nvPr>
            <p:ph type="ftr" sz="quarter" idx="11"/>
          </p:nvPr>
        </p:nvSpPr>
        <p:spPr/>
        <p:txBody>
          <a:bodyPr/>
          <a:lstStyle>
            <a:lvl1pPr>
              <a:defRPr/>
            </a:lvl1pPr>
          </a:lstStyle>
          <a:p>
            <a:r>
              <a:rPr lang="en-GB"/>
              <a:t>Ahmed Albarrak albarrak@ksu.edu.sa</a:t>
            </a:r>
            <a:endParaRPr lang="ar-SA"/>
          </a:p>
        </p:txBody>
      </p:sp>
      <p:sp>
        <p:nvSpPr>
          <p:cNvPr id="4" name="Slide Number Placeholder 5"/>
          <p:cNvSpPr>
            <a:spLocks noGrp="1"/>
          </p:cNvSpPr>
          <p:nvPr>
            <p:ph type="sldNum" sz="quarter" idx="12"/>
          </p:nvPr>
        </p:nvSpPr>
        <p:spPr/>
        <p:txBody>
          <a:bodyPr/>
          <a:lstStyle>
            <a:lvl1pPr>
              <a:defRPr/>
            </a:lvl1pPr>
          </a:lstStyle>
          <a:p>
            <a:fld id="{0E76012E-A13F-4293-97B2-3974EA320AB0}" type="slidenum">
              <a:rPr lang="ar-SA"/>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23"/>
          <p:cNvSpPr>
            <a:spLocks noGrp="1"/>
          </p:cNvSpPr>
          <p:nvPr>
            <p:ph type="dt" sz="half" idx="10"/>
          </p:nvPr>
        </p:nvSpPr>
        <p:spPr/>
        <p:txBody>
          <a:bodyPr/>
          <a:lstStyle>
            <a:lvl1pPr>
              <a:defRPr/>
            </a:lvl1pPr>
          </a:lstStyle>
          <a:p>
            <a:fld id="{765A7CCC-0ECC-47FD-880B-AA00555ED76B}" type="datetime1">
              <a:rPr lang="en-US"/>
              <a:pPr/>
              <a:t>9/9/2013</a:t>
            </a:fld>
            <a:endParaRPr lang="en-US"/>
          </a:p>
        </p:txBody>
      </p:sp>
      <p:sp>
        <p:nvSpPr>
          <p:cNvPr id="5" name="Footer Placeholder 9"/>
          <p:cNvSpPr>
            <a:spLocks noGrp="1"/>
          </p:cNvSpPr>
          <p:nvPr>
            <p:ph type="ftr" sz="quarter" idx="11"/>
          </p:nvPr>
        </p:nvSpPr>
        <p:spPr/>
        <p:txBody>
          <a:bodyPr/>
          <a:lstStyle>
            <a:lvl1pPr>
              <a:defRPr/>
            </a:lvl1pPr>
          </a:lstStyle>
          <a:p>
            <a:pPr>
              <a:defRPr/>
            </a:pPr>
            <a:r>
              <a:rPr lang="en-US"/>
              <a:t>Ahmed </a:t>
            </a:r>
            <a:r>
              <a:rPr lang="en-US" err="1"/>
              <a:t>Albarrak</a:t>
            </a:r>
            <a:endParaRPr lang="en-US"/>
          </a:p>
          <a:p>
            <a:pPr>
              <a:defRPr/>
            </a:pPr>
            <a:r>
              <a:rPr lang="en-US"/>
              <a:t>albarrak@ksu.edu.sa</a:t>
            </a:r>
          </a:p>
        </p:txBody>
      </p:sp>
      <p:sp>
        <p:nvSpPr>
          <p:cNvPr id="6" name="Slide Number Placeholder 21"/>
          <p:cNvSpPr>
            <a:spLocks noGrp="1"/>
          </p:cNvSpPr>
          <p:nvPr>
            <p:ph type="sldNum" sz="quarter" idx="12"/>
          </p:nvPr>
        </p:nvSpPr>
        <p:spPr/>
        <p:txBody>
          <a:bodyPr/>
          <a:lstStyle>
            <a:lvl1pPr>
              <a:defRPr/>
            </a:lvl1pPr>
          </a:lstStyle>
          <a:p>
            <a:fld id="{5CDA4799-6EAF-4EBD-A319-4D9AE9EDD302}"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EF7A495-B39D-42B5-A33A-1081ED02E4D7}" type="datetime1">
              <a:rPr lang="en-US"/>
              <a:pPr/>
              <a:t>9/9/2013</a:t>
            </a:fld>
            <a:endParaRPr lang="ar-SA"/>
          </a:p>
        </p:txBody>
      </p:sp>
      <p:sp>
        <p:nvSpPr>
          <p:cNvPr id="6" name="Footer Placeholder 4"/>
          <p:cNvSpPr>
            <a:spLocks noGrp="1"/>
          </p:cNvSpPr>
          <p:nvPr>
            <p:ph type="ftr" sz="quarter" idx="11"/>
          </p:nvPr>
        </p:nvSpPr>
        <p:spPr/>
        <p:txBody>
          <a:bodyPr/>
          <a:lstStyle>
            <a:lvl1pPr>
              <a:defRPr/>
            </a:lvl1pPr>
          </a:lstStyle>
          <a:p>
            <a:r>
              <a:rPr lang="en-GB"/>
              <a:t>Ahmed Albarrak albarrak@ksu.edu.sa</a:t>
            </a:r>
            <a:endParaRPr lang="ar-SA"/>
          </a:p>
        </p:txBody>
      </p:sp>
      <p:sp>
        <p:nvSpPr>
          <p:cNvPr id="7" name="Slide Number Placeholder 5"/>
          <p:cNvSpPr>
            <a:spLocks noGrp="1"/>
          </p:cNvSpPr>
          <p:nvPr>
            <p:ph type="sldNum" sz="quarter" idx="12"/>
          </p:nvPr>
        </p:nvSpPr>
        <p:spPr/>
        <p:txBody>
          <a:bodyPr/>
          <a:lstStyle>
            <a:lvl1pPr>
              <a:defRPr/>
            </a:lvl1pPr>
          </a:lstStyle>
          <a:p>
            <a:fld id="{8AAA0098-5438-449A-9D90-B2137DC6DE39}" type="slidenum">
              <a:rPr lang="ar-SA"/>
              <a:pPr/>
              <a:t>‹#›</a:t>
            </a:fld>
            <a:endParaRPr lang="ar-S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F32DE71-070C-43F8-A0B7-CA2964EC445D}" type="datetime1">
              <a:rPr lang="en-US"/>
              <a:pPr/>
              <a:t>9/9/2013</a:t>
            </a:fld>
            <a:endParaRPr lang="ar-SA"/>
          </a:p>
        </p:txBody>
      </p:sp>
      <p:sp>
        <p:nvSpPr>
          <p:cNvPr id="6" name="Footer Placeholder 4"/>
          <p:cNvSpPr>
            <a:spLocks noGrp="1"/>
          </p:cNvSpPr>
          <p:nvPr>
            <p:ph type="ftr" sz="quarter" idx="11"/>
          </p:nvPr>
        </p:nvSpPr>
        <p:spPr/>
        <p:txBody>
          <a:bodyPr/>
          <a:lstStyle>
            <a:lvl1pPr>
              <a:defRPr/>
            </a:lvl1pPr>
          </a:lstStyle>
          <a:p>
            <a:r>
              <a:rPr lang="en-GB"/>
              <a:t>Ahmed Albarrak albarrak@ksu.edu.sa</a:t>
            </a:r>
            <a:endParaRPr lang="ar-SA"/>
          </a:p>
        </p:txBody>
      </p:sp>
      <p:sp>
        <p:nvSpPr>
          <p:cNvPr id="7" name="Slide Number Placeholder 5"/>
          <p:cNvSpPr>
            <a:spLocks noGrp="1"/>
          </p:cNvSpPr>
          <p:nvPr>
            <p:ph type="sldNum" sz="quarter" idx="12"/>
          </p:nvPr>
        </p:nvSpPr>
        <p:spPr/>
        <p:txBody>
          <a:bodyPr/>
          <a:lstStyle>
            <a:lvl1pPr>
              <a:defRPr/>
            </a:lvl1pPr>
          </a:lstStyle>
          <a:p>
            <a:fld id="{D8F04AA6-3478-4E94-8517-D6D3B0AB625B}" type="slidenum">
              <a:rPr lang="ar-SA"/>
              <a:pPr/>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fld id="{8175F83E-7642-4005-A886-D1685C7A9EF5}" type="datetime1">
              <a:rPr lang="en-US"/>
              <a:pPr/>
              <a:t>9/9/2013</a:t>
            </a:fld>
            <a:endParaRPr lang="ar-SA"/>
          </a:p>
        </p:txBody>
      </p:sp>
      <p:sp>
        <p:nvSpPr>
          <p:cNvPr id="5" name="Footer Placeholder 4"/>
          <p:cNvSpPr>
            <a:spLocks noGrp="1"/>
          </p:cNvSpPr>
          <p:nvPr>
            <p:ph type="ftr" sz="quarter" idx="11"/>
          </p:nvPr>
        </p:nvSpPr>
        <p:spPr/>
        <p:txBody>
          <a:bodyPr/>
          <a:lstStyle>
            <a:lvl1pPr>
              <a:defRPr/>
            </a:lvl1pPr>
          </a:lstStyle>
          <a:p>
            <a:r>
              <a:rPr lang="en-GB"/>
              <a:t>Ahmed Albarrak albarrak@ksu.edu.sa</a:t>
            </a:r>
            <a:endParaRPr lang="ar-SA"/>
          </a:p>
        </p:txBody>
      </p:sp>
      <p:sp>
        <p:nvSpPr>
          <p:cNvPr id="6" name="Slide Number Placeholder 5"/>
          <p:cNvSpPr>
            <a:spLocks noGrp="1"/>
          </p:cNvSpPr>
          <p:nvPr>
            <p:ph type="sldNum" sz="quarter" idx="12"/>
          </p:nvPr>
        </p:nvSpPr>
        <p:spPr/>
        <p:txBody>
          <a:bodyPr/>
          <a:lstStyle>
            <a:lvl1pPr>
              <a:defRPr/>
            </a:lvl1pPr>
          </a:lstStyle>
          <a:p>
            <a:fld id="{31C2248D-3C56-4A98-873A-B0BC1FA6E3E4}" type="slidenum">
              <a:rPr lang="ar-SA"/>
              <a:pPr/>
              <a:t>‹#›</a:t>
            </a:fld>
            <a:endParaRPr lang="ar-S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x-non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fld id="{00BB06AF-C953-4BC0-B14A-7D8AA874E067}" type="datetime1">
              <a:rPr lang="en-US"/>
              <a:pPr/>
              <a:t>9/9/2013</a:t>
            </a:fld>
            <a:endParaRPr lang="ar-SA"/>
          </a:p>
        </p:txBody>
      </p:sp>
      <p:sp>
        <p:nvSpPr>
          <p:cNvPr id="5" name="Footer Placeholder 4"/>
          <p:cNvSpPr>
            <a:spLocks noGrp="1"/>
          </p:cNvSpPr>
          <p:nvPr>
            <p:ph type="ftr" sz="quarter" idx="11"/>
          </p:nvPr>
        </p:nvSpPr>
        <p:spPr/>
        <p:txBody>
          <a:bodyPr/>
          <a:lstStyle>
            <a:lvl1pPr>
              <a:defRPr/>
            </a:lvl1pPr>
          </a:lstStyle>
          <a:p>
            <a:r>
              <a:rPr lang="en-GB"/>
              <a:t>Ahmed Albarrak albarrak@ksu.edu.sa</a:t>
            </a:r>
            <a:endParaRPr lang="ar-SA"/>
          </a:p>
        </p:txBody>
      </p:sp>
      <p:sp>
        <p:nvSpPr>
          <p:cNvPr id="6" name="Slide Number Placeholder 5"/>
          <p:cNvSpPr>
            <a:spLocks noGrp="1"/>
          </p:cNvSpPr>
          <p:nvPr>
            <p:ph type="sldNum" sz="quarter" idx="12"/>
          </p:nvPr>
        </p:nvSpPr>
        <p:spPr/>
        <p:txBody>
          <a:bodyPr/>
          <a:lstStyle>
            <a:lvl1pPr>
              <a:defRPr/>
            </a:lvl1pPr>
          </a:lstStyle>
          <a:p>
            <a:fld id="{901765FF-E14E-4E35-BFE8-141212A72D38}" type="slidenum">
              <a:rPr lang="ar-SA"/>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12"/>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13"/>
          <p:cNvSpPr>
            <a:spLocks noChangeArrowheads="1"/>
          </p:cNvSpPr>
          <p:nvPr/>
        </p:nvSpPr>
        <p:spPr bwMode="invGray">
          <a:xfrm>
            <a:off x="2286000" y="0"/>
            <a:ext cx="76200" cy="6858000"/>
          </a:xfrm>
          <a:prstGeom prst="rect">
            <a:avLst/>
          </a:prstGeom>
          <a:solidFill>
            <a:schemeClr val="bg1"/>
          </a:solidFill>
          <a:ln w="25400" cap="rnd">
            <a:noFill/>
            <a:miter lim="800000"/>
            <a:headEnd/>
            <a:tailEnd/>
          </a:ln>
          <a:effectLst>
            <a:outerShdw dist="38000" dir="10800000" algn="tl" rotWithShape="0">
              <a:srgbClr val="7B735F">
                <a:alpha val="25000"/>
              </a:srgbClr>
            </a:outerShdw>
          </a:effectLst>
        </p:spPr>
        <p:txBody>
          <a:bodyPr anchor="ctr"/>
          <a:lstStyle>
            <a:extLst/>
          </a:lstStyle>
          <a:p>
            <a:pPr algn="ctr" fontAlgn="auto">
              <a:spcBef>
                <a:spcPts val="0"/>
              </a:spcBef>
              <a:spcAft>
                <a:spcPts val="0"/>
              </a:spcAft>
              <a:defRPr/>
            </a:pPr>
            <a:endParaRPr lang="en-US">
              <a:solidFill>
                <a:schemeClr val="lt1"/>
              </a:solidFill>
              <a:latin typeface="+mn-lt"/>
              <a:ea typeface="+mn-ea"/>
            </a:endParaRPr>
          </a:p>
        </p:txBody>
      </p:sp>
      <p:sp>
        <p:nvSpPr>
          <p:cNvPr id="6" name="Oval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1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fld id="{34EAA300-9CCC-4E32-B93B-A1B55C5EEFF3}" type="datetime1">
              <a:rPr lang="en-US"/>
              <a:pPr/>
              <a:t>9/9/2013</a:t>
            </a:fld>
            <a:endParaRPr lang="en-US"/>
          </a:p>
        </p:txBody>
      </p:sp>
      <p:sp>
        <p:nvSpPr>
          <p:cNvPr id="9" name="Footer Placeholder 4"/>
          <p:cNvSpPr>
            <a:spLocks noGrp="1"/>
          </p:cNvSpPr>
          <p:nvPr>
            <p:ph type="ftr" sz="quarter" idx="11"/>
          </p:nvPr>
        </p:nvSpPr>
        <p:spPr/>
        <p:txBody>
          <a:bodyPr/>
          <a:lstStyle>
            <a:lvl1pPr>
              <a:defRPr/>
            </a:lvl1pPr>
            <a:extLst/>
          </a:lstStyle>
          <a:p>
            <a:pPr>
              <a:defRPr/>
            </a:pPr>
            <a:r>
              <a:rPr lang="en-US"/>
              <a:t>Ahmed Albarrak albarrak@ksu.edu.sa</a:t>
            </a:r>
          </a:p>
        </p:txBody>
      </p:sp>
      <p:sp>
        <p:nvSpPr>
          <p:cNvPr id="10" name="Slide Number Placeholder 5"/>
          <p:cNvSpPr>
            <a:spLocks noGrp="1"/>
          </p:cNvSpPr>
          <p:nvPr>
            <p:ph type="sldNum" sz="quarter" idx="12"/>
          </p:nvPr>
        </p:nvSpPr>
        <p:spPr/>
        <p:txBody>
          <a:bodyPr/>
          <a:lstStyle>
            <a:lvl1pPr>
              <a:defRPr/>
            </a:lvl1pPr>
          </a:lstStyle>
          <a:p>
            <a:fld id="{E120EA5A-1330-43F0-96D7-CE2803E5C60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fld id="{6DC7E552-1980-4CE5-B766-5F241A3D907E}" type="datetime1">
              <a:rPr lang="en-US"/>
              <a:pPr/>
              <a:t>9/9/2013</a:t>
            </a:fld>
            <a:endParaRPr lang="en-US"/>
          </a:p>
        </p:txBody>
      </p:sp>
      <p:sp>
        <p:nvSpPr>
          <p:cNvPr id="6" name="Footer Placeholder 9"/>
          <p:cNvSpPr>
            <a:spLocks noGrp="1"/>
          </p:cNvSpPr>
          <p:nvPr>
            <p:ph type="ftr" sz="quarter" idx="11"/>
          </p:nvPr>
        </p:nvSpPr>
        <p:spPr/>
        <p:txBody>
          <a:bodyPr/>
          <a:lstStyle>
            <a:lvl1pPr>
              <a:defRPr/>
            </a:lvl1pPr>
          </a:lstStyle>
          <a:p>
            <a:pPr>
              <a:defRPr/>
            </a:pPr>
            <a:r>
              <a:rPr lang="en-US"/>
              <a:t>Ahmed Albarrak albarrak@ksu.edu.sa</a:t>
            </a:r>
          </a:p>
        </p:txBody>
      </p:sp>
      <p:sp>
        <p:nvSpPr>
          <p:cNvPr id="7" name="Slide Number Placeholder 21"/>
          <p:cNvSpPr>
            <a:spLocks noGrp="1"/>
          </p:cNvSpPr>
          <p:nvPr>
            <p:ph type="sldNum" sz="quarter" idx="12"/>
          </p:nvPr>
        </p:nvSpPr>
        <p:spPr/>
        <p:txBody>
          <a:bodyPr/>
          <a:lstStyle>
            <a:lvl1pPr>
              <a:defRPr/>
            </a:lvl1pPr>
          </a:lstStyle>
          <a:p>
            <a:fld id="{6E9E806F-AA63-4B11-B7C7-B8EB8CE63F2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3"/>
          <p:cNvSpPr>
            <a:spLocks noGrp="1"/>
          </p:cNvSpPr>
          <p:nvPr>
            <p:ph type="dt" sz="half" idx="10"/>
          </p:nvPr>
        </p:nvSpPr>
        <p:spPr/>
        <p:txBody>
          <a:bodyPr/>
          <a:lstStyle>
            <a:lvl1pPr>
              <a:defRPr/>
            </a:lvl1pPr>
          </a:lstStyle>
          <a:p>
            <a:fld id="{8AB7FE9C-8C26-4FCF-844D-F13C1037F05C}" type="datetime1">
              <a:rPr lang="en-US"/>
              <a:pPr/>
              <a:t>9/9/2013</a:t>
            </a:fld>
            <a:endParaRPr lang="en-US"/>
          </a:p>
        </p:txBody>
      </p:sp>
      <p:sp>
        <p:nvSpPr>
          <p:cNvPr id="8" name="Footer Placeholder 9"/>
          <p:cNvSpPr>
            <a:spLocks noGrp="1"/>
          </p:cNvSpPr>
          <p:nvPr>
            <p:ph type="ftr" sz="quarter" idx="11"/>
          </p:nvPr>
        </p:nvSpPr>
        <p:spPr/>
        <p:txBody>
          <a:bodyPr/>
          <a:lstStyle>
            <a:lvl1pPr>
              <a:defRPr/>
            </a:lvl1pPr>
          </a:lstStyle>
          <a:p>
            <a:pPr>
              <a:defRPr/>
            </a:pPr>
            <a:r>
              <a:rPr lang="en-US"/>
              <a:t>Ahmed Albarrak albarrak@ksu.edu.sa</a:t>
            </a:r>
          </a:p>
        </p:txBody>
      </p:sp>
      <p:sp>
        <p:nvSpPr>
          <p:cNvPr id="9" name="Slide Number Placeholder 21"/>
          <p:cNvSpPr>
            <a:spLocks noGrp="1"/>
          </p:cNvSpPr>
          <p:nvPr>
            <p:ph type="sldNum" sz="quarter" idx="12"/>
          </p:nvPr>
        </p:nvSpPr>
        <p:spPr/>
        <p:txBody>
          <a:bodyPr/>
          <a:lstStyle>
            <a:lvl1pPr>
              <a:defRPr/>
            </a:lvl1pPr>
          </a:lstStyle>
          <a:p>
            <a:fld id="{310CD6C3-E563-4720-BD7E-B84A4D41754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fld id="{6EE8712B-FDE7-43D4-BF2E-6F49429B3BBA}" type="datetime1">
              <a:rPr lang="en-US"/>
              <a:pPr/>
              <a:t>9/9/2013</a:t>
            </a:fld>
            <a:endParaRPr lang="en-US"/>
          </a:p>
        </p:txBody>
      </p:sp>
      <p:sp>
        <p:nvSpPr>
          <p:cNvPr id="4" name="Footer Placeholder 9"/>
          <p:cNvSpPr>
            <a:spLocks noGrp="1"/>
          </p:cNvSpPr>
          <p:nvPr>
            <p:ph type="ftr" sz="quarter" idx="11"/>
          </p:nvPr>
        </p:nvSpPr>
        <p:spPr/>
        <p:txBody>
          <a:bodyPr/>
          <a:lstStyle>
            <a:lvl1pPr>
              <a:defRPr/>
            </a:lvl1pPr>
          </a:lstStyle>
          <a:p>
            <a:pPr>
              <a:defRPr/>
            </a:pPr>
            <a:r>
              <a:rPr lang="en-US"/>
              <a:t>Ahmed Albarrak albarrak@ksu.edu.sa</a:t>
            </a:r>
          </a:p>
        </p:txBody>
      </p:sp>
      <p:sp>
        <p:nvSpPr>
          <p:cNvPr id="5" name="Slide Number Placeholder 21"/>
          <p:cNvSpPr>
            <a:spLocks noGrp="1"/>
          </p:cNvSpPr>
          <p:nvPr>
            <p:ph type="sldNum" sz="quarter" idx="12"/>
          </p:nvPr>
        </p:nvSpPr>
        <p:spPr/>
        <p:txBody>
          <a:bodyPr/>
          <a:lstStyle>
            <a:lvl1pPr>
              <a:defRPr/>
            </a:lvl1pPr>
          </a:lstStyle>
          <a:p>
            <a:fld id="{DA956BDD-4B9E-4A82-9953-43368B1067F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13"/>
          <p:cNvSpPr>
            <a:spLocks noChangeArrowheads="1"/>
          </p:cNvSpPr>
          <p:nvPr/>
        </p:nvSpPr>
        <p:spPr bwMode="invGray">
          <a:xfrm>
            <a:off x="1014413" y="0"/>
            <a:ext cx="73025" cy="6858000"/>
          </a:xfrm>
          <a:prstGeom prst="rect">
            <a:avLst/>
          </a:prstGeom>
          <a:solidFill>
            <a:schemeClr val="bg1"/>
          </a:solidFill>
          <a:ln w="25400" cap="rnd">
            <a:noFill/>
            <a:miter lim="800000"/>
            <a:headEnd/>
            <a:tailEnd/>
          </a:ln>
          <a:effectLst>
            <a:outerShdw dist="38000" dir="10800000" algn="tl" rotWithShape="0">
              <a:srgbClr val="7B735F">
                <a:alpha val="25000"/>
              </a:srgbClr>
            </a:outerShdw>
          </a:effectLst>
        </p:spPr>
        <p:txBody>
          <a:bodyPr anchor="ctr"/>
          <a:lstStyle>
            <a:extLst/>
          </a:lstStyle>
          <a:p>
            <a:pPr algn="ctr" fontAlgn="auto">
              <a:spcBef>
                <a:spcPts val="0"/>
              </a:spcBef>
              <a:spcAft>
                <a:spcPts val="0"/>
              </a:spcAft>
              <a:defRPr/>
            </a:pPr>
            <a:endParaRPr lang="en-US">
              <a:solidFill>
                <a:schemeClr val="lt1"/>
              </a:solidFill>
              <a:latin typeface="+mn-lt"/>
              <a:ea typeface="+mn-ea"/>
            </a:endParaRPr>
          </a:p>
        </p:txBody>
      </p:sp>
      <p:sp>
        <p:nvSpPr>
          <p:cNvPr id="4" name="Date Placeholder 1"/>
          <p:cNvSpPr>
            <a:spLocks noGrp="1"/>
          </p:cNvSpPr>
          <p:nvPr>
            <p:ph type="dt" sz="half" idx="10"/>
          </p:nvPr>
        </p:nvSpPr>
        <p:spPr/>
        <p:txBody>
          <a:bodyPr/>
          <a:lstStyle>
            <a:lvl1pPr>
              <a:defRPr/>
            </a:lvl1pPr>
          </a:lstStyle>
          <a:p>
            <a:fld id="{F46C74FA-69BE-4280-8D24-05455ED9E084}" type="datetime1">
              <a:rPr lang="en-US"/>
              <a:pPr/>
              <a:t>9/9/2013</a:t>
            </a:fld>
            <a:endParaRPr lang="en-US"/>
          </a:p>
        </p:txBody>
      </p:sp>
      <p:sp>
        <p:nvSpPr>
          <p:cNvPr id="5" name="Footer Placeholder 2"/>
          <p:cNvSpPr>
            <a:spLocks noGrp="1"/>
          </p:cNvSpPr>
          <p:nvPr>
            <p:ph type="ftr" sz="quarter" idx="11"/>
          </p:nvPr>
        </p:nvSpPr>
        <p:spPr/>
        <p:txBody>
          <a:bodyPr/>
          <a:lstStyle>
            <a:lvl1pPr>
              <a:defRPr/>
            </a:lvl1pPr>
            <a:extLst/>
          </a:lstStyle>
          <a:p>
            <a:pPr>
              <a:defRPr/>
            </a:pPr>
            <a:r>
              <a:rPr lang="en-US"/>
              <a:t>Ahmed Albarrak albarrak@ksu.edu.sa</a:t>
            </a:r>
          </a:p>
        </p:txBody>
      </p:sp>
      <p:sp>
        <p:nvSpPr>
          <p:cNvPr id="6" name="Slide Number Placeholder 3"/>
          <p:cNvSpPr>
            <a:spLocks noGrp="1"/>
          </p:cNvSpPr>
          <p:nvPr>
            <p:ph type="sldNum" sz="quarter" idx="12"/>
          </p:nvPr>
        </p:nvSpPr>
        <p:spPr/>
        <p:txBody>
          <a:bodyPr/>
          <a:lstStyle>
            <a:lvl1pPr>
              <a:defRPr/>
            </a:lvl1pPr>
          </a:lstStyle>
          <a:p>
            <a:fld id="{DC7EA593-CE30-4DA2-9448-82A3DF4749D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fld id="{A58143D6-43C7-4A3B-B1C9-1702C9A23B6B}" type="datetime1">
              <a:rPr lang="en-US"/>
              <a:pPr/>
              <a:t>9/9/2013</a:t>
            </a:fld>
            <a:endParaRPr lang="en-US"/>
          </a:p>
        </p:txBody>
      </p:sp>
      <p:sp>
        <p:nvSpPr>
          <p:cNvPr id="6" name="Footer Placeholder 9"/>
          <p:cNvSpPr>
            <a:spLocks noGrp="1"/>
          </p:cNvSpPr>
          <p:nvPr>
            <p:ph type="ftr" sz="quarter" idx="11"/>
          </p:nvPr>
        </p:nvSpPr>
        <p:spPr/>
        <p:txBody>
          <a:bodyPr/>
          <a:lstStyle>
            <a:lvl1pPr>
              <a:defRPr/>
            </a:lvl1pPr>
          </a:lstStyle>
          <a:p>
            <a:pPr>
              <a:defRPr/>
            </a:pPr>
            <a:r>
              <a:rPr lang="en-US"/>
              <a:t>Ahmed Albarrak albarrak@ksu.edu.sa</a:t>
            </a:r>
          </a:p>
        </p:txBody>
      </p:sp>
      <p:sp>
        <p:nvSpPr>
          <p:cNvPr id="7" name="Slide Number Placeholder 21"/>
          <p:cNvSpPr>
            <a:spLocks noGrp="1"/>
          </p:cNvSpPr>
          <p:nvPr>
            <p:ph type="sldNum" sz="quarter" idx="12"/>
          </p:nvPr>
        </p:nvSpPr>
        <p:spPr/>
        <p:txBody>
          <a:bodyPr/>
          <a:lstStyle>
            <a:lvl1pPr>
              <a:defRPr/>
            </a:lvl1pPr>
          </a:lstStyle>
          <a:p>
            <a:fld id="{D2DC3029-7A6E-4A07-9A0E-C821B4ED634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a typeface="+mn-ea"/>
            </a:endParaRPr>
          </a:p>
        </p:txBody>
      </p:sp>
      <p:sp>
        <p:nvSpPr>
          <p:cNvPr id="6" name="Flowchart: Process 13"/>
          <p:cNvSpPr>
            <a:spLocks noChangeArrowheads="1"/>
          </p:cNvSpPr>
          <p:nvPr/>
        </p:nvSpPr>
        <p:spPr bwMode="auto">
          <a:xfrm rot="19468671">
            <a:off x="396875" y="954088"/>
            <a:ext cx="685800" cy="204787"/>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rgbClr val="FFEFA8">
                <a:alpha val="39998"/>
              </a:srgbClr>
            </a:outerShdw>
          </a:effectLst>
        </p:spPr>
        <p:txBody>
          <a:bodyPr anchor="ctr"/>
          <a:lstStyle>
            <a:extLst/>
          </a:lstStyle>
          <a:p>
            <a:pPr algn="ctr" fontAlgn="auto">
              <a:spcBef>
                <a:spcPts val="0"/>
              </a:spcBef>
              <a:spcAft>
                <a:spcPts val="0"/>
              </a:spcAft>
              <a:defRPr/>
            </a:pPr>
            <a:endParaRPr lang="en-US">
              <a:solidFill>
                <a:schemeClr val="lt1"/>
              </a:solidFill>
              <a:latin typeface="+mn-lt"/>
              <a:ea typeface="+mn-ea"/>
            </a:endParaRPr>
          </a:p>
        </p:txBody>
      </p:sp>
      <p:sp>
        <p:nvSpPr>
          <p:cNvPr id="7" name="Flowchart: Process 15"/>
          <p:cNvSpPr>
            <a:spLocks noChangeArrowheads="1"/>
          </p:cNvSpPr>
          <p:nvPr/>
        </p:nvSpPr>
        <p:spPr bwMode="auto">
          <a:xfrm rot="2103354" flipH="1">
            <a:off x="5003800" y="936625"/>
            <a:ext cx="649288" cy="204788"/>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chemeClr val="bg2">
                <a:alpha val="20000"/>
              </a:schemeClr>
            </a:outerShdw>
          </a:effectLst>
        </p:spPr>
        <p:txBody>
          <a:bodyPr anchor="ctr"/>
          <a:lstStyle>
            <a:extLst/>
          </a:lstStyle>
          <a:p>
            <a:pPr algn="ctr" fontAlgn="auto">
              <a:spcBef>
                <a:spcPts val="0"/>
              </a:spcBef>
              <a:spcAft>
                <a:spcPts val="0"/>
              </a:spcAft>
              <a:defRPr/>
            </a:pPr>
            <a:endParaRPr lang="en-US" dirty="0">
              <a:solidFill>
                <a:schemeClr val="lt1"/>
              </a:solidFill>
              <a:latin typeface="+mn-lt"/>
              <a:ea typeface="+mn-ea"/>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fld id="{1CB9AD8A-6B5D-49AA-8914-F2701B937128}" type="datetime1">
              <a:rPr lang="en-US"/>
              <a:pPr/>
              <a:t>9/9/2013</a:t>
            </a:fld>
            <a:endParaRPr lang="en-US"/>
          </a:p>
        </p:txBody>
      </p:sp>
      <p:sp>
        <p:nvSpPr>
          <p:cNvPr id="9" name="Footer Placeholder 5"/>
          <p:cNvSpPr>
            <a:spLocks noGrp="1"/>
          </p:cNvSpPr>
          <p:nvPr>
            <p:ph type="ftr" sz="quarter" idx="11"/>
          </p:nvPr>
        </p:nvSpPr>
        <p:spPr/>
        <p:txBody>
          <a:bodyPr/>
          <a:lstStyle>
            <a:lvl1pPr>
              <a:defRPr/>
            </a:lvl1pPr>
            <a:extLst/>
          </a:lstStyle>
          <a:p>
            <a:pPr>
              <a:defRPr/>
            </a:pPr>
            <a:r>
              <a:rPr lang="en-US"/>
              <a:t>Ahmed Albarrak albarrak@ksu.edu.sa</a:t>
            </a:r>
          </a:p>
        </p:txBody>
      </p:sp>
      <p:sp>
        <p:nvSpPr>
          <p:cNvPr id="10" name="Slide Number Placeholder 6"/>
          <p:cNvSpPr>
            <a:spLocks noGrp="1"/>
          </p:cNvSpPr>
          <p:nvPr>
            <p:ph type="sldNum" sz="quarter" idx="12"/>
          </p:nvPr>
        </p:nvSpPr>
        <p:spPr/>
        <p:txBody>
          <a:bodyPr/>
          <a:lstStyle>
            <a:lvl1pPr>
              <a:defRPr/>
            </a:lvl1pPr>
          </a:lstStyle>
          <a:p>
            <a:fld id="{E6E61ABE-FB82-42CB-9E06-8301FA1113C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a:spLocks noChangeArrowheads="1"/>
          </p:cNvSpPr>
          <p:nvPr/>
        </p:nvSpPr>
        <p:spPr bwMode="auto">
          <a:xfrm>
            <a:off x="168275" y="20638"/>
            <a:ext cx="1703388" cy="1703387"/>
          </a:xfrm>
          <a:prstGeom prst="ellipse">
            <a:avLst/>
          </a:prstGeom>
          <a:noFill/>
          <a:ln w="27305" cap="rnd">
            <a:solidFill>
              <a:srgbClr val="FFFFD2"/>
            </a:solidFill>
            <a:round/>
            <a:headEnd/>
            <a:tailEnd/>
          </a:ln>
          <a:effectLst>
            <a:outerShdw dist="25400" dir="5400000" algn="tl" rotWithShape="0">
              <a:srgbClr val="C2B38A">
                <a:alpha val="84998"/>
              </a:srgbClr>
            </a:outerShdw>
          </a:effectLst>
        </p:spPr>
        <p:txBody>
          <a:bodyPr anchor="ctr"/>
          <a:lstStyle>
            <a:extLst/>
          </a:lstStyle>
          <a:p>
            <a:pPr algn="ctr" fontAlgn="auto">
              <a:spcBef>
                <a:spcPts val="0"/>
              </a:spcBef>
              <a:spcAft>
                <a:spcPts val="0"/>
              </a:spcAft>
              <a:defRPr/>
            </a:pPr>
            <a:endParaRPr lang="en-US">
              <a:solidFill>
                <a:schemeClr val="lt1"/>
              </a:solidFill>
              <a:latin typeface="+mn-lt"/>
              <a:ea typeface="+mn-ea"/>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dirty="0" smtClean="0"/>
              <a:t>Click to edit Master title style</a:t>
            </a:r>
            <a:endParaRPr lang="en-US" dirty="0"/>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CBB880"/>
                </a:solidFill>
                <a:latin typeface="Gill Sans MT" pitchFamily="34" charset="0"/>
              </a:defRPr>
            </a:lvl1pPr>
          </a:lstStyle>
          <a:p>
            <a:fld id="{160C418A-9530-43CF-A425-539362EEC9B1}" type="datetime1">
              <a:rPr lang="en-US"/>
              <a:pPr/>
              <a:t>9/9/2013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ea typeface="+mn-ea"/>
                <a:cs typeface="+mn-cs"/>
              </a:defRPr>
            </a:lvl1pPr>
            <a:extLst/>
          </a:lstStyle>
          <a:p>
            <a:pPr>
              <a:defRPr/>
            </a:pPr>
            <a:r>
              <a:rPr lang="en-US"/>
              <a:t>Ahmed </a:t>
            </a:r>
            <a:r>
              <a:rPr lang="en-US" err="1"/>
              <a:t>Albarrak</a:t>
            </a:r>
            <a:r>
              <a:rPr lang="en-US"/>
              <a:t>     albarrak@ksu.edu.sa</a:t>
            </a:r>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CBB880"/>
                </a:solidFill>
                <a:latin typeface="Gill Sans MT" pitchFamily="34" charset="0"/>
              </a:defRPr>
            </a:lvl1pPr>
          </a:lstStyle>
          <a:p>
            <a:fld id="{39F25E0B-4682-4279-AB95-71FF5DCB1BEC}" type="slidenum">
              <a:rPr lang="en-US"/>
              <a:pPr/>
              <a:t>‹#›</a:t>
            </a:fld>
            <a:endParaRPr lang="en-US"/>
          </a:p>
        </p:txBody>
      </p:sp>
      <p:sp>
        <p:nvSpPr>
          <p:cNvPr id="15" name="Rectangle 14"/>
          <p:cNvSpPr>
            <a:spLocks noChangeArrowheads="1"/>
          </p:cNvSpPr>
          <p:nvPr/>
        </p:nvSpPr>
        <p:spPr bwMode="invGray">
          <a:xfrm>
            <a:off x="1014413" y="0"/>
            <a:ext cx="73025" cy="6858000"/>
          </a:xfrm>
          <a:prstGeom prst="rect">
            <a:avLst/>
          </a:prstGeom>
          <a:solidFill>
            <a:schemeClr val="bg1"/>
          </a:solidFill>
          <a:ln w="25400" cap="rnd">
            <a:noFill/>
            <a:miter lim="800000"/>
            <a:headEnd/>
            <a:tailEnd/>
          </a:ln>
          <a:effectLst>
            <a:outerShdw dist="38000" dir="10800000" algn="tl" rotWithShape="0">
              <a:srgbClr val="7B735F">
                <a:alpha val="25000"/>
              </a:srgbClr>
            </a:outerShdw>
          </a:effectLst>
        </p:spPr>
        <p:txBody>
          <a:bodyPr anchor="ctr"/>
          <a:lstStyle>
            <a:extLst/>
          </a:lstStyle>
          <a:p>
            <a:pPr algn="ctr" fontAlgn="auto">
              <a:spcBef>
                <a:spcPts val="0"/>
              </a:spcBef>
              <a:spcAft>
                <a:spcPts val="0"/>
              </a:spcAft>
              <a:defRPr/>
            </a:pPr>
            <a:endParaRPr lang="en-US">
              <a:solidFill>
                <a:schemeClr val="lt1"/>
              </a:solidFill>
              <a:latin typeface="+mn-lt"/>
              <a:ea typeface="+mn-ea"/>
            </a:endParaRPr>
          </a:p>
        </p:txBody>
      </p:sp>
    </p:spTree>
  </p:cSld>
  <p:clrMap bg1="lt1" tx1="dk1" bg2="lt2" tx2="dk2" accent1="accent1" accent2="accent2" accent3="accent3" accent4="accent4" accent5="accent5" accent6="accent6" hlink="hlink" folHlink="folHlink"/>
  <p:sldLayoutIdLst>
    <p:sldLayoutId id="2147484016" r:id="rId1"/>
    <p:sldLayoutId id="2147484017" r:id="rId2"/>
    <p:sldLayoutId id="2147484018" r:id="rId3"/>
    <p:sldLayoutId id="2147484019" r:id="rId4"/>
    <p:sldLayoutId id="2147484020" r:id="rId5"/>
    <p:sldLayoutId id="2147484021" r:id="rId6"/>
    <p:sldLayoutId id="2147484022" r:id="rId7"/>
    <p:sldLayoutId id="2147484023" r:id="rId8"/>
    <p:sldLayoutId id="2147484024" r:id="rId9"/>
    <p:sldLayoutId id="2147484025" r:id="rId10"/>
    <p:sldLayoutId id="2147484026" r:id="rId11"/>
    <p:sldLayoutId id="2147484027" r:id="rId12"/>
  </p:sldLayoutIdLst>
  <p:hf sldNum="0" hdr="0" dt="0"/>
  <p:txStyles>
    <p:titleStyle>
      <a:lvl1pPr algn="l" rtl="0" eaLnBrk="0" fontAlgn="base" hangingPunct="0">
        <a:spcBef>
          <a:spcPct val="0"/>
        </a:spcBef>
        <a:spcAft>
          <a:spcPct val="0"/>
        </a:spcAft>
        <a:defRPr sz="4400" kern="1200">
          <a:solidFill>
            <a:srgbClr val="533A2C"/>
          </a:solidFill>
          <a:effectLst>
            <a:outerShdw blurRad="50000" dist="30000" dir="5400000" algn="tl" rotWithShape="0">
              <a:srgbClr val="000000">
                <a:alpha val="30000"/>
              </a:srgbClr>
            </a:outerShdw>
          </a:effectLst>
          <a:latin typeface="Calibri" pitchFamily="34" charset="0"/>
          <a:ea typeface="ＭＳ Ｐゴシック" charset="0"/>
          <a:cs typeface="+mj-cs"/>
        </a:defRPr>
      </a:lvl1pPr>
      <a:lvl2pPr algn="l" rtl="0" eaLnBrk="0" fontAlgn="base" hangingPunct="0">
        <a:spcBef>
          <a:spcPct val="0"/>
        </a:spcBef>
        <a:spcAft>
          <a:spcPct val="0"/>
        </a:spcAft>
        <a:defRPr sz="4400">
          <a:solidFill>
            <a:srgbClr val="533A2C"/>
          </a:solidFill>
          <a:latin typeface="Calibri" pitchFamily="34" charset="0"/>
          <a:ea typeface="ＭＳ Ｐゴシック" charset="0"/>
        </a:defRPr>
      </a:lvl2pPr>
      <a:lvl3pPr algn="l" rtl="0" eaLnBrk="0" fontAlgn="base" hangingPunct="0">
        <a:spcBef>
          <a:spcPct val="0"/>
        </a:spcBef>
        <a:spcAft>
          <a:spcPct val="0"/>
        </a:spcAft>
        <a:defRPr sz="4400">
          <a:solidFill>
            <a:srgbClr val="533A2C"/>
          </a:solidFill>
          <a:latin typeface="Calibri" pitchFamily="34" charset="0"/>
          <a:ea typeface="ＭＳ Ｐゴシック" charset="0"/>
        </a:defRPr>
      </a:lvl3pPr>
      <a:lvl4pPr algn="l" rtl="0" eaLnBrk="0" fontAlgn="base" hangingPunct="0">
        <a:spcBef>
          <a:spcPct val="0"/>
        </a:spcBef>
        <a:spcAft>
          <a:spcPct val="0"/>
        </a:spcAft>
        <a:defRPr sz="4400">
          <a:solidFill>
            <a:srgbClr val="533A2C"/>
          </a:solidFill>
          <a:latin typeface="Calibri" pitchFamily="34" charset="0"/>
          <a:ea typeface="ＭＳ Ｐゴシック" charset="0"/>
        </a:defRPr>
      </a:lvl4pPr>
      <a:lvl5pPr algn="l" rtl="0" eaLnBrk="0" fontAlgn="base" hangingPunct="0">
        <a:spcBef>
          <a:spcPct val="0"/>
        </a:spcBef>
        <a:spcAft>
          <a:spcPct val="0"/>
        </a:spcAft>
        <a:defRPr sz="4400">
          <a:solidFill>
            <a:srgbClr val="533A2C"/>
          </a:solidFill>
          <a:latin typeface="Calibri" pitchFamily="34" charset="0"/>
          <a:ea typeface="ＭＳ Ｐゴシック" charset="0"/>
        </a:defRPr>
      </a:lvl5pPr>
      <a:lvl6pPr marL="457200" algn="l" rtl="0" fontAlgn="base">
        <a:spcBef>
          <a:spcPct val="0"/>
        </a:spcBef>
        <a:spcAft>
          <a:spcPct val="0"/>
        </a:spcAft>
        <a:defRPr sz="4400">
          <a:solidFill>
            <a:srgbClr val="533A2C"/>
          </a:solidFill>
          <a:latin typeface="Calibri" pitchFamily="34" charset="0"/>
        </a:defRPr>
      </a:lvl6pPr>
      <a:lvl7pPr marL="914400" algn="l" rtl="0" fontAlgn="base">
        <a:spcBef>
          <a:spcPct val="0"/>
        </a:spcBef>
        <a:spcAft>
          <a:spcPct val="0"/>
        </a:spcAft>
        <a:defRPr sz="4400">
          <a:solidFill>
            <a:srgbClr val="533A2C"/>
          </a:solidFill>
          <a:latin typeface="Calibri" pitchFamily="34" charset="0"/>
        </a:defRPr>
      </a:lvl7pPr>
      <a:lvl8pPr marL="1371600" algn="l" rtl="0" fontAlgn="base">
        <a:spcBef>
          <a:spcPct val="0"/>
        </a:spcBef>
        <a:spcAft>
          <a:spcPct val="0"/>
        </a:spcAft>
        <a:defRPr sz="4400">
          <a:solidFill>
            <a:srgbClr val="533A2C"/>
          </a:solidFill>
          <a:latin typeface="Calibri" pitchFamily="34" charset="0"/>
        </a:defRPr>
      </a:lvl8pPr>
      <a:lvl9pPr marL="1828800" algn="l" rtl="0" fontAlgn="base">
        <a:spcBef>
          <a:spcPct val="0"/>
        </a:spcBef>
        <a:spcAft>
          <a:spcPct val="0"/>
        </a:spcAft>
        <a:defRPr sz="4400">
          <a:solidFill>
            <a:srgbClr val="533A2C"/>
          </a:solidFill>
          <a:latin typeface="Calibri"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Calibri" pitchFamily="34" charset="0"/>
          <a:ea typeface="ＭＳ Ｐゴシック" charset="0"/>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Calibri" pitchFamily="34" charset="0"/>
          <a:ea typeface="ＭＳ Ｐゴシック" charset="0"/>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Calibri" pitchFamily="34" charset="0"/>
          <a:ea typeface="ＭＳ Ｐゴシック" charset="0"/>
          <a:cs typeface="+mn-cs"/>
        </a:defRPr>
      </a:lvl3pPr>
      <a:lvl4pPr marL="1096963" indent="-173038" algn="l" rtl="0" eaLnBrk="0" fontAlgn="base" hangingPunct="0">
        <a:spcBef>
          <a:spcPct val="20000"/>
        </a:spcBef>
        <a:spcAft>
          <a:spcPct val="0"/>
        </a:spcAft>
        <a:buClr>
          <a:srgbClr val="B58B80"/>
        </a:buClr>
        <a:buFont typeface="Wingdings 2" pitchFamily="18" charset="2"/>
        <a:buChar char=""/>
        <a:defRPr sz="2000" kern="1200">
          <a:solidFill>
            <a:schemeClr val="tx1"/>
          </a:solidFill>
          <a:latin typeface="Calibri" pitchFamily="34" charset="0"/>
          <a:ea typeface="ＭＳ Ｐゴシック" charset="0"/>
          <a:cs typeface="+mn-cs"/>
        </a:defRPr>
      </a:lvl4pPr>
      <a:lvl5pPr marL="1296988" indent="-182563" algn="l" rtl="0" eaLnBrk="0" fontAlgn="base" hangingPunct="0">
        <a:spcBef>
          <a:spcPct val="20000"/>
        </a:spcBef>
        <a:spcAft>
          <a:spcPct val="0"/>
        </a:spcAft>
        <a:buClr>
          <a:srgbClr val="C3986D"/>
        </a:buClr>
        <a:buFont typeface="Wingdings 2" pitchFamily="18" charset="2"/>
        <a:buChar char=""/>
        <a:defRPr sz="2000" kern="1200">
          <a:solidFill>
            <a:schemeClr val="tx1"/>
          </a:solidFill>
          <a:latin typeface="Calibri" pitchFamily="34" charset="0"/>
          <a:ea typeface="ＭＳ Ｐゴシック" charset="0"/>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47AD57B-47B8-4BE4-979D-8A5DD8D6089B}" type="datetime1">
              <a:rPr lang="en-US"/>
              <a:pPr/>
              <a:t>9/9/2013</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GB"/>
              <a:t>Ahmed Albarrak albarrak@ksu.edu.sa</a:t>
            </a:r>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A38746D4-0E67-4B35-8F73-2B6809EA93BA}" type="slidenum">
              <a:rPr lang="ar-SA"/>
              <a:pPr/>
              <a:t>‹#›</a:t>
            </a:fld>
            <a:endParaRPr lang="ar-SA"/>
          </a:p>
        </p:txBody>
      </p:sp>
    </p:spTree>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hf sldNum="0" hdr="0" dt="0"/>
  <p:txStyles>
    <p:titleStyle>
      <a:lvl1pPr algn="ctr" rtl="1" eaLnBrk="0" fontAlgn="base" hangingPunct="0">
        <a:spcBef>
          <a:spcPct val="0"/>
        </a:spcBef>
        <a:spcAft>
          <a:spcPct val="0"/>
        </a:spcAft>
        <a:defRPr sz="4400" kern="1200">
          <a:solidFill>
            <a:schemeClr val="tx1"/>
          </a:solidFill>
          <a:latin typeface="+mj-lt"/>
          <a:ea typeface="ＭＳ Ｐゴシック" charset="0"/>
          <a:cs typeface="+mj-cs"/>
        </a:defRPr>
      </a:lvl1pPr>
      <a:lvl2pPr algn="ctr" rtl="1" eaLnBrk="0" fontAlgn="base" hangingPunct="0">
        <a:spcBef>
          <a:spcPct val="0"/>
        </a:spcBef>
        <a:spcAft>
          <a:spcPct val="0"/>
        </a:spcAft>
        <a:defRPr sz="4400">
          <a:solidFill>
            <a:schemeClr val="tx1"/>
          </a:solidFill>
          <a:latin typeface="Calibri" pitchFamily="34" charset="0"/>
          <a:ea typeface="ＭＳ Ｐゴシック" charset="0"/>
        </a:defRPr>
      </a:lvl2pPr>
      <a:lvl3pPr algn="ctr" rtl="1" eaLnBrk="0" fontAlgn="base" hangingPunct="0">
        <a:spcBef>
          <a:spcPct val="0"/>
        </a:spcBef>
        <a:spcAft>
          <a:spcPct val="0"/>
        </a:spcAft>
        <a:defRPr sz="4400">
          <a:solidFill>
            <a:schemeClr val="tx1"/>
          </a:solidFill>
          <a:latin typeface="Calibri" pitchFamily="34" charset="0"/>
          <a:ea typeface="ＭＳ Ｐゴシック" charset="0"/>
        </a:defRPr>
      </a:lvl3pPr>
      <a:lvl4pPr algn="ctr" rtl="1" eaLnBrk="0" fontAlgn="base" hangingPunct="0">
        <a:spcBef>
          <a:spcPct val="0"/>
        </a:spcBef>
        <a:spcAft>
          <a:spcPct val="0"/>
        </a:spcAft>
        <a:defRPr sz="4400">
          <a:solidFill>
            <a:schemeClr val="tx1"/>
          </a:solidFill>
          <a:latin typeface="Calibri" pitchFamily="34" charset="0"/>
          <a:ea typeface="ＭＳ Ｐゴシック" charset="0"/>
        </a:defRPr>
      </a:lvl4pPr>
      <a:lvl5pPr algn="ctr" rtl="1"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1" fontAlgn="base">
        <a:spcBef>
          <a:spcPct val="0"/>
        </a:spcBef>
        <a:spcAft>
          <a:spcPct val="0"/>
        </a:spcAft>
        <a:defRPr sz="4400">
          <a:solidFill>
            <a:schemeClr val="tx1"/>
          </a:solidFill>
          <a:latin typeface="Calibri" pitchFamily="34" charset="0"/>
        </a:defRPr>
      </a:lvl6pPr>
      <a:lvl7pPr marL="914400" algn="ctr" rtl="1" fontAlgn="base">
        <a:spcBef>
          <a:spcPct val="0"/>
        </a:spcBef>
        <a:spcAft>
          <a:spcPct val="0"/>
        </a:spcAft>
        <a:defRPr sz="4400">
          <a:solidFill>
            <a:schemeClr val="tx1"/>
          </a:solidFill>
          <a:latin typeface="Calibri" pitchFamily="34" charset="0"/>
        </a:defRPr>
      </a:lvl7pPr>
      <a:lvl8pPr marL="1371600" algn="ctr" rtl="1" fontAlgn="base">
        <a:spcBef>
          <a:spcPct val="0"/>
        </a:spcBef>
        <a:spcAft>
          <a:spcPct val="0"/>
        </a:spcAft>
        <a:defRPr sz="4400">
          <a:solidFill>
            <a:schemeClr val="tx1"/>
          </a:solidFill>
          <a:latin typeface="Calibri" pitchFamily="34" charset="0"/>
        </a:defRPr>
      </a:lvl8pPr>
      <a:lvl9pPr marL="1828800" algn="ctr" rtl="1" fontAlgn="base">
        <a:spcBef>
          <a:spcPct val="0"/>
        </a:spcBef>
        <a:spcAft>
          <a:spcPct val="0"/>
        </a:spcAft>
        <a:defRPr sz="4400">
          <a:solidFill>
            <a:schemeClr val="tx1"/>
          </a:solidFill>
          <a:latin typeface="Calibri"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lbarrak@ksu.edu.s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roquest.com/proques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hwwilsonweb.com/" TargetMode="External"/><Relationship Id="rId5" Type="http://schemas.openxmlformats.org/officeDocument/2006/relationships/hyperlink" Target="http://infotrac.galegroup.com/itweb/ksuni" TargetMode="External"/><Relationship Id="rId4" Type="http://schemas.openxmlformats.org/officeDocument/2006/relationships/hyperlink" Target="http://search.epnet.com/"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www.blackwell-synergy.com/" TargetMode="External"/><Relationship Id="rId3" Type="http://schemas.openxmlformats.org/officeDocument/2006/relationships/hyperlink" Target="http://www.alkhazindar.com.sa/onlinejournals/ksu.asp" TargetMode="External"/><Relationship Id="rId7" Type="http://schemas.openxmlformats.org/officeDocument/2006/relationships/hyperlink" Target="http://www.sciencedirect.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emedicine.com/" TargetMode="External"/><Relationship Id="rId5" Type="http://schemas.openxmlformats.org/officeDocument/2006/relationships/hyperlink" Target="http://highwire.standford.edu/" TargetMode="External"/><Relationship Id="rId4" Type="http://schemas.openxmlformats.org/officeDocument/2006/relationships/hyperlink" Target="http://findarticles.com/" TargetMode="External"/><Relationship Id="rId9" Type="http://schemas.openxmlformats.org/officeDocument/2006/relationships/hyperlink" Target="http://ww.nlm.nih.gov/"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mailto:albarrak@ksu.edu.sa"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1195388"/>
            <a:ext cx="7407275" cy="1471612"/>
          </a:xfrm>
        </p:spPr>
        <p:txBody>
          <a:bodyPr vert="horz" wrap="square" lIns="91440" tIns="45720" rIns="91440" bIns="45720" numCol="1" anchorCtr="0" compatLnSpc="1">
            <a:prstTxWarp prst="textNoShape">
              <a:avLst/>
            </a:prstTxWarp>
          </a:bodyPr>
          <a:lstStyle/>
          <a:p>
            <a:pPr eaLnBrk="1" hangingPunct="1"/>
            <a:r>
              <a:rPr lang="en-US" smtClean="0">
                <a:effectLst>
                  <a:outerShdw blurRad="38100" dist="38100" dir="2700000" algn="tl">
                    <a:srgbClr val="000000"/>
                  </a:outerShdw>
                </a:effectLst>
                <a:ea typeface="ＭＳ Ｐゴシック" pitchFamily="34" charset="-128"/>
              </a:rPr>
              <a:t>Introduction to Medical Search Using Medline</a:t>
            </a:r>
          </a:p>
        </p:txBody>
      </p:sp>
      <p:sp>
        <p:nvSpPr>
          <p:cNvPr id="3" name="Subtitle 2"/>
          <p:cNvSpPr>
            <a:spLocks noGrp="1"/>
          </p:cNvSpPr>
          <p:nvPr>
            <p:ph type="subTitle" idx="1"/>
          </p:nvPr>
        </p:nvSpPr>
        <p:spPr>
          <a:xfrm>
            <a:off x="1736725" y="4191000"/>
            <a:ext cx="7407275" cy="2286000"/>
          </a:xfrm>
        </p:spPr>
        <p:txBody>
          <a:bodyPr>
            <a:normAutofit fontScale="92500"/>
          </a:bodyPr>
          <a:lstStyle/>
          <a:p>
            <a:pPr eaLnBrk="1" fontAlgn="auto" hangingPunct="1">
              <a:lnSpc>
                <a:spcPct val="80000"/>
              </a:lnSpc>
              <a:spcAft>
                <a:spcPts val="0"/>
              </a:spcAft>
              <a:buFont typeface="Wingdings 2"/>
              <a:buNone/>
              <a:defRPr/>
            </a:pPr>
            <a:r>
              <a:rPr lang="en-US" sz="3200" b="1" i="1" dirty="0" smtClean="0">
                <a:latin typeface="Monotype Corsiva" pitchFamily="66" charset="0"/>
                <a:ea typeface="+mn-ea"/>
              </a:rPr>
              <a:t>Dr. Ahmed </a:t>
            </a:r>
            <a:r>
              <a:rPr lang="en-US" sz="3200" b="1" i="1" dirty="0" err="1" smtClean="0">
                <a:latin typeface="Monotype Corsiva" pitchFamily="66" charset="0"/>
                <a:ea typeface="+mn-ea"/>
              </a:rPr>
              <a:t>AlBarrak</a:t>
            </a:r>
            <a:endParaRPr lang="en-US" sz="3200" b="1" i="1" dirty="0" smtClean="0">
              <a:latin typeface="Monotype Corsiva" pitchFamily="66" charset="0"/>
              <a:ea typeface="+mn-ea"/>
            </a:endParaRPr>
          </a:p>
          <a:p>
            <a:pPr eaLnBrk="1" fontAlgn="auto" hangingPunct="1">
              <a:lnSpc>
                <a:spcPct val="80000"/>
              </a:lnSpc>
              <a:spcAft>
                <a:spcPts val="0"/>
              </a:spcAft>
              <a:buFont typeface="Wingdings 2"/>
              <a:buNone/>
              <a:defRPr/>
            </a:pPr>
            <a:r>
              <a:rPr lang="en-US" sz="2400" b="1" dirty="0" smtClean="0">
                <a:ea typeface="+mn-ea"/>
              </a:rPr>
              <a:t>Associate Prof. of Medical Informatics, College of Medicine</a:t>
            </a:r>
          </a:p>
          <a:p>
            <a:pPr eaLnBrk="1" fontAlgn="auto" hangingPunct="1">
              <a:lnSpc>
                <a:spcPct val="80000"/>
              </a:lnSpc>
              <a:spcAft>
                <a:spcPts val="0"/>
              </a:spcAft>
              <a:buFont typeface="Wingdings 2"/>
              <a:buNone/>
              <a:defRPr/>
            </a:pPr>
            <a:r>
              <a:rPr lang="en-US" sz="2400" b="1" dirty="0" smtClean="0">
                <a:ea typeface="+mn-ea"/>
              </a:rPr>
              <a:t>King Saud University</a:t>
            </a:r>
          </a:p>
          <a:p>
            <a:pPr eaLnBrk="1" fontAlgn="auto" hangingPunct="1">
              <a:lnSpc>
                <a:spcPct val="80000"/>
              </a:lnSpc>
              <a:spcAft>
                <a:spcPts val="0"/>
              </a:spcAft>
              <a:buFont typeface="Wingdings 2"/>
              <a:buNone/>
              <a:defRPr/>
            </a:pPr>
            <a:r>
              <a:rPr lang="en-US" sz="2400" b="1" dirty="0" smtClean="0">
                <a:ea typeface="+mn-ea"/>
                <a:hlinkClick r:id="rId3"/>
              </a:rPr>
              <a:t>albarrak@ksu.edu.sa</a:t>
            </a:r>
            <a:endParaRPr lang="en-US" sz="2400" b="1" dirty="0" smtClean="0">
              <a:ea typeface="+mn-ea"/>
            </a:endParaRPr>
          </a:p>
          <a:p>
            <a:pPr eaLnBrk="1" fontAlgn="auto" hangingPunct="1">
              <a:lnSpc>
                <a:spcPct val="80000"/>
              </a:lnSpc>
              <a:spcAft>
                <a:spcPts val="0"/>
              </a:spcAft>
              <a:buFont typeface="Wingdings 2"/>
              <a:buNone/>
              <a:defRPr/>
            </a:pPr>
            <a:r>
              <a:rPr lang="en-US" sz="2400" b="1" smtClean="0">
                <a:ea typeface="+mn-ea"/>
              </a:rPr>
              <a:t>@draalbarrak2</a:t>
            </a:r>
            <a:endParaRPr lang="en-US" sz="2400" b="1" dirty="0" smtClean="0">
              <a:ea typeface="+mn-ea"/>
            </a:endParaRPr>
          </a:p>
          <a:p>
            <a:pPr eaLnBrk="1" fontAlgn="auto" hangingPunct="1">
              <a:lnSpc>
                <a:spcPct val="80000"/>
              </a:lnSpc>
              <a:spcAft>
                <a:spcPts val="0"/>
              </a:spcAft>
              <a:buFont typeface="Wingdings 2"/>
              <a:buNone/>
              <a:defRPr/>
            </a:pPr>
            <a:r>
              <a:rPr lang="en-US" sz="2400" b="1" dirty="0" smtClean="0">
                <a:ea typeface="+mn-ea"/>
              </a:rPr>
              <a:t>faculty.ksu.edu.sa/</a:t>
            </a:r>
            <a:r>
              <a:rPr lang="en-US" sz="2400" b="1" dirty="0" err="1" smtClean="0">
                <a:ea typeface="+mn-ea"/>
              </a:rPr>
              <a:t>albarrak</a:t>
            </a:r>
            <a:endParaRPr lang="en-US" sz="2400" b="1" dirty="0" smtClean="0">
              <a:ea typeface="+mn-ea"/>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par>
                                <p:cTn id="8" presetID="2" presetClass="entr" presetSubtype="8"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1" dur="1000" fill="hold"/>
                                        <p:tgtEl>
                                          <p:spTgt spid="3">
                                            <p:txEl>
                                              <p:pRg st="0" end="0"/>
                                            </p:txEl>
                                          </p:spTgt>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5" dur="1000" fill="hold"/>
                                        <p:tgtEl>
                                          <p:spTgt spid="3">
                                            <p:txEl>
                                              <p:pRg st="1" end="1"/>
                                            </p:txEl>
                                          </p:spTgt>
                                        </p:tgtEl>
                                        <p:attrNameLst>
                                          <p:attrName>ppt_y</p:attrName>
                                        </p:attrNameLst>
                                      </p:cBhvr>
                                      <p:tavLst>
                                        <p:tav tm="0">
                                          <p:val>
                                            <p:strVal val="#ppt_y"/>
                                          </p:val>
                                        </p:tav>
                                        <p:tav tm="100000">
                                          <p:val>
                                            <p:strVal val="#ppt_y"/>
                                          </p:val>
                                        </p:tav>
                                      </p:tavLst>
                                    </p:anim>
                                  </p:childTnLst>
                                </p:cTn>
                              </p:par>
                              <p:par>
                                <p:cTn id="16" presetID="2" presetClass="entr" presetSubtype="8"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7" dur="1000" fill="hold"/>
                                        <p:tgtEl>
                                          <p:spTgt spid="3">
                                            <p:txEl>
                                              <p:pRg st="4" end="4"/>
                                            </p:txEl>
                                          </p:spTgt>
                                        </p:tgtEl>
                                        <p:attrNameLst>
                                          <p:attrName>ppt_y</p:attrName>
                                        </p:attrNameLst>
                                      </p:cBhvr>
                                      <p:tavLst>
                                        <p:tav tm="0">
                                          <p:val>
                                            <p:strVal val="#ppt_y"/>
                                          </p:val>
                                        </p:tav>
                                        <p:tav tm="100000">
                                          <p:val>
                                            <p:strVal val="#ppt_y"/>
                                          </p:val>
                                        </p:tav>
                                      </p:tavLst>
                                    </p:anim>
                                  </p:childTnLst>
                                </p:cTn>
                              </p:par>
                              <p:par>
                                <p:cTn id="28" presetID="2" presetClass="entr" presetSubtype="8"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1"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r>
              <a:rPr lang="en-US" smtClean="0">
                <a:effectLst>
                  <a:outerShdw blurRad="38100" dist="38100" dir="2700000" algn="tl">
                    <a:srgbClr val="000000"/>
                  </a:outerShdw>
                </a:effectLst>
                <a:ea typeface="ＭＳ Ｐゴシック" pitchFamily="34" charset="-128"/>
              </a:rPr>
              <a:t>What is Medical Search?</a:t>
            </a:r>
          </a:p>
        </p:txBody>
      </p:sp>
      <p:sp>
        <p:nvSpPr>
          <p:cNvPr id="3" name="Content Placeholder 2"/>
          <p:cNvSpPr>
            <a:spLocks noGrp="1"/>
          </p:cNvSpPr>
          <p:nvPr>
            <p:ph idx="1"/>
          </p:nvPr>
        </p:nvSpPr>
        <p:spPr>
          <a:xfrm>
            <a:off x="1435100" y="1447800"/>
            <a:ext cx="7499350" cy="4495800"/>
          </a:xfrm>
        </p:spPr>
        <p:txBody>
          <a:bodyPr>
            <a:normAutofit/>
          </a:bodyPr>
          <a:lstStyle/>
          <a:p>
            <a:pPr marL="365760" indent="-283464" eaLnBrk="1" fontAlgn="auto" hangingPunct="1">
              <a:spcAft>
                <a:spcPts val="0"/>
              </a:spcAft>
              <a:buFont typeface="Wingdings 2"/>
              <a:buNone/>
              <a:defRPr/>
            </a:pPr>
            <a:r>
              <a:rPr lang="en-US" dirty="0" smtClean="0">
                <a:ea typeface="+mn-ea"/>
              </a:rPr>
              <a:t>Medical Search</a:t>
            </a:r>
          </a:p>
          <a:p>
            <a:pPr marL="539496" indent="-457200" algn="just" eaLnBrk="1" fontAlgn="auto" hangingPunct="1">
              <a:spcAft>
                <a:spcPts val="0"/>
              </a:spcAft>
              <a:buSzPct val="120000"/>
              <a:buFont typeface="Arial" pitchFamily="34" charset="0"/>
              <a:buChar char="•"/>
              <a:defRPr/>
            </a:pPr>
            <a:r>
              <a:rPr lang="en-US" sz="2800" dirty="0" smtClean="0">
                <a:ea typeface="+mn-ea"/>
                <a:cs typeface="Tahoma" pitchFamily="34" charset="0"/>
              </a:rPr>
              <a:t>Helps in collecting medical information needed in the medical researches.</a:t>
            </a:r>
          </a:p>
          <a:p>
            <a:pPr marL="539496" indent="-457200" algn="just" eaLnBrk="1" fontAlgn="auto" hangingPunct="1">
              <a:spcAft>
                <a:spcPts val="0"/>
              </a:spcAft>
              <a:buSzPct val="120000"/>
              <a:buFont typeface="Wingdings 2"/>
              <a:buNone/>
              <a:defRPr/>
            </a:pPr>
            <a:endParaRPr lang="en-US" sz="2800" dirty="0" smtClean="0">
              <a:ea typeface="+mn-ea"/>
              <a:cs typeface="Tahoma" pitchFamily="34" charset="0"/>
            </a:endParaRPr>
          </a:p>
          <a:p>
            <a:pPr marL="539496" indent="-457200" algn="just" eaLnBrk="1" fontAlgn="auto" hangingPunct="1">
              <a:spcAft>
                <a:spcPts val="0"/>
              </a:spcAft>
              <a:buSzPct val="120000"/>
              <a:buFont typeface="Arial" pitchFamily="34" charset="0"/>
              <a:buChar char="•"/>
              <a:defRPr/>
            </a:pPr>
            <a:r>
              <a:rPr lang="en-US" sz="2800" dirty="0" smtClean="0">
                <a:ea typeface="+mn-ea"/>
                <a:cs typeface="Tahoma" pitchFamily="34" charset="0"/>
              </a:rPr>
              <a:t>Helps physicians maintain the level of their clinical skills, which tend to decline with time.</a:t>
            </a:r>
          </a:p>
          <a:p>
            <a:pPr marL="539496" indent="-457200" algn="just" eaLnBrk="1" fontAlgn="auto" hangingPunct="1">
              <a:spcAft>
                <a:spcPts val="0"/>
              </a:spcAft>
              <a:buSzPct val="120000"/>
              <a:buFont typeface="Wingdings 2"/>
              <a:buNone/>
              <a:defRPr/>
            </a:pPr>
            <a:endParaRPr lang="en-US" sz="2800" dirty="0" smtClean="0">
              <a:ea typeface="+mn-ea"/>
              <a:cs typeface="Tahoma" pitchFamily="34" charset="0"/>
            </a:endParaRPr>
          </a:p>
          <a:p>
            <a:pPr marL="539496" indent="-457200" algn="just" eaLnBrk="1" fontAlgn="auto" hangingPunct="1">
              <a:spcAft>
                <a:spcPts val="0"/>
              </a:spcAft>
              <a:buSzPct val="120000"/>
              <a:buFont typeface="Arial" pitchFamily="34" charset="0"/>
              <a:buChar char="•"/>
              <a:defRPr/>
            </a:pPr>
            <a:r>
              <a:rPr lang="en-US" sz="2800" dirty="0" smtClean="0">
                <a:ea typeface="+mn-ea"/>
                <a:cs typeface="Tahoma" pitchFamily="34" charset="0"/>
              </a:rPr>
              <a:t>Helps in learning more quickly about advances in medical diagnosis and therapy.</a:t>
            </a: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Medical Search</a:t>
            </a:r>
          </a:p>
        </p:txBody>
      </p:sp>
      <p:sp>
        <p:nvSpPr>
          <p:cNvPr id="3" name="Content Placeholder 2"/>
          <p:cNvSpPr>
            <a:spLocks noGrp="1"/>
          </p:cNvSpPr>
          <p:nvPr>
            <p:ph idx="1"/>
          </p:nvPr>
        </p:nvSpPr>
        <p:spPr>
          <a:xfrm>
            <a:off x="1143000" y="1447800"/>
            <a:ext cx="7497763" cy="5257800"/>
          </a:xfrm>
        </p:spPr>
        <p:txBody>
          <a:bodyPr>
            <a:noAutofit/>
          </a:bodyPr>
          <a:lstStyle/>
          <a:p>
            <a:pPr marL="514350" indent="-514350" algn="just" eaLnBrk="1" fontAlgn="auto" hangingPunct="1">
              <a:spcAft>
                <a:spcPts val="0"/>
              </a:spcAft>
              <a:buSzPct val="120000"/>
              <a:buFont typeface="Arial" pitchFamily="34" charset="0"/>
              <a:buChar char="•"/>
              <a:defRPr/>
            </a:pPr>
            <a:r>
              <a:rPr lang="en-US" sz="2600" dirty="0" smtClean="0">
                <a:ea typeface="+mn-ea"/>
                <a:cs typeface="Tahoma" pitchFamily="34" charset="0"/>
              </a:rPr>
              <a:t>The World Wide Web</a:t>
            </a:r>
            <a:r>
              <a:rPr lang="en-US" sz="2600" dirty="0" smtClean="0">
                <a:ea typeface="+mn-ea"/>
              </a:rPr>
              <a:t> </a:t>
            </a:r>
            <a:r>
              <a:rPr lang="en-US" sz="2600" dirty="0" smtClean="0">
                <a:ea typeface="+mn-ea"/>
                <a:cs typeface="Tahoma" pitchFamily="34" charset="0"/>
              </a:rPr>
              <a:t>is triggering a large growth in the amount of medical information that is potentially freely available to practicing physicians quickly. </a:t>
            </a:r>
          </a:p>
          <a:p>
            <a:pPr marL="514350" indent="-514350" algn="just" eaLnBrk="1" fontAlgn="auto" hangingPunct="1">
              <a:spcAft>
                <a:spcPts val="0"/>
              </a:spcAft>
              <a:buSzPct val="120000"/>
              <a:buFont typeface="Wingdings 2"/>
              <a:buNone/>
              <a:defRPr/>
            </a:pPr>
            <a:endParaRPr lang="en-US" sz="2600" dirty="0" smtClean="0">
              <a:ea typeface="+mn-ea"/>
              <a:cs typeface="Tahoma" pitchFamily="34" charset="0"/>
            </a:endParaRPr>
          </a:p>
          <a:p>
            <a:pPr marL="514350" indent="-514350" algn="just" eaLnBrk="1" fontAlgn="auto" hangingPunct="1">
              <a:spcAft>
                <a:spcPts val="0"/>
              </a:spcAft>
              <a:buSzPct val="120000"/>
              <a:buFont typeface="Arial" pitchFamily="34" charset="0"/>
              <a:buChar char="•"/>
              <a:defRPr/>
            </a:pPr>
            <a:r>
              <a:rPr lang="en-US" sz="2600" dirty="0" smtClean="0">
                <a:ea typeface="+mn-ea"/>
                <a:cs typeface="Tahoma" pitchFamily="34" charset="0"/>
              </a:rPr>
              <a:t>Medical information is often difficult to find on the World Wide Web.</a:t>
            </a:r>
          </a:p>
          <a:p>
            <a:pPr marL="514350" indent="-514350" algn="just" eaLnBrk="1" fontAlgn="auto" hangingPunct="1">
              <a:spcAft>
                <a:spcPts val="0"/>
              </a:spcAft>
              <a:buSzPct val="120000"/>
              <a:buFont typeface="Wingdings 2"/>
              <a:buNone/>
              <a:defRPr/>
            </a:pPr>
            <a:endParaRPr lang="en-US" sz="2600" dirty="0" smtClean="0">
              <a:ea typeface="+mn-ea"/>
              <a:cs typeface="Tahoma" pitchFamily="34" charset="0"/>
            </a:endParaRPr>
          </a:p>
          <a:p>
            <a:pPr marL="514350" indent="-514350" algn="just" eaLnBrk="1" fontAlgn="auto" hangingPunct="1">
              <a:spcAft>
                <a:spcPts val="0"/>
              </a:spcAft>
              <a:buSzPct val="120000"/>
              <a:buFont typeface="Arial" pitchFamily="34" charset="0"/>
              <a:buChar char="•"/>
              <a:defRPr/>
            </a:pPr>
            <a:r>
              <a:rPr lang="en-US" sz="2600" dirty="0" smtClean="0">
                <a:ea typeface="+mn-ea"/>
                <a:cs typeface="Tahoma" pitchFamily="34" charset="0"/>
              </a:rPr>
              <a:t>The Major problem while searching for medical information on the World Wide Web is the presence of much noise, resulting from the varying values of the published information.</a:t>
            </a:r>
            <a:r>
              <a:rPr lang="en-US" sz="2600" b="1" dirty="0" smtClean="0">
                <a:ea typeface="+mn-ea"/>
                <a:cs typeface="Tahoma" pitchFamily="34" charset="0"/>
              </a:rPr>
              <a:t> </a:t>
            </a:r>
          </a:p>
          <a:p>
            <a:pPr marL="596646" indent="-514350" eaLnBrk="1" fontAlgn="auto" hangingPunct="1">
              <a:spcAft>
                <a:spcPts val="0"/>
              </a:spcAft>
              <a:buFont typeface="Arial" pitchFamily="34" charset="0"/>
              <a:buChar char="•"/>
              <a:defRPr/>
            </a:pPr>
            <a:endParaRPr lang="en-US" sz="2600" dirty="0">
              <a:ea typeface="+mn-ea"/>
            </a:endParaRP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Biological Database</a:t>
            </a:r>
          </a:p>
        </p:txBody>
      </p:sp>
      <p:sp>
        <p:nvSpPr>
          <p:cNvPr id="3" name="Content Placeholder 2"/>
          <p:cNvSpPr>
            <a:spLocks noGrp="1"/>
          </p:cNvSpPr>
          <p:nvPr>
            <p:ph idx="1"/>
          </p:nvPr>
        </p:nvSpPr>
        <p:spPr>
          <a:xfrm>
            <a:off x="1435100" y="1447800"/>
            <a:ext cx="7499350" cy="5105400"/>
          </a:xfrm>
        </p:spPr>
        <p:txBody>
          <a:bodyPr>
            <a:noAutofit/>
          </a:bodyPr>
          <a:lstStyle/>
          <a:p>
            <a:pPr marL="457200" indent="-457200" algn="just" eaLnBrk="1" fontAlgn="auto" hangingPunct="1">
              <a:spcAft>
                <a:spcPts val="0"/>
              </a:spcAft>
              <a:buFont typeface="Wingdings 2"/>
              <a:buChar char=""/>
              <a:defRPr/>
            </a:pPr>
            <a:r>
              <a:rPr lang="en-US" sz="2800" dirty="0" smtClean="0">
                <a:ea typeface="+mn-ea"/>
                <a:cs typeface="Tahoma" pitchFamily="34" charset="0"/>
              </a:rPr>
              <a:t>A </a:t>
            </a:r>
            <a:r>
              <a:rPr lang="en-US" sz="2800" dirty="0" smtClean="0">
                <a:effectLst>
                  <a:outerShdw blurRad="38100" dist="38100" dir="2700000" algn="tl">
                    <a:srgbClr val="C0C0C0"/>
                  </a:outerShdw>
                </a:effectLst>
                <a:ea typeface="+mn-ea"/>
                <a:cs typeface="Tahoma" pitchFamily="34" charset="0"/>
              </a:rPr>
              <a:t>Biological database</a:t>
            </a:r>
            <a:r>
              <a:rPr lang="en-US" sz="2800" dirty="0" smtClean="0">
                <a:ea typeface="+mn-ea"/>
                <a:cs typeface="Tahoma" pitchFamily="34" charset="0"/>
              </a:rPr>
              <a:t> is a large, organized body of persistent biological data, usually associated with computerized software designed to update, query, and retrieve components of the data stored within the system.</a:t>
            </a:r>
          </a:p>
          <a:p>
            <a:pPr marL="457200" indent="-457200" algn="just" eaLnBrk="1" fontAlgn="auto" hangingPunct="1">
              <a:spcAft>
                <a:spcPts val="0"/>
              </a:spcAft>
              <a:buFont typeface="Wingdings 2"/>
              <a:buChar char=""/>
              <a:defRPr/>
            </a:pPr>
            <a:endParaRPr lang="en-US" sz="2800" dirty="0" smtClean="0">
              <a:ea typeface="+mn-ea"/>
              <a:cs typeface="Tahoma" pitchFamily="34" charset="0"/>
            </a:endParaRPr>
          </a:p>
          <a:p>
            <a:pPr marL="457200" indent="-457200" algn="just" eaLnBrk="1" fontAlgn="auto" hangingPunct="1">
              <a:spcAft>
                <a:spcPts val="0"/>
              </a:spcAft>
              <a:buFont typeface="Wingdings 2"/>
              <a:buChar char=""/>
              <a:defRPr/>
            </a:pPr>
            <a:r>
              <a:rPr lang="en-US" sz="2800" dirty="0" smtClean="0">
                <a:ea typeface="+mn-ea"/>
                <a:cs typeface="Tahoma" pitchFamily="34" charset="0"/>
              </a:rPr>
              <a:t>A simple database might be a single file containing many records, each of which includes the same set of information.</a:t>
            </a:r>
            <a:r>
              <a:rPr lang="en-US" sz="2800" dirty="0" smtClean="0">
                <a:ea typeface="+mn-ea"/>
              </a:rPr>
              <a:t> </a:t>
            </a: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b="1" dirty="0" smtClean="0">
                <a:solidFill>
                  <a:schemeClr val="tx2">
                    <a:satMod val="130000"/>
                  </a:schemeClr>
                </a:solidFill>
                <a:effectLst>
                  <a:outerShdw blurRad="38100" dist="38100" dir="2700000" algn="tl">
                    <a:srgbClr val="C0C0C0"/>
                  </a:outerShdw>
                </a:effectLst>
                <a:ea typeface="+mj-ea"/>
              </a:rPr>
              <a:t>MEDLINES</a:t>
            </a:r>
            <a:endParaRPr lang="en-US" dirty="0">
              <a:solidFill>
                <a:schemeClr val="tx2">
                  <a:satMod val="130000"/>
                </a:schemeClr>
              </a:solidFill>
              <a:ea typeface="+mj-ea"/>
            </a:endParaRPr>
          </a:p>
        </p:txBody>
      </p:sp>
      <p:sp>
        <p:nvSpPr>
          <p:cNvPr id="3" name="Content Placeholder 2"/>
          <p:cNvSpPr>
            <a:spLocks noGrp="1"/>
          </p:cNvSpPr>
          <p:nvPr>
            <p:ph idx="1"/>
          </p:nvPr>
        </p:nvSpPr>
        <p:spPr/>
        <p:txBody>
          <a:bodyPr>
            <a:normAutofit/>
          </a:bodyPr>
          <a:lstStyle/>
          <a:p>
            <a:pPr marL="342900" indent="-342900" algn="just" eaLnBrk="1" fontAlgn="auto" hangingPunct="1">
              <a:spcAft>
                <a:spcPts val="0"/>
              </a:spcAft>
              <a:buFont typeface="Wingdings 2"/>
              <a:buChar char=""/>
              <a:defRPr/>
            </a:pPr>
            <a:r>
              <a:rPr lang="en-US" sz="2600" dirty="0" smtClean="0">
                <a:effectLst>
                  <a:outerShdw blurRad="38100" dist="38100" dir="2700000" algn="tl">
                    <a:srgbClr val="C0C0C0"/>
                  </a:outerShdw>
                </a:effectLst>
                <a:ea typeface="+mn-ea"/>
                <a:cs typeface="Tahoma" pitchFamily="34" charset="0"/>
              </a:rPr>
              <a:t>MEDLINE</a:t>
            </a:r>
            <a:r>
              <a:rPr lang="en-US" sz="2600" dirty="0" smtClean="0">
                <a:ea typeface="+mn-ea"/>
                <a:cs typeface="Tahoma" pitchFamily="34" charset="0"/>
              </a:rPr>
              <a:t>, the National Library of Medicine's premier bibliographic database, standing in contrast with the potentially larger usefulness of the Web, given that it presents full-text information instead of just abstracts.</a:t>
            </a:r>
          </a:p>
          <a:p>
            <a:pPr marL="342900" indent="-342900" algn="just" eaLnBrk="1" fontAlgn="auto" hangingPunct="1">
              <a:spcAft>
                <a:spcPts val="0"/>
              </a:spcAft>
              <a:buFont typeface="Wingdings 2"/>
              <a:buChar char=""/>
              <a:defRPr/>
            </a:pPr>
            <a:endParaRPr lang="en-US" sz="2600" dirty="0" smtClean="0">
              <a:ea typeface="+mn-ea"/>
              <a:cs typeface="Tahoma" pitchFamily="34" charset="0"/>
            </a:endParaRPr>
          </a:p>
          <a:p>
            <a:pPr marL="342900" indent="-342900" algn="just" eaLnBrk="1" fontAlgn="auto" hangingPunct="1">
              <a:spcAft>
                <a:spcPts val="0"/>
              </a:spcAft>
              <a:buFont typeface="Wingdings 2"/>
              <a:buChar char=""/>
              <a:defRPr/>
            </a:pPr>
            <a:r>
              <a:rPr lang="en-US" sz="2600" dirty="0" smtClean="0">
                <a:ea typeface="+mn-ea"/>
                <a:cs typeface="Tahoma" pitchFamily="34" charset="0"/>
              </a:rPr>
              <a:t>The primary source in the U.S for information from biomedical literature. </a:t>
            </a:r>
          </a:p>
          <a:p>
            <a:pPr marL="342900" indent="-342900" algn="just" eaLnBrk="1" fontAlgn="auto" hangingPunct="1">
              <a:spcAft>
                <a:spcPts val="0"/>
              </a:spcAft>
              <a:buFont typeface="Wingdings 2"/>
              <a:buChar char=""/>
              <a:defRPr/>
            </a:pPr>
            <a:endParaRPr lang="en-US" sz="2600" dirty="0" smtClean="0">
              <a:ea typeface="+mn-ea"/>
              <a:cs typeface="Tahoma" pitchFamily="34" charset="0"/>
            </a:endParaRPr>
          </a:p>
          <a:p>
            <a:pPr marL="342900" indent="-342900" algn="just" eaLnBrk="1" fontAlgn="auto" hangingPunct="1">
              <a:spcAft>
                <a:spcPts val="0"/>
              </a:spcAft>
              <a:buFont typeface="Wingdings 2"/>
              <a:buChar char=""/>
              <a:defRPr/>
            </a:pPr>
            <a:r>
              <a:rPr lang="en-US" sz="2600" dirty="0" smtClean="0">
                <a:ea typeface="+mn-ea"/>
                <a:cs typeface="Tahoma" pitchFamily="34" charset="0"/>
              </a:rPr>
              <a:t>The single most important research tool for physicians, nurses and health personnel.</a:t>
            </a:r>
          </a:p>
          <a:p>
            <a:pPr marL="365760" indent="-283464" algn="just" eaLnBrk="1" fontAlgn="auto" hangingPunct="1">
              <a:spcAft>
                <a:spcPts val="0"/>
              </a:spcAft>
              <a:buFont typeface="Wingdings 2"/>
              <a:buChar char=""/>
              <a:defRPr/>
            </a:pPr>
            <a:endParaRPr lang="en-US" sz="2600" dirty="0">
              <a:ea typeface="+mn-ea"/>
            </a:endParaRP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b="1" dirty="0" smtClean="0">
                <a:solidFill>
                  <a:schemeClr val="tx2">
                    <a:satMod val="130000"/>
                  </a:schemeClr>
                </a:solidFill>
                <a:effectLst>
                  <a:outerShdw blurRad="38100" dist="38100" dir="2700000" algn="tl">
                    <a:srgbClr val="C0C0C0"/>
                  </a:outerShdw>
                </a:effectLst>
                <a:ea typeface="+mj-ea"/>
              </a:rPr>
              <a:t>Scope of MEDLINE</a:t>
            </a:r>
            <a:endParaRPr lang="en-US" dirty="0">
              <a:solidFill>
                <a:schemeClr val="tx2">
                  <a:satMod val="130000"/>
                </a:schemeClr>
              </a:solidFill>
              <a:ea typeface="+mj-ea"/>
            </a:endParaRPr>
          </a:p>
        </p:txBody>
      </p:sp>
      <p:sp>
        <p:nvSpPr>
          <p:cNvPr id="54274" name="Content Placeholder 2"/>
          <p:cNvSpPr>
            <a:spLocks noGrp="1"/>
          </p:cNvSpPr>
          <p:nvPr>
            <p:ph idx="1"/>
          </p:nvPr>
        </p:nvSpPr>
        <p:spPr/>
        <p:txBody>
          <a:bodyPr/>
          <a:lstStyle/>
          <a:p>
            <a:pPr marL="595313" indent="-514350" eaLnBrk="1" hangingPunct="1">
              <a:lnSpc>
                <a:spcPct val="150000"/>
              </a:lnSpc>
              <a:buSzPct val="100000"/>
            </a:pPr>
            <a:r>
              <a:rPr lang="en-US" sz="2800" smtClean="0">
                <a:ea typeface="ＭＳ Ｐゴシック" pitchFamily="34" charset="-128"/>
              </a:rPr>
              <a:t>It has Most of the citations published in English language.</a:t>
            </a:r>
          </a:p>
          <a:p>
            <a:pPr marL="595313" indent="-514350" eaLnBrk="1" hangingPunct="1">
              <a:lnSpc>
                <a:spcPct val="150000"/>
              </a:lnSpc>
              <a:buSzPct val="100000"/>
            </a:pPr>
            <a:r>
              <a:rPr lang="en-US" sz="2800" smtClean="0">
                <a:ea typeface="ＭＳ Ｐゴシック" pitchFamily="34" charset="-128"/>
              </a:rPr>
              <a:t>All references appearing in:</a:t>
            </a:r>
          </a:p>
          <a:p>
            <a:pPr marL="869950" lvl="1" indent="-514350" eaLnBrk="1" hangingPunct="1">
              <a:lnSpc>
                <a:spcPct val="150000"/>
              </a:lnSpc>
            </a:pPr>
            <a:r>
              <a:rPr lang="en-US" sz="2400" smtClean="0">
                <a:ea typeface="ＭＳ Ｐゴシック" pitchFamily="34" charset="-128"/>
              </a:rPr>
              <a:t>Index Medicos </a:t>
            </a:r>
          </a:p>
          <a:p>
            <a:pPr marL="869950" lvl="1" indent="-514350" eaLnBrk="1" hangingPunct="1">
              <a:lnSpc>
                <a:spcPct val="150000"/>
              </a:lnSpc>
            </a:pPr>
            <a:r>
              <a:rPr lang="en-US" sz="2400" smtClean="0">
                <a:ea typeface="ＭＳ Ｐゴシック" pitchFamily="34" charset="-128"/>
              </a:rPr>
              <a:t>Index to Dental Literature and </a:t>
            </a:r>
          </a:p>
          <a:p>
            <a:pPr marL="869950" lvl="1" indent="-514350" eaLnBrk="1" hangingPunct="1">
              <a:lnSpc>
                <a:spcPct val="150000"/>
              </a:lnSpc>
            </a:pPr>
            <a:r>
              <a:rPr lang="en-US" sz="2400" smtClean="0">
                <a:ea typeface="ＭＳ Ｐゴシック" pitchFamily="34" charset="-128"/>
              </a:rPr>
              <a:t>International Nursing.</a:t>
            </a: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ontent Placeholder 2"/>
          <p:cNvSpPr>
            <a:spLocks noGrp="1"/>
          </p:cNvSpPr>
          <p:nvPr>
            <p:ph idx="1"/>
          </p:nvPr>
        </p:nvSpPr>
        <p:spPr/>
        <p:txBody>
          <a:bodyPr/>
          <a:lstStyle/>
          <a:p>
            <a:pPr marL="457200" indent="-457200" algn="just" eaLnBrk="1" hangingPunct="1"/>
            <a:r>
              <a:rPr lang="en-US" sz="2400" smtClean="0">
                <a:ea typeface="ＭＳ Ｐゴシック" pitchFamily="34" charset="-128"/>
              </a:rPr>
              <a:t>For researchers to benefit from the data stored in a database, two additional requirements must be met: </a:t>
            </a:r>
          </a:p>
          <a:p>
            <a:pPr marL="730250" lvl="1" indent="-457200" algn="just" eaLnBrk="1" hangingPunct="1"/>
            <a:r>
              <a:rPr lang="en-US" sz="2200" smtClean="0">
                <a:ea typeface="ＭＳ Ｐゴシック" pitchFamily="34" charset="-128"/>
              </a:rPr>
              <a:t>easy access to the information</a:t>
            </a:r>
          </a:p>
          <a:p>
            <a:pPr marL="730250" lvl="1" indent="-457200" algn="just" eaLnBrk="1" hangingPunct="1"/>
            <a:r>
              <a:rPr lang="en-US" sz="2200" smtClean="0">
                <a:ea typeface="ＭＳ Ｐゴシック" pitchFamily="34" charset="-128"/>
              </a:rPr>
              <a:t>a method for extracting only that information needed to answer a specific biological question</a:t>
            </a:r>
          </a:p>
          <a:p>
            <a:pPr marL="730250" lvl="1" indent="-457200" algn="just" eaLnBrk="1" hangingPunct="1">
              <a:buFont typeface="Verdana" pitchFamily="34" charset="0"/>
              <a:buNone/>
            </a:pPr>
            <a:endParaRPr lang="en-US" sz="2400" smtClean="0">
              <a:ea typeface="ＭＳ Ｐゴシック" pitchFamily="34" charset="-128"/>
            </a:endParaRPr>
          </a:p>
          <a:p>
            <a:pPr marL="457200" indent="-457200" algn="just" eaLnBrk="1" hangingPunct="1"/>
            <a:r>
              <a:rPr lang="en-US" sz="2400" smtClean="0">
                <a:ea typeface="ＭＳ Ｐゴシック" pitchFamily="34" charset="-128"/>
              </a:rPr>
              <a:t>There are many databases available in the internet some have free articles </a:t>
            </a:r>
          </a:p>
          <a:p>
            <a:pPr marL="730250" lvl="1" indent="-457200" algn="just" eaLnBrk="1" hangingPunct="1"/>
            <a:r>
              <a:rPr lang="en-US" sz="2200" smtClean="0">
                <a:ea typeface="ＭＳ Ｐゴシック" pitchFamily="34" charset="-128"/>
              </a:rPr>
              <a:t>E.g. www.Diabetes.org/diabetes </a:t>
            </a:r>
          </a:p>
          <a:p>
            <a:pPr marL="730250" lvl="1" indent="-457200" algn="just" eaLnBrk="1" hangingPunct="1"/>
            <a:r>
              <a:rPr lang="en-US" sz="2200" smtClean="0">
                <a:ea typeface="ＭＳ Ｐゴシック" pitchFamily="34" charset="-128"/>
              </a:rPr>
              <a:t>some of have  ordered articles, and most have only the abstracts:</a:t>
            </a:r>
          </a:p>
        </p:txBody>
      </p:sp>
      <p:sp>
        <p:nvSpPr>
          <p:cNvPr id="6"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Biological Database</a:t>
            </a: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6"/>
          <p:cNvGraphicFramePr>
            <a:graphicFrameLocks noGrp="1"/>
          </p:cNvGraphicFramePr>
          <p:nvPr/>
        </p:nvGraphicFramePr>
        <p:xfrm>
          <a:off x="1143000" y="1295400"/>
          <a:ext cx="7848600" cy="5464175"/>
        </p:xfrm>
        <a:graphic>
          <a:graphicData uri="http://schemas.openxmlformats.org/drawingml/2006/table">
            <a:tbl>
              <a:tblPr/>
              <a:tblGrid>
                <a:gridCol w="1066800"/>
                <a:gridCol w="2582863"/>
                <a:gridCol w="1684337"/>
                <a:gridCol w="1219200"/>
                <a:gridCol w="1295400"/>
              </a:tblGrid>
              <a:tr h="608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outerShdw blurRad="38100" dist="38100" dir="2700000" algn="tl">
                              <a:srgbClr val="000000"/>
                            </a:outerShdw>
                          </a:effectLst>
                          <a:latin typeface="Arial" pitchFamily="34" charset="0"/>
                          <a:ea typeface="ＭＳ Ｐゴシック" pitchFamily="34" charset="-128"/>
                        </a:rPr>
                        <a:t>Database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outerShdw blurRad="38100" dist="38100" dir="2700000" algn="tl">
                              <a:srgbClr val="000000"/>
                            </a:outerShdw>
                          </a:effectLst>
                          <a:latin typeface="Arial" pitchFamily="34" charset="0"/>
                          <a:ea typeface="ＭＳ Ｐゴシック" pitchFamily="34" charset="-128"/>
                        </a:rPr>
                        <a:t>name</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outerShdw blurRad="38100" dist="38100" dir="2700000" algn="tl">
                              <a:srgbClr val="000000"/>
                            </a:outerShdw>
                          </a:effectLst>
                          <a:latin typeface="Arial" pitchFamily="34" charset="0"/>
                          <a:ea typeface="ＭＳ Ｐゴシック" pitchFamily="34" charset="-128"/>
                        </a:rPr>
                        <a:t>URL</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outerShdw blurRad="38100" dist="38100" dir="2700000" algn="tl">
                              <a:srgbClr val="000000"/>
                            </a:outerShdw>
                          </a:effectLst>
                          <a:latin typeface="Arial" pitchFamily="34" charset="0"/>
                          <a:ea typeface="ＭＳ Ｐゴシック" pitchFamily="34" charset="-128"/>
                        </a:rPr>
                        <a:t>Information</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outerShdw blurRad="38100" dist="38100" dir="2700000" algn="tl">
                              <a:srgbClr val="000000"/>
                            </a:outerShdw>
                          </a:effectLst>
                          <a:latin typeface="Arial" pitchFamily="34" charset="0"/>
                          <a:ea typeface="ＭＳ Ｐゴシック" pitchFamily="34" charset="-128"/>
                        </a:rPr>
                        <a:t>User name</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outerShdw blurRad="38100" dist="38100" dir="2700000" algn="tl">
                              <a:srgbClr val="000000"/>
                            </a:outerShdw>
                          </a:effectLst>
                          <a:latin typeface="Arial" pitchFamily="34" charset="0"/>
                          <a:ea typeface="ＭＳ Ｐゴシック" pitchFamily="34" charset="-128"/>
                        </a:rPr>
                        <a:t>Password</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r>
              <a:tr h="1925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UMI</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hlinkClick r:id="rId3"/>
                        </a:rPr>
                        <a:t>http://www.proquest.com/proquest</a:t>
                      </a: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20000"/>
                        </a:spcBef>
                        <a:spcAft>
                          <a:spcPct val="0"/>
                        </a:spcAft>
                        <a:buClrTx/>
                        <a:buSzTx/>
                        <a:buFont typeface="Gill Sans MT" pitchFamily="34" charset="0"/>
                        <a:buAutoNum type="arabicPeriod"/>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ABI/ INFORM Global</a:t>
                      </a:r>
                    </a:p>
                    <a:p>
                      <a:pPr marL="342900" marR="0" lvl="0" indent="-342900" algn="l" defTabSz="914400" rtl="0" eaLnBrk="1" fontAlgn="base" latinLnBrk="0" hangingPunct="1">
                        <a:lnSpc>
                          <a:spcPct val="100000"/>
                        </a:lnSpc>
                        <a:spcBef>
                          <a:spcPct val="20000"/>
                        </a:spcBef>
                        <a:spcAft>
                          <a:spcPct val="0"/>
                        </a:spcAft>
                        <a:buClrTx/>
                        <a:buSzTx/>
                        <a:buFont typeface="Gill Sans MT" pitchFamily="34" charset="0"/>
                        <a:buAutoNum type="arabicPeriod"/>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PQ Computing</a:t>
                      </a:r>
                    </a:p>
                    <a:p>
                      <a:pPr marL="342900" marR="0" lvl="0" indent="-342900" algn="l" defTabSz="914400" rtl="0" eaLnBrk="1" fontAlgn="base" latinLnBrk="0" hangingPunct="1">
                        <a:lnSpc>
                          <a:spcPct val="100000"/>
                        </a:lnSpc>
                        <a:spcBef>
                          <a:spcPct val="20000"/>
                        </a:spcBef>
                        <a:spcAft>
                          <a:spcPct val="0"/>
                        </a:spcAft>
                        <a:buClrTx/>
                        <a:buSzTx/>
                        <a:buFont typeface="Gill Sans MT" pitchFamily="34" charset="0"/>
                        <a:buAutoNum type="arabicPeriod"/>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PQ Medical Library</a:t>
                      </a:r>
                    </a:p>
                    <a:p>
                      <a:pPr marL="342900" marR="0" lvl="0" indent="-342900" algn="l" defTabSz="914400" rtl="0" eaLnBrk="1" fontAlgn="base" latinLnBrk="0" hangingPunct="1">
                        <a:lnSpc>
                          <a:spcPct val="100000"/>
                        </a:lnSpc>
                        <a:spcBef>
                          <a:spcPct val="20000"/>
                        </a:spcBef>
                        <a:spcAft>
                          <a:spcPct val="0"/>
                        </a:spcAft>
                        <a:buClrTx/>
                        <a:buSzTx/>
                        <a:buFont typeface="Gill Sans MT" pitchFamily="34" charset="0"/>
                        <a:buAutoNum type="arabicPeriod"/>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PQ Biology Journals</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004xstw79q</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Welcome</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r>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EBSCO</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hlinkClick r:id="rId4"/>
                        </a:rPr>
                        <a:t>http://search.epnet.com</a:t>
                      </a: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S3287673</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Password</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r>
              <a:tr h="1414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Gale Group</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hlinkClick r:id="rId5"/>
                        </a:rPr>
                        <a:t>http://Infotrac.galegroup.com/itweb/ksuni</a:t>
                      </a: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Health and wellness Resource Center and Alternative Health module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Infotrac One file</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tryinfomarks</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r>
              <a:tr h="1020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Omnifile Mega Full Text Web</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hlinkClick r:id="rId6"/>
                        </a:rPr>
                        <a:t>http://hwwilsonweb.com</a:t>
                      </a: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Awx74</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Unsa225407</a:t>
                      </a:r>
                    </a:p>
                  </a:txBody>
                  <a:tcPr marT="45718" marB="45718"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r>
            </a:tbl>
          </a:graphicData>
        </a:graphic>
      </p:graphicFrame>
      <p:sp>
        <p:nvSpPr>
          <p:cNvPr id="6" name="Title 1"/>
          <p:cNvSpPr>
            <a:spLocks noGrp="1"/>
          </p:cNvSpPr>
          <p:nvPr>
            <p:ph type="title"/>
          </p:nvPr>
        </p:nvSpPr>
        <p:spPr>
          <a:xfrm>
            <a:off x="1435100" y="228600"/>
            <a:ext cx="7499350" cy="1143000"/>
          </a:xfrm>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Database</a:t>
            </a: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Databases</a:t>
            </a:r>
          </a:p>
        </p:txBody>
      </p:sp>
      <p:graphicFrame>
        <p:nvGraphicFramePr>
          <p:cNvPr id="5" name="Group 157"/>
          <p:cNvGraphicFramePr>
            <a:graphicFrameLocks noGrp="1"/>
          </p:cNvGraphicFramePr>
          <p:nvPr/>
        </p:nvGraphicFramePr>
        <p:xfrm>
          <a:off x="1066800" y="1338263"/>
          <a:ext cx="7924800" cy="5299075"/>
        </p:xfrm>
        <a:graphic>
          <a:graphicData uri="http://schemas.openxmlformats.org/drawingml/2006/table">
            <a:tbl>
              <a:tblPr/>
              <a:tblGrid>
                <a:gridCol w="1052513"/>
                <a:gridCol w="2384425"/>
                <a:gridCol w="1820862"/>
                <a:gridCol w="1371600"/>
                <a:gridCol w="1295400"/>
              </a:tblGrid>
              <a:tr h="5603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outerShdw blurRad="38100" dist="38100" dir="2700000" algn="tl">
                              <a:srgbClr val="000000"/>
                            </a:outerShdw>
                          </a:effectLst>
                          <a:latin typeface="Arial" pitchFamily="34" charset="0"/>
                          <a:ea typeface="ＭＳ Ｐゴシック" pitchFamily="34" charset="-128"/>
                        </a:rPr>
                        <a:t>Database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outerShdw blurRad="38100" dist="38100" dir="2700000" algn="tl">
                              <a:srgbClr val="000000"/>
                            </a:outerShdw>
                          </a:effectLst>
                          <a:latin typeface="Arial" pitchFamily="34" charset="0"/>
                          <a:ea typeface="ＭＳ Ｐゴシック" pitchFamily="34" charset="-128"/>
                        </a:rPr>
                        <a:t>name</a:t>
                      </a: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outerShdw blurRad="38100" dist="38100" dir="2700000" algn="tl">
                              <a:srgbClr val="000000"/>
                            </a:outerShdw>
                          </a:effectLst>
                          <a:latin typeface="Arial" pitchFamily="34" charset="0"/>
                          <a:ea typeface="ＭＳ Ｐゴシック" pitchFamily="34" charset="-128"/>
                        </a:rPr>
                        <a:t>URL</a:t>
                      </a: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outerShdw blurRad="38100" dist="38100" dir="2700000" algn="tl">
                              <a:srgbClr val="000000"/>
                            </a:outerShdw>
                          </a:effectLst>
                          <a:latin typeface="Arial" pitchFamily="34" charset="0"/>
                          <a:ea typeface="ＭＳ Ｐゴシック" pitchFamily="34" charset="-128"/>
                        </a:rPr>
                        <a:t>Information</a:t>
                      </a: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outerShdw blurRad="38100" dist="38100" dir="2700000" algn="tl">
                              <a:srgbClr val="000000"/>
                            </a:outerShdw>
                          </a:effectLst>
                          <a:latin typeface="Arial" pitchFamily="34" charset="0"/>
                          <a:ea typeface="ＭＳ Ｐゴシック" pitchFamily="34" charset="-128"/>
                        </a:rPr>
                        <a:t>User name</a:t>
                      </a: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outerShdw blurRad="38100" dist="38100" dir="2700000" algn="tl">
                              <a:srgbClr val="000000"/>
                            </a:outerShdw>
                          </a:effectLst>
                          <a:latin typeface="Arial" pitchFamily="34" charset="0"/>
                          <a:ea typeface="ＭＳ Ｐゴシック" pitchFamily="34" charset="-128"/>
                        </a:rPr>
                        <a:t>Password</a:t>
                      </a: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r>
              <a:tr h="731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hlinkClick r:id="rId3"/>
                        </a:rPr>
                        <a:t>http://www.alkhazindar.com.sa/onlinejournals/ksu.asp</a:t>
                      </a: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For journals in college of medicine library</a:t>
                      </a: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Kingsaud</a:t>
                      </a: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Univlibrary</a:t>
                      </a: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hlinkClick r:id="rId4"/>
                        </a:rPr>
                        <a:t>http://findarticles.com</a:t>
                      </a: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hlinkClick r:id="rId5"/>
                        </a:rPr>
                        <a:t>http://highwire.standford.edu</a:t>
                      </a: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hlinkClick r:id="rId6"/>
                        </a:rPr>
                        <a:t>http://www.emedicine.com</a:t>
                      </a: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r>
              <a:tr h="164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A78470"/>
                          </a:solidFill>
                          <a:effectLst/>
                          <a:latin typeface="Arial" pitchFamily="34" charset="0"/>
                          <a:ea typeface="ＭＳ Ｐゴシック" pitchFamily="34" charset="-128"/>
                        </a:rPr>
                        <a:t>Science Direct</a:t>
                      </a: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hlinkClick r:id="rId7"/>
                        </a:rPr>
                        <a:t>www.sciencedirect.com</a:t>
                      </a: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Kingsaud1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Kingsaud2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Kingsaud13</a:t>
                      </a: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University1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University2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University13</a:t>
                      </a: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A78470"/>
                          </a:solidFill>
                          <a:effectLst/>
                          <a:latin typeface="Arial" pitchFamily="34" charset="0"/>
                          <a:ea typeface="ＭＳ Ｐゴシック" pitchFamily="34" charset="-128"/>
                        </a:rPr>
                        <a:t>Blackwell</a:t>
                      </a: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hlinkClick r:id="rId8"/>
                        </a:rPr>
                        <a:t>http://www.blackwell-synergy.com</a:t>
                      </a: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Sauduniversity</a:t>
                      </a: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rPr>
                        <a:t>University</a:t>
                      </a: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A78470"/>
                          </a:solidFill>
                          <a:effectLst/>
                          <a:latin typeface="Arial" pitchFamily="34" charset="0"/>
                          <a:ea typeface="ＭＳ Ｐゴシック" pitchFamily="34" charset="-128"/>
                          <a:hlinkClick r:id="rId9"/>
                        </a:rPr>
                        <a:t>http://ww.nlm.nih.gov</a:t>
                      </a: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A78470"/>
                        </a:solidFill>
                        <a:effectLst/>
                        <a:latin typeface="Arial" pitchFamily="34" charset="0"/>
                        <a:ea typeface="ＭＳ Ｐゴシック" pitchFamily="34" charset="-128"/>
                      </a:endParaRPr>
                    </a:p>
                  </a:txBody>
                  <a:tcPr marT="45722" marB="45722"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r>
            </a:tbl>
          </a:graphicData>
        </a:graphic>
      </p:graphicFrame>
      <p:sp>
        <p:nvSpPr>
          <p:cNvPr id="6" name="Footer Placeholder 5"/>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Search Strategy</a:t>
            </a:r>
          </a:p>
        </p:txBody>
      </p:sp>
      <p:sp>
        <p:nvSpPr>
          <p:cNvPr id="3" name="Content Placeholder 2"/>
          <p:cNvSpPr>
            <a:spLocks noGrp="1"/>
          </p:cNvSpPr>
          <p:nvPr>
            <p:ph idx="1"/>
          </p:nvPr>
        </p:nvSpPr>
        <p:spPr>
          <a:xfrm>
            <a:off x="1435100" y="1676400"/>
            <a:ext cx="7499350" cy="4343400"/>
          </a:xfrm>
        </p:spPr>
        <p:txBody>
          <a:bodyPr>
            <a:normAutofit fontScale="92500" lnSpcReduction="20000"/>
          </a:bodyPr>
          <a:lstStyle/>
          <a:p>
            <a:pPr marL="342900" indent="-342900" algn="just" eaLnBrk="1" fontAlgn="auto" hangingPunct="1">
              <a:lnSpc>
                <a:spcPct val="150000"/>
              </a:lnSpc>
              <a:spcAft>
                <a:spcPts val="0"/>
              </a:spcAft>
              <a:buFont typeface="Wingdings 2"/>
              <a:buChar char=""/>
              <a:defRPr/>
            </a:pPr>
            <a:r>
              <a:rPr lang="en-US" sz="2800" dirty="0" smtClean="0">
                <a:effectLst>
                  <a:outerShdw blurRad="38100" dist="38100" dir="2700000" algn="tl">
                    <a:srgbClr val="C0C0C0"/>
                  </a:outerShdw>
                </a:effectLst>
                <a:ea typeface="+mn-ea"/>
                <a:cs typeface="Tahoma" pitchFamily="34" charset="0"/>
              </a:rPr>
              <a:t>Developing a Search Strategy:</a:t>
            </a:r>
          </a:p>
          <a:p>
            <a:pPr marL="617220" lvl="1" indent="-342900" algn="just" eaLnBrk="1" fontAlgn="auto" hangingPunct="1">
              <a:lnSpc>
                <a:spcPct val="150000"/>
              </a:lnSpc>
              <a:spcAft>
                <a:spcPts val="0"/>
              </a:spcAft>
              <a:buFont typeface="Verdana"/>
              <a:buChar char="◦"/>
              <a:defRPr/>
            </a:pPr>
            <a:r>
              <a:rPr lang="en-US" sz="2600" dirty="0" smtClean="0">
                <a:ea typeface="+mn-ea"/>
                <a:cs typeface="Tahoma" pitchFamily="34" charset="0"/>
              </a:rPr>
              <a:t>Before you can search for any information, you should first develop a search strategy.</a:t>
            </a:r>
          </a:p>
          <a:p>
            <a:pPr marL="342900" indent="-342900" algn="just" eaLnBrk="1" fontAlgn="auto" hangingPunct="1">
              <a:lnSpc>
                <a:spcPct val="150000"/>
              </a:lnSpc>
              <a:spcAft>
                <a:spcPts val="0"/>
              </a:spcAft>
              <a:buFont typeface="Wingdings 2"/>
              <a:buNone/>
              <a:defRPr/>
            </a:pPr>
            <a:endParaRPr lang="en-US" sz="2600" dirty="0" smtClean="0">
              <a:ea typeface="+mn-ea"/>
              <a:cs typeface="Tahoma" pitchFamily="34" charset="0"/>
            </a:endParaRPr>
          </a:p>
          <a:p>
            <a:pPr marL="342900" indent="-342900" algn="just" eaLnBrk="1" fontAlgn="auto" hangingPunct="1">
              <a:lnSpc>
                <a:spcPct val="150000"/>
              </a:lnSpc>
              <a:spcAft>
                <a:spcPts val="0"/>
              </a:spcAft>
              <a:buFont typeface="Wingdings 2"/>
              <a:buChar char=""/>
              <a:defRPr/>
            </a:pPr>
            <a:r>
              <a:rPr lang="en-US" sz="2800" dirty="0" smtClean="0">
                <a:effectLst>
                  <a:outerShdw blurRad="38100" dist="38100" dir="2700000" algn="tl">
                    <a:srgbClr val="C0C0C0"/>
                  </a:outerShdw>
                </a:effectLst>
                <a:ea typeface="+mn-ea"/>
                <a:cs typeface="Tahoma" pitchFamily="34" charset="0"/>
              </a:rPr>
              <a:t>What is a Search Strategy? </a:t>
            </a:r>
          </a:p>
          <a:p>
            <a:pPr marL="617220" lvl="1" indent="-342900" algn="just" eaLnBrk="1" fontAlgn="auto" hangingPunct="1">
              <a:lnSpc>
                <a:spcPct val="150000"/>
              </a:lnSpc>
              <a:spcAft>
                <a:spcPts val="0"/>
              </a:spcAft>
              <a:buFont typeface="Verdana"/>
              <a:buChar char="◦"/>
              <a:defRPr/>
            </a:pPr>
            <a:endParaRPr lang="en-US" sz="2200" b="1" dirty="0" smtClean="0">
              <a:effectLst>
                <a:outerShdw blurRad="38100" dist="38100" dir="2700000" algn="tl">
                  <a:srgbClr val="C0C0C0"/>
                </a:outerShdw>
              </a:effectLst>
              <a:ea typeface="+mn-ea"/>
              <a:cs typeface="Tahoma" pitchFamily="34" charset="0"/>
            </a:endParaRPr>
          </a:p>
          <a:p>
            <a:pPr marL="617220" lvl="1" indent="-342900" algn="just" eaLnBrk="1" fontAlgn="auto" hangingPunct="1">
              <a:lnSpc>
                <a:spcPct val="150000"/>
              </a:lnSpc>
              <a:spcAft>
                <a:spcPts val="0"/>
              </a:spcAft>
              <a:buFont typeface="Verdana"/>
              <a:buChar char="◦"/>
              <a:defRPr/>
            </a:pPr>
            <a:r>
              <a:rPr lang="en-US" sz="2600" dirty="0" smtClean="0">
                <a:ea typeface="+mn-ea"/>
                <a:cs typeface="Tahoma" pitchFamily="34" charset="0"/>
              </a:rPr>
              <a:t>A search strategy is a plan that helps you look for the information you need.</a:t>
            </a:r>
            <a:endParaRPr lang="en-US" sz="2600" dirty="0">
              <a:ea typeface="+mn-ea"/>
            </a:endParaRP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Search Strategy Tips</a:t>
            </a:r>
          </a:p>
        </p:txBody>
      </p:sp>
      <p:sp>
        <p:nvSpPr>
          <p:cNvPr id="3" name="Content Placeholder 2"/>
          <p:cNvSpPr>
            <a:spLocks noGrp="1"/>
          </p:cNvSpPr>
          <p:nvPr>
            <p:ph idx="1"/>
          </p:nvPr>
        </p:nvSpPr>
        <p:spPr/>
        <p:txBody>
          <a:bodyPr>
            <a:normAutofit fontScale="92500" lnSpcReduction="20000"/>
          </a:bodyPr>
          <a:lstStyle/>
          <a:p>
            <a:pPr marL="640080" indent="-457200" eaLnBrk="1" fontAlgn="auto" hangingPunct="1">
              <a:spcAft>
                <a:spcPts val="0"/>
              </a:spcAft>
              <a:buFont typeface="Wingdings 2"/>
              <a:buChar char=""/>
              <a:defRPr/>
            </a:pPr>
            <a:endParaRPr lang="en-US" sz="2400" dirty="0" smtClean="0">
              <a:ea typeface="+mn-ea"/>
              <a:cs typeface="Tahoma" pitchFamily="34" charset="0"/>
            </a:endParaRPr>
          </a:p>
          <a:p>
            <a:pPr marL="640080" indent="-457200" algn="just" eaLnBrk="1" fontAlgn="auto" hangingPunct="1">
              <a:lnSpc>
                <a:spcPct val="150000"/>
              </a:lnSpc>
              <a:spcAft>
                <a:spcPts val="0"/>
              </a:spcAft>
              <a:buFont typeface="Wingdings 2"/>
              <a:buChar char=""/>
              <a:defRPr/>
            </a:pPr>
            <a:r>
              <a:rPr lang="en-US" sz="2600" dirty="0" smtClean="0">
                <a:ea typeface="+mn-ea"/>
                <a:cs typeface="Tahoma" pitchFamily="34" charset="0"/>
              </a:rPr>
              <a:t>Determine your </a:t>
            </a:r>
            <a:r>
              <a:rPr lang="en-US" sz="2600" u="sng" dirty="0" smtClean="0">
                <a:ea typeface="+mn-ea"/>
                <a:cs typeface="Tahoma" pitchFamily="34" charset="0"/>
              </a:rPr>
              <a:t>goal</a:t>
            </a:r>
            <a:r>
              <a:rPr lang="en-US" sz="2600" dirty="0" smtClean="0">
                <a:ea typeface="+mn-ea"/>
                <a:cs typeface="Tahoma" pitchFamily="34" charset="0"/>
              </a:rPr>
              <a:t> from this search.</a:t>
            </a:r>
          </a:p>
          <a:p>
            <a:pPr marL="640080" indent="-457200" algn="just" eaLnBrk="1" fontAlgn="auto" hangingPunct="1">
              <a:lnSpc>
                <a:spcPct val="150000"/>
              </a:lnSpc>
              <a:spcAft>
                <a:spcPts val="0"/>
              </a:spcAft>
              <a:buFont typeface="Wingdings 2"/>
              <a:buChar char=""/>
              <a:defRPr/>
            </a:pPr>
            <a:r>
              <a:rPr lang="en-US" sz="2600" dirty="0" smtClean="0">
                <a:ea typeface="+mn-ea"/>
                <a:cs typeface="Tahoma" pitchFamily="34" charset="0"/>
              </a:rPr>
              <a:t>Determine the </a:t>
            </a:r>
            <a:r>
              <a:rPr lang="en-US" sz="2600" u="sng" dirty="0" smtClean="0">
                <a:ea typeface="+mn-ea"/>
                <a:cs typeface="Tahoma" pitchFamily="34" charset="0"/>
              </a:rPr>
              <a:t>scope</a:t>
            </a:r>
            <a:r>
              <a:rPr lang="en-US" sz="2600" dirty="0" smtClean="0">
                <a:ea typeface="+mn-ea"/>
                <a:cs typeface="Tahoma" pitchFamily="34" charset="0"/>
              </a:rPr>
              <a:t> of the search.</a:t>
            </a:r>
          </a:p>
          <a:p>
            <a:pPr marL="640080" indent="-457200" algn="just" eaLnBrk="1" fontAlgn="auto" hangingPunct="1">
              <a:lnSpc>
                <a:spcPct val="150000"/>
              </a:lnSpc>
              <a:spcAft>
                <a:spcPts val="0"/>
              </a:spcAft>
              <a:buFont typeface="Wingdings 2"/>
              <a:buChar char=""/>
              <a:defRPr/>
            </a:pPr>
            <a:r>
              <a:rPr lang="en-US" sz="2600" dirty="0" smtClean="0">
                <a:ea typeface="+mn-ea"/>
                <a:cs typeface="Tahoma" pitchFamily="34" charset="0"/>
              </a:rPr>
              <a:t>Identify the </a:t>
            </a:r>
            <a:r>
              <a:rPr lang="en-US" sz="2600" u="sng" dirty="0" smtClean="0">
                <a:ea typeface="+mn-ea"/>
                <a:cs typeface="Tahoma" pitchFamily="34" charset="0"/>
              </a:rPr>
              <a:t>key</a:t>
            </a:r>
            <a:r>
              <a:rPr lang="en-US" sz="2600" dirty="0" smtClean="0">
                <a:ea typeface="+mn-ea"/>
                <a:cs typeface="Tahoma" pitchFamily="34" charset="0"/>
              </a:rPr>
              <a:t> concepts. </a:t>
            </a:r>
          </a:p>
          <a:p>
            <a:pPr marL="640080" indent="-457200" algn="just" eaLnBrk="1" fontAlgn="auto" hangingPunct="1">
              <a:lnSpc>
                <a:spcPct val="150000"/>
              </a:lnSpc>
              <a:spcAft>
                <a:spcPts val="0"/>
              </a:spcAft>
              <a:buFont typeface="Wingdings 2"/>
              <a:buChar char=""/>
              <a:defRPr/>
            </a:pPr>
            <a:r>
              <a:rPr lang="en-US" sz="2600" smtClean="0">
                <a:ea typeface="+mn-ea"/>
                <a:cs typeface="Tahoma" pitchFamily="34" charset="0"/>
              </a:rPr>
              <a:t>Key words</a:t>
            </a:r>
            <a:endParaRPr lang="en-US" sz="2600" dirty="0" smtClean="0">
              <a:ea typeface="+mn-ea"/>
              <a:cs typeface="Tahoma" pitchFamily="34" charset="0"/>
            </a:endParaRPr>
          </a:p>
          <a:p>
            <a:pPr marL="640080" indent="-457200" algn="just" eaLnBrk="1" fontAlgn="auto" hangingPunct="1">
              <a:lnSpc>
                <a:spcPct val="150000"/>
              </a:lnSpc>
              <a:spcAft>
                <a:spcPts val="0"/>
              </a:spcAft>
              <a:buFont typeface="Wingdings 2"/>
              <a:buChar char=""/>
              <a:defRPr/>
            </a:pPr>
            <a:r>
              <a:rPr lang="en-US" sz="2600" dirty="0" smtClean="0">
                <a:ea typeface="+mn-ea"/>
                <a:cs typeface="Tahoma" pitchFamily="34" charset="0"/>
              </a:rPr>
              <a:t>Determine the name of the </a:t>
            </a:r>
            <a:r>
              <a:rPr lang="en-US" sz="2600" u="sng" dirty="0" smtClean="0">
                <a:ea typeface="+mn-ea"/>
                <a:cs typeface="Tahoma" pitchFamily="34" charset="0"/>
              </a:rPr>
              <a:t>database</a:t>
            </a:r>
            <a:r>
              <a:rPr lang="en-US" sz="2600" dirty="0" smtClean="0">
                <a:ea typeface="+mn-ea"/>
                <a:cs typeface="Tahoma" pitchFamily="34" charset="0"/>
              </a:rPr>
              <a:t> you need to search in.</a:t>
            </a:r>
          </a:p>
          <a:p>
            <a:pPr marL="640080" indent="-457200" algn="just" eaLnBrk="1" fontAlgn="auto" hangingPunct="1">
              <a:lnSpc>
                <a:spcPct val="150000"/>
              </a:lnSpc>
              <a:spcAft>
                <a:spcPts val="0"/>
              </a:spcAft>
              <a:buFont typeface="Wingdings 2"/>
              <a:buChar char=""/>
              <a:defRPr/>
            </a:pPr>
            <a:r>
              <a:rPr lang="en-US" sz="2600" dirty="0" smtClean="0">
                <a:ea typeface="+mn-ea"/>
                <a:cs typeface="Tahoma" pitchFamily="34" charset="0"/>
              </a:rPr>
              <a:t>Determine </a:t>
            </a:r>
            <a:r>
              <a:rPr lang="en-US" sz="2600" u="sng" dirty="0" smtClean="0">
                <a:ea typeface="+mn-ea"/>
                <a:cs typeface="Tahoma" pitchFamily="34" charset="0"/>
              </a:rPr>
              <a:t>alternative</a:t>
            </a:r>
            <a:r>
              <a:rPr lang="en-US" sz="2600" dirty="0" smtClean="0">
                <a:ea typeface="+mn-ea"/>
                <a:cs typeface="Tahoma" pitchFamily="34" charset="0"/>
              </a:rPr>
              <a:t> terms for these concepts, if needed. </a:t>
            </a: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Outline</a:t>
            </a:r>
          </a:p>
        </p:txBody>
      </p:sp>
      <p:sp>
        <p:nvSpPr>
          <p:cNvPr id="3" name="Content Placeholder 2"/>
          <p:cNvSpPr>
            <a:spLocks noGrp="1"/>
          </p:cNvSpPr>
          <p:nvPr>
            <p:ph idx="1"/>
          </p:nvPr>
        </p:nvSpPr>
        <p:spPr>
          <a:xfrm>
            <a:off x="1435100" y="1447800"/>
            <a:ext cx="7499350" cy="4419600"/>
          </a:xfrm>
        </p:spPr>
        <p:txBody>
          <a:bodyPr>
            <a:normAutofit fontScale="85000" lnSpcReduction="10000"/>
          </a:bodyPr>
          <a:lstStyle/>
          <a:p>
            <a:pPr marL="365760" indent="-283464" eaLnBrk="1" fontAlgn="auto" hangingPunct="1">
              <a:lnSpc>
                <a:spcPct val="150000"/>
              </a:lnSpc>
              <a:spcAft>
                <a:spcPts val="0"/>
              </a:spcAft>
              <a:buFont typeface="Wingdings 2"/>
              <a:buChar char=""/>
              <a:defRPr/>
            </a:pPr>
            <a:r>
              <a:rPr lang="en-US" dirty="0" smtClean="0">
                <a:ea typeface="+mn-ea"/>
              </a:rPr>
              <a:t>Objectives of literature search</a:t>
            </a:r>
          </a:p>
          <a:p>
            <a:pPr marL="365760" indent="-283464" eaLnBrk="1" fontAlgn="auto" hangingPunct="1">
              <a:lnSpc>
                <a:spcPct val="150000"/>
              </a:lnSpc>
              <a:spcAft>
                <a:spcPts val="0"/>
              </a:spcAft>
              <a:buFont typeface="Wingdings 2"/>
              <a:buChar char=""/>
              <a:defRPr/>
            </a:pPr>
            <a:r>
              <a:rPr lang="en-US" dirty="0" smtClean="0">
                <a:ea typeface="+mn-ea"/>
              </a:rPr>
              <a:t>Methods of finding relevant literature?</a:t>
            </a:r>
          </a:p>
          <a:p>
            <a:pPr marL="365760" indent="-283464" eaLnBrk="1" fontAlgn="auto" hangingPunct="1">
              <a:lnSpc>
                <a:spcPct val="150000"/>
              </a:lnSpc>
              <a:spcAft>
                <a:spcPts val="0"/>
              </a:spcAft>
              <a:buFont typeface="Wingdings 2"/>
              <a:buChar char=""/>
              <a:defRPr/>
            </a:pPr>
            <a:r>
              <a:rPr lang="en-US" dirty="0" smtClean="0">
                <a:ea typeface="+mn-ea"/>
              </a:rPr>
              <a:t>Electronic Journals</a:t>
            </a:r>
          </a:p>
          <a:p>
            <a:pPr marL="640080" lvl="1" indent="-237744" eaLnBrk="1" fontAlgn="auto" hangingPunct="1">
              <a:lnSpc>
                <a:spcPct val="150000"/>
              </a:lnSpc>
              <a:spcAft>
                <a:spcPts val="0"/>
              </a:spcAft>
              <a:buFont typeface="Verdana"/>
              <a:buChar char="◦"/>
              <a:defRPr/>
            </a:pPr>
            <a:r>
              <a:rPr lang="en-US" dirty="0" smtClean="0">
                <a:ea typeface="+mn-ea"/>
              </a:rPr>
              <a:t>Features/Advantages</a:t>
            </a:r>
          </a:p>
          <a:p>
            <a:pPr marL="365760" indent="-283464" eaLnBrk="1" fontAlgn="auto" hangingPunct="1">
              <a:lnSpc>
                <a:spcPct val="150000"/>
              </a:lnSpc>
              <a:spcAft>
                <a:spcPts val="0"/>
              </a:spcAft>
              <a:buFont typeface="Wingdings 2"/>
              <a:buChar char=""/>
              <a:defRPr/>
            </a:pPr>
            <a:r>
              <a:rPr lang="en-US" dirty="0" smtClean="0">
                <a:ea typeface="+mn-ea"/>
              </a:rPr>
              <a:t>Database management</a:t>
            </a:r>
          </a:p>
          <a:p>
            <a:pPr marL="640080" lvl="1" indent="-237744" eaLnBrk="1" fontAlgn="auto" hangingPunct="1">
              <a:lnSpc>
                <a:spcPct val="150000"/>
              </a:lnSpc>
              <a:spcAft>
                <a:spcPts val="0"/>
              </a:spcAft>
              <a:buFont typeface="Verdana"/>
              <a:buChar char="◦"/>
              <a:defRPr/>
            </a:pPr>
            <a:r>
              <a:rPr lang="en-US" dirty="0" smtClean="0">
                <a:ea typeface="+mn-ea"/>
              </a:rPr>
              <a:t>University library</a:t>
            </a:r>
          </a:p>
          <a:p>
            <a:pPr marL="640080" lvl="1" indent="-237744" eaLnBrk="1" fontAlgn="auto" hangingPunct="1">
              <a:lnSpc>
                <a:spcPct val="150000"/>
              </a:lnSpc>
              <a:spcAft>
                <a:spcPts val="0"/>
              </a:spcAft>
              <a:buFont typeface="Verdana"/>
              <a:buChar char="◦"/>
              <a:defRPr/>
            </a:pPr>
            <a:r>
              <a:rPr lang="en-US" dirty="0" smtClean="0">
                <a:ea typeface="+mn-ea"/>
              </a:rPr>
              <a:t>Saudi Digital Library</a:t>
            </a:r>
            <a:endParaRPr lang="en-US" dirty="0">
              <a:ea typeface="+mn-ea"/>
            </a:endParaRP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640080" indent="-457200" algn="just" eaLnBrk="1" fontAlgn="auto" hangingPunct="1">
              <a:lnSpc>
                <a:spcPct val="150000"/>
              </a:lnSpc>
              <a:spcAft>
                <a:spcPts val="0"/>
              </a:spcAft>
              <a:buFont typeface="Wingdings 2"/>
              <a:buChar char=""/>
              <a:defRPr/>
            </a:pPr>
            <a:r>
              <a:rPr lang="en-US" sz="2800" dirty="0" smtClean="0">
                <a:ea typeface="+mn-ea"/>
                <a:cs typeface="Tahoma" pitchFamily="34" charset="0"/>
              </a:rPr>
              <a:t>Refine your search to dates, study groups, etc., as appropriate. </a:t>
            </a:r>
          </a:p>
          <a:p>
            <a:pPr marL="640080" indent="-457200" algn="just" eaLnBrk="1" fontAlgn="auto" hangingPunct="1">
              <a:lnSpc>
                <a:spcPct val="150000"/>
              </a:lnSpc>
              <a:spcAft>
                <a:spcPts val="0"/>
              </a:spcAft>
              <a:buFont typeface="Wingdings 2"/>
              <a:buNone/>
              <a:defRPr/>
            </a:pPr>
            <a:endParaRPr lang="en-US" sz="2800" dirty="0" smtClean="0">
              <a:ea typeface="+mn-ea"/>
              <a:cs typeface="Tahoma" pitchFamily="34" charset="0"/>
            </a:endParaRPr>
          </a:p>
          <a:p>
            <a:pPr marL="640080" indent="-457200" algn="just" eaLnBrk="1" fontAlgn="auto" hangingPunct="1">
              <a:lnSpc>
                <a:spcPct val="150000"/>
              </a:lnSpc>
              <a:spcAft>
                <a:spcPts val="0"/>
              </a:spcAft>
              <a:buFont typeface="Wingdings 2"/>
              <a:buChar char=""/>
              <a:defRPr/>
            </a:pPr>
            <a:r>
              <a:rPr lang="en-US" sz="2800" dirty="0" smtClean="0">
                <a:ea typeface="+mn-ea"/>
                <a:cs typeface="Tahoma" pitchFamily="34" charset="0"/>
              </a:rPr>
              <a:t>Practice helps. Strategies and styles will differ according to personal choice and professional discipline. </a:t>
            </a:r>
          </a:p>
          <a:p>
            <a:pPr marL="640080" indent="-457200" algn="just" eaLnBrk="1" fontAlgn="auto" hangingPunct="1">
              <a:lnSpc>
                <a:spcPct val="150000"/>
              </a:lnSpc>
              <a:spcAft>
                <a:spcPts val="0"/>
              </a:spcAft>
              <a:buFont typeface="Wingdings 2"/>
              <a:buNone/>
              <a:defRPr/>
            </a:pPr>
            <a:endParaRPr lang="en-US" sz="2800" dirty="0" smtClean="0">
              <a:ea typeface="+mn-ea"/>
              <a:cs typeface="Tahoma" pitchFamily="34" charset="0"/>
            </a:endParaRPr>
          </a:p>
          <a:p>
            <a:pPr marL="640080" indent="-457200" algn="just" eaLnBrk="1" fontAlgn="auto" hangingPunct="1">
              <a:lnSpc>
                <a:spcPct val="150000"/>
              </a:lnSpc>
              <a:spcAft>
                <a:spcPts val="0"/>
              </a:spcAft>
              <a:buFont typeface="Wingdings 2"/>
              <a:buChar char=""/>
              <a:defRPr/>
            </a:pPr>
            <a:r>
              <a:rPr lang="en-US" sz="2800" dirty="0" smtClean="0">
                <a:ea typeface="+mn-ea"/>
                <a:cs typeface="Tahoma" pitchFamily="34" charset="0"/>
              </a:rPr>
              <a:t>Specify the field of the search even the author, Journal name, or certain topic.</a:t>
            </a:r>
          </a:p>
          <a:p>
            <a:pPr marL="365760" indent="-283464" eaLnBrk="1" fontAlgn="auto" hangingPunct="1">
              <a:lnSpc>
                <a:spcPct val="150000"/>
              </a:lnSpc>
              <a:spcAft>
                <a:spcPts val="0"/>
              </a:spcAft>
              <a:buFont typeface="Wingdings 2"/>
              <a:buChar char=""/>
              <a:defRPr/>
            </a:pPr>
            <a:endParaRPr lang="en-US" dirty="0">
              <a:ea typeface="+mn-ea"/>
            </a:endParaRPr>
          </a:p>
        </p:txBody>
      </p:sp>
      <p:sp>
        <p:nvSpPr>
          <p:cNvPr id="4"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Search Strategy Tips</a:t>
            </a:r>
          </a:p>
        </p:txBody>
      </p:sp>
      <p:sp>
        <p:nvSpPr>
          <p:cNvPr id="5" name="Footer Placeholder 4"/>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strip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Search Tips</a:t>
            </a:r>
          </a:p>
        </p:txBody>
      </p:sp>
      <p:sp>
        <p:nvSpPr>
          <p:cNvPr id="3" name="Content Placeholder 2"/>
          <p:cNvSpPr>
            <a:spLocks noGrp="1"/>
          </p:cNvSpPr>
          <p:nvPr>
            <p:ph idx="1"/>
          </p:nvPr>
        </p:nvSpPr>
        <p:spPr/>
        <p:txBody>
          <a:bodyPr>
            <a:normAutofit fontScale="85000" lnSpcReduction="20000"/>
          </a:bodyPr>
          <a:lstStyle/>
          <a:p>
            <a:pPr marL="457200" indent="-457200" algn="just" eaLnBrk="1" fontAlgn="auto" hangingPunct="1">
              <a:lnSpc>
                <a:spcPct val="150000"/>
              </a:lnSpc>
              <a:spcAft>
                <a:spcPts val="0"/>
              </a:spcAft>
              <a:buFont typeface="Wingdings 2"/>
              <a:buNone/>
              <a:defRPr/>
            </a:pPr>
            <a:r>
              <a:rPr lang="en-US" sz="2800" b="1" dirty="0" smtClean="0">
                <a:effectLst>
                  <a:outerShdw blurRad="38100" dist="38100" dir="2700000" algn="tl">
                    <a:srgbClr val="000000">
                      <a:alpha val="43137"/>
                    </a:srgbClr>
                  </a:outerShdw>
                </a:effectLst>
                <a:ea typeface="+mn-ea"/>
                <a:cs typeface="Tahoma" pitchFamily="34" charset="0"/>
              </a:rPr>
              <a:t>Truncation:</a:t>
            </a:r>
          </a:p>
          <a:p>
            <a:pPr marL="457200" indent="-457200" algn="just" eaLnBrk="1" fontAlgn="auto" hangingPunct="1">
              <a:lnSpc>
                <a:spcPct val="150000"/>
              </a:lnSpc>
              <a:spcAft>
                <a:spcPts val="0"/>
              </a:spcAft>
              <a:buFont typeface="Wingdings 2"/>
              <a:buChar char=""/>
              <a:defRPr/>
            </a:pPr>
            <a:r>
              <a:rPr lang="en-US" sz="2600" u="sng" dirty="0" smtClean="0">
                <a:ea typeface="+mn-ea"/>
                <a:cs typeface="Tahoma" pitchFamily="34" charset="0"/>
              </a:rPr>
              <a:t>Truncation</a:t>
            </a:r>
            <a:r>
              <a:rPr lang="en-US" sz="2600" dirty="0" smtClean="0">
                <a:ea typeface="+mn-ea"/>
                <a:cs typeface="Tahoma" pitchFamily="34" charset="0"/>
              </a:rPr>
              <a:t> can be used when you want to find all terms that begin with a given text string. </a:t>
            </a:r>
          </a:p>
          <a:p>
            <a:pPr marL="457200" indent="-457200" algn="just" eaLnBrk="1" fontAlgn="auto" hangingPunct="1">
              <a:lnSpc>
                <a:spcPct val="150000"/>
              </a:lnSpc>
              <a:spcAft>
                <a:spcPts val="0"/>
              </a:spcAft>
              <a:buFont typeface="Wingdings 2"/>
              <a:buChar char=""/>
              <a:defRPr/>
            </a:pPr>
            <a:r>
              <a:rPr lang="en-US" sz="2600" dirty="0" smtClean="0">
                <a:ea typeface="+mn-ea"/>
                <a:cs typeface="Tahoma" pitchFamily="34" charset="0"/>
              </a:rPr>
              <a:t>Truncation is represented by the asterisk </a:t>
            </a:r>
            <a:r>
              <a:rPr lang="en-US" sz="2600" u="sng" dirty="0" smtClean="0">
                <a:ea typeface="+mn-ea"/>
                <a:cs typeface="Tahoma" pitchFamily="34" charset="0"/>
              </a:rPr>
              <a:t>(*)</a:t>
            </a:r>
            <a:r>
              <a:rPr lang="en-US" sz="2600" dirty="0" smtClean="0">
                <a:ea typeface="+mn-ea"/>
                <a:cs typeface="Tahoma" pitchFamily="34" charset="0"/>
              </a:rPr>
              <a:t>, sometimes referred to as a "wildcard." </a:t>
            </a:r>
          </a:p>
          <a:p>
            <a:pPr marL="457200" indent="-457200" algn="just" eaLnBrk="1" fontAlgn="auto" hangingPunct="1">
              <a:lnSpc>
                <a:spcPct val="150000"/>
              </a:lnSpc>
              <a:spcAft>
                <a:spcPts val="0"/>
              </a:spcAft>
              <a:buFont typeface="Wingdings 2"/>
              <a:buChar char=""/>
              <a:defRPr/>
            </a:pPr>
            <a:r>
              <a:rPr lang="en-US" sz="2600" dirty="0" smtClean="0">
                <a:ea typeface="+mn-ea"/>
                <a:cs typeface="Tahoma" pitchFamily="34" charset="0"/>
              </a:rPr>
              <a:t>For</a:t>
            </a:r>
            <a:r>
              <a:rPr lang="en-US" sz="2600" dirty="0" smtClean="0">
                <a:ea typeface="+mn-ea"/>
              </a:rPr>
              <a:t> </a:t>
            </a:r>
            <a:r>
              <a:rPr lang="en-US" sz="2600" dirty="0" smtClean="0">
                <a:ea typeface="+mn-ea"/>
                <a:cs typeface="Tahoma" pitchFamily="34" charset="0"/>
              </a:rPr>
              <a:t>example, let's say you are trying to search all terms that have the root, mimic. </a:t>
            </a:r>
          </a:p>
          <a:p>
            <a:pPr marL="457200" indent="-457200" algn="just" eaLnBrk="1" fontAlgn="auto" hangingPunct="1">
              <a:lnSpc>
                <a:spcPct val="150000"/>
              </a:lnSpc>
              <a:spcAft>
                <a:spcPts val="0"/>
              </a:spcAft>
              <a:buFont typeface="Wingdings 2"/>
              <a:buChar char=""/>
              <a:defRPr/>
            </a:pPr>
            <a:r>
              <a:rPr lang="en-US" sz="2600" dirty="0" smtClean="0">
                <a:ea typeface="+mn-ea"/>
                <a:cs typeface="Tahoma" pitchFamily="34" charset="0"/>
              </a:rPr>
              <a:t>If you search </a:t>
            </a:r>
            <a:r>
              <a:rPr lang="en-US" sz="2600" u="sng" dirty="0" smtClean="0">
                <a:ea typeface="+mn-ea"/>
                <a:cs typeface="Tahoma" pitchFamily="34" charset="0"/>
              </a:rPr>
              <a:t>mimic*</a:t>
            </a:r>
            <a:r>
              <a:rPr lang="en-US" sz="2600" dirty="0" smtClean="0">
                <a:ea typeface="+mn-ea"/>
                <a:cs typeface="Tahoma" pitchFamily="34" charset="0"/>
              </a:rPr>
              <a:t> you will retrieve words such as mimic, mimics, </a:t>
            </a:r>
            <a:r>
              <a:rPr lang="en-US" sz="2600" dirty="0" err="1" smtClean="0">
                <a:ea typeface="+mn-ea"/>
                <a:cs typeface="Tahoma" pitchFamily="34" charset="0"/>
              </a:rPr>
              <a:t>mimicing</a:t>
            </a:r>
            <a:r>
              <a:rPr lang="en-US" sz="2600" dirty="0" smtClean="0">
                <a:ea typeface="+mn-ea"/>
                <a:cs typeface="Tahoma" pitchFamily="34" charset="0"/>
              </a:rPr>
              <a:t>, etc. </a:t>
            </a:r>
            <a:r>
              <a:rPr lang="en-US" sz="2600" dirty="0" err="1" smtClean="0">
                <a:ea typeface="+mn-ea"/>
                <a:cs typeface="Tahoma" pitchFamily="34" charset="0"/>
              </a:rPr>
              <a:t>PubMed</a:t>
            </a:r>
            <a:r>
              <a:rPr lang="en-US" sz="2600" dirty="0" smtClean="0">
                <a:ea typeface="+mn-ea"/>
                <a:cs typeface="Tahoma" pitchFamily="34" charset="0"/>
              </a:rPr>
              <a:t> has no single character truncation symbol.</a:t>
            </a:r>
            <a:endParaRPr lang="en-US" sz="2600" dirty="0">
              <a:ea typeface="+mn-ea"/>
            </a:endParaRP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Limitation Result</a:t>
            </a:r>
          </a:p>
        </p:txBody>
      </p:sp>
      <p:sp>
        <p:nvSpPr>
          <p:cNvPr id="3" name="Content Placeholder 2"/>
          <p:cNvSpPr>
            <a:spLocks noGrp="1"/>
          </p:cNvSpPr>
          <p:nvPr>
            <p:ph idx="1"/>
          </p:nvPr>
        </p:nvSpPr>
        <p:spPr>
          <a:xfrm>
            <a:off x="1219200" y="1447800"/>
            <a:ext cx="7772400" cy="4800600"/>
          </a:xfrm>
        </p:spPr>
        <p:txBody>
          <a:bodyPr>
            <a:normAutofit/>
          </a:bodyPr>
          <a:lstStyle/>
          <a:p>
            <a:pPr marL="342900" indent="-342900" eaLnBrk="1" fontAlgn="auto" hangingPunct="1">
              <a:lnSpc>
                <a:spcPct val="150000"/>
              </a:lnSpc>
              <a:spcAft>
                <a:spcPts val="0"/>
              </a:spcAft>
              <a:buFont typeface="Wingdings 2"/>
              <a:buNone/>
              <a:defRPr/>
            </a:pPr>
            <a:r>
              <a:rPr lang="en-US" sz="2800" b="1" dirty="0" smtClean="0">
                <a:effectLst>
                  <a:outerShdw blurRad="38100" dist="38100" dir="2700000" algn="tl">
                    <a:srgbClr val="000000">
                      <a:alpha val="43137"/>
                    </a:srgbClr>
                  </a:outerShdw>
                </a:effectLst>
                <a:ea typeface="+mn-ea"/>
                <a:cs typeface="Tahoma" pitchFamily="34" charset="0"/>
              </a:rPr>
              <a:t>To limit the search result you can use the following tools:</a:t>
            </a:r>
          </a:p>
          <a:p>
            <a:pPr marL="617220" lvl="1" indent="-342900" eaLnBrk="1" fontAlgn="auto" hangingPunct="1">
              <a:lnSpc>
                <a:spcPct val="150000"/>
              </a:lnSpc>
              <a:spcAft>
                <a:spcPts val="0"/>
              </a:spcAft>
              <a:buFont typeface="Verdana"/>
              <a:buChar char="◦"/>
              <a:defRPr/>
            </a:pPr>
            <a:r>
              <a:rPr lang="en-US" dirty="0" smtClean="0">
                <a:ea typeface="+mn-ea"/>
                <a:cs typeface="Tahoma" pitchFamily="34" charset="0"/>
              </a:rPr>
              <a:t>Boolean operators with combination words </a:t>
            </a:r>
          </a:p>
          <a:p>
            <a:pPr marL="617220" lvl="1" indent="-342900" eaLnBrk="1" fontAlgn="auto" hangingPunct="1">
              <a:lnSpc>
                <a:spcPct val="150000"/>
              </a:lnSpc>
              <a:spcAft>
                <a:spcPts val="0"/>
              </a:spcAft>
              <a:buFont typeface="Verdana"/>
              <a:buChar char="◦"/>
              <a:defRPr/>
            </a:pPr>
            <a:r>
              <a:rPr lang="en-US" dirty="0" smtClean="0">
                <a:ea typeface="+mn-ea"/>
                <a:cs typeface="Tahoma" pitchFamily="34" charset="0"/>
              </a:rPr>
              <a:t>Specify date</a:t>
            </a:r>
          </a:p>
          <a:p>
            <a:pPr marL="617220" lvl="1" indent="-342900" eaLnBrk="1" fontAlgn="auto" hangingPunct="1">
              <a:lnSpc>
                <a:spcPct val="150000"/>
              </a:lnSpc>
              <a:spcAft>
                <a:spcPts val="0"/>
              </a:spcAft>
              <a:buFont typeface="Verdana"/>
              <a:buChar char="◦"/>
              <a:defRPr/>
            </a:pPr>
            <a:r>
              <a:rPr lang="en-US" dirty="0" smtClean="0">
                <a:ea typeface="+mn-ea"/>
                <a:cs typeface="Tahoma" pitchFamily="34" charset="0"/>
              </a:rPr>
              <a:t>Specify the journal</a:t>
            </a:r>
          </a:p>
          <a:p>
            <a:pPr marL="617220" lvl="1" indent="-342900" eaLnBrk="1" fontAlgn="auto" hangingPunct="1">
              <a:lnSpc>
                <a:spcPct val="150000"/>
              </a:lnSpc>
              <a:spcAft>
                <a:spcPts val="0"/>
              </a:spcAft>
              <a:buFont typeface="Verdana"/>
              <a:buChar char="◦"/>
              <a:defRPr/>
            </a:pPr>
            <a:r>
              <a:rPr lang="en-US" dirty="0" smtClean="0">
                <a:ea typeface="+mn-ea"/>
                <a:cs typeface="Tahoma" pitchFamily="34" charset="0"/>
              </a:rPr>
              <a:t>Specify the author.</a:t>
            </a:r>
            <a:endParaRPr lang="en-US" dirty="0">
              <a:ea typeface="+mn-ea"/>
            </a:endParaRP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Introduction to Boolean Logic</a:t>
            </a:r>
          </a:p>
        </p:txBody>
      </p:sp>
      <p:sp>
        <p:nvSpPr>
          <p:cNvPr id="3" name="Content Placeholder 2"/>
          <p:cNvSpPr>
            <a:spLocks noGrp="1"/>
          </p:cNvSpPr>
          <p:nvPr>
            <p:ph idx="1"/>
          </p:nvPr>
        </p:nvSpPr>
        <p:spPr/>
        <p:txBody>
          <a:bodyPr>
            <a:normAutofit fontScale="92500" lnSpcReduction="10000"/>
          </a:bodyPr>
          <a:lstStyle/>
          <a:p>
            <a:pPr marL="365760" indent="-283464" algn="just" eaLnBrk="1" fontAlgn="auto" hangingPunct="1">
              <a:lnSpc>
                <a:spcPct val="150000"/>
              </a:lnSpc>
              <a:spcAft>
                <a:spcPts val="0"/>
              </a:spcAft>
              <a:buFont typeface="Wingdings 2"/>
              <a:buChar char=""/>
              <a:defRPr/>
            </a:pPr>
            <a:r>
              <a:rPr lang="en-US" b="1" dirty="0" smtClean="0">
                <a:effectLst>
                  <a:outerShdw blurRad="38100" dist="38100" dir="2700000" algn="tl">
                    <a:srgbClr val="C0C0C0"/>
                  </a:outerShdw>
                </a:effectLst>
                <a:ea typeface="+mn-ea"/>
                <a:cs typeface="Tahoma" pitchFamily="34" charset="0"/>
              </a:rPr>
              <a:t>Boolean</a:t>
            </a:r>
            <a:r>
              <a:rPr lang="en-US" dirty="0" smtClean="0">
                <a:ea typeface="+mn-ea"/>
                <a:cs typeface="Tahoma" pitchFamily="34" charset="0"/>
              </a:rPr>
              <a:t> </a:t>
            </a:r>
            <a:r>
              <a:rPr lang="en-US" b="1" dirty="0" smtClean="0">
                <a:effectLst>
                  <a:outerShdw blurRad="38100" dist="38100" dir="2700000" algn="tl">
                    <a:srgbClr val="C0C0C0"/>
                  </a:outerShdw>
                </a:effectLst>
                <a:ea typeface="+mn-ea"/>
                <a:cs typeface="Tahoma" pitchFamily="34" charset="0"/>
              </a:rPr>
              <a:t>logic</a:t>
            </a:r>
            <a:r>
              <a:rPr lang="en-US" dirty="0" smtClean="0">
                <a:ea typeface="+mn-ea"/>
                <a:cs typeface="Tahoma" pitchFamily="34" charset="0"/>
              </a:rPr>
              <a:t> symbolically represents relationships between entities. </a:t>
            </a:r>
          </a:p>
          <a:p>
            <a:pPr marL="365760" indent="-283464" algn="just" eaLnBrk="1" fontAlgn="auto" hangingPunct="1">
              <a:lnSpc>
                <a:spcPct val="150000"/>
              </a:lnSpc>
              <a:spcAft>
                <a:spcPts val="0"/>
              </a:spcAft>
              <a:buFont typeface="Wingdings 2"/>
              <a:buChar char=""/>
              <a:defRPr/>
            </a:pPr>
            <a:r>
              <a:rPr lang="en-US" dirty="0" smtClean="0">
                <a:ea typeface="+mn-ea"/>
                <a:cs typeface="Tahoma" pitchFamily="34" charset="0"/>
              </a:rPr>
              <a:t>Boolean operators allow you to combine terms (or text strings) in your search. </a:t>
            </a:r>
          </a:p>
          <a:p>
            <a:pPr marL="365760" indent="-283464" algn="just" eaLnBrk="1" fontAlgn="auto" hangingPunct="1">
              <a:lnSpc>
                <a:spcPct val="150000"/>
              </a:lnSpc>
              <a:spcAft>
                <a:spcPts val="0"/>
              </a:spcAft>
              <a:buFont typeface="Wingdings 2"/>
              <a:buChar char=""/>
              <a:defRPr/>
            </a:pPr>
            <a:r>
              <a:rPr lang="en-US" dirty="0" smtClean="0">
                <a:ea typeface="+mn-ea"/>
                <a:cs typeface="Tahoma" pitchFamily="34" charset="0"/>
              </a:rPr>
              <a:t>These operators can be used within individual fields, or as a tool to combine terms across more than one field.</a:t>
            </a:r>
          </a:p>
          <a:p>
            <a:pPr marL="365760" indent="-283464" algn="just" eaLnBrk="1" fontAlgn="auto" hangingPunct="1">
              <a:lnSpc>
                <a:spcPct val="150000"/>
              </a:lnSpc>
              <a:spcAft>
                <a:spcPts val="0"/>
              </a:spcAft>
              <a:buFont typeface="Wingdings 2"/>
              <a:buChar char=""/>
              <a:defRPr/>
            </a:pPr>
            <a:endParaRPr lang="en-US" dirty="0">
              <a:ea typeface="+mn-ea"/>
            </a:endParaRP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push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Boolean Operators</a:t>
            </a:r>
          </a:p>
        </p:txBody>
      </p:sp>
      <p:sp>
        <p:nvSpPr>
          <p:cNvPr id="74754" name="Content Placeholder 2"/>
          <p:cNvSpPr>
            <a:spLocks noGrp="1"/>
          </p:cNvSpPr>
          <p:nvPr>
            <p:ph idx="1"/>
          </p:nvPr>
        </p:nvSpPr>
        <p:spPr/>
        <p:txBody>
          <a:bodyPr/>
          <a:lstStyle/>
          <a:p>
            <a:pPr eaLnBrk="1" hangingPunct="1">
              <a:lnSpc>
                <a:spcPct val="150000"/>
              </a:lnSpc>
            </a:pPr>
            <a:r>
              <a:rPr lang="en-US" smtClean="0">
                <a:ea typeface="ＭＳ Ｐゴシック" pitchFamily="34" charset="-128"/>
              </a:rPr>
              <a:t>Boolean Operators:</a:t>
            </a:r>
          </a:p>
          <a:p>
            <a:pPr lvl="1" eaLnBrk="1" hangingPunct="1">
              <a:lnSpc>
                <a:spcPct val="150000"/>
              </a:lnSpc>
            </a:pPr>
            <a:r>
              <a:rPr lang="en-US" sz="3000" smtClean="0">
                <a:ea typeface="ＭＳ Ｐゴシック" pitchFamily="34" charset="-128"/>
              </a:rPr>
              <a:t>Boolean operators:</a:t>
            </a:r>
          </a:p>
          <a:p>
            <a:pPr lvl="2" eaLnBrk="1" hangingPunct="1">
              <a:lnSpc>
                <a:spcPct val="150000"/>
              </a:lnSpc>
            </a:pPr>
            <a:r>
              <a:rPr lang="en-US" sz="2800" smtClean="0">
                <a:ea typeface="ＭＳ Ｐゴシック" pitchFamily="34" charset="-128"/>
              </a:rPr>
              <a:t>And</a:t>
            </a:r>
          </a:p>
          <a:p>
            <a:pPr lvl="2" eaLnBrk="1" hangingPunct="1">
              <a:lnSpc>
                <a:spcPct val="150000"/>
              </a:lnSpc>
            </a:pPr>
            <a:r>
              <a:rPr lang="en-US" sz="2800" smtClean="0">
                <a:ea typeface="ＭＳ Ｐゴシック" pitchFamily="34" charset="-128"/>
              </a:rPr>
              <a:t>Or</a:t>
            </a:r>
          </a:p>
          <a:p>
            <a:pPr lvl="2" eaLnBrk="1" hangingPunct="1">
              <a:lnSpc>
                <a:spcPct val="150000"/>
              </a:lnSpc>
            </a:pPr>
            <a:r>
              <a:rPr lang="en-US" sz="2800" smtClean="0">
                <a:ea typeface="ＭＳ Ｐゴシック" pitchFamily="34" charset="-128"/>
              </a:rPr>
              <a:t>Not</a:t>
            </a:r>
          </a:p>
          <a:p>
            <a:pPr eaLnBrk="1" hangingPunct="1">
              <a:lnSpc>
                <a:spcPct val="150000"/>
              </a:lnSpc>
            </a:pPr>
            <a:r>
              <a:rPr lang="en-US" sz="3600" smtClean="0">
                <a:ea typeface="ＭＳ Ｐゴシック" pitchFamily="34" charset="-128"/>
              </a:rPr>
              <a:t>Lets see their functions</a:t>
            </a:r>
          </a:p>
          <a:p>
            <a:pPr eaLnBrk="1" hangingPunct="1">
              <a:lnSpc>
                <a:spcPct val="150000"/>
              </a:lnSpc>
            </a:pPr>
            <a:endParaRPr lang="en-US" smtClean="0">
              <a:ea typeface="ＭＳ Ｐゴシック" pitchFamily="34" charset="-128"/>
            </a:endParaRP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eaLnBrk="1" hangingPunct="1">
              <a:lnSpc>
                <a:spcPct val="130000"/>
              </a:lnSpc>
            </a:pPr>
            <a:r>
              <a:rPr lang="en-US" sz="2200" b="1" smtClean="0">
                <a:effectLst>
                  <a:outerShdw blurRad="38100" dist="38100" dir="2700000" algn="tl">
                    <a:srgbClr val="FFFFFF"/>
                  </a:outerShdw>
                </a:effectLst>
                <a:ea typeface="ＭＳ Ｐゴシック" pitchFamily="34" charset="-128"/>
              </a:rPr>
              <a:t>AND</a:t>
            </a:r>
            <a:br>
              <a:rPr lang="en-US" sz="2200" b="1" smtClean="0">
                <a:effectLst>
                  <a:outerShdw blurRad="38100" dist="38100" dir="2700000" algn="tl">
                    <a:srgbClr val="FFFFFF"/>
                  </a:outerShdw>
                </a:effectLst>
                <a:ea typeface="ＭＳ Ｐゴシック" pitchFamily="34" charset="-128"/>
              </a:rPr>
            </a:br>
            <a:r>
              <a:rPr lang="en-US" sz="2200" smtClean="0">
                <a:ea typeface="ＭＳ Ｐゴシック" pitchFamily="34" charset="-128"/>
              </a:rPr>
              <a:t>The default operator is and -- if an operator is not specified by the user, and will automatically be used by the system. Records retrieved must contain all search terms surrounding the and operator. </a:t>
            </a:r>
          </a:p>
          <a:p>
            <a:pPr lvl="1" eaLnBrk="1" hangingPunct="1">
              <a:lnSpc>
                <a:spcPct val="130000"/>
              </a:lnSpc>
            </a:pPr>
            <a:r>
              <a:rPr lang="en-US" sz="2200" smtClean="0">
                <a:ea typeface="ＭＳ Ｐゴシック" pitchFamily="34" charset="-128"/>
              </a:rPr>
              <a:t>Example: typing: Pediatric AIDS treatment -- searches for records containing </a:t>
            </a:r>
            <a:r>
              <a:rPr lang="ja-JP" altLang="en-US" sz="2200" smtClean="0">
                <a:ea typeface="ＭＳ Ｐゴシック" pitchFamily="34" charset="-128"/>
              </a:rPr>
              <a:t>“</a:t>
            </a:r>
            <a:r>
              <a:rPr lang="en-US" altLang="ja-JP" sz="2200" smtClean="0">
                <a:ea typeface="ＭＳ Ｐゴシック" pitchFamily="34" charset="-128"/>
              </a:rPr>
              <a:t>Pediatric" and "AIDS" and "treatment" (i.e. all the terms must be present). </a:t>
            </a:r>
          </a:p>
          <a:p>
            <a:pPr lvl="1" eaLnBrk="1" hangingPunct="1">
              <a:lnSpc>
                <a:spcPct val="130000"/>
              </a:lnSpc>
            </a:pPr>
            <a:r>
              <a:rPr lang="en-US" sz="2200" smtClean="0">
                <a:ea typeface="ＭＳ Ｐゴシック" pitchFamily="34" charset="-128"/>
              </a:rPr>
              <a:t>Example: typing pediatric and AIDS and treatment -- is the same search as above. </a:t>
            </a:r>
          </a:p>
          <a:p>
            <a:pPr eaLnBrk="1" hangingPunct="1">
              <a:lnSpc>
                <a:spcPct val="130000"/>
              </a:lnSpc>
            </a:pPr>
            <a:endParaRPr lang="en-US" sz="2200" smtClean="0">
              <a:ea typeface="ＭＳ Ｐゴシック" pitchFamily="34" charset="-128"/>
            </a:endParaRPr>
          </a:p>
        </p:txBody>
      </p:sp>
      <p:sp>
        <p:nvSpPr>
          <p:cNvPr id="4"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Boolean Operators</a:t>
            </a:r>
          </a:p>
        </p:txBody>
      </p:sp>
      <p:sp>
        <p:nvSpPr>
          <p:cNvPr id="5" name="Footer Placeholder 4"/>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plus/>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365760" indent="-283464" eaLnBrk="1" fontAlgn="auto" hangingPunct="1">
              <a:lnSpc>
                <a:spcPct val="150000"/>
              </a:lnSpc>
              <a:spcAft>
                <a:spcPts val="0"/>
              </a:spcAft>
              <a:buFont typeface="Wingdings 2"/>
              <a:buNone/>
              <a:defRPr/>
            </a:pPr>
            <a:r>
              <a:rPr lang="en-US" sz="2600" b="1" dirty="0" smtClean="0">
                <a:effectLst>
                  <a:outerShdw blurRad="38100" dist="38100" dir="2700000" algn="tl">
                    <a:srgbClr val="C0C0C0"/>
                  </a:outerShdw>
                </a:effectLst>
                <a:ea typeface="+mn-ea"/>
                <a:cs typeface="Tahoma" pitchFamily="34" charset="0"/>
              </a:rPr>
              <a:t>OR</a:t>
            </a:r>
            <a:endParaRPr lang="en-US" sz="2600" dirty="0" smtClean="0">
              <a:ea typeface="+mn-ea"/>
              <a:cs typeface="Tahoma" pitchFamily="34" charset="0"/>
            </a:endParaRPr>
          </a:p>
          <a:p>
            <a:pPr marL="365760" indent="-283464" eaLnBrk="1" fontAlgn="auto" hangingPunct="1">
              <a:lnSpc>
                <a:spcPct val="150000"/>
              </a:lnSpc>
              <a:spcAft>
                <a:spcPts val="0"/>
              </a:spcAft>
              <a:buFont typeface="Wingdings 2"/>
              <a:buChar char=""/>
              <a:defRPr/>
            </a:pPr>
            <a:r>
              <a:rPr lang="en-US" sz="2600" dirty="0" smtClean="0">
                <a:ea typeface="+mn-ea"/>
                <a:cs typeface="Tahoma" pitchFamily="34" charset="0"/>
              </a:rPr>
              <a:t>Use the OR operator to retrieve documents that contain at least one of the specified search terms.</a:t>
            </a:r>
          </a:p>
          <a:p>
            <a:pPr marL="365760" indent="-283464" algn="just" eaLnBrk="1" fontAlgn="auto" hangingPunct="1">
              <a:lnSpc>
                <a:spcPct val="150000"/>
              </a:lnSpc>
              <a:spcAft>
                <a:spcPts val="0"/>
              </a:spcAft>
              <a:buFont typeface="Wingdings 2"/>
              <a:buChar char=""/>
              <a:defRPr/>
            </a:pPr>
            <a:r>
              <a:rPr lang="en-US" sz="2600" dirty="0" smtClean="0">
                <a:ea typeface="+mn-ea"/>
                <a:cs typeface="Tahoma" pitchFamily="34" charset="0"/>
              </a:rPr>
              <a:t>Use OR when you want to pull together articles on similar subjects. The or operator tells the system to search for records that contain either of</a:t>
            </a:r>
            <a:r>
              <a:rPr lang="en-US" sz="2600" dirty="0" smtClean="0">
                <a:ea typeface="+mn-ea"/>
              </a:rPr>
              <a:t> </a:t>
            </a:r>
            <a:r>
              <a:rPr lang="en-US" sz="2600" dirty="0" smtClean="0">
                <a:ea typeface="+mn-ea"/>
                <a:cs typeface="Tahoma" pitchFamily="34" charset="0"/>
              </a:rPr>
              <a:t>the search terms entered into the field (or to combine the fields on either side of it </a:t>
            </a:r>
          </a:p>
          <a:p>
            <a:pPr marL="640080" lvl="1" indent="-237744" algn="just" eaLnBrk="1" fontAlgn="auto" hangingPunct="1">
              <a:lnSpc>
                <a:spcPct val="150000"/>
              </a:lnSpc>
              <a:spcAft>
                <a:spcPts val="0"/>
              </a:spcAft>
              <a:buFont typeface="Verdana"/>
              <a:buChar char="◦"/>
              <a:defRPr/>
            </a:pPr>
            <a:r>
              <a:rPr lang="en-US" sz="2600" dirty="0" smtClean="0">
                <a:ea typeface="+mn-ea"/>
                <a:cs typeface="Tahoma" pitchFamily="34" charset="0"/>
              </a:rPr>
              <a:t>Example: cancer or oncology -- searches for records containing either "cancer" or "oncology." </a:t>
            </a:r>
          </a:p>
          <a:p>
            <a:pPr marL="365760" indent="-283464" eaLnBrk="1" fontAlgn="auto" hangingPunct="1">
              <a:spcAft>
                <a:spcPts val="0"/>
              </a:spcAft>
              <a:buFont typeface="Wingdings 2"/>
              <a:buChar char=""/>
              <a:defRPr/>
            </a:pPr>
            <a:endParaRPr lang="en-US" dirty="0">
              <a:ea typeface="+mn-ea"/>
            </a:endParaRPr>
          </a:p>
        </p:txBody>
      </p:sp>
      <p:sp>
        <p:nvSpPr>
          <p:cNvPr id="4"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Boolean Operators</a:t>
            </a:r>
          </a:p>
        </p:txBody>
      </p:sp>
      <p:sp>
        <p:nvSpPr>
          <p:cNvPr id="5" name="Footer Placeholder 4"/>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check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eaLnBrk="1" fontAlgn="auto" hangingPunct="1">
              <a:lnSpc>
                <a:spcPct val="150000"/>
              </a:lnSpc>
              <a:spcAft>
                <a:spcPts val="0"/>
              </a:spcAft>
              <a:buFont typeface="Wingdings 2"/>
              <a:buNone/>
              <a:defRPr/>
            </a:pPr>
            <a:r>
              <a:rPr lang="en-US" sz="2600" b="1" dirty="0" smtClean="0">
                <a:effectLst>
                  <a:outerShdw blurRad="38100" dist="38100" dir="2700000" algn="tl">
                    <a:srgbClr val="C0C0C0"/>
                  </a:outerShdw>
                </a:effectLst>
                <a:ea typeface="+mn-ea"/>
                <a:cs typeface="Tahoma" pitchFamily="34" charset="0"/>
              </a:rPr>
              <a:t>NOT</a:t>
            </a:r>
          </a:p>
          <a:p>
            <a:pPr marL="365760" indent="-283464" eaLnBrk="1" fontAlgn="auto" hangingPunct="1">
              <a:lnSpc>
                <a:spcPct val="150000"/>
              </a:lnSpc>
              <a:spcAft>
                <a:spcPts val="0"/>
              </a:spcAft>
              <a:buFont typeface="Wingdings 2"/>
              <a:buChar char=""/>
              <a:defRPr/>
            </a:pPr>
            <a:r>
              <a:rPr lang="en-US" sz="2600" dirty="0" smtClean="0">
                <a:ea typeface="+mn-ea"/>
                <a:cs typeface="Tahoma" pitchFamily="34" charset="0"/>
              </a:rPr>
              <a:t>Use the NOT operator to exclude the retrieval of terms from your search. </a:t>
            </a:r>
          </a:p>
          <a:p>
            <a:pPr marL="365760" indent="-283464" algn="just" eaLnBrk="1" fontAlgn="auto" hangingPunct="1">
              <a:lnSpc>
                <a:spcPct val="150000"/>
              </a:lnSpc>
              <a:spcAft>
                <a:spcPts val="0"/>
              </a:spcAft>
              <a:buFont typeface="Wingdings 2"/>
              <a:buChar char=""/>
              <a:defRPr/>
            </a:pPr>
            <a:r>
              <a:rPr lang="en-US" sz="2600" dirty="0" smtClean="0">
                <a:ea typeface="+mn-ea"/>
                <a:cs typeface="Tahoma" pitchFamily="34" charset="0"/>
              </a:rPr>
              <a:t>The not operator tells the system to eliminate any records from the search that contain a given term. </a:t>
            </a:r>
          </a:p>
          <a:p>
            <a:pPr marL="640080" lvl="1" indent="-237744" algn="just" eaLnBrk="1" fontAlgn="auto" hangingPunct="1">
              <a:lnSpc>
                <a:spcPct val="150000"/>
              </a:lnSpc>
              <a:spcAft>
                <a:spcPts val="0"/>
              </a:spcAft>
              <a:buFont typeface="Verdana"/>
              <a:buChar char="◦"/>
              <a:defRPr/>
            </a:pPr>
            <a:r>
              <a:rPr lang="en-US" sz="2600" dirty="0" smtClean="0">
                <a:ea typeface="+mn-ea"/>
                <a:cs typeface="Tahoma" pitchFamily="34" charset="0"/>
              </a:rPr>
              <a:t>Example: pediatric not AIDS -- searches for records which contain "pediatric" but not "AIDS." </a:t>
            </a:r>
          </a:p>
          <a:p>
            <a:pPr marL="365760" indent="-283464" algn="just" eaLnBrk="1" fontAlgn="auto" hangingPunct="1">
              <a:lnSpc>
                <a:spcPct val="150000"/>
              </a:lnSpc>
              <a:spcAft>
                <a:spcPts val="0"/>
              </a:spcAft>
              <a:buFont typeface="Wingdings 2"/>
              <a:buChar char=""/>
              <a:defRPr/>
            </a:pPr>
            <a:endParaRPr lang="en-US" sz="2600" dirty="0">
              <a:ea typeface="+mn-ea"/>
            </a:endParaRPr>
          </a:p>
        </p:txBody>
      </p:sp>
      <p:sp>
        <p:nvSpPr>
          <p:cNvPr id="4"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Boolean Operators</a:t>
            </a:r>
          </a:p>
        </p:txBody>
      </p:sp>
      <p:sp>
        <p:nvSpPr>
          <p:cNvPr id="5" name="Footer Placeholder 4"/>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blinds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Precedence</a:t>
            </a:r>
          </a:p>
        </p:txBody>
      </p:sp>
      <p:sp>
        <p:nvSpPr>
          <p:cNvPr id="82946" name="Content Placeholder 2"/>
          <p:cNvSpPr>
            <a:spLocks noGrp="1"/>
          </p:cNvSpPr>
          <p:nvPr>
            <p:ph idx="1"/>
          </p:nvPr>
        </p:nvSpPr>
        <p:spPr>
          <a:xfrm>
            <a:off x="1435100" y="1447800"/>
            <a:ext cx="7499350" cy="5181600"/>
          </a:xfrm>
        </p:spPr>
        <p:txBody>
          <a:bodyPr/>
          <a:lstStyle/>
          <a:p>
            <a:pPr algn="just" eaLnBrk="1" hangingPunct="1">
              <a:lnSpc>
                <a:spcPct val="150000"/>
              </a:lnSpc>
            </a:pPr>
            <a:r>
              <a:rPr lang="en-US" sz="2200" smtClean="0">
                <a:ea typeface="ＭＳ Ｐゴシック" pitchFamily="34" charset="-128"/>
              </a:rPr>
              <a:t>You can tell the search engine to execute search commands in a particular order by using parentheses. </a:t>
            </a:r>
          </a:p>
          <a:p>
            <a:pPr algn="just" eaLnBrk="1" hangingPunct="1">
              <a:lnSpc>
                <a:spcPct val="150000"/>
              </a:lnSpc>
            </a:pPr>
            <a:r>
              <a:rPr lang="en-US" sz="2200" smtClean="0">
                <a:ea typeface="ＭＳ Ｐゴシック" pitchFamily="34" charset="-128"/>
              </a:rPr>
              <a:t>This works like the rules for math problems. For example, in the equation (4+3) x 2, you first add 4 and 3 to get 7, and then multiply 7 by 2. </a:t>
            </a:r>
          </a:p>
          <a:p>
            <a:pPr lvl="1" algn="just" eaLnBrk="1" hangingPunct="1">
              <a:lnSpc>
                <a:spcPct val="150000"/>
              </a:lnSpc>
            </a:pPr>
            <a:r>
              <a:rPr lang="en-US" sz="2200" smtClean="0">
                <a:ea typeface="ＭＳ Ｐゴシック" pitchFamily="34" charset="-128"/>
              </a:rPr>
              <a:t>Example: ((AIDS or HIV) and Microbiology) not Tropical -- will search for records with either </a:t>
            </a:r>
            <a:r>
              <a:rPr lang="en-US" altLang="en-US" sz="2200" smtClean="0">
                <a:ea typeface="ＭＳ Ｐゴシック" pitchFamily="34" charset="-128"/>
              </a:rPr>
              <a:t>“</a:t>
            </a:r>
            <a:r>
              <a:rPr lang="en-US" sz="2200" smtClean="0">
                <a:ea typeface="ＭＳ Ｐゴシック" pitchFamily="34" charset="-128"/>
              </a:rPr>
              <a:t>AIDS" or </a:t>
            </a:r>
            <a:r>
              <a:rPr lang="en-US" altLang="en-US" sz="2200" smtClean="0">
                <a:ea typeface="ＭＳ Ｐゴシック" pitchFamily="34" charset="-128"/>
              </a:rPr>
              <a:t>“</a:t>
            </a:r>
            <a:r>
              <a:rPr lang="en-US" sz="2200" smtClean="0">
                <a:ea typeface="ＭＳ Ｐゴシック" pitchFamily="34" charset="-128"/>
              </a:rPr>
              <a:t>HIV" and containing the term </a:t>
            </a:r>
            <a:r>
              <a:rPr lang="en-US" altLang="en-US" sz="2200" smtClean="0">
                <a:ea typeface="ＭＳ Ｐゴシック" pitchFamily="34" charset="-128"/>
              </a:rPr>
              <a:t>“</a:t>
            </a:r>
            <a:r>
              <a:rPr lang="en-US" sz="2200" smtClean="0">
                <a:ea typeface="ＭＳ Ｐゴシック" pitchFamily="34" charset="-128"/>
              </a:rPr>
              <a:t>Microbiology," and then will limit this set of records to those that do not contain the term </a:t>
            </a:r>
            <a:r>
              <a:rPr lang="en-US" altLang="en-US" sz="2200" smtClean="0">
                <a:ea typeface="ＭＳ Ｐゴシック" pitchFamily="34" charset="-128"/>
              </a:rPr>
              <a:t>“</a:t>
            </a:r>
            <a:r>
              <a:rPr lang="en-US" sz="2200" smtClean="0">
                <a:ea typeface="ＭＳ Ｐゴシック" pitchFamily="34" charset="-128"/>
              </a:rPr>
              <a:t>Tropical." </a:t>
            </a:r>
          </a:p>
          <a:p>
            <a:pPr algn="just" eaLnBrk="1" hangingPunct="1">
              <a:lnSpc>
                <a:spcPct val="150000"/>
              </a:lnSpc>
            </a:pPr>
            <a:endParaRPr lang="en-US" sz="2200" smtClean="0">
              <a:ea typeface="ＭＳ Ｐゴシック" pitchFamily="34" charset="-128"/>
            </a:endParaRP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Name Searching</a:t>
            </a:r>
          </a:p>
        </p:txBody>
      </p:sp>
      <p:sp>
        <p:nvSpPr>
          <p:cNvPr id="3" name="Content Placeholder 2"/>
          <p:cNvSpPr>
            <a:spLocks noGrp="1"/>
          </p:cNvSpPr>
          <p:nvPr>
            <p:ph idx="1"/>
          </p:nvPr>
        </p:nvSpPr>
        <p:spPr>
          <a:xfrm>
            <a:off x="1143000" y="1447800"/>
            <a:ext cx="7791450" cy="4800600"/>
          </a:xfrm>
        </p:spPr>
        <p:txBody>
          <a:bodyPr>
            <a:noAutofit/>
          </a:bodyPr>
          <a:lstStyle/>
          <a:p>
            <a:pPr marL="539496" indent="-457200" eaLnBrk="1" fontAlgn="auto" hangingPunct="1">
              <a:spcAft>
                <a:spcPts val="0"/>
              </a:spcAft>
              <a:buSzPct val="100000"/>
              <a:buFont typeface="Wingdings 2"/>
              <a:buNone/>
              <a:defRPr/>
            </a:pPr>
            <a:r>
              <a:rPr lang="en-US" sz="2200" b="1" dirty="0" smtClean="0">
                <a:ea typeface="+mn-ea"/>
                <a:cs typeface="Tahoma" pitchFamily="34" charset="0"/>
              </a:rPr>
              <a:t>The methods by which to search on author names are as follows: </a:t>
            </a:r>
          </a:p>
          <a:p>
            <a:pPr marL="539496" indent="-457200" eaLnBrk="1" fontAlgn="auto" hangingPunct="1">
              <a:spcAft>
                <a:spcPts val="0"/>
              </a:spcAft>
              <a:buSzPct val="100000"/>
              <a:buFont typeface="Arial" pitchFamily="34" charset="0"/>
              <a:buChar char="•"/>
              <a:defRPr/>
            </a:pPr>
            <a:r>
              <a:rPr lang="en-US" sz="2200" dirty="0" smtClean="0">
                <a:ea typeface="+mn-ea"/>
                <a:cs typeface="Tahoma" pitchFamily="34" charset="0"/>
              </a:rPr>
              <a:t>Using only a last name: </a:t>
            </a:r>
          </a:p>
          <a:p>
            <a:pPr marL="813816" lvl="1" indent="-457200" eaLnBrk="1" fontAlgn="auto" hangingPunct="1">
              <a:spcAft>
                <a:spcPts val="0"/>
              </a:spcAft>
              <a:buFont typeface="Arial" pitchFamily="34" charset="0"/>
              <a:buChar char="•"/>
              <a:defRPr/>
            </a:pPr>
            <a:r>
              <a:rPr lang="en-US" sz="2200" dirty="0" smtClean="0">
                <a:ea typeface="+mn-ea"/>
                <a:cs typeface="Tahoma" pitchFamily="34" charset="0"/>
              </a:rPr>
              <a:t>Example: </a:t>
            </a:r>
            <a:r>
              <a:rPr lang="en-US" sz="2200" dirty="0" err="1" smtClean="0">
                <a:ea typeface="+mn-ea"/>
                <a:cs typeface="Tahoma" pitchFamily="34" charset="0"/>
              </a:rPr>
              <a:t>ruiz</a:t>
            </a:r>
            <a:r>
              <a:rPr lang="en-US" sz="2200" dirty="0" smtClean="0">
                <a:ea typeface="+mn-ea"/>
                <a:cs typeface="Tahoma" pitchFamily="34" charset="0"/>
              </a:rPr>
              <a:t> -- searches for all records by "</a:t>
            </a:r>
            <a:r>
              <a:rPr lang="en-US" sz="2200" dirty="0" err="1" smtClean="0">
                <a:ea typeface="+mn-ea"/>
                <a:cs typeface="Tahoma" pitchFamily="34" charset="0"/>
              </a:rPr>
              <a:t>ruiz</a:t>
            </a:r>
            <a:r>
              <a:rPr lang="en-US" sz="2200" dirty="0" smtClean="0">
                <a:ea typeface="+mn-ea"/>
                <a:cs typeface="Tahoma" pitchFamily="34" charset="0"/>
              </a:rPr>
              <a:t>" with any first name.</a:t>
            </a:r>
          </a:p>
          <a:p>
            <a:pPr marL="868680" lvl="1" indent="-457200" eaLnBrk="1" fontAlgn="auto" hangingPunct="1">
              <a:spcAft>
                <a:spcPts val="0"/>
              </a:spcAft>
              <a:buFont typeface="Arial" pitchFamily="34" charset="0"/>
              <a:buChar char="•"/>
              <a:defRPr/>
            </a:pPr>
            <a:r>
              <a:rPr lang="en-US" sz="2200" dirty="0" smtClean="0">
                <a:ea typeface="+mn-ea"/>
                <a:cs typeface="Tahoma" pitchFamily="34" charset="0"/>
              </a:rPr>
              <a:t>When a first name or initial is available, also use the Initial(s) field. </a:t>
            </a:r>
          </a:p>
          <a:p>
            <a:pPr marL="868680" lvl="1" indent="-457200" eaLnBrk="1" fontAlgn="auto" hangingPunct="1">
              <a:spcAft>
                <a:spcPts val="0"/>
              </a:spcAft>
              <a:buFont typeface="Arial" pitchFamily="34" charset="0"/>
              <a:buChar char="•"/>
              <a:defRPr/>
            </a:pPr>
            <a:r>
              <a:rPr lang="en-US" sz="2200" dirty="0" smtClean="0">
                <a:ea typeface="+mn-ea"/>
                <a:cs typeface="Tahoma" pitchFamily="34" charset="0"/>
              </a:rPr>
              <a:t>Example: typing </a:t>
            </a:r>
            <a:r>
              <a:rPr lang="en-US" sz="2200" dirty="0" err="1" smtClean="0">
                <a:ea typeface="+mn-ea"/>
                <a:cs typeface="Tahoma" pitchFamily="34" charset="0"/>
              </a:rPr>
              <a:t>ruiz</a:t>
            </a:r>
            <a:r>
              <a:rPr lang="en-US" sz="2200" dirty="0" smtClean="0">
                <a:ea typeface="+mn-ea"/>
                <a:cs typeface="Tahoma" pitchFamily="34" charset="0"/>
              </a:rPr>
              <a:t> in the Last Name box and m in the Initial(s) box -- searches for all records by "Ruiz" with a first name beginning with m.</a:t>
            </a:r>
          </a:p>
          <a:p>
            <a:pPr marL="868680" lvl="1" indent="-457200" eaLnBrk="1" fontAlgn="auto" hangingPunct="1">
              <a:spcAft>
                <a:spcPts val="0"/>
              </a:spcAft>
              <a:buFont typeface="Verdana"/>
              <a:buNone/>
              <a:defRPr/>
            </a:pPr>
            <a:endParaRPr lang="en-US" sz="2200" dirty="0" smtClean="0">
              <a:ea typeface="+mn-ea"/>
              <a:cs typeface="Tahoma" pitchFamily="34" charset="0"/>
            </a:endParaRPr>
          </a:p>
          <a:p>
            <a:pPr marL="539496" indent="-457200" eaLnBrk="1" fontAlgn="auto" hangingPunct="1">
              <a:spcAft>
                <a:spcPts val="0"/>
              </a:spcAft>
              <a:buSzPct val="100000"/>
              <a:buFont typeface="Arial" pitchFamily="34" charset="0"/>
              <a:buChar char="•"/>
              <a:defRPr/>
            </a:pPr>
            <a:r>
              <a:rPr lang="en-US" sz="2200" dirty="0" smtClean="0">
                <a:ea typeface="+mn-ea"/>
                <a:cs typeface="Tahoma" pitchFamily="34" charset="0"/>
              </a:rPr>
              <a:t>Multiple authors names can be searched (using the Advanced Search option only) in the following ways: </a:t>
            </a: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Literature Search</a:t>
            </a:r>
          </a:p>
        </p:txBody>
      </p:sp>
      <p:sp>
        <p:nvSpPr>
          <p:cNvPr id="31746" name="Content Placeholder 2"/>
          <p:cNvSpPr>
            <a:spLocks noGrp="1"/>
          </p:cNvSpPr>
          <p:nvPr>
            <p:ph idx="1"/>
          </p:nvPr>
        </p:nvSpPr>
        <p:spPr>
          <a:xfrm>
            <a:off x="1435100" y="1447800"/>
            <a:ext cx="7499350" cy="3962400"/>
          </a:xfrm>
        </p:spPr>
        <p:txBody>
          <a:bodyPr/>
          <a:lstStyle/>
          <a:p>
            <a:pPr eaLnBrk="1" hangingPunct="1">
              <a:lnSpc>
                <a:spcPct val="150000"/>
              </a:lnSpc>
            </a:pPr>
            <a:r>
              <a:rPr lang="en-US" smtClean="0">
                <a:ea typeface="ＭＳ Ｐゴシック" pitchFamily="34" charset="-128"/>
              </a:rPr>
              <a:t>Objectives</a:t>
            </a:r>
          </a:p>
          <a:p>
            <a:pPr lvl="1" eaLnBrk="1" hangingPunct="1">
              <a:lnSpc>
                <a:spcPct val="150000"/>
              </a:lnSpc>
            </a:pPr>
            <a:r>
              <a:rPr lang="en-US" smtClean="0">
                <a:ea typeface="ＭＳ Ｐゴシック" pitchFamily="34" charset="-128"/>
              </a:rPr>
              <a:t>What has been published in the area?</a:t>
            </a:r>
          </a:p>
          <a:p>
            <a:pPr lvl="1" eaLnBrk="1" hangingPunct="1">
              <a:lnSpc>
                <a:spcPct val="150000"/>
              </a:lnSpc>
            </a:pPr>
            <a:r>
              <a:rPr lang="en-US" smtClean="0">
                <a:ea typeface="ＭＳ Ｐゴシック" pitchFamily="34" charset="-128"/>
              </a:rPr>
              <a:t>Is my question novel?</a:t>
            </a:r>
          </a:p>
          <a:p>
            <a:pPr lvl="1" eaLnBrk="1" hangingPunct="1">
              <a:lnSpc>
                <a:spcPct val="150000"/>
              </a:lnSpc>
            </a:pPr>
            <a:r>
              <a:rPr lang="en-US" smtClean="0">
                <a:ea typeface="ＭＳ Ｐゴシック" pitchFamily="34" charset="-128"/>
              </a:rPr>
              <a:t>How have similar questions been addressed?</a:t>
            </a: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1219200"/>
            <a:ext cx="7499350" cy="1828800"/>
          </a:xfrm>
        </p:spPr>
        <p:txBody>
          <a:bodyPr>
            <a:normAutofit/>
          </a:bodyPr>
          <a:lstStyle/>
          <a:p>
            <a:pPr marL="365760" indent="-283464" algn="just" eaLnBrk="1" fontAlgn="auto" hangingPunct="1">
              <a:spcAft>
                <a:spcPts val="0"/>
              </a:spcAft>
              <a:buFont typeface="Wingdings 2"/>
              <a:buChar char=""/>
              <a:defRPr/>
            </a:pPr>
            <a:r>
              <a:rPr lang="en-US" sz="2200" b="1" dirty="0" smtClean="0">
                <a:ea typeface="+mn-ea"/>
                <a:cs typeface="Tahoma" pitchFamily="34" charset="0"/>
              </a:rPr>
              <a:t>A </a:t>
            </a:r>
            <a:r>
              <a:rPr lang="en-US" sz="2200" b="1" dirty="0" smtClean="0">
                <a:effectLst>
                  <a:outerShdw blurRad="38100" dist="38100" dir="2700000" algn="tl">
                    <a:srgbClr val="C0C0C0"/>
                  </a:outerShdw>
                </a:effectLst>
                <a:ea typeface="+mn-ea"/>
                <a:cs typeface="Tahoma" pitchFamily="34" charset="0"/>
              </a:rPr>
              <a:t>word of caution about NO</a:t>
            </a:r>
            <a:r>
              <a:rPr lang="en-US" sz="2200" dirty="0" smtClean="0">
                <a:effectLst>
                  <a:outerShdw blurRad="38100" dist="38100" dir="2700000" algn="tl">
                    <a:srgbClr val="C0C0C0"/>
                  </a:outerShdw>
                </a:effectLst>
                <a:ea typeface="+mn-ea"/>
                <a:cs typeface="Tahoma" pitchFamily="34" charset="0"/>
              </a:rPr>
              <a:t>T</a:t>
            </a:r>
            <a:r>
              <a:rPr lang="en-US" sz="2200" dirty="0" smtClean="0">
                <a:ea typeface="+mn-ea"/>
                <a:cs typeface="Tahoma" pitchFamily="34" charset="0"/>
              </a:rPr>
              <a:t>:</a:t>
            </a:r>
            <a:r>
              <a:rPr lang="en-US" sz="2200" dirty="0" smtClean="0">
                <a:ea typeface="+mn-ea"/>
              </a:rPr>
              <a:t> </a:t>
            </a:r>
            <a:r>
              <a:rPr lang="en-US" sz="2200" dirty="0" smtClean="0">
                <a:ea typeface="+mn-ea"/>
                <a:cs typeface="Tahoma" pitchFamily="34" charset="0"/>
              </a:rPr>
              <a:t>Be careful when using this operator as you may eliminate relevant articles. In this search, we have eliminated the citations about this condition in children but may have also eliminated citations that discuss both children and other age groups.</a:t>
            </a:r>
          </a:p>
        </p:txBody>
      </p:sp>
      <p:sp>
        <p:nvSpPr>
          <p:cNvPr id="4"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Name Searching</a:t>
            </a:r>
          </a:p>
        </p:txBody>
      </p:sp>
      <p:pic>
        <p:nvPicPr>
          <p:cNvPr id="5" name="Picture 3" descr="3 sample search statments using Boolean operators: e-coli AND hamburger, football OR hockey OR soccer, lead poisoning NOT children."/>
          <p:cNvPicPr>
            <a:picLocks noChangeAspect="1" noChangeArrowheads="1"/>
          </p:cNvPicPr>
          <p:nvPr/>
        </p:nvPicPr>
        <p:blipFill>
          <a:blip r:embed="rId3"/>
          <a:srcRect/>
          <a:stretch>
            <a:fillRect/>
          </a:stretch>
        </p:blipFill>
        <p:spPr bwMode="auto">
          <a:xfrm>
            <a:off x="1600200" y="3162300"/>
            <a:ext cx="7239000" cy="3619500"/>
          </a:xfrm>
          <a:prstGeom prst="rect">
            <a:avLst/>
          </a:prstGeom>
          <a:noFill/>
          <a:ln w="28575">
            <a:solidFill>
              <a:schemeClr val="tx1"/>
            </a:solidFill>
            <a:miter lim="800000"/>
            <a:headEnd/>
            <a:tailEnd/>
          </a:ln>
        </p:spPr>
      </p:pic>
      <p:sp>
        <p:nvSpPr>
          <p:cNvPr id="6" name="Footer Placeholder 5"/>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Boolean Logic</a:t>
            </a:r>
          </a:p>
        </p:txBody>
      </p:sp>
      <p:sp>
        <p:nvSpPr>
          <p:cNvPr id="89090" name="Content Placeholder 2"/>
          <p:cNvSpPr>
            <a:spLocks noGrp="1"/>
          </p:cNvSpPr>
          <p:nvPr>
            <p:ph idx="1"/>
          </p:nvPr>
        </p:nvSpPr>
        <p:spPr>
          <a:xfrm>
            <a:off x="1435100" y="1600200"/>
            <a:ext cx="7499350" cy="4495800"/>
          </a:xfrm>
        </p:spPr>
        <p:txBody>
          <a:bodyPr/>
          <a:lstStyle/>
          <a:p>
            <a:pPr marL="342900" indent="-342900" algn="just" eaLnBrk="1" hangingPunct="1">
              <a:lnSpc>
                <a:spcPts val="2875"/>
              </a:lnSpc>
              <a:buFont typeface="Wingdings 2" pitchFamily="18" charset="2"/>
              <a:buNone/>
            </a:pPr>
            <a:r>
              <a:rPr lang="en-US" sz="2400" b="1" smtClean="0">
                <a:ea typeface="ＭＳ Ｐゴシック" pitchFamily="34" charset="-128"/>
              </a:rPr>
              <a:t>Boolean logic search rules and syntax :</a:t>
            </a:r>
          </a:p>
          <a:p>
            <a:pPr marL="342900" indent="-342900" algn="just" eaLnBrk="1" hangingPunct="1">
              <a:lnSpc>
                <a:spcPts val="2875"/>
              </a:lnSpc>
            </a:pPr>
            <a:r>
              <a:rPr lang="en-US" sz="2400" smtClean="0">
                <a:ea typeface="ＭＳ Ｐゴシック" pitchFamily="34" charset="-128"/>
              </a:rPr>
              <a:t>Boolean operators: AND, OR, and NOT, must be entered in </a:t>
            </a:r>
            <a:r>
              <a:rPr lang="en-US" sz="2400" u="sng" smtClean="0">
                <a:ea typeface="ＭＳ Ｐゴシック" pitchFamily="34" charset="-128"/>
              </a:rPr>
              <a:t>UPPERCASE</a:t>
            </a:r>
            <a:r>
              <a:rPr lang="en-US" sz="2400" smtClean="0">
                <a:ea typeface="ＭＳ Ｐゴシック" pitchFamily="34" charset="-128"/>
              </a:rPr>
              <a:t>. </a:t>
            </a:r>
          </a:p>
          <a:p>
            <a:pPr marL="342900" indent="-342900" algn="just" eaLnBrk="1" hangingPunct="1">
              <a:lnSpc>
                <a:spcPts val="2875"/>
              </a:lnSpc>
            </a:pPr>
            <a:r>
              <a:rPr lang="en-US" sz="2400" smtClean="0">
                <a:ea typeface="ＭＳ Ｐゴシック" pitchFamily="34" charset="-128"/>
              </a:rPr>
              <a:t>Boolean connectors processed in a left-to-right sequence. </a:t>
            </a:r>
          </a:p>
          <a:p>
            <a:pPr marL="342900" indent="-342900" algn="just" eaLnBrk="1" hangingPunct="1">
              <a:lnSpc>
                <a:spcPts val="2875"/>
              </a:lnSpc>
            </a:pPr>
            <a:r>
              <a:rPr lang="en-US" sz="2400" smtClean="0">
                <a:ea typeface="ＭＳ Ｐゴシック" pitchFamily="34" charset="-128"/>
              </a:rPr>
              <a:t>the order of search statement can be changed by enclosing, that is nesting, an individual concept in parentheses. </a:t>
            </a:r>
          </a:p>
          <a:p>
            <a:pPr marL="342900" indent="-342900" algn="just" eaLnBrk="1" hangingPunct="1">
              <a:lnSpc>
                <a:spcPts val="2875"/>
              </a:lnSpc>
            </a:pPr>
            <a:r>
              <a:rPr lang="en-US" sz="2400" smtClean="0">
                <a:ea typeface="ＭＳ Ｐゴシック" pitchFamily="34" charset="-128"/>
              </a:rPr>
              <a:t>The terms inside the parentheses will be processed as a unit and then incorporated into the overall strategy.</a:t>
            </a: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pull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Truncation (*)</a:t>
            </a:r>
          </a:p>
        </p:txBody>
      </p:sp>
      <p:sp>
        <p:nvSpPr>
          <p:cNvPr id="91138" name="Content Placeholder 2"/>
          <p:cNvSpPr>
            <a:spLocks noGrp="1"/>
          </p:cNvSpPr>
          <p:nvPr>
            <p:ph idx="1"/>
          </p:nvPr>
        </p:nvSpPr>
        <p:spPr/>
        <p:txBody>
          <a:bodyPr/>
          <a:lstStyle/>
          <a:p>
            <a:pPr marL="342900" indent="-342900" algn="just" eaLnBrk="1" hangingPunct="1"/>
            <a:r>
              <a:rPr lang="en-US" sz="2200" smtClean="0">
                <a:ea typeface="ＭＳ Ｐゴシック" pitchFamily="34" charset="-128"/>
              </a:rPr>
              <a:t>This search method is also called a wild card or root word search. </a:t>
            </a:r>
          </a:p>
          <a:p>
            <a:pPr marL="342900" indent="-342900" algn="just" eaLnBrk="1" hangingPunct="1"/>
            <a:r>
              <a:rPr lang="en-US" sz="2200" smtClean="0">
                <a:ea typeface="ＭＳ Ｐゴシック" pitchFamily="34" charset="-128"/>
              </a:rPr>
              <a:t>If you type an asterisk after the root of the word you want to search, the search engine will find all records containing words beginning with that root. </a:t>
            </a:r>
          </a:p>
          <a:p>
            <a:pPr marL="342900" indent="-342900" algn="just" eaLnBrk="1" hangingPunct="1"/>
            <a:r>
              <a:rPr lang="en-US" sz="2200" smtClean="0">
                <a:ea typeface="ＭＳ Ｐゴシック" pitchFamily="34" charset="-128"/>
              </a:rPr>
              <a:t>Use this tool if you are unsure of spelling or if you want to include plural forms of search terms. </a:t>
            </a:r>
          </a:p>
          <a:p>
            <a:pPr marL="800100" lvl="1" indent="-342900" algn="just" eaLnBrk="1" hangingPunct="1"/>
            <a:r>
              <a:rPr lang="en-US" sz="2200" smtClean="0">
                <a:ea typeface="ＭＳ Ｐゴシック" pitchFamily="34" charset="-128"/>
              </a:rPr>
              <a:t>Example: chem* -- searches for "chemical," "chemicals," "chemistry," "chemotherapy," etc. </a:t>
            </a:r>
          </a:p>
          <a:p>
            <a:pPr marL="342900" indent="-342900" algn="just" eaLnBrk="1" hangingPunct="1"/>
            <a:r>
              <a:rPr lang="en-US" sz="2200" smtClean="0">
                <a:ea typeface="ＭＳ Ｐゴシック" pitchFamily="34" charset="-128"/>
              </a:rPr>
              <a:t>Please note that left and internal truncation cannot be used -- the system ignores all letters to the right of the truncation symbol (*). </a:t>
            </a: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pull dir="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Result Fields</a:t>
            </a:r>
          </a:p>
        </p:txBody>
      </p:sp>
      <p:sp>
        <p:nvSpPr>
          <p:cNvPr id="3" name="Content Placeholder 2"/>
          <p:cNvSpPr>
            <a:spLocks noGrp="1"/>
          </p:cNvSpPr>
          <p:nvPr>
            <p:ph idx="1"/>
          </p:nvPr>
        </p:nvSpPr>
        <p:spPr/>
        <p:txBody>
          <a:bodyPr>
            <a:noAutofit/>
          </a:bodyPr>
          <a:lstStyle/>
          <a:p>
            <a:pPr marL="342900" indent="-342900" eaLnBrk="1" fontAlgn="auto" hangingPunct="1">
              <a:lnSpc>
                <a:spcPct val="150000"/>
              </a:lnSpc>
              <a:spcAft>
                <a:spcPts val="0"/>
              </a:spcAft>
              <a:buFont typeface="Wingdings 2"/>
              <a:buChar char=""/>
              <a:defRPr/>
            </a:pPr>
            <a:r>
              <a:rPr lang="en-US" sz="2400" dirty="0" smtClean="0">
                <a:effectLst>
                  <a:outerShdw blurRad="38100" dist="38100" dir="2700000" algn="tl">
                    <a:srgbClr val="C0C0C0"/>
                  </a:outerShdw>
                </a:effectLst>
                <a:ea typeface="+mn-ea"/>
                <a:cs typeface="Tahoma" pitchFamily="34" charset="0"/>
              </a:rPr>
              <a:t>Title</a:t>
            </a:r>
            <a:r>
              <a:rPr lang="en-US" sz="2400" dirty="0" smtClean="0">
                <a:ea typeface="+mn-ea"/>
                <a:cs typeface="Tahoma" pitchFamily="34" charset="0"/>
              </a:rPr>
              <a:t>  [ </a:t>
            </a:r>
            <a:r>
              <a:rPr lang="en-US" sz="2400" i="1" dirty="0" err="1" smtClean="0">
                <a:ea typeface="+mn-ea"/>
                <a:cs typeface="Tahoma" pitchFamily="34" charset="0"/>
              </a:rPr>
              <a:t>ti</a:t>
            </a:r>
            <a:r>
              <a:rPr lang="en-US" sz="2400" i="1" dirty="0" smtClean="0">
                <a:ea typeface="+mn-ea"/>
                <a:cs typeface="Tahoma" pitchFamily="34" charset="0"/>
              </a:rPr>
              <a:t> </a:t>
            </a:r>
            <a:r>
              <a:rPr lang="en-US" sz="2400" dirty="0" smtClean="0">
                <a:ea typeface="+mn-ea"/>
                <a:cs typeface="Tahoma" pitchFamily="34" charset="0"/>
              </a:rPr>
              <a:t>]: Article title</a:t>
            </a:r>
          </a:p>
          <a:p>
            <a:pPr marL="342900" indent="-342900" eaLnBrk="1" fontAlgn="auto" hangingPunct="1">
              <a:lnSpc>
                <a:spcPct val="150000"/>
              </a:lnSpc>
              <a:spcAft>
                <a:spcPts val="0"/>
              </a:spcAft>
              <a:buFont typeface="Wingdings 2"/>
              <a:buChar char=""/>
              <a:defRPr/>
            </a:pPr>
            <a:r>
              <a:rPr lang="en-US" sz="2400" dirty="0" smtClean="0">
                <a:effectLst>
                  <a:outerShdw blurRad="38100" dist="38100" dir="2700000" algn="tl">
                    <a:srgbClr val="C0C0C0"/>
                  </a:outerShdw>
                </a:effectLst>
                <a:ea typeface="+mn-ea"/>
                <a:cs typeface="Tahoma" pitchFamily="34" charset="0"/>
              </a:rPr>
              <a:t>Author</a:t>
            </a:r>
            <a:r>
              <a:rPr lang="en-US" sz="2400" dirty="0" smtClean="0">
                <a:ea typeface="+mn-ea"/>
                <a:cs typeface="Tahoma" pitchFamily="34" charset="0"/>
              </a:rPr>
              <a:t> [</a:t>
            </a:r>
            <a:r>
              <a:rPr lang="en-US" sz="2400" i="1" dirty="0" smtClean="0">
                <a:ea typeface="+mn-ea"/>
                <a:cs typeface="Tahoma" pitchFamily="34" charset="0"/>
              </a:rPr>
              <a:t>au </a:t>
            </a:r>
            <a:r>
              <a:rPr lang="en-US" sz="2400" dirty="0" smtClean="0">
                <a:ea typeface="+mn-ea"/>
                <a:cs typeface="Tahoma" pitchFamily="34" charset="0"/>
              </a:rPr>
              <a:t>]: Author name</a:t>
            </a:r>
          </a:p>
          <a:p>
            <a:pPr marL="342900" indent="-342900" eaLnBrk="1" fontAlgn="auto" hangingPunct="1">
              <a:lnSpc>
                <a:spcPct val="150000"/>
              </a:lnSpc>
              <a:spcAft>
                <a:spcPts val="0"/>
              </a:spcAft>
              <a:buFont typeface="Wingdings 2"/>
              <a:buChar char=""/>
              <a:defRPr/>
            </a:pPr>
            <a:r>
              <a:rPr lang="en-US" sz="2400" dirty="0" smtClean="0">
                <a:effectLst>
                  <a:outerShdw blurRad="38100" dist="38100" dir="2700000" algn="tl">
                    <a:srgbClr val="C0C0C0"/>
                  </a:outerShdw>
                </a:effectLst>
                <a:ea typeface="+mn-ea"/>
                <a:cs typeface="Tahoma" pitchFamily="34" charset="0"/>
              </a:rPr>
              <a:t>Journal Name</a:t>
            </a:r>
            <a:r>
              <a:rPr lang="en-US" sz="2400" dirty="0" smtClean="0">
                <a:ea typeface="+mn-ea"/>
                <a:cs typeface="Tahoma" pitchFamily="34" charset="0"/>
              </a:rPr>
              <a:t> [ </a:t>
            </a:r>
            <a:r>
              <a:rPr lang="en-US" sz="2400" i="1" dirty="0" err="1" smtClean="0">
                <a:ea typeface="+mn-ea"/>
                <a:cs typeface="Tahoma" pitchFamily="34" charset="0"/>
              </a:rPr>
              <a:t>jn</a:t>
            </a:r>
            <a:r>
              <a:rPr lang="en-US" sz="2400" i="1" dirty="0" smtClean="0">
                <a:ea typeface="+mn-ea"/>
                <a:cs typeface="Tahoma" pitchFamily="34" charset="0"/>
              </a:rPr>
              <a:t> </a:t>
            </a:r>
            <a:r>
              <a:rPr lang="en-US" sz="2400" dirty="0" smtClean="0">
                <a:ea typeface="+mn-ea"/>
                <a:cs typeface="Tahoma" pitchFamily="34" charset="0"/>
              </a:rPr>
              <a:t>]:</a:t>
            </a:r>
          </a:p>
          <a:p>
            <a:pPr marL="342900" indent="-342900" eaLnBrk="1" fontAlgn="auto" hangingPunct="1">
              <a:lnSpc>
                <a:spcPct val="150000"/>
              </a:lnSpc>
              <a:spcAft>
                <a:spcPts val="0"/>
              </a:spcAft>
              <a:buFont typeface="Wingdings 2"/>
              <a:buChar char=""/>
              <a:defRPr/>
            </a:pPr>
            <a:r>
              <a:rPr lang="en-US" sz="2400" dirty="0" smtClean="0">
                <a:effectLst>
                  <a:outerShdw blurRad="38100" dist="38100" dir="2700000" algn="tl">
                    <a:srgbClr val="C0C0C0"/>
                  </a:outerShdw>
                </a:effectLst>
                <a:ea typeface="+mn-ea"/>
                <a:cs typeface="Tahoma" pitchFamily="34" charset="0"/>
              </a:rPr>
              <a:t>Volume</a:t>
            </a:r>
            <a:r>
              <a:rPr lang="en-US" sz="2400" dirty="0" smtClean="0">
                <a:ea typeface="+mn-ea"/>
                <a:cs typeface="Tahoma" pitchFamily="34" charset="0"/>
              </a:rPr>
              <a:t> [</a:t>
            </a:r>
            <a:r>
              <a:rPr lang="en-US" sz="2400" i="1" dirty="0" smtClean="0">
                <a:ea typeface="+mn-ea"/>
                <a:cs typeface="Tahoma" pitchFamily="34" charset="0"/>
              </a:rPr>
              <a:t>vi </a:t>
            </a:r>
            <a:r>
              <a:rPr lang="en-US" sz="2400" dirty="0" smtClean="0">
                <a:ea typeface="+mn-ea"/>
                <a:cs typeface="Tahoma" pitchFamily="34" charset="0"/>
              </a:rPr>
              <a:t>] Pa</a:t>
            </a:r>
            <a:r>
              <a:rPr lang="en-US" sz="2400" dirty="0" smtClean="0">
                <a:effectLst>
                  <a:outerShdw blurRad="38100" dist="38100" dir="2700000" algn="tl">
                    <a:srgbClr val="C0C0C0"/>
                  </a:outerShdw>
                </a:effectLst>
                <a:ea typeface="+mn-ea"/>
                <a:cs typeface="Tahoma" pitchFamily="34" charset="0"/>
              </a:rPr>
              <a:t>g</a:t>
            </a:r>
            <a:r>
              <a:rPr lang="en-US" sz="2400" dirty="0" smtClean="0">
                <a:ea typeface="+mn-ea"/>
                <a:cs typeface="Tahoma" pitchFamily="34" charset="0"/>
              </a:rPr>
              <a:t>e [ </a:t>
            </a:r>
            <a:r>
              <a:rPr lang="en-US" sz="2400" i="1" dirty="0" smtClean="0">
                <a:ea typeface="+mn-ea"/>
                <a:cs typeface="Tahoma" pitchFamily="34" charset="0"/>
              </a:rPr>
              <a:t>pg </a:t>
            </a:r>
            <a:r>
              <a:rPr lang="en-US" sz="2400" dirty="0" smtClean="0">
                <a:ea typeface="+mn-ea"/>
                <a:cs typeface="Tahoma" pitchFamily="34" charset="0"/>
              </a:rPr>
              <a:t>], and </a:t>
            </a:r>
            <a:r>
              <a:rPr lang="en-US" sz="2400" dirty="0" smtClean="0">
                <a:effectLst>
                  <a:outerShdw blurRad="38100" dist="38100" dir="2700000" algn="tl">
                    <a:srgbClr val="C0C0C0"/>
                  </a:outerShdw>
                </a:effectLst>
                <a:ea typeface="+mn-ea"/>
                <a:cs typeface="Tahoma" pitchFamily="34" charset="0"/>
              </a:rPr>
              <a:t>Yea</a:t>
            </a:r>
            <a:r>
              <a:rPr lang="en-US" sz="2400" dirty="0" smtClean="0">
                <a:ea typeface="+mn-ea"/>
                <a:cs typeface="Tahoma" pitchFamily="34" charset="0"/>
              </a:rPr>
              <a:t>r. </a:t>
            </a:r>
          </a:p>
          <a:p>
            <a:pPr marL="342900" indent="-342900" eaLnBrk="1" fontAlgn="auto" hangingPunct="1">
              <a:lnSpc>
                <a:spcPct val="150000"/>
              </a:lnSpc>
              <a:spcAft>
                <a:spcPts val="0"/>
              </a:spcAft>
              <a:buFont typeface="Wingdings 2"/>
              <a:buChar char=""/>
              <a:defRPr/>
            </a:pPr>
            <a:r>
              <a:rPr lang="en-US" sz="2400" dirty="0" smtClean="0">
                <a:ea typeface="+mn-ea"/>
                <a:cs typeface="Tahoma" pitchFamily="34" charset="0"/>
              </a:rPr>
              <a:t>example, </a:t>
            </a:r>
            <a:r>
              <a:rPr lang="en-US" sz="2400" i="1" dirty="0" smtClean="0">
                <a:ea typeface="+mn-ea"/>
                <a:cs typeface="Tahoma" pitchFamily="34" charset="0"/>
              </a:rPr>
              <a:t>page 552 of volume 120 in the Journal of Endocrinology. </a:t>
            </a:r>
          </a:p>
          <a:p>
            <a:pPr marL="342900" indent="-342900" eaLnBrk="1" fontAlgn="auto" hangingPunct="1">
              <a:lnSpc>
                <a:spcPct val="150000"/>
              </a:lnSpc>
              <a:spcAft>
                <a:spcPts val="0"/>
              </a:spcAft>
              <a:buFont typeface="Wingdings 2"/>
              <a:buChar char=""/>
              <a:defRPr/>
            </a:pPr>
            <a:r>
              <a:rPr lang="en-US" sz="2400" dirty="0" smtClean="0">
                <a:effectLst>
                  <a:outerShdw blurRad="38100" dist="38100" dir="2700000" algn="tl">
                    <a:srgbClr val="C0C0C0"/>
                  </a:outerShdw>
                </a:effectLst>
                <a:ea typeface="+mn-ea"/>
                <a:cs typeface="Tahoma" pitchFamily="34" charset="0"/>
              </a:rPr>
              <a:t>Abstract</a:t>
            </a:r>
            <a:r>
              <a:rPr lang="en-US" sz="2400" dirty="0" smtClean="0">
                <a:ea typeface="+mn-ea"/>
                <a:cs typeface="Tahoma" pitchFamily="34" charset="0"/>
              </a:rPr>
              <a:t> [ </a:t>
            </a:r>
            <a:r>
              <a:rPr lang="en-US" sz="2400" i="1" dirty="0" smtClean="0">
                <a:ea typeface="+mn-ea"/>
                <a:cs typeface="Tahoma" pitchFamily="34" charset="0"/>
              </a:rPr>
              <a:t>AB </a:t>
            </a:r>
            <a:r>
              <a:rPr lang="en-US" sz="2400" dirty="0" smtClean="0">
                <a:ea typeface="+mn-ea"/>
                <a:cs typeface="Tahoma" pitchFamily="34" charset="0"/>
              </a:rPr>
              <a:t>]:</a:t>
            </a:r>
            <a:r>
              <a:rPr lang="en-US" sz="2400" dirty="0" smtClean="0">
                <a:effectLst>
                  <a:outerShdw blurRad="38100" dist="38100" dir="2700000" algn="tl">
                    <a:srgbClr val="C0C0C0"/>
                  </a:outerShdw>
                </a:effectLst>
                <a:ea typeface="+mn-ea"/>
                <a:cs typeface="Tahoma" pitchFamily="34" charset="0"/>
              </a:rPr>
              <a:t> </a:t>
            </a:r>
            <a:r>
              <a:rPr lang="en-US" sz="2400" dirty="0" smtClean="0">
                <a:ea typeface="+mn-ea"/>
                <a:cs typeface="Tahoma" pitchFamily="34" charset="0"/>
              </a:rPr>
              <a:t>The AB field contains abstracts, or summaries taken directly from the published article. </a:t>
            </a: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randomBa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Getting the Result</a:t>
            </a:r>
          </a:p>
        </p:txBody>
      </p:sp>
      <p:sp>
        <p:nvSpPr>
          <p:cNvPr id="3" name="Content Placeholder 2"/>
          <p:cNvSpPr>
            <a:spLocks noGrp="1"/>
          </p:cNvSpPr>
          <p:nvPr>
            <p:ph idx="1"/>
          </p:nvPr>
        </p:nvSpPr>
        <p:spPr>
          <a:xfrm>
            <a:off x="1143000" y="1447800"/>
            <a:ext cx="7791450" cy="5105400"/>
          </a:xfrm>
        </p:spPr>
        <p:txBody>
          <a:bodyPr>
            <a:noAutofit/>
          </a:bodyPr>
          <a:lstStyle/>
          <a:p>
            <a:pPr marL="342900" indent="-342900" algn="just" eaLnBrk="1" fontAlgn="auto" hangingPunct="1">
              <a:lnSpc>
                <a:spcPct val="150000"/>
              </a:lnSpc>
              <a:spcAft>
                <a:spcPts val="0"/>
              </a:spcAft>
              <a:buFont typeface="Wingdings 2"/>
              <a:buNone/>
              <a:defRPr/>
            </a:pPr>
            <a:r>
              <a:rPr lang="en-US" sz="2600" b="1" dirty="0" smtClean="0">
                <a:effectLst>
                  <a:outerShdw blurRad="38100" dist="38100" dir="2700000" algn="tl">
                    <a:srgbClr val="C0C0C0"/>
                  </a:outerShdw>
                </a:effectLst>
                <a:ea typeface="+mn-ea"/>
                <a:cs typeface="Tahoma" pitchFamily="34" charset="0"/>
              </a:rPr>
              <a:t>After searching the Medline and get the result you can either:</a:t>
            </a:r>
          </a:p>
          <a:p>
            <a:pPr marL="342900" indent="-342900" algn="just" eaLnBrk="1" fontAlgn="auto" hangingPunct="1">
              <a:lnSpc>
                <a:spcPct val="150000"/>
              </a:lnSpc>
              <a:spcAft>
                <a:spcPts val="0"/>
              </a:spcAft>
              <a:buFont typeface="Wingdings 2"/>
              <a:buChar char=""/>
              <a:defRPr/>
            </a:pPr>
            <a:r>
              <a:rPr lang="en-US" sz="2600" dirty="0" smtClean="0">
                <a:effectLst>
                  <a:outerShdw blurRad="38100" dist="38100" dir="2700000" algn="tl">
                    <a:srgbClr val="C0C0C0"/>
                  </a:outerShdw>
                </a:effectLst>
                <a:ea typeface="+mn-ea"/>
                <a:cs typeface="Tahoma" pitchFamily="34" charset="0"/>
              </a:rPr>
              <a:t>Download the article text (Free or paid).</a:t>
            </a:r>
          </a:p>
          <a:p>
            <a:pPr marL="342900" indent="-342900" algn="just" eaLnBrk="1" fontAlgn="auto" hangingPunct="1">
              <a:lnSpc>
                <a:spcPct val="150000"/>
              </a:lnSpc>
              <a:spcAft>
                <a:spcPts val="0"/>
              </a:spcAft>
              <a:buFont typeface="Wingdings 2"/>
              <a:buChar char=""/>
              <a:defRPr/>
            </a:pPr>
            <a:r>
              <a:rPr lang="en-US" sz="2600" dirty="0" smtClean="0">
                <a:effectLst>
                  <a:outerShdw blurRad="38100" dist="38100" dir="2700000" algn="tl">
                    <a:srgbClr val="C0C0C0"/>
                  </a:outerShdw>
                </a:effectLst>
                <a:ea typeface="+mn-ea"/>
                <a:cs typeface="Tahoma" pitchFamily="34" charset="0"/>
              </a:rPr>
              <a:t>Print it (If available in the site).</a:t>
            </a:r>
          </a:p>
          <a:p>
            <a:pPr marL="342900" indent="-342900" algn="just" eaLnBrk="1" fontAlgn="auto" hangingPunct="1">
              <a:lnSpc>
                <a:spcPct val="150000"/>
              </a:lnSpc>
              <a:spcAft>
                <a:spcPts val="0"/>
              </a:spcAft>
              <a:buFont typeface="Wingdings 2"/>
              <a:buChar char=""/>
              <a:defRPr/>
            </a:pPr>
            <a:r>
              <a:rPr lang="en-US" sz="2600" dirty="0" smtClean="0">
                <a:effectLst>
                  <a:outerShdw blurRad="38100" dist="38100" dir="2700000" algn="tl">
                    <a:srgbClr val="C0C0C0"/>
                  </a:outerShdw>
                </a:effectLst>
                <a:ea typeface="+mn-ea"/>
                <a:cs typeface="Tahoma" pitchFamily="34" charset="0"/>
              </a:rPr>
              <a:t>Order it by mail.</a:t>
            </a:r>
          </a:p>
          <a:p>
            <a:pPr marL="342900" indent="-342900" algn="just" eaLnBrk="1" fontAlgn="auto" hangingPunct="1">
              <a:lnSpc>
                <a:spcPct val="150000"/>
              </a:lnSpc>
              <a:spcAft>
                <a:spcPts val="0"/>
              </a:spcAft>
              <a:buFont typeface="Wingdings 2"/>
              <a:buChar char=""/>
              <a:defRPr/>
            </a:pPr>
            <a:r>
              <a:rPr lang="en-US" sz="2600" dirty="0" smtClean="0">
                <a:effectLst>
                  <a:outerShdw blurRad="38100" dist="38100" dir="2700000" algn="tl">
                    <a:srgbClr val="C0C0C0"/>
                  </a:outerShdw>
                </a:effectLst>
                <a:ea typeface="+mn-ea"/>
                <a:cs typeface="Tahoma" pitchFamily="34" charset="0"/>
              </a:rPr>
              <a:t>Some sites give you only the abstract of the articles then you have to search for it in the University or Hospitals Libraries.</a:t>
            </a:r>
            <a:endParaRPr lang="en-US" sz="2600" dirty="0" smtClean="0">
              <a:ea typeface="+mn-ea"/>
              <a:cs typeface="Tahoma" pitchFamily="34" charset="0"/>
            </a:endParaRP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pull dir="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Searching the Libraries</a:t>
            </a:r>
          </a:p>
        </p:txBody>
      </p:sp>
      <p:sp>
        <p:nvSpPr>
          <p:cNvPr id="3" name="Content Placeholder 2"/>
          <p:cNvSpPr>
            <a:spLocks noGrp="1"/>
          </p:cNvSpPr>
          <p:nvPr>
            <p:ph idx="1"/>
          </p:nvPr>
        </p:nvSpPr>
        <p:spPr/>
        <p:txBody>
          <a:bodyPr>
            <a:normAutofit fontScale="70000" lnSpcReduction="20000"/>
          </a:bodyPr>
          <a:lstStyle/>
          <a:p>
            <a:pPr marL="342900" indent="-342900" algn="just" eaLnBrk="1" fontAlgn="auto" hangingPunct="1">
              <a:spcAft>
                <a:spcPts val="0"/>
              </a:spcAft>
              <a:buFont typeface="Wingdings 2"/>
              <a:buNone/>
              <a:defRPr/>
            </a:pPr>
            <a:r>
              <a:rPr lang="en-US" dirty="0" smtClean="0">
                <a:effectLst>
                  <a:outerShdw blurRad="38100" dist="38100" dir="2700000" algn="tl">
                    <a:srgbClr val="C0C0C0"/>
                  </a:outerShdw>
                </a:effectLst>
                <a:ea typeface="+mn-ea"/>
                <a:cs typeface="Tahoma" pitchFamily="34" charset="0"/>
              </a:rPr>
              <a:t>Using the result fields you can search for the full article in the library:</a:t>
            </a:r>
          </a:p>
          <a:p>
            <a:pPr marL="342900" indent="-342900" algn="just" eaLnBrk="1" fontAlgn="auto" hangingPunct="1">
              <a:spcAft>
                <a:spcPts val="0"/>
              </a:spcAft>
              <a:buFont typeface="Wingdings 2"/>
              <a:buChar char=""/>
              <a:defRPr/>
            </a:pPr>
            <a:endParaRPr lang="en-US" dirty="0" smtClean="0">
              <a:effectLst>
                <a:outerShdw blurRad="38100" dist="38100" dir="2700000" algn="tl">
                  <a:srgbClr val="C0C0C0"/>
                </a:outerShdw>
              </a:effectLst>
              <a:ea typeface="+mn-ea"/>
              <a:cs typeface="Tahoma" pitchFamily="34" charset="0"/>
            </a:endParaRPr>
          </a:p>
          <a:p>
            <a:pPr marL="342900" indent="-342900" algn="just" eaLnBrk="1" fontAlgn="auto" hangingPunct="1">
              <a:spcAft>
                <a:spcPts val="0"/>
              </a:spcAft>
              <a:buFont typeface="Wingdings 2"/>
              <a:buChar char=""/>
              <a:defRPr/>
            </a:pPr>
            <a:r>
              <a:rPr lang="en-US" dirty="0" smtClean="0">
                <a:effectLst>
                  <a:outerShdw blurRad="38100" dist="38100" dir="2700000" algn="tl">
                    <a:srgbClr val="C0C0C0"/>
                  </a:outerShdw>
                </a:effectLst>
                <a:ea typeface="+mn-ea"/>
                <a:cs typeface="Tahoma" pitchFamily="34" charset="0"/>
              </a:rPr>
              <a:t>First, you have to check if the journal available in the library through searching the library index.</a:t>
            </a:r>
          </a:p>
          <a:p>
            <a:pPr marL="342900" indent="-342900" algn="just" eaLnBrk="1" fontAlgn="auto" hangingPunct="1">
              <a:spcAft>
                <a:spcPts val="0"/>
              </a:spcAft>
              <a:buFont typeface="Wingdings 2"/>
              <a:buChar char=""/>
              <a:defRPr/>
            </a:pPr>
            <a:endParaRPr lang="en-US" dirty="0" smtClean="0">
              <a:effectLst>
                <a:outerShdw blurRad="38100" dist="38100" dir="2700000" algn="tl">
                  <a:srgbClr val="C0C0C0"/>
                </a:outerShdw>
              </a:effectLst>
              <a:ea typeface="+mn-ea"/>
              <a:cs typeface="Tahoma" pitchFamily="34" charset="0"/>
            </a:endParaRPr>
          </a:p>
          <a:p>
            <a:pPr marL="342900" indent="-342900" algn="just" eaLnBrk="1" fontAlgn="auto" hangingPunct="1">
              <a:spcAft>
                <a:spcPts val="0"/>
              </a:spcAft>
              <a:buFont typeface="Wingdings 2"/>
              <a:buChar char=""/>
              <a:defRPr/>
            </a:pPr>
            <a:r>
              <a:rPr lang="en-US" dirty="0" smtClean="0">
                <a:effectLst>
                  <a:outerShdw blurRad="38100" dist="38100" dir="2700000" algn="tl">
                    <a:srgbClr val="C0C0C0"/>
                  </a:outerShdw>
                </a:effectLst>
                <a:ea typeface="+mn-ea"/>
                <a:cs typeface="Tahoma" pitchFamily="34" charset="0"/>
              </a:rPr>
              <a:t>Second, check the year and the volume of the journal.</a:t>
            </a:r>
          </a:p>
          <a:p>
            <a:pPr marL="342900" indent="-342900" algn="just" eaLnBrk="1" fontAlgn="auto" hangingPunct="1">
              <a:spcAft>
                <a:spcPts val="0"/>
              </a:spcAft>
              <a:buFont typeface="Wingdings 2"/>
              <a:buChar char=""/>
              <a:defRPr/>
            </a:pPr>
            <a:endParaRPr lang="en-US" dirty="0" smtClean="0">
              <a:effectLst>
                <a:outerShdw blurRad="38100" dist="38100" dir="2700000" algn="tl">
                  <a:srgbClr val="C0C0C0"/>
                </a:outerShdw>
              </a:effectLst>
              <a:ea typeface="+mn-ea"/>
              <a:cs typeface="Tahoma" pitchFamily="34" charset="0"/>
            </a:endParaRPr>
          </a:p>
          <a:p>
            <a:pPr marL="342900" indent="-342900" algn="just" eaLnBrk="1" fontAlgn="auto" hangingPunct="1">
              <a:spcAft>
                <a:spcPts val="0"/>
              </a:spcAft>
              <a:buFont typeface="Wingdings 2"/>
              <a:buChar char=""/>
              <a:defRPr/>
            </a:pPr>
            <a:r>
              <a:rPr lang="en-US" dirty="0" smtClean="0">
                <a:effectLst>
                  <a:outerShdw blurRad="38100" dist="38100" dir="2700000" algn="tl">
                    <a:srgbClr val="C0C0C0"/>
                  </a:outerShdw>
                </a:effectLst>
                <a:ea typeface="+mn-ea"/>
                <a:cs typeface="Tahoma" pitchFamily="34" charset="0"/>
              </a:rPr>
              <a:t>Third, check the place of the journal in the library (Row and Shelf)</a:t>
            </a:r>
          </a:p>
          <a:p>
            <a:pPr marL="342900" indent="-342900" algn="just" eaLnBrk="1" fontAlgn="auto" hangingPunct="1">
              <a:spcAft>
                <a:spcPts val="0"/>
              </a:spcAft>
              <a:buFont typeface="Wingdings 2"/>
              <a:buChar char=""/>
              <a:defRPr/>
            </a:pPr>
            <a:endParaRPr lang="en-US" dirty="0" smtClean="0">
              <a:effectLst>
                <a:outerShdw blurRad="38100" dist="38100" dir="2700000" algn="tl">
                  <a:srgbClr val="C0C0C0"/>
                </a:outerShdw>
              </a:effectLst>
              <a:ea typeface="+mn-ea"/>
              <a:cs typeface="Tahoma" pitchFamily="34" charset="0"/>
            </a:endParaRPr>
          </a:p>
          <a:p>
            <a:pPr marL="342900" indent="-342900" algn="just" eaLnBrk="1" fontAlgn="auto" hangingPunct="1">
              <a:spcAft>
                <a:spcPts val="0"/>
              </a:spcAft>
              <a:buFont typeface="Wingdings 2"/>
              <a:buChar char=""/>
              <a:defRPr/>
            </a:pPr>
            <a:r>
              <a:rPr lang="en-US" dirty="0" smtClean="0">
                <a:effectLst>
                  <a:outerShdw blurRad="38100" dist="38100" dir="2700000" algn="tl">
                    <a:srgbClr val="C0C0C0"/>
                  </a:outerShdw>
                </a:effectLst>
                <a:ea typeface="+mn-ea"/>
                <a:cs typeface="Tahoma" pitchFamily="34" charset="0"/>
              </a:rPr>
              <a:t>Fourth, if you get the journal check the page numbers you have and check the title of the article then copy it.</a:t>
            </a:r>
            <a:endParaRPr lang="en-US" dirty="0" smtClean="0">
              <a:ea typeface="+mn-ea"/>
              <a:cs typeface="Tahoma" pitchFamily="34" charset="0"/>
            </a:endParaRP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000" b="1" dirty="0" smtClean="0">
                <a:solidFill>
                  <a:schemeClr val="tx2">
                    <a:satMod val="130000"/>
                  </a:schemeClr>
                </a:solidFill>
                <a:effectLst>
                  <a:outerShdw blurRad="38100" dist="38100" dir="2700000" algn="tl">
                    <a:srgbClr val="C0C0C0"/>
                  </a:outerShdw>
                </a:effectLst>
                <a:ea typeface="+mj-ea"/>
              </a:rPr>
              <a:t>http://medline.cos.com/</a:t>
            </a:r>
            <a:br>
              <a:rPr lang="en-US" sz="3000" b="1" dirty="0" smtClean="0">
                <a:solidFill>
                  <a:schemeClr val="tx2">
                    <a:satMod val="130000"/>
                  </a:schemeClr>
                </a:solidFill>
                <a:effectLst>
                  <a:outerShdw blurRad="38100" dist="38100" dir="2700000" algn="tl">
                    <a:srgbClr val="C0C0C0"/>
                  </a:outerShdw>
                </a:effectLst>
                <a:ea typeface="+mj-ea"/>
              </a:rPr>
            </a:br>
            <a:r>
              <a:rPr lang="en-US" sz="3000" b="1" dirty="0" smtClean="0">
                <a:solidFill>
                  <a:schemeClr val="tx2">
                    <a:satMod val="130000"/>
                  </a:schemeClr>
                </a:solidFill>
                <a:effectLst>
                  <a:outerShdw blurRad="38100" dist="38100" dir="2700000" algn="tl">
                    <a:srgbClr val="C0C0C0"/>
                  </a:outerShdw>
                </a:effectLst>
                <a:ea typeface="+mj-ea"/>
              </a:rPr>
              <a:t>Search Screen</a:t>
            </a:r>
            <a:endParaRPr lang="en-US" sz="3000" dirty="0">
              <a:solidFill>
                <a:schemeClr val="tx2">
                  <a:satMod val="130000"/>
                </a:schemeClr>
              </a:solidFill>
              <a:ea typeface="+mj-ea"/>
            </a:endParaRPr>
          </a:p>
        </p:txBody>
      </p:sp>
      <p:pic>
        <p:nvPicPr>
          <p:cNvPr id="99330" name="Picture 8"/>
          <p:cNvPicPr>
            <a:picLocks noChangeAspect="1" noChangeArrowheads="1"/>
          </p:cNvPicPr>
          <p:nvPr/>
        </p:nvPicPr>
        <p:blipFill>
          <a:blip r:embed="rId3"/>
          <a:srcRect/>
          <a:stretch>
            <a:fillRect/>
          </a:stretch>
        </p:blipFill>
        <p:spPr bwMode="auto">
          <a:xfrm>
            <a:off x="1143000" y="1527175"/>
            <a:ext cx="7924800" cy="5254625"/>
          </a:xfrm>
          <a:prstGeom prst="rect">
            <a:avLst/>
          </a:prstGeom>
          <a:noFill/>
          <a:ln w="28575">
            <a:solidFill>
              <a:schemeClr val="tx1"/>
            </a:solidFill>
            <a:miter lim="800000"/>
            <a:headEnd/>
            <a:tailEnd/>
          </a:ln>
        </p:spPr>
      </p:pic>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066800" y="152400"/>
            <a:ext cx="7696200" cy="1143000"/>
          </a:xfrm>
        </p:spPr>
        <p:txBody>
          <a:bodyPr vert="horz" wrap="square" lIns="91440" tIns="45720" rIns="91440" bIns="45720" numCol="1" anchorCtr="0" compatLnSpc="1">
            <a:prstTxWarp prst="textNoShape">
              <a:avLst/>
            </a:prstTxWarp>
          </a:bodyPr>
          <a:lstStyle/>
          <a:p>
            <a:pPr algn="ctr" eaLnBrk="1" hangingPunct="1"/>
            <a:r>
              <a:rPr lang="en-US" sz="4000" smtClean="0">
                <a:effectLst>
                  <a:outerShdw blurRad="38100" dist="38100" dir="2700000" algn="tl">
                    <a:srgbClr val="000000"/>
                  </a:outerShdw>
                </a:effectLst>
                <a:ea typeface="ＭＳ Ｐゴシック" pitchFamily="34" charset="-128"/>
              </a:rPr>
              <a:t>Required Bibliographic Information</a:t>
            </a:r>
          </a:p>
        </p:txBody>
      </p:sp>
      <p:sp>
        <p:nvSpPr>
          <p:cNvPr id="9219" name="Content Placeholder 2"/>
          <p:cNvSpPr>
            <a:spLocks noGrp="1"/>
          </p:cNvSpPr>
          <p:nvPr>
            <p:ph sz="half" idx="1"/>
          </p:nvPr>
        </p:nvSpPr>
        <p:spPr>
          <a:xfrm>
            <a:off x="990600" y="1676400"/>
            <a:ext cx="3810000" cy="4648200"/>
          </a:xfrm>
        </p:spPr>
        <p:txBody>
          <a:bodyPr>
            <a:normAutofit lnSpcReduction="10000"/>
          </a:bodyPr>
          <a:lstStyle/>
          <a:p>
            <a:pPr marL="365760" indent="-283464" eaLnBrk="1" fontAlgn="auto" hangingPunct="1">
              <a:spcAft>
                <a:spcPts val="0"/>
              </a:spcAft>
              <a:buFont typeface="Wingdings 2"/>
              <a:buChar char=""/>
              <a:defRPr/>
            </a:pPr>
            <a:r>
              <a:rPr lang="en-US" sz="2400" b="1" dirty="0" smtClean="0">
                <a:ea typeface="+mn-ea"/>
              </a:rPr>
              <a:t>Journal Article</a:t>
            </a:r>
          </a:p>
          <a:p>
            <a:pPr marL="640080" lvl="1" indent="-237744" eaLnBrk="1" fontAlgn="auto" hangingPunct="1">
              <a:spcAft>
                <a:spcPts val="0"/>
              </a:spcAft>
              <a:buFont typeface="Verdana"/>
              <a:buChar char="◦"/>
              <a:defRPr/>
            </a:pPr>
            <a:r>
              <a:rPr lang="en-US" dirty="0" smtClean="0">
                <a:ea typeface="+mn-ea"/>
              </a:rPr>
              <a:t>Authors (add all author names)</a:t>
            </a:r>
          </a:p>
          <a:p>
            <a:pPr marL="640080" lvl="1" indent="-237744" eaLnBrk="1" fontAlgn="auto" hangingPunct="1">
              <a:spcAft>
                <a:spcPts val="0"/>
              </a:spcAft>
              <a:buFont typeface="Verdana"/>
              <a:buChar char="◦"/>
              <a:defRPr/>
            </a:pPr>
            <a:r>
              <a:rPr lang="en-US" dirty="0" smtClean="0">
                <a:ea typeface="+mn-ea"/>
              </a:rPr>
              <a:t>Article title</a:t>
            </a:r>
          </a:p>
          <a:p>
            <a:pPr marL="640080" lvl="1" indent="-237744" eaLnBrk="1" fontAlgn="auto" hangingPunct="1">
              <a:spcAft>
                <a:spcPts val="0"/>
              </a:spcAft>
              <a:buFont typeface="Verdana"/>
              <a:buChar char="◦"/>
              <a:defRPr/>
            </a:pPr>
            <a:r>
              <a:rPr lang="en-US" dirty="0" smtClean="0">
                <a:ea typeface="+mn-ea"/>
              </a:rPr>
              <a:t>Journal title</a:t>
            </a:r>
          </a:p>
          <a:p>
            <a:pPr marL="640080" lvl="1" indent="-237744" eaLnBrk="1" fontAlgn="auto" hangingPunct="1">
              <a:spcAft>
                <a:spcPts val="0"/>
              </a:spcAft>
              <a:buFont typeface="Verdana"/>
              <a:buChar char="◦"/>
              <a:defRPr/>
            </a:pPr>
            <a:r>
              <a:rPr lang="en-US" dirty="0" smtClean="0">
                <a:ea typeface="+mn-ea"/>
              </a:rPr>
              <a:t>Year of publication</a:t>
            </a:r>
          </a:p>
          <a:p>
            <a:pPr marL="640080" lvl="1" indent="-237744" eaLnBrk="1" fontAlgn="auto" hangingPunct="1">
              <a:spcAft>
                <a:spcPts val="0"/>
              </a:spcAft>
              <a:buFont typeface="Verdana"/>
              <a:buChar char="◦"/>
              <a:defRPr/>
            </a:pPr>
            <a:r>
              <a:rPr lang="en-US" dirty="0" smtClean="0">
                <a:ea typeface="+mn-ea"/>
              </a:rPr>
              <a:t>Volume (plus issue if available)</a:t>
            </a:r>
          </a:p>
          <a:p>
            <a:pPr marL="640080" lvl="1" indent="-237744" eaLnBrk="1" fontAlgn="auto" hangingPunct="1">
              <a:spcAft>
                <a:spcPts val="0"/>
              </a:spcAft>
              <a:buFont typeface="Verdana"/>
              <a:buChar char="◦"/>
              <a:defRPr/>
            </a:pPr>
            <a:r>
              <a:rPr lang="en-US" dirty="0" smtClean="0">
                <a:ea typeface="+mn-ea"/>
              </a:rPr>
              <a:t>Start and end pages</a:t>
            </a:r>
          </a:p>
          <a:p>
            <a:pPr marL="365760" indent="-283464" eaLnBrk="1" fontAlgn="auto" hangingPunct="1">
              <a:spcAft>
                <a:spcPts val="0"/>
              </a:spcAft>
              <a:buFont typeface="Wingdings 2"/>
              <a:buChar char=""/>
              <a:defRPr/>
            </a:pPr>
            <a:endParaRPr lang="en-US" sz="1800" dirty="0" smtClean="0">
              <a:ea typeface="+mn-ea"/>
            </a:endParaRPr>
          </a:p>
        </p:txBody>
      </p:sp>
      <p:sp>
        <p:nvSpPr>
          <p:cNvPr id="9220" name="Content Placeholder 3"/>
          <p:cNvSpPr>
            <a:spLocks noGrp="1"/>
          </p:cNvSpPr>
          <p:nvPr>
            <p:ph sz="half" idx="2"/>
          </p:nvPr>
        </p:nvSpPr>
        <p:spPr>
          <a:xfrm>
            <a:off x="4648200" y="1600200"/>
            <a:ext cx="3810000" cy="5029200"/>
          </a:xfrm>
        </p:spPr>
        <p:txBody>
          <a:bodyPr>
            <a:normAutofit lnSpcReduction="10000"/>
          </a:bodyPr>
          <a:lstStyle/>
          <a:p>
            <a:pPr marL="365760" indent="-283464" eaLnBrk="1" fontAlgn="auto" hangingPunct="1">
              <a:spcAft>
                <a:spcPts val="0"/>
              </a:spcAft>
              <a:buFont typeface="Wingdings 2"/>
              <a:buChar char=""/>
              <a:defRPr/>
            </a:pPr>
            <a:r>
              <a:rPr lang="en-US" sz="2400" b="1" dirty="0" smtClean="0">
                <a:ea typeface="+mn-ea"/>
              </a:rPr>
              <a:t>Conference Proceedings</a:t>
            </a:r>
          </a:p>
          <a:p>
            <a:pPr marL="640080" lvl="1" indent="-237744" eaLnBrk="1" fontAlgn="auto" hangingPunct="1">
              <a:spcAft>
                <a:spcPts val="0"/>
              </a:spcAft>
              <a:buFont typeface="Verdana"/>
              <a:buChar char="◦"/>
              <a:defRPr/>
            </a:pPr>
            <a:r>
              <a:rPr lang="en-US" dirty="0" smtClean="0">
                <a:ea typeface="+mn-ea"/>
              </a:rPr>
              <a:t>Authors (add all author names)</a:t>
            </a:r>
          </a:p>
          <a:p>
            <a:pPr marL="640080" lvl="1" indent="-237744" eaLnBrk="1" fontAlgn="auto" hangingPunct="1">
              <a:spcAft>
                <a:spcPts val="0"/>
              </a:spcAft>
              <a:buFont typeface="Verdana"/>
              <a:buChar char="◦"/>
              <a:defRPr/>
            </a:pPr>
            <a:r>
              <a:rPr lang="en-US" dirty="0" smtClean="0">
                <a:ea typeface="+mn-ea"/>
              </a:rPr>
              <a:t>Title of paper</a:t>
            </a:r>
          </a:p>
          <a:p>
            <a:pPr marL="640080" lvl="1" indent="-237744" eaLnBrk="1" fontAlgn="auto" hangingPunct="1">
              <a:spcAft>
                <a:spcPts val="0"/>
              </a:spcAft>
              <a:buFont typeface="Verdana"/>
              <a:buChar char="◦"/>
              <a:defRPr/>
            </a:pPr>
            <a:r>
              <a:rPr lang="en-US" dirty="0" smtClean="0">
                <a:ea typeface="+mn-ea"/>
              </a:rPr>
              <a:t>Editors or proceedings (add all editor names)</a:t>
            </a:r>
          </a:p>
          <a:p>
            <a:pPr marL="640080" lvl="1" indent="-237744" eaLnBrk="1" fontAlgn="auto" hangingPunct="1">
              <a:spcAft>
                <a:spcPts val="0"/>
              </a:spcAft>
              <a:buFont typeface="Verdana"/>
              <a:buChar char="◦"/>
              <a:defRPr/>
            </a:pPr>
            <a:r>
              <a:rPr lang="en-US" dirty="0" smtClean="0">
                <a:ea typeface="+mn-ea"/>
              </a:rPr>
              <a:t>Conference title</a:t>
            </a:r>
          </a:p>
          <a:p>
            <a:pPr marL="640080" lvl="1" indent="-237744" eaLnBrk="1" fontAlgn="auto" hangingPunct="1">
              <a:spcAft>
                <a:spcPts val="0"/>
              </a:spcAft>
              <a:buFont typeface="Verdana"/>
              <a:buChar char="◦"/>
              <a:defRPr/>
            </a:pPr>
            <a:r>
              <a:rPr lang="en-US" dirty="0" smtClean="0">
                <a:ea typeface="+mn-ea"/>
              </a:rPr>
              <a:t>Date of conference</a:t>
            </a:r>
          </a:p>
          <a:p>
            <a:pPr marL="640080" lvl="1" indent="-237744" eaLnBrk="1" fontAlgn="auto" hangingPunct="1">
              <a:spcAft>
                <a:spcPts val="0"/>
              </a:spcAft>
              <a:buFont typeface="Verdana"/>
              <a:buChar char="◦"/>
              <a:defRPr/>
            </a:pPr>
            <a:r>
              <a:rPr lang="en-US" dirty="0" smtClean="0">
                <a:ea typeface="+mn-ea"/>
              </a:rPr>
              <a:t>Place of publication</a:t>
            </a:r>
          </a:p>
          <a:p>
            <a:pPr marL="640080" lvl="1" indent="-237744" eaLnBrk="1" fontAlgn="auto" hangingPunct="1">
              <a:spcAft>
                <a:spcPts val="0"/>
              </a:spcAft>
              <a:buFont typeface="Verdana"/>
              <a:buChar char="◦"/>
              <a:defRPr/>
            </a:pPr>
            <a:r>
              <a:rPr lang="en-US" dirty="0" smtClean="0">
                <a:ea typeface="+mn-ea"/>
              </a:rPr>
              <a:t>Publisher name</a:t>
            </a:r>
          </a:p>
          <a:p>
            <a:pPr marL="640080" lvl="1" indent="-237744" eaLnBrk="1" fontAlgn="auto" hangingPunct="1">
              <a:spcAft>
                <a:spcPts val="0"/>
              </a:spcAft>
              <a:buFont typeface="Verdana"/>
              <a:buChar char="◦"/>
              <a:defRPr/>
            </a:pPr>
            <a:r>
              <a:rPr lang="en-US" dirty="0" smtClean="0">
                <a:ea typeface="+mn-ea"/>
              </a:rPr>
              <a:t>Year of publication</a:t>
            </a:r>
          </a:p>
          <a:p>
            <a:pPr marL="640080" lvl="1" indent="-237744" eaLnBrk="1" fontAlgn="auto" hangingPunct="1">
              <a:spcAft>
                <a:spcPts val="0"/>
              </a:spcAft>
              <a:buFont typeface="Verdana"/>
              <a:buChar char="◦"/>
              <a:defRPr/>
            </a:pPr>
            <a:r>
              <a:rPr lang="en-US" dirty="0" smtClean="0">
                <a:ea typeface="+mn-ea"/>
              </a:rPr>
              <a:t>Start and end pages</a:t>
            </a:r>
          </a:p>
        </p:txBody>
      </p:sp>
      <p:sp>
        <p:nvSpPr>
          <p:cNvPr id="5" name="Footer Placeholder 4"/>
          <p:cNvSpPr>
            <a:spLocks noGrp="1"/>
          </p:cNvSpPr>
          <p:nvPr>
            <p:ph type="ftr" sz="quarter" idx="11"/>
          </p:nvPr>
        </p:nvSpPr>
        <p:spPr/>
        <p:txBody>
          <a:bodyPr/>
          <a:lstStyle/>
          <a:p>
            <a:pPr>
              <a:defRPr/>
            </a:pPr>
            <a:r>
              <a:rPr lang="en-US"/>
              <a:t>Ahmed Albarrak albarrak@ksu.edu.sa</a:t>
            </a:r>
          </a:p>
        </p:txBody>
      </p:sp>
    </p:spTree>
  </p:cSld>
  <p:clrMapOvr>
    <a:masterClrMapping/>
  </p:clrMapOvr>
  <p:transition spd="med">
    <p:push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990600" y="152400"/>
            <a:ext cx="7848600" cy="1143000"/>
          </a:xfrm>
        </p:spPr>
        <p:txBody>
          <a:bodyPr vert="horz" wrap="square" lIns="91440" tIns="45720" rIns="91440" bIns="45720" numCol="1" anchorCtr="0" compatLnSpc="1">
            <a:prstTxWarp prst="textNoShape">
              <a:avLst/>
            </a:prstTxWarp>
          </a:bodyPr>
          <a:lstStyle/>
          <a:p>
            <a:pPr algn="ctr" eaLnBrk="1" hangingPunct="1"/>
            <a:r>
              <a:rPr lang="en-US" sz="4000" smtClean="0">
                <a:effectLst>
                  <a:outerShdw blurRad="38100" dist="38100" dir="2700000" algn="tl">
                    <a:srgbClr val="000000"/>
                  </a:outerShdw>
                </a:effectLst>
                <a:ea typeface="ＭＳ Ｐゴシック" pitchFamily="34" charset="-128"/>
              </a:rPr>
              <a:t>Required Bibliographic Information</a:t>
            </a:r>
          </a:p>
        </p:txBody>
      </p:sp>
      <p:sp>
        <p:nvSpPr>
          <p:cNvPr id="10243" name="Content Placeholder 2"/>
          <p:cNvSpPr>
            <a:spLocks noGrp="1"/>
          </p:cNvSpPr>
          <p:nvPr>
            <p:ph sz="half" idx="1"/>
          </p:nvPr>
        </p:nvSpPr>
        <p:spPr>
          <a:xfrm>
            <a:off x="990600" y="1676400"/>
            <a:ext cx="3810000" cy="4648200"/>
          </a:xfrm>
        </p:spPr>
        <p:txBody>
          <a:bodyPr>
            <a:normAutofit lnSpcReduction="10000"/>
          </a:bodyPr>
          <a:lstStyle/>
          <a:p>
            <a:pPr marL="365760" indent="-283464" eaLnBrk="1" fontAlgn="auto" hangingPunct="1">
              <a:spcAft>
                <a:spcPts val="0"/>
              </a:spcAft>
              <a:buFont typeface="Wingdings 2"/>
              <a:buChar char=""/>
              <a:defRPr/>
            </a:pPr>
            <a:r>
              <a:rPr lang="en-US" sz="2400" b="1" dirty="0" smtClean="0">
                <a:ea typeface="+mn-ea"/>
              </a:rPr>
              <a:t>Book</a:t>
            </a:r>
          </a:p>
          <a:p>
            <a:pPr marL="640080" lvl="1" indent="-237744" eaLnBrk="1" fontAlgn="auto" hangingPunct="1">
              <a:spcAft>
                <a:spcPts val="0"/>
              </a:spcAft>
              <a:buFont typeface="Verdana"/>
              <a:buChar char="◦"/>
              <a:defRPr/>
            </a:pPr>
            <a:r>
              <a:rPr lang="en-US" dirty="0" smtClean="0">
                <a:ea typeface="+mn-ea"/>
              </a:rPr>
              <a:t>Authors or editors (add all names)</a:t>
            </a:r>
          </a:p>
          <a:p>
            <a:pPr marL="640080" lvl="1" indent="-237744" eaLnBrk="1" fontAlgn="auto" hangingPunct="1">
              <a:spcAft>
                <a:spcPts val="0"/>
              </a:spcAft>
              <a:buFont typeface="Verdana"/>
              <a:buChar char="◦"/>
              <a:defRPr/>
            </a:pPr>
            <a:r>
              <a:rPr lang="en-US" dirty="0" smtClean="0">
                <a:ea typeface="+mn-ea"/>
              </a:rPr>
              <a:t>Book title</a:t>
            </a:r>
          </a:p>
          <a:p>
            <a:pPr marL="640080" lvl="1" indent="-237744" eaLnBrk="1" fontAlgn="auto" hangingPunct="1">
              <a:spcAft>
                <a:spcPts val="0"/>
              </a:spcAft>
              <a:buFont typeface="Verdana"/>
              <a:buChar char="◦"/>
              <a:defRPr/>
            </a:pPr>
            <a:r>
              <a:rPr lang="en-US" dirty="0" smtClean="0">
                <a:ea typeface="+mn-ea"/>
              </a:rPr>
              <a:t>Year of publication</a:t>
            </a:r>
          </a:p>
          <a:p>
            <a:pPr marL="640080" lvl="1" indent="-237744" eaLnBrk="1" fontAlgn="auto" hangingPunct="1">
              <a:spcAft>
                <a:spcPts val="0"/>
              </a:spcAft>
              <a:buFont typeface="Verdana"/>
              <a:buChar char="◦"/>
              <a:defRPr/>
            </a:pPr>
            <a:r>
              <a:rPr lang="en-US" dirty="0" smtClean="0">
                <a:ea typeface="+mn-ea"/>
              </a:rPr>
              <a:t>Publisher name</a:t>
            </a:r>
          </a:p>
          <a:p>
            <a:pPr marL="640080" lvl="1" indent="-237744" eaLnBrk="1" fontAlgn="auto" hangingPunct="1">
              <a:spcAft>
                <a:spcPts val="0"/>
              </a:spcAft>
              <a:buFont typeface="Verdana"/>
              <a:buChar char="◦"/>
              <a:defRPr/>
            </a:pPr>
            <a:r>
              <a:rPr lang="en-US" dirty="0" smtClean="0">
                <a:ea typeface="+mn-ea"/>
              </a:rPr>
              <a:t>Place of publication</a:t>
            </a:r>
          </a:p>
          <a:p>
            <a:pPr marL="640080" lvl="1" indent="-237744" eaLnBrk="1" fontAlgn="auto" hangingPunct="1">
              <a:spcAft>
                <a:spcPts val="0"/>
              </a:spcAft>
              <a:buFont typeface="Verdana"/>
              <a:buChar char="◦"/>
              <a:defRPr/>
            </a:pPr>
            <a:r>
              <a:rPr lang="en-US" dirty="0" smtClean="0">
                <a:ea typeface="+mn-ea"/>
              </a:rPr>
              <a:t>Edition (if not first edition)</a:t>
            </a:r>
          </a:p>
        </p:txBody>
      </p:sp>
      <p:sp>
        <p:nvSpPr>
          <p:cNvPr id="10244" name="Content Placeholder 3"/>
          <p:cNvSpPr>
            <a:spLocks noGrp="1"/>
          </p:cNvSpPr>
          <p:nvPr>
            <p:ph sz="half" idx="2"/>
          </p:nvPr>
        </p:nvSpPr>
        <p:spPr>
          <a:xfrm>
            <a:off x="4648200" y="1600200"/>
            <a:ext cx="4114800" cy="5029200"/>
          </a:xfrm>
        </p:spPr>
        <p:txBody>
          <a:bodyPr>
            <a:normAutofit lnSpcReduction="10000"/>
          </a:bodyPr>
          <a:lstStyle/>
          <a:p>
            <a:pPr marL="365760" indent="-283464" eaLnBrk="1" fontAlgn="auto" hangingPunct="1">
              <a:spcAft>
                <a:spcPts val="0"/>
              </a:spcAft>
              <a:buFont typeface="Wingdings 2"/>
              <a:buChar char=""/>
              <a:defRPr/>
            </a:pPr>
            <a:r>
              <a:rPr lang="en-US" sz="2400" b="1" dirty="0" smtClean="0">
                <a:ea typeface="+mn-ea"/>
              </a:rPr>
              <a:t>Book chapter</a:t>
            </a:r>
          </a:p>
          <a:p>
            <a:pPr marL="640080" lvl="1" indent="-237744" eaLnBrk="1" fontAlgn="auto" hangingPunct="1">
              <a:spcAft>
                <a:spcPts val="0"/>
              </a:spcAft>
              <a:buFont typeface="Verdana"/>
              <a:buChar char="◦"/>
              <a:defRPr/>
            </a:pPr>
            <a:r>
              <a:rPr lang="en-US" sz="2200" dirty="0" smtClean="0">
                <a:ea typeface="+mn-ea"/>
              </a:rPr>
              <a:t>Authors or editors of chapter (add all names)</a:t>
            </a:r>
          </a:p>
          <a:p>
            <a:pPr marL="640080" lvl="1" indent="-237744" eaLnBrk="1" fontAlgn="auto" hangingPunct="1">
              <a:spcAft>
                <a:spcPts val="0"/>
              </a:spcAft>
              <a:buFont typeface="Verdana"/>
              <a:buChar char="◦"/>
              <a:defRPr/>
            </a:pPr>
            <a:r>
              <a:rPr lang="en-US" sz="2200" dirty="0" smtClean="0">
                <a:ea typeface="+mn-ea"/>
              </a:rPr>
              <a:t>Title of chapter</a:t>
            </a:r>
          </a:p>
          <a:p>
            <a:pPr marL="640080" lvl="1" indent="-237744" eaLnBrk="1" fontAlgn="auto" hangingPunct="1">
              <a:spcAft>
                <a:spcPts val="0"/>
              </a:spcAft>
              <a:buFont typeface="Verdana"/>
              <a:buChar char="◦"/>
              <a:defRPr/>
            </a:pPr>
            <a:r>
              <a:rPr lang="en-US" sz="2200" dirty="0" smtClean="0">
                <a:ea typeface="+mn-ea"/>
              </a:rPr>
              <a:t>Authors or editors of book (add all names)</a:t>
            </a:r>
          </a:p>
          <a:p>
            <a:pPr marL="640080" lvl="1" indent="-237744" eaLnBrk="1" fontAlgn="auto" hangingPunct="1">
              <a:spcAft>
                <a:spcPts val="0"/>
              </a:spcAft>
              <a:buFont typeface="Verdana"/>
              <a:buChar char="◦"/>
              <a:defRPr/>
            </a:pPr>
            <a:r>
              <a:rPr lang="en-US" sz="2200" dirty="0" smtClean="0">
                <a:ea typeface="+mn-ea"/>
              </a:rPr>
              <a:t>Title of book</a:t>
            </a:r>
          </a:p>
          <a:p>
            <a:pPr marL="640080" lvl="1" indent="-237744" eaLnBrk="1" fontAlgn="auto" hangingPunct="1">
              <a:spcAft>
                <a:spcPts val="0"/>
              </a:spcAft>
              <a:buFont typeface="Verdana"/>
              <a:buChar char="◦"/>
              <a:defRPr/>
            </a:pPr>
            <a:r>
              <a:rPr lang="en-US" sz="2200" dirty="0" smtClean="0">
                <a:ea typeface="+mn-ea"/>
              </a:rPr>
              <a:t>Year of publication</a:t>
            </a:r>
          </a:p>
          <a:p>
            <a:pPr marL="640080" lvl="1" indent="-237744" eaLnBrk="1" fontAlgn="auto" hangingPunct="1">
              <a:spcAft>
                <a:spcPts val="0"/>
              </a:spcAft>
              <a:buFont typeface="Verdana"/>
              <a:buChar char="◦"/>
              <a:defRPr/>
            </a:pPr>
            <a:r>
              <a:rPr lang="en-US" sz="2200" dirty="0" smtClean="0">
                <a:ea typeface="+mn-ea"/>
              </a:rPr>
              <a:t>Publisher name</a:t>
            </a:r>
          </a:p>
          <a:p>
            <a:pPr marL="640080" lvl="1" indent="-237744" eaLnBrk="1" fontAlgn="auto" hangingPunct="1">
              <a:spcAft>
                <a:spcPts val="0"/>
              </a:spcAft>
              <a:buFont typeface="Verdana"/>
              <a:buChar char="◦"/>
              <a:defRPr/>
            </a:pPr>
            <a:r>
              <a:rPr lang="en-US" sz="2200" dirty="0" smtClean="0">
                <a:ea typeface="+mn-ea"/>
              </a:rPr>
              <a:t>Place of publication</a:t>
            </a:r>
          </a:p>
          <a:p>
            <a:pPr marL="640080" lvl="1" indent="-237744" eaLnBrk="1" fontAlgn="auto" hangingPunct="1">
              <a:spcAft>
                <a:spcPts val="0"/>
              </a:spcAft>
              <a:buFont typeface="Verdana"/>
              <a:buChar char="◦"/>
              <a:defRPr/>
            </a:pPr>
            <a:r>
              <a:rPr lang="en-US" sz="2200" dirty="0" smtClean="0">
                <a:ea typeface="+mn-ea"/>
              </a:rPr>
              <a:t>Edition (if not first edition)</a:t>
            </a:r>
          </a:p>
          <a:p>
            <a:pPr marL="640080" lvl="1" indent="-237744" eaLnBrk="1" fontAlgn="auto" hangingPunct="1">
              <a:spcAft>
                <a:spcPts val="0"/>
              </a:spcAft>
              <a:buFont typeface="Verdana"/>
              <a:buChar char="◦"/>
              <a:defRPr/>
            </a:pPr>
            <a:r>
              <a:rPr lang="en-US" sz="2200" dirty="0" smtClean="0">
                <a:ea typeface="+mn-ea"/>
              </a:rPr>
              <a:t>Start and end pages of chapter</a:t>
            </a:r>
          </a:p>
        </p:txBody>
      </p:sp>
      <p:sp>
        <p:nvSpPr>
          <p:cNvPr id="5" name="Footer Placeholder 4"/>
          <p:cNvSpPr>
            <a:spLocks noGrp="1"/>
          </p:cNvSpPr>
          <p:nvPr>
            <p:ph type="ftr" sz="quarter" idx="11"/>
          </p:nvPr>
        </p:nvSpPr>
        <p:spPr/>
        <p:txBody>
          <a:bodyPr/>
          <a:lstStyle/>
          <a:p>
            <a:pPr>
              <a:defRPr/>
            </a:pPr>
            <a:r>
              <a:rPr lang="en-US"/>
              <a:t>Ahmed Albarrak albarrak@ksu.edu.sa</a:t>
            </a:r>
          </a:p>
        </p:txBody>
      </p:sp>
    </p:spTree>
  </p:cSld>
  <p:clrMapOvr>
    <a:masterClrMapping/>
  </p:clrMapOvr>
  <p:transition spd="med">
    <p:split orient="vert" dir="in"/>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990600"/>
            <a:ext cx="8229600" cy="4525963"/>
          </a:xfrm>
          <a:prstGeom prst="rect">
            <a:avLst/>
          </a:prstGeom>
          <a:noFill/>
          <a:ln w="9525">
            <a:noFill/>
            <a:miter lim="800000"/>
            <a:headEnd/>
            <a:tailEnd/>
          </a:ln>
        </p:spPr>
        <p:txBody>
          <a:bodyPr/>
          <a:lstStyle/>
          <a:p>
            <a:pPr marL="365125" indent="-282575" algn="ctr">
              <a:spcBef>
                <a:spcPts val="600"/>
              </a:spcBef>
              <a:buClr>
                <a:schemeClr val="accent1"/>
              </a:buClr>
              <a:buSzPct val="80000"/>
            </a:pPr>
            <a:r>
              <a:rPr lang="en-US" sz="3200">
                <a:latin typeface="Calibri" pitchFamily="34" charset="0"/>
              </a:rPr>
              <a:t>Thanking you  </a:t>
            </a:r>
          </a:p>
          <a:p>
            <a:pPr marL="365125" indent="-282575" algn="ctr">
              <a:spcBef>
                <a:spcPts val="600"/>
              </a:spcBef>
              <a:buClr>
                <a:schemeClr val="accent1"/>
              </a:buClr>
              <a:buSzPct val="80000"/>
            </a:pPr>
            <a:r>
              <a:rPr lang="en-US" sz="4000" b="1">
                <a:latin typeface="Cataneo BT" pitchFamily="66" charset="0"/>
              </a:rPr>
              <a:t>Dr. Ahmed AlBarrak</a:t>
            </a:r>
          </a:p>
          <a:p>
            <a:pPr marL="365125" indent="-282575" algn="ctr">
              <a:spcBef>
                <a:spcPts val="600"/>
              </a:spcBef>
              <a:buClr>
                <a:schemeClr val="accent1"/>
              </a:buClr>
              <a:buSzPct val="80000"/>
            </a:pPr>
            <a:r>
              <a:rPr lang="en-US" sz="2000" b="1">
                <a:latin typeface="Cataneo BT" pitchFamily="66" charset="0"/>
                <a:hlinkClick r:id="rId3"/>
              </a:rPr>
              <a:t>albarrak@ksu.edu.sa</a:t>
            </a:r>
            <a:endParaRPr lang="en-US" sz="2000" b="1">
              <a:latin typeface="Cataneo BT" pitchFamily="66" charset="0"/>
            </a:endParaRPr>
          </a:p>
          <a:p>
            <a:pPr marL="365125" indent="-282575" algn="ctr">
              <a:spcBef>
                <a:spcPts val="600"/>
              </a:spcBef>
              <a:buClr>
                <a:schemeClr val="accent1"/>
              </a:buClr>
              <a:buSzPct val="80000"/>
            </a:pPr>
            <a:r>
              <a:rPr lang="en-US" sz="2000" b="1">
                <a:latin typeface="Cataneo BT" pitchFamily="66" charset="0"/>
              </a:rPr>
              <a:t>Website: faculty.ksu.edu.sa/albarrak</a:t>
            </a:r>
          </a:p>
          <a:p>
            <a:pPr marL="365125" indent="-282575" algn="ctr">
              <a:spcBef>
                <a:spcPts val="600"/>
              </a:spcBef>
              <a:buClr>
                <a:schemeClr val="accent1"/>
              </a:buClr>
              <a:buSzPct val="80000"/>
            </a:pPr>
            <a:endParaRPr lang="en-US" sz="3600" b="1">
              <a:latin typeface="Cataneo BT" pitchFamily="66" charset="0"/>
            </a:endParaRPr>
          </a:p>
        </p:txBody>
      </p:sp>
      <p:pic>
        <p:nvPicPr>
          <p:cNvPr id="5" name="Picture 3" descr="Whiteroses"/>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667000" y="3297238"/>
            <a:ext cx="3886200" cy="3408362"/>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6" presetClass="emph" presetSubtype="0" fill="hold" nodeType="withEffect">
                                  <p:stCondLst>
                                    <p:cond delay="0"/>
                                  </p:stCondLst>
                                  <p:childTnLst>
                                    <p:animScale>
                                      <p:cBhvr>
                                        <p:cTn id="12" dur="2000" fill="hold"/>
                                        <p:tgtEl>
                                          <p:spTgt spid="4">
                                            <p:txEl>
                                              <p:pRg st="1" end="1"/>
                                            </p:txEl>
                                          </p:spTgt>
                                        </p:tgtEl>
                                      </p:cBhvr>
                                      <p:by x="150000" y="150000"/>
                                    </p:animScale>
                                  </p:childTnLst>
                                </p:cTn>
                              </p:par>
                              <p:par>
                                <p:cTn id="13" presetID="6" presetClass="emph" presetSubtype="0" fill="hold" nodeType="withEffect">
                                  <p:stCondLst>
                                    <p:cond delay="0"/>
                                  </p:stCondLst>
                                  <p:childTnLst>
                                    <p:animScale>
                                      <p:cBhvr>
                                        <p:cTn id="14" dur="2000" fill="hold"/>
                                        <p:tgtEl>
                                          <p:spTgt spid="4">
                                            <p:txEl>
                                              <p:pRg st="2" end="2"/>
                                            </p:txEl>
                                          </p:spTgt>
                                        </p:tgtEl>
                                      </p:cBhvr>
                                      <p:by x="150000" y="150000"/>
                                    </p:animScale>
                                  </p:childTnLst>
                                </p:cTn>
                              </p:par>
                              <p:par>
                                <p:cTn id="15" presetID="6" presetClass="emph" presetSubtype="0" fill="hold" nodeType="withEffect">
                                  <p:stCondLst>
                                    <p:cond delay="0"/>
                                  </p:stCondLst>
                                  <p:childTnLst>
                                    <p:animScale>
                                      <p:cBhvr>
                                        <p:cTn id="16" dur="2000" fill="hold"/>
                                        <p:tgtEl>
                                          <p:spTgt spid="4">
                                            <p:txEl>
                                              <p:pRg st="3" end="3"/>
                                            </p:txEl>
                                          </p:spTgt>
                                        </p:tgtEl>
                                      </p:cBhvr>
                                      <p:by x="150000" y="150000"/>
                                    </p:animScale>
                                  </p:childTnLst>
                                </p:cTn>
                              </p:par>
                              <p:par>
                                <p:cTn id="17" presetID="8" presetClass="entr" presetSubtype="16"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amond(in)">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Literature Methods</a:t>
            </a:r>
          </a:p>
        </p:txBody>
      </p:sp>
      <p:sp>
        <p:nvSpPr>
          <p:cNvPr id="33794" name="Content Placeholder 2"/>
          <p:cNvSpPr>
            <a:spLocks noGrp="1"/>
          </p:cNvSpPr>
          <p:nvPr>
            <p:ph idx="1"/>
          </p:nvPr>
        </p:nvSpPr>
        <p:spPr/>
        <p:txBody>
          <a:bodyPr/>
          <a:lstStyle/>
          <a:p>
            <a:pPr eaLnBrk="1" hangingPunct="1"/>
            <a:r>
              <a:rPr lang="en-US" smtClean="0">
                <a:ea typeface="ＭＳ Ｐゴシック" pitchFamily="34" charset="-128"/>
              </a:rPr>
              <a:t>Several approaches</a:t>
            </a:r>
          </a:p>
          <a:p>
            <a:pPr lvl="1" eaLnBrk="1" hangingPunct="1">
              <a:lnSpc>
                <a:spcPct val="150000"/>
              </a:lnSpc>
            </a:pPr>
            <a:r>
              <a:rPr lang="en-US" smtClean="0">
                <a:ea typeface="ＭＳ Ｐゴシック" pitchFamily="34" charset="-128"/>
              </a:rPr>
              <a:t>Medline/databases </a:t>
            </a:r>
          </a:p>
          <a:p>
            <a:pPr lvl="1" eaLnBrk="1" hangingPunct="1">
              <a:lnSpc>
                <a:spcPct val="150000"/>
              </a:lnSpc>
            </a:pPr>
            <a:r>
              <a:rPr lang="en-US" smtClean="0">
                <a:ea typeface="ＭＳ Ｐゴシック" pitchFamily="34" charset="-128"/>
              </a:rPr>
              <a:t>Abstracts of proceedings</a:t>
            </a:r>
          </a:p>
          <a:p>
            <a:pPr lvl="1" eaLnBrk="1" hangingPunct="1">
              <a:lnSpc>
                <a:spcPct val="150000"/>
              </a:lnSpc>
            </a:pPr>
            <a:r>
              <a:rPr lang="en-US" smtClean="0">
                <a:ea typeface="ＭＳ Ｐゴシック" pitchFamily="34" charset="-128"/>
              </a:rPr>
              <a:t>Bibliographic searches</a:t>
            </a:r>
          </a:p>
          <a:p>
            <a:pPr lvl="1" eaLnBrk="1" hangingPunct="1">
              <a:lnSpc>
                <a:spcPct val="150000"/>
              </a:lnSpc>
            </a:pPr>
            <a:r>
              <a:rPr lang="en-US" smtClean="0">
                <a:ea typeface="ＭＳ Ｐゴシック" pitchFamily="34" charset="-128"/>
              </a:rPr>
              <a:t>Review articles</a:t>
            </a: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Litreature Search</a:t>
            </a:r>
          </a:p>
        </p:txBody>
      </p:sp>
      <p:sp>
        <p:nvSpPr>
          <p:cNvPr id="3" name="Content Placeholder 2"/>
          <p:cNvSpPr>
            <a:spLocks noGrp="1"/>
          </p:cNvSpPr>
          <p:nvPr>
            <p:ph idx="1"/>
          </p:nvPr>
        </p:nvSpPr>
        <p:spPr/>
        <p:txBody>
          <a:bodyPr>
            <a:normAutofit lnSpcReduction="10000"/>
          </a:bodyPr>
          <a:lstStyle/>
          <a:p>
            <a:pPr marL="365760" indent="-283464" algn="just" eaLnBrk="1" fontAlgn="auto" hangingPunct="1">
              <a:spcAft>
                <a:spcPts val="0"/>
              </a:spcAft>
              <a:buFont typeface="Wingdings 2"/>
              <a:buChar char=""/>
              <a:defRPr/>
            </a:pPr>
            <a:r>
              <a:rPr lang="en-US" dirty="0" smtClean="0">
                <a:ea typeface="+mn-ea"/>
              </a:rPr>
              <a:t>Answering these questions allow you to determine the following:</a:t>
            </a:r>
          </a:p>
          <a:p>
            <a:pPr marL="365760" indent="-283464" algn="just" eaLnBrk="1" fontAlgn="auto" hangingPunct="1">
              <a:spcAft>
                <a:spcPts val="0"/>
              </a:spcAft>
              <a:buFont typeface="Wingdings 2"/>
              <a:buChar char=""/>
              <a:defRPr/>
            </a:pPr>
            <a:r>
              <a:rPr lang="en-US" dirty="0" smtClean="0">
                <a:ea typeface="+mn-ea"/>
              </a:rPr>
              <a:t>What has been </a:t>
            </a:r>
            <a:r>
              <a:rPr lang="en-US" u="sng" dirty="0" smtClean="0">
                <a:ea typeface="+mn-ea"/>
              </a:rPr>
              <a:t>published</a:t>
            </a:r>
            <a:r>
              <a:rPr lang="en-US" dirty="0" smtClean="0">
                <a:ea typeface="+mn-ea"/>
              </a:rPr>
              <a:t> in the area?</a:t>
            </a:r>
          </a:p>
          <a:p>
            <a:pPr marL="640080" lvl="1" indent="-237744" algn="just" eaLnBrk="1" fontAlgn="auto" hangingPunct="1">
              <a:spcAft>
                <a:spcPts val="0"/>
              </a:spcAft>
              <a:buFont typeface="Verdana"/>
              <a:buChar char="◦"/>
              <a:defRPr/>
            </a:pPr>
            <a:r>
              <a:rPr lang="en-US" dirty="0" smtClean="0">
                <a:ea typeface="+mn-ea"/>
              </a:rPr>
              <a:t>what is the context of my specific question?</a:t>
            </a:r>
          </a:p>
          <a:p>
            <a:pPr marL="365760" indent="-283464" algn="just" eaLnBrk="1" fontAlgn="auto" hangingPunct="1">
              <a:spcAft>
                <a:spcPts val="0"/>
              </a:spcAft>
              <a:buFont typeface="Wingdings 2"/>
              <a:buChar char=""/>
              <a:defRPr/>
            </a:pPr>
            <a:r>
              <a:rPr lang="en-US" dirty="0" smtClean="0">
                <a:ea typeface="+mn-ea"/>
              </a:rPr>
              <a:t>Is my question </a:t>
            </a:r>
            <a:r>
              <a:rPr lang="en-US" u="sng" dirty="0" smtClean="0">
                <a:ea typeface="+mn-ea"/>
              </a:rPr>
              <a:t>novel</a:t>
            </a:r>
            <a:r>
              <a:rPr lang="en-US" dirty="0" smtClean="0">
                <a:ea typeface="+mn-ea"/>
              </a:rPr>
              <a:t>?</a:t>
            </a:r>
          </a:p>
          <a:p>
            <a:pPr marL="640080" lvl="1" indent="-237744" algn="just" eaLnBrk="1" fontAlgn="auto" hangingPunct="1">
              <a:spcAft>
                <a:spcPts val="0"/>
              </a:spcAft>
              <a:buFont typeface="Verdana"/>
              <a:buChar char="◦"/>
              <a:defRPr/>
            </a:pPr>
            <a:r>
              <a:rPr lang="en-US" dirty="0" smtClean="0">
                <a:ea typeface="+mn-ea"/>
              </a:rPr>
              <a:t>how important is my question?</a:t>
            </a:r>
          </a:p>
          <a:p>
            <a:pPr marL="365760" indent="-283464" algn="just" eaLnBrk="1" fontAlgn="auto" hangingPunct="1">
              <a:spcAft>
                <a:spcPts val="0"/>
              </a:spcAft>
              <a:buFont typeface="Wingdings 2"/>
              <a:buChar char=""/>
              <a:defRPr/>
            </a:pPr>
            <a:r>
              <a:rPr lang="en-US" dirty="0" smtClean="0">
                <a:ea typeface="+mn-ea"/>
              </a:rPr>
              <a:t>How have similar questions been addressed?</a:t>
            </a:r>
          </a:p>
          <a:p>
            <a:pPr marL="640080" lvl="1" indent="-237744" algn="just" eaLnBrk="1" fontAlgn="auto" hangingPunct="1">
              <a:spcAft>
                <a:spcPts val="0"/>
              </a:spcAft>
              <a:buFont typeface="Verdana"/>
              <a:buChar char="◦"/>
              <a:defRPr/>
            </a:pPr>
            <a:r>
              <a:rPr lang="en-US" dirty="0" smtClean="0">
                <a:ea typeface="+mn-ea"/>
              </a:rPr>
              <a:t>is my approach appropriate?</a:t>
            </a:r>
          </a:p>
          <a:p>
            <a:pPr marL="640080" lvl="1" indent="-237744" algn="just" eaLnBrk="1" fontAlgn="auto" hangingPunct="1">
              <a:spcAft>
                <a:spcPts val="0"/>
              </a:spcAft>
              <a:buFont typeface="Verdana"/>
              <a:buChar char="◦"/>
              <a:defRPr/>
            </a:pPr>
            <a:r>
              <a:rPr lang="en-US" dirty="0" smtClean="0">
                <a:ea typeface="+mn-ea"/>
              </a:rPr>
              <a:t>to what extent can comparisons be made?</a:t>
            </a:r>
            <a:endParaRPr lang="en-US" dirty="0">
              <a:ea typeface="+mn-ea"/>
            </a:endParaRPr>
          </a:p>
        </p:txBody>
      </p:sp>
      <p:sp>
        <p:nvSpPr>
          <p:cNvPr id="4" name="Footer Placeholder 3"/>
          <p:cNvSpPr>
            <a:spLocks noGrp="1"/>
          </p:cNvSpPr>
          <p:nvPr>
            <p:ph type="ftr" sz="quarter" idx="11"/>
          </p:nvPr>
        </p:nvSpPr>
        <p:spPr/>
        <p:txBody>
          <a:bodyPr/>
          <a:lstStyle/>
          <a:p>
            <a:pPr>
              <a:defRPr/>
            </a:pPr>
            <a:r>
              <a:rPr lang="en-US"/>
              <a:t>Ahmed </a:t>
            </a:r>
            <a:r>
              <a:rPr lang="en-US" err="1"/>
              <a:t>Albarrak</a:t>
            </a:r>
            <a:r>
              <a:rPr lang="en-US"/>
              <a:t>        albarrak@ksu.edu.sa</a:t>
            </a:r>
          </a:p>
        </p:txBody>
      </p:sp>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Litreature Search</a:t>
            </a:r>
          </a:p>
        </p:txBody>
      </p:sp>
      <p:sp>
        <p:nvSpPr>
          <p:cNvPr id="37890" name="Content Placeholder 2"/>
          <p:cNvSpPr>
            <a:spLocks noGrp="1"/>
          </p:cNvSpPr>
          <p:nvPr>
            <p:ph idx="1"/>
          </p:nvPr>
        </p:nvSpPr>
        <p:spPr>
          <a:xfrm>
            <a:off x="1435100" y="1447800"/>
            <a:ext cx="7499350" cy="3886200"/>
          </a:xfrm>
        </p:spPr>
        <p:txBody>
          <a:bodyPr/>
          <a:lstStyle/>
          <a:p>
            <a:pPr eaLnBrk="1" hangingPunct="1">
              <a:lnSpc>
                <a:spcPct val="150000"/>
              </a:lnSpc>
            </a:pPr>
            <a:endParaRPr lang="en-US" smtClean="0">
              <a:ea typeface="ＭＳ Ｐゴシック" pitchFamily="34" charset="-128"/>
            </a:endParaRPr>
          </a:p>
          <a:p>
            <a:pPr eaLnBrk="1" hangingPunct="1">
              <a:lnSpc>
                <a:spcPct val="150000"/>
              </a:lnSpc>
            </a:pPr>
            <a:r>
              <a:rPr lang="en-US" smtClean="0">
                <a:ea typeface="ＭＳ Ｐゴシック" pitchFamily="34" charset="-128"/>
              </a:rPr>
              <a:t>What do we know?</a:t>
            </a:r>
          </a:p>
          <a:p>
            <a:pPr eaLnBrk="1" hangingPunct="1">
              <a:lnSpc>
                <a:spcPct val="150000"/>
              </a:lnSpc>
            </a:pPr>
            <a:r>
              <a:rPr lang="en-US" smtClean="0">
                <a:ea typeface="ＭＳ Ｐゴシック" pitchFamily="34" charset="-128"/>
              </a:rPr>
              <a:t>What don</a:t>
            </a:r>
            <a:r>
              <a:rPr lang="en-US" altLang="en-US" smtClean="0">
                <a:ea typeface="ＭＳ Ｐゴシック" pitchFamily="34" charset="-128"/>
              </a:rPr>
              <a:t>’</a:t>
            </a:r>
            <a:r>
              <a:rPr lang="en-US" smtClean="0">
                <a:ea typeface="ＭＳ Ｐゴシック" pitchFamily="34" charset="-128"/>
              </a:rPr>
              <a:t>t we know?</a:t>
            </a:r>
          </a:p>
          <a:p>
            <a:pPr eaLnBrk="1" hangingPunct="1">
              <a:lnSpc>
                <a:spcPct val="150000"/>
              </a:lnSpc>
            </a:pPr>
            <a:r>
              <a:rPr lang="en-US" smtClean="0">
                <a:ea typeface="ＭＳ Ｐゴシック" pitchFamily="34" charset="-128"/>
              </a:rPr>
              <a:t>What</a:t>
            </a:r>
            <a:r>
              <a:rPr lang="en-US" altLang="en-US" smtClean="0">
                <a:ea typeface="ＭＳ Ｐゴシック" pitchFamily="34" charset="-128"/>
              </a:rPr>
              <a:t>’</a:t>
            </a:r>
            <a:r>
              <a:rPr lang="en-US" smtClean="0">
                <a:ea typeface="ＭＳ Ｐゴシック" pitchFamily="34" charset="-128"/>
              </a:rPr>
              <a:t>s the best approach?</a:t>
            </a:r>
          </a:p>
        </p:txBody>
      </p:sp>
      <p:sp>
        <p:nvSpPr>
          <p:cNvPr id="4" name="Footer Placeholder 3"/>
          <p:cNvSpPr>
            <a:spLocks noGrp="1"/>
          </p:cNvSpPr>
          <p:nvPr>
            <p:ph type="ftr" sz="quarter" idx="11"/>
          </p:nvPr>
        </p:nvSpPr>
        <p:spPr/>
        <p:txBody>
          <a:bodyPr/>
          <a:lstStyle/>
          <a:p>
            <a:pPr>
              <a:defRPr/>
            </a:pPr>
            <a:r>
              <a:rPr lang="en-US"/>
              <a:t>Ahmed </a:t>
            </a:r>
            <a:r>
              <a:rPr lang="en-US" err="1"/>
              <a:t>Albarrak</a:t>
            </a:r>
            <a:endParaRPr lang="en-US"/>
          </a:p>
          <a:p>
            <a:pPr>
              <a:defRPr/>
            </a:pPr>
            <a:r>
              <a:rPr lang="en-US"/>
              <a:t>albarrak@ksu.edu.sa</a:t>
            </a:r>
          </a:p>
        </p:txBody>
      </p:sp>
    </p:spTree>
  </p:cSld>
  <p:clrMapOvr>
    <a:masterClrMapping/>
  </p:clrMapOvr>
  <p:transition spd="med">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Journals Online</a:t>
            </a:r>
          </a:p>
        </p:txBody>
      </p:sp>
      <p:sp>
        <p:nvSpPr>
          <p:cNvPr id="3" name="Content Placeholder 2"/>
          <p:cNvSpPr>
            <a:spLocks noGrp="1"/>
          </p:cNvSpPr>
          <p:nvPr>
            <p:ph idx="1"/>
          </p:nvPr>
        </p:nvSpPr>
        <p:spPr/>
        <p:txBody>
          <a:bodyPr>
            <a:normAutofit fontScale="92500" lnSpcReduction="10000"/>
          </a:bodyPr>
          <a:lstStyle/>
          <a:p>
            <a:pPr marL="365760" indent="-283464" eaLnBrk="1" fontAlgn="auto" hangingPunct="1">
              <a:spcAft>
                <a:spcPts val="0"/>
              </a:spcAft>
              <a:buFont typeface="Wingdings 2"/>
              <a:buChar char=""/>
              <a:defRPr/>
            </a:pPr>
            <a:r>
              <a:rPr lang="en-US" dirty="0" smtClean="0">
                <a:ea typeface="+mn-ea"/>
              </a:rPr>
              <a:t>Most journals have print &amp; Electronic formats</a:t>
            </a:r>
          </a:p>
          <a:p>
            <a:pPr marL="365760" indent="-283464" eaLnBrk="1" fontAlgn="auto" hangingPunct="1">
              <a:spcAft>
                <a:spcPts val="0"/>
              </a:spcAft>
              <a:buFont typeface="Wingdings 2"/>
              <a:buChar char=""/>
              <a:defRPr/>
            </a:pPr>
            <a:r>
              <a:rPr lang="en-US" dirty="0" smtClean="0">
                <a:ea typeface="+mn-ea"/>
              </a:rPr>
              <a:t>HTML or PDF</a:t>
            </a:r>
          </a:p>
          <a:p>
            <a:pPr marL="365760" indent="-283464" eaLnBrk="1" fontAlgn="auto" hangingPunct="1">
              <a:spcAft>
                <a:spcPts val="0"/>
              </a:spcAft>
              <a:buFont typeface="Wingdings 2"/>
              <a:buChar char=""/>
              <a:defRPr/>
            </a:pPr>
            <a:r>
              <a:rPr lang="en-US" dirty="0" smtClean="0">
                <a:ea typeface="+mn-ea"/>
              </a:rPr>
              <a:t>Personal or library subscription gives you access to both (usually)</a:t>
            </a:r>
          </a:p>
          <a:p>
            <a:pPr marL="365760" indent="-283464" eaLnBrk="1" fontAlgn="auto" hangingPunct="1">
              <a:spcAft>
                <a:spcPts val="0"/>
              </a:spcAft>
              <a:buFont typeface="Wingdings 2"/>
              <a:buChar char=""/>
              <a:defRPr/>
            </a:pPr>
            <a:r>
              <a:rPr lang="en-US" dirty="0" smtClean="0">
                <a:ea typeface="+mn-ea"/>
              </a:rPr>
              <a:t>Some journals are free</a:t>
            </a:r>
          </a:p>
          <a:p>
            <a:pPr marL="365760" indent="-283464" eaLnBrk="1" fontAlgn="auto" hangingPunct="1">
              <a:spcAft>
                <a:spcPts val="0"/>
              </a:spcAft>
              <a:buFont typeface="Wingdings 2"/>
              <a:buChar char=""/>
              <a:defRPr/>
            </a:pPr>
            <a:r>
              <a:rPr lang="en-US" dirty="0" smtClean="0">
                <a:ea typeface="+mn-ea"/>
              </a:rPr>
              <a:t>Many journals make back issues available for free</a:t>
            </a:r>
          </a:p>
          <a:p>
            <a:pPr marL="539496" indent="-457200" eaLnBrk="1" fontAlgn="auto" hangingPunct="1">
              <a:spcAft>
                <a:spcPts val="0"/>
              </a:spcAft>
              <a:defRPr/>
            </a:pPr>
            <a:r>
              <a:rPr lang="en-US" dirty="0" smtClean="0">
                <a:ea typeface="+mn-ea"/>
              </a:rPr>
              <a:t>Abstracts are free in most cases</a:t>
            </a:r>
          </a:p>
          <a:p>
            <a:pPr marL="365760" indent="-283464" eaLnBrk="1" fontAlgn="auto" hangingPunct="1">
              <a:spcAft>
                <a:spcPts val="0"/>
              </a:spcAft>
              <a:buFont typeface="Wingdings 2"/>
              <a:buChar char=""/>
              <a:defRPr/>
            </a:pPr>
            <a:r>
              <a:rPr lang="en-US" dirty="0" smtClean="0">
                <a:ea typeface="+mn-ea"/>
              </a:rPr>
              <a:t>Wealth of accessible information on line</a:t>
            </a:r>
            <a:endParaRPr lang="en-US" dirty="0">
              <a:ea typeface="+mn-ea"/>
            </a:endParaRP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Litreature Search</a:t>
            </a:r>
          </a:p>
        </p:txBody>
      </p:sp>
      <p:pic>
        <p:nvPicPr>
          <p:cNvPr id="41986" name="Picture 2" descr="C:\Users\Rush.Rush-PC\Desktop\Untitled.jpg"/>
          <p:cNvPicPr>
            <a:picLocks noChangeAspect="1" noChangeArrowheads="1"/>
          </p:cNvPicPr>
          <p:nvPr/>
        </p:nvPicPr>
        <p:blipFill>
          <a:blip r:embed="rId3"/>
          <a:srcRect/>
          <a:stretch>
            <a:fillRect/>
          </a:stretch>
        </p:blipFill>
        <p:spPr bwMode="auto">
          <a:xfrm>
            <a:off x="1250950" y="1481138"/>
            <a:ext cx="7359650" cy="5072062"/>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mtClean="0">
                <a:effectLst>
                  <a:outerShdw blurRad="38100" dist="38100" dir="2700000" algn="tl">
                    <a:srgbClr val="000000"/>
                  </a:outerShdw>
                </a:effectLst>
                <a:ea typeface="ＭＳ Ｐゴシック" pitchFamily="34" charset="-128"/>
              </a:rPr>
              <a:t>Medline Search</a:t>
            </a:r>
          </a:p>
        </p:txBody>
      </p:sp>
      <p:sp>
        <p:nvSpPr>
          <p:cNvPr id="44034" name="Content Placeholder 2"/>
          <p:cNvSpPr>
            <a:spLocks noGrp="1"/>
          </p:cNvSpPr>
          <p:nvPr>
            <p:ph idx="1"/>
          </p:nvPr>
        </p:nvSpPr>
        <p:spPr/>
        <p:txBody>
          <a:bodyPr/>
          <a:lstStyle/>
          <a:p>
            <a:pPr eaLnBrk="1" hangingPunct="1">
              <a:lnSpc>
                <a:spcPct val="200000"/>
              </a:lnSpc>
            </a:pPr>
            <a:r>
              <a:rPr lang="en-US" smtClean="0">
                <a:ea typeface="ＭＳ Ｐゴシック" pitchFamily="34" charset="-128"/>
              </a:rPr>
              <a:t>Good for:</a:t>
            </a:r>
          </a:p>
          <a:p>
            <a:pPr lvl="1" eaLnBrk="1" hangingPunct="1">
              <a:lnSpc>
                <a:spcPct val="200000"/>
              </a:lnSpc>
            </a:pPr>
            <a:r>
              <a:rPr lang="en-US" smtClean="0">
                <a:ea typeface="ＭＳ Ｐゴシック" pitchFamily="34" charset="-128"/>
              </a:rPr>
              <a:t>Comprehensive search</a:t>
            </a:r>
          </a:p>
          <a:p>
            <a:pPr lvl="1" eaLnBrk="1" hangingPunct="1">
              <a:lnSpc>
                <a:spcPct val="200000"/>
              </a:lnSpc>
            </a:pPr>
            <a:r>
              <a:rPr lang="en-US" smtClean="0">
                <a:ea typeface="ＭＳ Ｐゴシック" pitchFamily="34" charset="-128"/>
              </a:rPr>
              <a:t>Latest publications</a:t>
            </a:r>
          </a:p>
          <a:p>
            <a:pPr lvl="1" eaLnBrk="1" hangingPunct="1">
              <a:lnSpc>
                <a:spcPct val="200000"/>
              </a:lnSpc>
            </a:pPr>
            <a:r>
              <a:rPr lang="en-US" smtClean="0">
                <a:ea typeface="ＭＳ Ｐゴシック" pitchFamily="34" charset="-128"/>
              </a:rPr>
              <a:t>State of the art approaches</a:t>
            </a:r>
          </a:p>
        </p:txBody>
      </p:sp>
      <p:sp>
        <p:nvSpPr>
          <p:cNvPr id="4" name="Footer Placeholder 3"/>
          <p:cNvSpPr>
            <a:spLocks noGrp="1"/>
          </p:cNvSpPr>
          <p:nvPr>
            <p:ph type="ftr" sz="quarter" idx="11"/>
          </p:nvPr>
        </p:nvSpPr>
        <p:spPr/>
        <p:txBody>
          <a:bodyPr/>
          <a:lstStyle/>
          <a:p>
            <a:pPr>
              <a:defRPr/>
            </a:pPr>
            <a:r>
              <a:rPr lang="en-US"/>
              <a:t>Ahmed Albarrak</a:t>
            </a:r>
          </a:p>
          <a:p>
            <a:pPr>
              <a:defRPr/>
            </a:pPr>
            <a:r>
              <a:rPr lang="en-US"/>
              <a:t>albarrak@ksu.edu.sa</a:t>
            </a:r>
          </a:p>
        </p:txBody>
      </p:sp>
    </p:spTree>
  </p:cSld>
  <p:clrMapOvr>
    <a:masterClrMapping/>
  </p:clrMapOvr>
  <p:transition spd="med">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876</TotalTime>
  <Words>2104</Words>
  <Application>Microsoft Macintosh PowerPoint</Application>
  <PresentationFormat>عرض على الشاشة (3:4)‏</PresentationFormat>
  <Paragraphs>406</Paragraphs>
  <Slides>39</Slides>
  <Notes>39</Notes>
  <HiddenSlides>0</HiddenSlides>
  <MMClips>0</MMClips>
  <ScaleCrop>false</ScaleCrop>
  <HeadingPairs>
    <vt:vector size="6" baseType="variant">
      <vt:variant>
        <vt:lpstr>الخطوط المستخدمة</vt:lpstr>
      </vt:variant>
      <vt:variant>
        <vt:i4>8</vt:i4>
      </vt:variant>
      <vt:variant>
        <vt:lpstr>سمة</vt:lpstr>
      </vt:variant>
      <vt:variant>
        <vt:i4>2</vt:i4>
      </vt:variant>
      <vt:variant>
        <vt:lpstr>عناوين الشرائح</vt:lpstr>
      </vt:variant>
      <vt:variant>
        <vt:i4>39</vt:i4>
      </vt:variant>
    </vt:vector>
  </HeadingPairs>
  <TitlesOfParts>
    <vt:vector size="49" baseType="lpstr">
      <vt:lpstr>Arial</vt:lpstr>
      <vt:lpstr>ＭＳ Ｐゴシック</vt:lpstr>
      <vt:lpstr>Calibri</vt:lpstr>
      <vt:lpstr>Wingdings 2</vt:lpstr>
      <vt:lpstr>Verdana</vt:lpstr>
      <vt:lpstr>Gill Sans MT</vt:lpstr>
      <vt:lpstr>Monotype Corsiva</vt:lpstr>
      <vt:lpstr>Cataneo BT</vt:lpstr>
      <vt:lpstr>Solstice</vt:lpstr>
      <vt:lpstr>Custom Design</vt:lpstr>
      <vt:lpstr>Introduction to Medical Search Using Medline</vt:lpstr>
      <vt:lpstr>Outline</vt:lpstr>
      <vt:lpstr>Literature Search</vt:lpstr>
      <vt:lpstr>Literature Methods</vt:lpstr>
      <vt:lpstr>Litreature Search</vt:lpstr>
      <vt:lpstr>Litreature Search</vt:lpstr>
      <vt:lpstr>Journals Online</vt:lpstr>
      <vt:lpstr>Litreature Search</vt:lpstr>
      <vt:lpstr>Medline Search</vt:lpstr>
      <vt:lpstr>What is Medical Search?</vt:lpstr>
      <vt:lpstr>Medical Search</vt:lpstr>
      <vt:lpstr>Biological Database</vt:lpstr>
      <vt:lpstr>MEDLINES</vt:lpstr>
      <vt:lpstr>Scope of MEDLINE</vt:lpstr>
      <vt:lpstr>Biological Database</vt:lpstr>
      <vt:lpstr>Database</vt:lpstr>
      <vt:lpstr>Databases</vt:lpstr>
      <vt:lpstr>Search Strategy</vt:lpstr>
      <vt:lpstr>Search Strategy Tips</vt:lpstr>
      <vt:lpstr>Search Strategy Tips</vt:lpstr>
      <vt:lpstr>Search Tips</vt:lpstr>
      <vt:lpstr>Limitation Result</vt:lpstr>
      <vt:lpstr>Introduction to Boolean Logic</vt:lpstr>
      <vt:lpstr>Boolean Operators</vt:lpstr>
      <vt:lpstr>Boolean Operators</vt:lpstr>
      <vt:lpstr>Boolean Operators</vt:lpstr>
      <vt:lpstr>Boolean Operators</vt:lpstr>
      <vt:lpstr>Precedence</vt:lpstr>
      <vt:lpstr>Name Searching</vt:lpstr>
      <vt:lpstr>Name Searching</vt:lpstr>
      <vt:lpstr>Boolean Logic</vt:lpstr>
      <vt:lpstr>Truncation (*)</vt:lpstr>
      <vt:lpstr>Result Fields</vt:lpstr>
      <vt:lpstr>Getting the Result</vt:lpstr>
      <vt:lpstr>Searching the Libraries</vt:lpstr>
      <vt:lpstr>http://medline.cos.com/ Search Screen</vt:lpstr>
      <vt:lpstr>Required Bibliographic Information</vt:lpstr>
      <vt:lpstr>Required Bibliographic Information</vt:lpstr>
      <vt:lpstr>الشريحة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Medical Search</dc:title>
  <dc:creator>Rush</dc:creator>
  <cp:lastModifiedBy>AA</cp:lastModifiedBy>
  <cp:revision>92</cp:revision>
  <dcterms:created xsi:type="dcterms:W3CDTF">2008-11-21T07:28:38Z</dcterms:created>
  <dcterms:modified xsi:type="dcterms:W3CDTF">2013-09-09T20:26:15Z</dcterms:modified>
</cp:coreProperties>
</file>