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3" r:id="rId2"/>
    <p:sldId id="345" r:id="rId3"/>
    <p:sldId id="280" r:id="rId4"/>
    <p:sldId id="259" r:id="rId5"/>
    <p:sldId id="344" r:id="rId6"/>
    <p:sldId id="273" r:id="rId7"/>
    <p:sldId id="281" r:id="rId8"/>
    <p:sldId id="282" r:id="rId9"/>
    <p:sldId id="283" r:id="rId10"/>
    <p:sldId id="284" r:id="rId11"/>
    <p:sldId id="260" r:id="rId12"/>
    <p:sldId id="339" r:id="rId13"/>
    <p:sldId id="261" r:id="rId14"/>
    <p:sldId id="285" r:id="rId15"/>
    <p:sldId id="286" r:id="rId16"/>
    <p:sldId id="287" r:id="rId17"/>
    <p:sldId id="288" r:id="rId18"/>
    <p:sldId id="289" r:id="rId19"/>
    <p:sldId id="262" r:id="rId20"/>
    <p:sldId id="340" r:id="rId21"/>
    <p:sldId id="291" r:id="rId22"/>
    <p:sldId id="266" r:id="rId23"/>
    <p:sldId id="267" r:id="rId24"/>
    <p:sldId id="292" r:id="rId25"/>
    <p:sldId id="293" r:id="rId26"/>
    <p:sldId id="295" r:id="rId27"/>
    <p:sldId id="296" r:id="rId28"/>
    <p:sldId id="294" r:id="rId29"/>
    <p:sldId id="274" r:id="rId30"/>
    <p:sldId id="276" r:id="rId31"/>
    <p:sldId id="277" r:id="rId32"/>
    <p:sldId id="278" r:id="rId33"/>
    <p:sldId id="279" r:id="rId34"/>
    <p:sldId id="297" r:id="rId35"/>
    <p:sldId id="298" r:id="rId36"/>
    <p:sldId id="299" r:id="rId37"/>
    <p:sldId id="300" r:id="rId38"/>
    <p:sldId id="302" r:id="rId39"/>
    <p:sldId id="303" r:id="rId40"/>
    <p:sldId id="304" r:id="rId41"/>
    <p:sldId id="305" r:id="rId42"/>
    <p:sldId id="346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900-C799-4978-9064-B94DF5677BBC}" type="datetimeFigureOut">
              <a:rPr lang="ar-SA" smtClean="0"/>
              <a:pPr/>
              <a:t>08/01/35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FC6-34B7-4282-BECF-4899BCC7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RADIOLOGY OF URINARY SYSTEM DISEASES</a:t>
            </a:r>
            <a:endParaRPr lang="ar-SA" b="1" i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7086600" cy="2895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DR SADEQ ALSHAMI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ASS.PROF &amp; CONSULTANT IN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DIAGNOSTIC &amp; INTERVENTIONAL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RADIOLOGY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71707" y="78361"/>
            <a:ext cx="8548765" cy="66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904" r="18692" b="9142"/>
          <a:stretch>
            <a:fillRect/>
          </a:stretch>
        </p:blipFill>
        <p:spPr bwMode="auto">
          <a:xfrm>
            <a:off x="121090" y="80628"/>
            <a:ext cx="8915406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calculus – CT-Scan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734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600400" cy="24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67544" y="170639"/>
            <a:ext cx="8337982" cy="64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50660" cy="67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91422" cy="67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62478"/>
            <a:ext cx="8476755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90749" y="93202"/>
            <a:ext cx="8529723" cy="66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6593"/>
            <a:ext cx="8589522" cy="66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37464" y="188640"/>
            <a:ext cx="83721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63" t="64794" r="40064" b="6949"/>
          <a:stretch>
            <a:fillRect/>
          </a:stretch>
        </p:blipFill>
        <p:spPr bwMode="auto">
          <a:xfrm>
            <a:off x="0" y="2321496"/>
            <a:ext cx="898754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026" t="17087" r="31767" b="63252"/>
          <a:stretch>
            <a:fillRect/>
          </a:stretch>
        </p:blipFill>
        <p:spPr bwMode="auto">
          <a:xfrm>
            <a:off x="35495" y="44624"/>
            <a:ext cx="90730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4569" t="71145" r="28325" b="12995"/>
          <a:stretch>
            <a:fillRect/>
          </a:stretch>
        </p:blipFill>
        <p:spPr bwMode="auto">
          <a:xfrm>
            <a:off x="4283968" y="5517232"/>
            <a:ext cx="468051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" t="776" r="63"/>
          <a:stretch/>
        </p:blipFill>
        <p:spPr bwMode="auto">
          <a:xfrm>
            <a:off x="179512" y="230910"/>
            <a:ext cx="8742815" cy="65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11242" cy="67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79232" y="188640"/>
            <a:ext cx="8369232" cy="6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58853" y="188640"/>
            <a:ext cx="8461619" cy="6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199701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29042"/>
            <a:ext cx="8576127" cy="66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62889" cy="67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19" y="44624"/>
            <a:ext cx="8661531" cy="67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7090"/>
          <a:stretch>
            <a:fillRect/>
          </a:stretch>
        </p:blipFill>
        <p:spPr bwMode="auto">
          <a:xfrm>
            <a:off x="148853" y="72008"/>
            <a:ext cx="881563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8"/>
            <a:ext cx="864930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69721" y="116632"/>
            <a:ext cx="8450751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77104" cy="66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9"/>
            <a:ext cx="8556913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4624"/>
            <a:ext cx="8608544" cy="67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83937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16632"/>
            <a:ext cx="8450750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2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16632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43088" y="144016"/>
            <a:ext cx="83721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This is a featured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-111283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94766" cy="66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6355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43718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91217"/>
            <a:ext cx="8503737" cy="66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22</Words>
  <Application>Microsoft Office PowerPoint</Application>
  <PresentationFormat>عرض على الشاشة (3:4)‏</PresentationFormat>
  <Paragraphs>7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سمة Office</vt:lpstr>
      <vt:lpstr>RADIOLOGY OF URINARY SYSTEM DISEASES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Renal calculus – CT-Scan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yahay</dc:creator>
  <cp:lastModifiedBy>AA</cp:lastModifiedBy>
  <cp:revision>26</cp:revision>
  <dcterms:created xsi:type="dcterms:W3CDTF">2011-11-04T12:21:13Z</dcterms:created>
  <dcterms:modified xsi:type="dcterms:W3CDTF">2013-11-11T03:37:36Z</dcterms:modified>
</cp:coreProperties>
</file>