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theme/theme4.xml" ContentType="application/vnd.openxmlformats-officedocument.them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slideLayouts/slideLayout16.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9" r:id="rId1"/>
    <p:sldMasterId id="2147483650" r:id="rId2"/>
  </p:sldMasterIdLst>
  <p:notesMasterIdLst>
    <p:notesMasterId r:id="rId28"/>
  </p:notesMasterIdLst>
  <p:handoutMasterIdLst>
    <p:handoutMasterId r:id="rId29"/>
  </p:handoutMasterIdLst>
  <p:sldIdLst>
    <p:sldId id="257" r:id="rId3"/>
    <p:sldId id="258" r:id="rId4"/>
    <p:sldId id="266" r:id="rId5"/>
    <p:sldId id="272" r:id="rId6"/>
    <p:sldId id="274" r:id="rId7"/>
    <p:sldId id="276" r:id="rId8"/>
    <p:sldId id="277" r:id="rId9"/>
    <p:sldId id="278" r:id="rId10"/>
    <p:sldId id="279" r:id="rId11"/>
    <p:sldId id="281" r:id="rId12"/>
    <p:sldId id="283" r:id="rId13"/>
    <p:sldId id="285" r:id="rId14"/>
    <p:sldId id="286" r:id="rId15"/>
    <p:sldId id="287" r:id="rId16"/>
    <p:sldId id="303" r:id="rId17"/>
    <p:sldId id="290" r:id="rId18"/>
    <p:sldId id="291" r:id="rId19"/>
    <p:sldId id="293" r:id="rId20"/>
    <p:sldId id="294" r:id="rId21"/>
    <p:sldId id="295" r:id="rId22"/>
    <p:sldId id="297" r:id="rId23"/>
    <p:sldId id="298" r:id="rId24"/>
    <p:sldId id="302" r:id="rId25"/>
    <p:sldId id="300" r:id="rId26"/>
    <p:sldId id="301" r:id="rId27"/>
  </p:sldIdLst>
  <p:sldSz cx="9144000" cy="6858000" type="screen4x3"/>
  <p:notesSz cx="6858000" cy="9144000"/>
  <p:defaultTex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FFCC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snapVertSplitter="1" vertBarState="minimized" horzBarState="maximized">
    <p:restoredLeft sz="15640" autoAdjust="0"/>
    <p:restoredTop sz="94664" autoAdjust="0"/>
  </p:normalViewPr>
  <p:slideViewPr>
    <p:cSldViewPr>
      <p:cViewPr>
        <p:scale>
          <a:sx n="66" d="100"/>
          <a:sy n="66" d="100"/>
        </p:scale>
        <p:origin x="-2142" y="-25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21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BF524842-28B7-427E-9AAA-08B9DF7979CD}" type="datetimeFigureOut">
              <a:rPr lang="en-US"/>
              <a:pPr>
                <a:defRPr/>
              </a:pPr>
              <a:t>9/6/2013</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F8CD2CA8-6A3F-4E34-B81C-C84495C01BB0}"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GB"/>
          </a:p>
        </p:txBody>
      </p:sp>
      <p:sp>
        <p:nvSpPr>
          <p:cNvPr id="2355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GB"/>
          </a:p>
        </p:txBody>
      </p:sp>
      <p:sp>
        <p:nvSpPr>
          <p:cNvPr id="28676"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2355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2355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GB"/>
          </a:p>
        </p:txBody>
      </p:sp>
      <p:sp>
        <p:nvSpPr>
          <p:cNvPr id="2355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FEB8726E-1654-40EF-8FAE-487C29671698}" type="slidenum">
              <a:rPr lang="en-GB"/>
              <a:pPr>
                <a:defRPr/>
              </a:pPr>
              <a:t>‹#›</a:t>
            </a:fld>
            <a:endParaRPr lang="en-GB"/>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D6D7ED05-C4D7-46AE-BE35-EC2C5239DADB}" type="datetime3">
              <a:rPr lang="en-US"/>
              <a:pPr>
                <a:defRPr/>
              </a:pPr>
              <a:t>6 September 2013</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Research Protocol</a:t>
            </a:r>
          </a:p>
        </p:txBody>
      </p:sp>
      <p:sp>
        <p:nvSpPr>
          <p:cNvPr id="6" name="Slide Number Placeholder 5"/>
          <p:cNvSpPr>
            <a:spLocks noGrp="1"/>
          </p:cNvSpPr>
          <p:nvPr>
            <p:ph type="sldNum" sz="quarter" idx="12"/>
          </p:nvPr>
        </p:nvSpPr>
        <p:spPr/>
        <p:txBody>
          <a:bodyPr/>
          <a:lstStyle>
            <a:lvl1pPr>
              <a:defRPr/>
            </a:lvl1pPr>
          </a:lstStyle>
          <a:p>
            <a:pPr>
              <a:defRPr/>
            </a:pPr>
            <a:fld id="{EA20330D-181D-4517-B68D-EEB72DDA395C}"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4C45A9C4-0E5E-426B-A0DA-FEADCA2790B9}" type="datetime3">
              <a:rPr lang="en-US"/>
              <a:pPr>
                <a:defRPr/>
              </a:pPr>
              <a:t>6 September 2013</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Research Protocol</a:t>
            </a:r>
          </a:p>
        </p:txBody>
      </p:sp>
      <p:sp>
        <p:nvSpPr>
          <p:cNvPr id="6" name="Slide Number Placeholder 5"/>
          <p:cNvSpPr>
            <a:spLocks noGrp="1"/>
          </p:cNvSpPr>
          <p:nvPr>
            <p:ph type="sldNum" sz="quarter" idx="12"/>
          </p:nvPr>
        </p:nvSpPr>
        <p:spPr/>
        <p:txBody>
          <a:bodyPr/>
          <a:lstStyle>
            <a:lvl1pPr>
              <a:defRPr/>
            </a:lvl1pPr>
          </a:lstStyle>
          <a:p>
            <a:pPr>
              <a:defRPr/>
            </a:pPr>
            <a:fld id="{DEB1CCA1-73C3-4969-97CD-66729B1D2F76}"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52400"/>
            <a:ext cx="2057400" cy="63246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52400"/>
            <a:ext cx="6019800" cy="6324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AEC7640E-A91D-40B1-9E83-E2C7B8C88DF3}" type="datetime3">
              <a:rPr lang="en-US"/>
              <a:pPr>
                <a:defRPr/>
              </a:pPr>
              <a:t>6 September 2013</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Research Protocol</a:t>
            </a:r>
          </a:p>
        </p:txBody>
      </p:sp>
      <p:sp>
        <p:nvSpPr>
          <p:cNvPr id="6" name="Slide Number Placeholder 5"/>
          <p:cNvSpPr>
            <a:spLocks noGrp="1"/>
          </p:cNvSpPr>
          <p:nvPr>
            <p:ph type="sldNum" sz="quarter" idx="12"/>
          </p:nvPr>
        </p:nvSpPr>
        <p:spPr/>
        <p:txBody>
          <a:bodyPr/>
          <a:lstStyle>
            <a:lvl1pPr>
              <a:defRPr/>
            </a:lvl1pPr>
          </a:lstStyle>
          <a:p>
            <a:pPr>
              <a:defRPr/>
            </a:pPr>
            <a:fld id="{7C02AF68-3999-485A-A654-08EE9DF9E0F8}"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FD2CB6F2-1BCC-4703-8612-39A2DA6BE0AB}" type="datetime3">
              <a:rPr lang="en-US"/>
              <a:pPr>
                <a:defRPr/>
              </a:pPr>
              <a:t>6 September 2013</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Research Protocol</a:t>
            </a:r>
          </a:p>
        </p:txBody>
      </p:sp>
      <p:sp>
        <p:nvSpPr>
          <p:cNvPr id="6" name="Slide Number Placeholder 5"/>
          <p:cNvSpPr>
            <a:spLocks noGrp="1"/>
          </p:cNvSpPr>
          <p:nvPr>
            <p:ph type="sldNum" sz="quarter" idx="12"/>
          </p:nvPr>
        </p:nvSpPr>
        <p:spPr/>
        <p:txBody>
          <a:bodyPr/>
          <a:lstStyle>
            <a:lvl1pPr>
              <a:defRPr/>
            </a:lvl1pPr>
          </a:lstStyle>
          <a:p>
            <a:pPr>
              <a:defRPr/>
            </a:pPr>
            <a:fld id="{E1C1F526-84AA-46AD-8CD3-5645BB6DF8B8}"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812DCEB4-434D-4C08-9C40-48EFF401E1B0}" type="datetime3">
              <a:rPr lang="en-US"/>
              <a:pPr>
                <a:defRPr/>
              </a:pPr>
              <a:t>6 September 2013</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Research Protocol</a:t>
            </a:r>
          </a:p>
        </p:txBody>
      </p:sp>
      <p:sp>
        <p:nvSpPr>
          <p:cNvPr id="6" name="Slide Number Placeholder 5"/>
          <p:cNvSpPr>
            <a:spLocks noGrp="1"/>
          </p:cNvSpPr>
          <p:nvPr>
            <p:ph type="sldNum" sz="quarter" idx="12"/>
          </p:nvPr>
        </p:nvSpPr>
        <p:spPr/>
        <p:txBody>
          <a:bodyPr/>
          <a:lstStyle>
            <a:lvl1pPr>
              <a:defRPr/>
            </a:lvl1pPr>
          </a:lstStyle>
          <a:p>
            <a:pPr>
              <a:defRPr/>
            </a:pPr>
            <a:fld id="{0F575C48-1DBD-4ECC-B156-A1305DC919A5}" type="slidenum">
              <a:rPr lang="en-US"/>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3A81D48F-7216-4DD9-BE7D-1AB10986D14F}" type="datetime3">
              <a:rPr lang="en-US"/>
              <a:pPr>
                <a:defRPr/>
              </a:pPr>
              <a:t>6 September 2013</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Research Protocol</a:t>
            </a:r>
          </a:p>
        </p:txBody>
      </p:sp>
      <p:sp>
        <p:nvSpPr>
          <p:cNvPr id="6" name="Slide Number Placeholder 5"/>
          <p:cNvSpPr>
            <a:spLocks noGrp="1"/>
          </p:cNvSpPr>
          <p:nvPr>
            <p:ph type="sldNum" sz="quarter" idx="12"/>
          </p:nvPr>
        </p:nvSpPr>
        <p:spPr/>
        <p:txBody>
          <a:bodyPr/>
          <a:lstStyle>
            <a:lvl1pPr>
              <a:defRPr/>
            </a:lvl1pPr>
          </a:lstStyle>
          <a:p>
            <a:pPr>
              <a:defRPr/>
            </a:pPr>
            <a:fld id="{D0957764-2A99-458B-80C7-9D2D89262279}" type="slidenum">
              <a:rPr lang="en-US"/>
              <a:pPr>
                <a:defRPr/>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95400"/>
            <a:ext cx="4038600"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95400"/>
            <a:ext cx="4038600"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6F5C8E9C-6802-40A3-8C7B-021C80C2AB5C}" type="datetime3">
              <a:rPr lang="en-US"/>
              <a:pPr>
                <a:defRPr/>
              </a:pPr>
              <a:t>6 September 2013</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a:t>Research Protocol</a:t>
            </a:r>
          </a:p>
        </p:txBody>
      </p:sp>
      <p:sp>
        <p:nvSpPr>
          <p:cNvPr id="7" name="Slide Number Placeholder 5"/>
          <p:cNvSpPr>
            <a:spLocks noGrp="1"/>
          </p:cNvSpPr>
          <p:nvPr>
            <p:ph type="sldNum" sz="quarter" idx="12"/>
          </p:nvPr>
        </p:nvSpPr>
        <p:spPr/>
        <p:txBody>
          <a:bodyPr/>
          <a:lstStyle>
            <a:lvl1pPr>
              <a:defRPr/>
            </a:lvl1pPr>
          </a:lstStyle>
          <a:p>
            <a:pPr>
              <a:defRPr/>
            </a:pPr>
            <a:fld id="{EA68E73A-E007-49E2-823E-3552A22EFE7C}" type="slidenum">
              <a:rPr lang="en-US"/>
              <a:pPr>
                <a:defRPr/>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BCFB60F3-0E9F-4CF2-8792-C4549DD382E4}" type="datetime3">
              <a:rPr lang="en-US"/>
              <a:pPr>
                <a:defRPr/>
              </a:pPr>
              <a:t>6 September 2013</a:t>
            </a:fld>
            <a:endParaRPr lang="en-US"/>
          </a:p>
        </p:txBody>
      </p:sp>
      <p:sp>
        <p:nvSpPr>
          <p:cNvPr id="8" name="Footer Placeholder 4"/>
          <p:cNvSpPr>
            <a:spLocks noGrp="1"/>
          </p:cNvSpPr>
          <p:nvPr>
            <p:ph type="ftr" sz="quarter" idx="11"/>
          </p:nvPr>
        </p:nvSpPr>
        <p:spPr/>
        <p:txBody>
          <a:bodyPr/>
          <a:lstStyle>
            <a:lvl1pPr>
              <a:defRPr/>
            </a:lvl1pPr>
          </a:lstStyle>
          <a:p>
            <a:pPr>
              <a:defRPr/>
            </a:pPr>
            <a:r>
              <a:rPr lang="en-US"/>
              <a:t>Research Protocol</a:t>
            </a:r>
          </a:p>
        </p:txBody>
      </p:sp>
      <p:sp>
        <p:nvSpPr>
          <p:cNvPr id="9" name="Slide Number Placeholder 5"/>
          <p:cNvSpPr>
            <a:spLocks noGrp="1"/>
          </p:cNvSpPr>
          <p:nvPr>
            <p:ph type="sldNum" sz="quarter" idx="12"/>
          </p:nvPr>
        </p:nvSpPr>
        <p:spPr/>
        <p:txBody>
          <a:bodyPr/>
          <a:lstStyle>
            <a:lvl1pPr>
              <a:defRPr/>
            </a:lvl1pPr>
          </a:lstStyle>
          <a:p>
            <a:pPr>
              <a:defRPr/>
            </a:pPr>
            <a:fld id="{39E513D7-47A9-4960-969A-96E21E96D1E7}" type="slidenum">
              <a:rPr lang="en-US"/>
              <a:pPr>
                <a:defRPr/>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A4BD6A83-267D-4746-990C-DF99EB008F2B}" type="datetime3">
              <a:rPr lang="en-US"/>
              <a:pPr>
                <a:defRPr/>
              </a:pPr>
              <a:t>6 September 2013</a:t>
            </a:fld>
            <a:endParaRPr lang="en-US"/>
          </a:p>
        </p:txBody>
      </p:sp>
      <p:sp>
        <p:nvSpPr>
          <p:cNvPr id="4" name="Footer Placeholder 4"/>
          <p:cNvSpPr>
            <a:spLocks noGrp="1"/>
          </p:cNvSpPr>
          <p:nvPr>
            <p:ph type="ftr" sz="quarter" idx="11"/>
          </p:nvPr>
        </p:nvSpPr>
        <p:spPr/>
        <p:txBody>
          <a:bodyPr/>
          <a:lstStyle>
            <a:lvl1pPr>
              <a:defRPr/>
            </a:lvl1pPr>
          </a:lstStyle>
          <a:p>
            <a:pPr>
              <a:defRPr/>
            </a:pPr>
            <a:r>
              <a:rPr lang="en-US"/>
              <a:t>Research Protocol</a:t>
            </a:r>
          </a:p>
        </p:txBody>
      </p:sp>
      <p:sp>
        <p:nvSpPr>
          <p:cNvPr id="5" name="Slide Number Placeholder 5"/>
          <p:cNvSpPr>
            <a:spLocks noGrp="1"/>
          </p:cNvSpPr>
          <p:nvPr>
            <p:ph type="sldNum" sz="quarter" idx="12"/>
          </p:nvPr>
        </p:nvSpPr>
        <p:spPr/>
        <p:txBody>
          <a:bodyPr/>
          <a:lstStyle>
            <a:lvl1pPr>
              <a:defRPr/>
            </a:lvl1pPr>
          </a:lstStyle>
          <a:p>
            <a:pPr>
              <a:defRPr/>
            </a:pPr>
            <a:fld id="{88641AC4-F330-4C3D-AE65-B74E9A252E9E}" type="slidenum">
              <a:rPr lang="en-US"/>
              <a:pPr>
                <a:defRPr/>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D929F3F8-1E45-4239-8BF9-4466B07749D8}" type="datetime3">
              <a:rPr lang="en-US"/>
              <a:pPr>
                <a:defRPr/>
              </a:pPr>
              <a:t>6 September 2013</a:t>
            </a:fld>
            <a:endParaRPr lang="en-US"/>
          </a:p>
        </p:txBody>
      </p:sp>
      <p:sp>
        <p:nvSpPr>
          <p:cNvPr id="3" name="Footer Placeholder 4"/>
          <p:cNvSpPr>
            <a:spLocks noGrp="1"/>
          </p:cNvSpPr>
          <p:nvPr>
            <p:ph type="ftr" sz="quarter" idx="11"/>
          </p:nvPr>
        </p:nvSpPr>
        <p:spPr/>
        <p:txBody>
          <a:bodyPr/>
          <a:lstStyle>
            <a:lvl1pPr>
              <a:defRPr/>
            </a:lvl1pPr>
          </a:lstStyle>
          <a:p>
            <a:pPr>
              <a:defRPr/>
            </a:pPr>
            <a:r>
              <a:rPr lang="en-US"/>
              <a:t>Research Protocol</a:t>
            </a:r>
          </a:p>
        </p:txBody>
      </p:sp>
      <p:sp>
        <p:nvSpPr>
          <p:cNvPr id="4" name="Slide Number Placeholder 5"/>
          <p:cNvSpPr>
            <a:spLocks noGrp="1"/>
          </p:cNvSpPr>
          <p:nvPr>
            <p:ph type="sldNum" sz="quarter" idx="12"/>
          </p:nvPr>
        </p:nvSpPr>
        <p:spPr/>
        <p:txBody>
          <a:bodyPr/>
          <a:lstStyle>
            <a:lvl1pPr>
              <a:defRPr/>
            </a:lvl1pPr>
          </a:lstStyle>
          <a:p>
            <a:pPr>
              <a:defRPr/>
            </a:pPr>
            <a:fld id="{A9913D08-9236-4129-B19C-C0863FF81DC6}" type="slidenum">
              <a:rPr lang="en-US"/>
              <a:pPr>
                <a:defRPr/>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EEAA6CD4-B771-4864-9869-B54AFA55C345}" type="datetime3">
              <a:rPr lang="en-US"/>
              <a:pPr>
                <a:defRPr/>
              </a:pPr>
              <a:t>6 September 2013</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a:t>Research Protocol</a:t>
            </a:r>
          </a:p>
        </p:txBody>
      </p:sp>
      <p:sp>
        <p:nvSpPr>
          <p:cNvPr id="7" name="Slide Number Placeholder 5"/>
          <p:cNvSpPr>
            <a:spLocks noGrp="1"/>
          </p:cNvSpPr>
          <p:nvPr>
            <p:ph type="sldNum" sz="quarter" idx="12"/>
          </p:nvPr>
        </p:nvSpPr>
        <p:spPr/>
        <p:txBody>
          <a:bodyPr/>
          <a:lstStyle>
            <a:lvl1pPr>
              <a:defRPr/>
            </a:lvl1pPr>
          </a:lstStyle>
          <a:p>
            <a:pPr>
              <a:defRPr/>
            </a:pPr>
            <a:fld id="{111FE175-0C2B-4B70-8CCC-434FB6876DD0}"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0F8644FC-0841-4D90-8696-CB3C1625FADB}" type="datetime3">
              <a:rPr lang="en-US"/>
              <a:pPr>
                <a:defRPr/>
              </a:pPr>
              <a:t>6 September 2013</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Research Protocol</a:t>
            </a:r>
          </a:p>
        </p:txBody>
      </p:sp>
      <p:sp>
        <p:nvSpPr>
          <p:cNvPr id="6" name="Slide Number Placeholder 5"/>
          <p:cNvSpPr>
            <a:spLocks noGrp="1"/>
          </p:cNvSpPr>
          <p:nvPr>
            <p:ph type="sldNum" sz="quarter" idx="12"/>
          </p:nvPr>
        </p:nvSpPr>
        <p:spPr/>
        <p:txBody>
          <a:bodyPr/>
          <a:lstStyle>
            <a:lvl1pPr>
              <a:defRPr/>
            </a:lvl1pPr>
          </a:lstStyle>
          <a:p>
            <a:pPr>
              <a:defRPr/>
            </a:pPr>
            <a:fld id="{34BE4341-A997-467F-B4CD-6215082F6FC1}" type="slidenum">
              <a:rPr lang="en-US"/>
              <a:pPr>
                <a:defRPr/>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44B4DD6D-CD56-4F64-B83B-552BF2CBE899}" type="datetime3">
              <a:rPr lang="en-US"/>
              <a:pPr>
                <a:defRPr/>
              </a:pPr>
              <a:t>6 September 2013</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a:t>Research Protocol</a:t>
            </a:r>
          </a:p>
        </p:txBody>
      </p:sp>
      <p:sp>
        <p:nvSpPr>
          <p:cNvPr id="7" name="Slide Number Placeholder 5"/>
          <p:cNvSpPr>
            <a:spLocks noGrp="1"/>
          </p:cNvSpPr>
          <p:nvPr>
            <p:ph type="sldNum" sz="quarter" idx="12"/>
          </p:nvPr>
        </p:nvSpPr>
        <p:spPr/>
        <p:txBody>
          <a:bodyPr/>
          <a:lstStyle>
            <a:lvl1pPr>
              <a:defRPr/>
            </a:lvl1pPr>
          </a:lstStyle>
          <a:p>
            <a:pPr>
              <a:defRPr/>
            </a:pPr>
            <a:fld id="{0FAC5229-708C-46D8-BCEE-C19889EC265D}" type="slidenum">
              <a:rPr lang="en-US"/>
              <a:pPr>
                <a:defRPr/>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27940CEF-F92B-41A6-BF9B-35C115751010}" type="datetime3">
              <a:rPr lang="en-US"/>
              <a:pPr>
                <a:defRPr/>
              </a:pPr>
              <a:t>6 September 2013</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Research Protocol</a:t>
            </a:r>
          </a:p>
        </p:txBody>
      </p:sp>
      <p:sp>
        <p:nvSpPr>
          <p:cNvPr id="6" name="Slide Number Placeholder 5"/>
          <p:cNvSpPr>
            <a:spLocks noGrp="1"/>
          </p:cNvSpPr>
          <p:nvPr>
            <p:ph type="sldNum" sz="quarter" idx="12"/>
          </p:nvPr>
        </p:nvSpPr>
        <p:spPr/>
        <p:txBody>
          <a:bodyPr/>
          <a:lstStyle>
            <a:lvl1pPr>
              <a:defRPr/>
            </a:lvl1pPr>
          </a:lstStyle>
          <a:p>
            <a:pPr>
              <a:defRPr/>
            </a:pPr>
            <a:fld id="{B63CE2E8-3F8F-41C5-8538-4C2B48D2F82B}" type="slidenum">
              <a:rPr lang="en-US"/>
              <a:pPr>
                <a:defRPr/>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52400"/>
            <a:ext cx="2057400" cy="63246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52400"/>
            <a:ext cx="6019800" cy="6324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65C34CB5-E1EC-4E08-9E6E-65BD116EAFD9}" type="datetime3">
              <a:rPr lang="en-US"/>
              <a:pPr>
                <a:defRPr/>
              </a:pPr>
              <a:t>6 September 2013</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Research Protocol</a:t>
            </a:r>
          </a:p>
        </p:txBody>
      </p:sp>
      <p:sp>
        <p:nvSpPr>
          <p:cNvPr id="6" name="Slide Number Placeholder 5"/>
          <p:cNvSpPr>
            <a:spLocks noGrp="1"/>
          </p:cNvSpPr>
          <p:nvPr>
            <p:ph type="sldNum" sz="quarter" idx="12"/>
          </p:nvPr>
        </p:nvSpPr>
        <p:spPr/>
        <p:txBody>
          <a:bodyPr/>
          <a:lstStyle>
            <a:lvl1pPr>
              <a:defRPr/>
            </a:lvl1pPr>
          </a:lstStyle>
          <a:p>
            <a:pPr>
              <a:defRPr/>
            </a:pPr>
            <a:fld id="{C23AF0B4-258D-4496-A526-F300A72B02AF}"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2EC980BA-3920-4C75-A5B7-BA23F7242F84}" type="datetime3">
              <a:rPr lang="en-US"/>
              <a:pPr>
                <a:defRPr/>
              </a:pPr>
              <a:t>6 September 2013</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Research Protocol</a:t>
            </a:r>
          </a:p>
        </p:txBody>
      </p:sp>
      <p:sp>
        <p:nvSpPr>
          <p:cNvPr id="6" name="Slide Number Placeholder 5"/>
          <p:cNvSpPr>
            <a:spLocks noGrp="1"/>
          </p:cNvSpPr>
          <p:nvPr>
            <p:ph type="sldNum" sz="quarter" idx="12"/>
          </p:nvPr>
        </p:nvSpPr>
        <p:spPr/>
        <p:txBody>
          <a:bodyPr/>
          <a:lstStyle>
            <a:lvl1pPr>
              <a:defRPr/>
            </a:lvl1pPr>
          </a:lstStyle>
          <a:p>
            <a:pPr>
              <a:defRPr/>
            </a:pPr>
            <a:fld id="{5AD4372A-A9FE-4019-9246-EE15B7F93AB4}"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95400"/>
            <a:ext cx="4038600"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95400"/>
            <a:ext cx="4038600"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A53F9EAC-76BB-44E0-8F05-C8C8E54DA937}" type="datetime3">
              <a:rPr lang="en-US"/>
              <a:pPr>
                <a:defRPr/>
              </a:pPr>
              <a:t>6 September 2013</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a:t>Research Protocol</a:t>
            </a:r>
          </a:p>
        </p:txBody>
      </p:sp>
      <p:sp>
        <p:nvSpPr>
          <p:cNvPr id="7" name="Slide Number Placeholder 5"/>
          <p:cNvSpPr>
            <a:spLocks noGrp="1"/>
          </p:cNvSpPr>
          <p:nvPr>
            <p:ph type="sldNum" sz="quarter" idx="12"/>
          </p:nvPr>
        </p:nvSpPr>
        <p:spPr/>
        <p:txBody>
          <a:bodyPr/>
          <a:lstStyle>
            <a:lvl1pPr>
              <a:defRPr/>
            </a:lvl1pPr>
          </a:lstStyle>
          <a:p>
            <a:pPr>
              <a:defRPr/>
            </a:pPr>
            <a:fld id="{BBD55090-5D5F-4736-944A-B4462FBB78F7}"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01B2BE59-7163-4180-B264-4F7E23FF7B0A}" type="datetime3">
              <a:rPr lang="en-US"/>
              <a:pPr>
                <a:defRPr/>
              </a:pPr>
              <a:t>6 September 2013</a:t>
            </a:fld>
            <a:endParaRPr lang="en-US"/>
          </a:p>
        </p:txBody>
      </p:sp>
      <p:sp>
        <p:nvSpPr>
          <p:cNvPr id="8" name="Footer Placeholder 4"/>
          <p:cNvSpPr>
            <a:spLocks noGrp="1"/>
          </p:cNvSpPr>
          <p:nvPr>
            <p:ph type="ftr" sz="quarter" idx="11"/>
          </p:nvPr>
        </p:nvSpPr>
        <p:spPr/>
        <p:txBody>
          <a:bodyPr/>
          <a:lstStyle>
            <a:lvl1pPr>
              <a:defRPr/>
            </a:lvl1pPr>
          </a:lstStyle>
          <a:p>
            <a:pPr>
              <a:defRPr/>
            </a:pPr>
            <a:r>
              <a:rPr lang="en-US"/>
              <a:t>Research Protocol</a:t>
            </a:r>
          </a:p>
        </p:txBody>
      </p:sp>
      <p:sp>
        <p:nvSpPr>
          <p:cNvPr id="9" name="Slide Number Placeholder 5"/>
          <p:cNvSpPr>
            <a:spLocks noGrp="1"/>
          </p:cNvSpPr>
          <p:nvPr>
            <p:ph type="sldNum" sz="quarter" idx="12"/>
          </p:nvPr>
        </p:nvSpPr>
        <p:spPr/>
        <p:txBody>
          <a:bodyPr/>
          <a:lstStyle>
            <a:lvl1pPr>
              <a:defRPr/>
            </a:lvl1pPr>
          </a:lstStyle>
          <a:p>
            <a:pPr>
              <a:defRPr/>
            </a:pPr>
            <a:fld id="{E6B2B224-15C3-46C3-A30E-3AED3DCB8E8B}"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D4A750A1-F26E-4B6D-BAD0-1E159DA77EB1}" type="datetime3">
              <a:rPr lang="en-US"/>
              <a:pPr>
                <a:defRPr/>
              </a:pPr>
              <a:t>6 September 2013</a:t>
            </a:fld>
            <a:endParaRPr lang="en-US"/>
          </a:p>
        </p:txBody>
      </p:sp>
      <p:sp>
        <p:nvSpPr>
          <p:cNvPr id="4" name="Footer Placeholder 4"/>
          <p:cNvSpPr>
            <a:spLocks noGrp="1"/>
          </p:cNvSpPr>
          <p:nvPr>
            <p:ph type="ftr" sz="quarter" idx="11"/>
          </p:nvPr>
        </p:nvSpPr>
        <p:spPr/>
        <p:txBody>
          <a:bodyPr/>
          <a:lstStyle>
            <a:lvl1pPr>
              <a:defRPr/>
            </a:lvl1pPr>
          </a:lstStyle>
          <a:p>
            <a:pPr>
              <a:defRPr/>
            </a:pPr>
            <a:r>
              <a:rPr lang="en-US"/>
              <a:t>Research Protocol</a:t>
            </a:r>
          </a:p>
        </p:txBody>
      </p:sp>
      <p:sp>
        <p:nvSpPr>
          <p:cNvPr id="5" name="Slide Number Placeholder 5"/>
          <p:cNvSpPr>
            <a:spLocks noGrp="1"/>
          </p:cNvSpPr>
          <p:nvPr>
            <p:ph type="sldNum" sz="quarter" idx="12"/>
          </p:nvPr>
        </p:nvSpPr>
        <p:spPr/>
        <p:txBody>
          <a:bodyPr/>
          <a:lstStyle>
            <a:lvl1pPr>
              <a:defRPr/>
            </a:lvl1pPr>
          </a:lstStyle>
          <a:p>
            <a:pPr>
              <a:defRPr/>
            </a:pPr>
            <a:fld id="{DDE0F9C1-EC98-490C-9391-16F77430C747}"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F61352BA-59BE-4D72-A4A6-606F443C28AC}" type="datetime3">
              <a:rPr lang="en-US"/>
              <a:pPr>
                <a:defRPr/>
              </a:pPr>
              <a:t>6 September 2013</a:t>
            </a:fld>
            <a:endParaRPr lang="en-US"/>
          </a:p>
        </p:txBody>
      </p:sp>
      <p:sp>
        <p:nvSpPr>
          <p:cNvPr id="3" name="Footer Placeholder 4"/>
          <p:cNvSpPr>
            <a:spLocks noGrp="1"/>
          </p:cNvSpPr>
          <p:nvPr>
            <p:ph type="ftr" sz="quarter" idx="11"/>
          </p:nvPr>
        </p:nvSpPr>
        <p:spPr/>
        <p:txBody>
          <a:bodyPr/>
          <a:lstStyle>
            <a:lvl1pPr>
              <a:defRPr/>
            </a:lvl1pPr>
          </a:lstStyle>
          <a:p>
            <a:pPr>
              <a:defRPr/>
            </a:pPr>
            <a:r>
              <a:rPr lang="en-US"/>
              <a:t>Research Protocol</a:t>
            </a:r>
          </a:p>
        </p:txBody>
      </p:sp>
      <p:sp>
        <p:nvSpPr>
          <p:cNvPr id="4" name="Slide Number Placeholder 5"/>
          <p:cNvSpPr>
            <a:spLocks noGrp="1"/>
          </p:cNvSpPr>
          <p:nvPr>
            <p:ph type="sldNum" sz="quarter" idx="12"/>
          </p:nvPr>
        </p:nvSpPr>
        <p:spPr/>
        <p:txBody>
          <a:bodyPr/>
          <a:lstStyle>
            <a:lvl1pPr>
              <a:defRPr/>
            </a:lvl1pPr>
          </a:lstStyle>
          <a:p>
            <a:pPr>
              <a:defRPr/>
            </a:pPr>
            <a:fld id="{1CB0C50A-65B7-4B4B-90FA-0B06E0B53CAB}"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55EE3891-C67D-4E67-A22B-07C04E0EFDA8}" type="datetime3">
              <a:rPr lang="en-US"/>
              <a:pPr>
                <a:defRPr/>
              </a:pPr>
              <a:t>6 September 2013</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a:t>Research Protocol</a:t>
            </a:r>
          </a:p>
        </p:txBody>
      </p:sp>
      <p:sp>
        <p:nvSpPr>
          <p:cNvPr id="7" name="Slide Number Placeholder 5"/>
          <p:cNvSpPr>
            <a:spLocks noGrp="1"/>
          </p:cNvSpPr>
          <p:nvPr>
            <p:ph type="sldNum" sz="quarter" idx="12"/>
          </p:nvPr>
        </p:nvSpPr>
        <p:spPr/>
        <p:txBody>
          <a:bodyPr/>
          <a:lstStyle>
            <a:lvl1pPr>
              <a:defRPr/>
            </a:lvl1pPr>
          </a:lstStyle>
          <a:p>
            <a:pPr>
              <a:defRPr/>
            </a:pPr>
            <a:fld id="{CBE64E40-E412-4295-99F3-DD919F736AE7}"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832E9A67-9EA3-46A9-AAED-A33C6B94F89B}" type="datetime3">
              <a:rPr lang="en-US"/>
              <a:pPr>
                <a:defRPr/>
              </a:pPr>
              <a:t>6 September 2013</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a:t>Research Protocol</a:t>
            </a:r>
          </a:p>
        </p:txBody>
      </p:sp>
      <p:sp>
        <p:nvSpPr>
          <p:cNvPr id="7" name="Slide Number Placeholder 5"/>
          <p:cNvSpPr>
            <a:spLocks noGrp="1"/>
          </p:cNvSpPr>
          <p:nvPr>
            <p:ph type="sldNum" sz="quarter" idx="12"/>
          </p:nvPr>
        </p:nvSpPr>
        <p:spPr/>
        <p:txBody>
          <a:bodyPr/>
          <a:lstStyle>
            <a:lvl1pPr>
              <a:defRPr/>
            </a:lvl1pPr>
          </a:lstStyle>
          <a:p>
            <a:pPr>
              <a:defRPr/>
            </a:pPr>
            <a:fld id="{8D582567-845F-4485-82CF-59F8C7AACF17}"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2.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152400"/>
            <a:ext cx="6629400" cy="8382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295400"/>
            <a:ext cx="8229600" cy="5181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7"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fontAlgn="auto">
              <a:spcBef>
                <a:spcPts val="0"/>
              </a:spcBef>
              <a:spcAft>
                <a:spcPts val="0"/>
              </a:spcAft>
              <a:defRPr sz="1200" smtClean="0">
                <a:solidFill>
                  <a:schemeClr val="tx1">
                    <a:tint val="75000"/>
                  </a:schemeClr>
                </a:solidFill>
                <a:latin typeface="+mn-lt"/>
                <a:cs typeface="+mn-cs"/>
              </a:defRPr>
            </a:lvl1pPr>
          </a:lstStyle>
          <a:p>
            <a:pPr>
              <a:defRPr/>
            </a:pPr>
            <a:fld id="{86C460FB-0D33-4863-BC20-676C640E6983}" type="datetime3">
              <a:rPr lang="en-US"/>
              <a:pPr>
                <a:defRPr/>
              </a:pPr>
              <a:t>6 September 2013</a:t>
            </a:fld>
            <a:endParaRPr lang="en-US"/>
          </a:p>
        </p:txBody>
      </p:sp>
      <p:sp>
        <p:nvSpPr>
          <p:cNvPr id="8"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smtClean="0">
                <a:solidFill>
                  <a:schemeClr val="tx1">
                    <a:tint val="75000"/>
                  </a:schemeClr>
                </a:solidFill>
                <a:latin typeface="+mn-lt"/>
                <a:cs typeface="+mn-cs"/>
              </a:defRPr>
            </a:lvl1pPr>
          </a:lstStyle>
          <a:p>
            <a:pPr>
              <a:defRPr/>
            </a:pPr>
            <a:r>
              <a:rPr lang="en-US"/>
              <a:t>Research Protocol</a:t>
            </a:r>
            <a:endParaRPr lang="en-US"/>
          </a:p>
        </p:txBody>
      </p:sp>
      <p:sp>
        <p:nvSpPr>
          <p:cNvPr id="9"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C0556B57-B5E6-4BAF-B274-3E210AF1681B}"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Lst>
  <p:hf hdr="0"/>
  <p:txStyles>
    <p:titleStyle>
      <a:lvl1pPr algn="ctr" rtl="0" eaLnBrk="0" fontAlgn="base" hangingPunct="0">
        <a:spcBef>
          <a:spcPct val="0"/>
        </a:spcBef>
        <a:spcAft>
          <a:spcPct val="0"/>
        </a:spcAft>
        <a:defRPr sz="4000">
          <a:solidFill>
            <a:srgbClr val="000000"/>
          </a:solidFill>
          <a:latin typeface="+mj-lt"/>
          <a:ea typeface="+mj-ea"/>
          <a:cs typeface="+mj-cs"/>
        </a:defRPr>
      </a:lvl1pPr>
      <a:lvl2pPr algn="ctr" rtl="0" eaLnBrk="0" fontAlgn="base" hangingPunct="0">
        <a:spcBef>
          <a:spcPct val="0"/>
        </a:spcBef>
        <a:spcAft>
          <a:spcPct val="0"/>
        </a:spcAft>
        <a:defRPr sz="4000">
          <a:solidFill>
            <a:srgbClr val="000000"/>
          </a:solidFill>
          <a:latin typeface="Tahoma" pitchFamily="34" charset="0"/>
          <a:cs typeface="Arial" charset="0"/>
        </a:defRPr>
      </a:lvl2pPr>
      <a:lvl3pPr algn="ctr" rtl="0" eaLnBrk="0" fontAlgn="base" hangingPunct="0">
        <a:spcBef>
          <a:spcPct val="0"/>
        </a:spcBef>
        <a:spcAft>
          <a:spcPct val="0"/>
        </a:spcAft>
        <a:defRPr sz="4000">
          <a:solidFill>
            <a:srgbClr val="000000"/>
          </a:solidFill>
          <a:latin typeface="Tahoma" pitchFamily="34" charset="0"/>
          <a:cs typeface="Arial" charset="0"/>
        </a:defRPr>
      </a:lvl3pPr>
      <a:lvl4pPr algn="ctr" rtl="0" eaLnBrk="0" fontAlgn="base" hangingPunct="0">
        <a:spcBef>
          <a:spcPct val="0"/>
        </a:spcBef>
        <a:spcAft>
          <a:spcPct val="0"/>
        </a:spcAft>
        <a:defRPr sz="4000">
          <a:solidFill>
            <a:srgbClr val="000000"/>
          </a:solidFill>
          <a:latin typeface="Tahoma" pitchFamily="34" charset="0"/>
          <a:cs typeface="Arial" charset="0"/>
        </a:defRPr>
      </a:lvl4pPr>
      <a:lvl5pPr algn="ctr" rtl="0" eaLnBrk="0" fontAlgn="base" hangingPunct="0">
        <a:spcBef>
          <a:spcPct val="0"/>
        </a:spcBef>
        <a:spcAft>
          <a:spcPct val="0"/>
        </a:spcAft>
        <a:defRPr sz="4000">
          <a:solidFill>
            <a:srgbClr val="000000"/>
          </a:solidFill>
          <a:latin typeface="Tahoma" pitchFamily="34" charset="0"/>
          <a:cs typeface="Arial" charset="0"/>
        </a:defRPr>
      </a:lvl5pPr>
      <a:lvl6pPr marL="457200" algn="ctr" rtl="0" fontAlgn="base">
        <a:spcBef>
          <a:spcPct val="0"/>
        </a:spcBef>
        <a:spcAft>
          <a:spcPct val="0"/>
        </a:spcAft>
        <a:defRPr sz="4000">
          <a:solidFill>
            <a:srgbClr val="000000"/>
          </a:solidFill>
          <a:latin typeface="Tahoma" pitchFamily="34" charset="0"/>
          <a:cs typeface="Arial" charset="0"/>
        </a:defRPr>
      </a:lvl6pPr>
      <a:lvl7pPr marL="914400" algn="ctr" rtl="0" fontAlgn="base">
        <a:spcBef>
          <a:spcPct val="0"/>
        </a:spcBef>
        <a:spcAft>
          <a:spcPct val="0"/>
        </a:spcAft>
        <a:defRPr sz="4000">
          <a:solidFill>
            <a:srgbClr val="000000"/>
          </a:solidFill>
          <a:latin typeface="Tahoma" pitchFamily="34" charset="0"/>
          <a:cs typeface="Arial" charset="0"/>
        </a:defRPr>
      </a:lvl7pPr>
      <a:lvl8pPr marL="1371600" algn="ctr" rtl="0" fontAlgn="base">
        <a:spcBef>
          <a:spcPct val="0"/>
        </a:spcBef>
        <a:spcAft>
          <a:spcPct val="0"/>
        </a:spcAft>
        <a:defRPr sz="4000">
          <a:solidFill>
            <a:srgbClr val="000000"/>
          </a:solidFill>
          <a:latin typeface="Tahoma" pitchFamily="34" charset="0"/>
          <a:cs typeface="Arial" charset="0"/>
        </a:defRPr>
      </a:lvl8pPr>
      <a:lvl9pPr marL="1828800" algn="ctr" rtl="0" fontAlgn="base">
        <a:spcBef>
          <a:spcPct val="0"/>
        </a:spcBef>
        <a:spcAft>
          <a:spcPct val="0"/>
        </a:spcAft>
        <a:defRPr sz="4000">
          <a:solidFill>
            <a:srgbClr val="000000"/>
          </a:solidFill>
          <a:latin typeface="Tahoma" pitchFamily="34" charset="0"/>
          <a:cs typeface="Arial" charset="0"/>
        </a:defRPr>
      </a:lvl9pPr>
    </p:titleStyle>
    <p:bodyStyle>
      <a:lvl1pPr marL="342900" indent="-342900" algn="l" rtl="0" eaLnBrk="0" fontAlgn="base" hangingPunct="0">
        <a:spcBef>
          <a:spcPct val="20000"/>
        </a:spcBef>
        <a:spcAft>
          <a:spcPct val="0"/>
        </a:spcAft>
        <a:buFont typeface="Arial" charset="0"/>
        <a:buChar char="•"/>
        <a:defRPr sz="2000">
          <a:solidFill>
            <a:schemeClr val="bg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000">
          <a:solidFill>
            <a:schemeClr val="bg1"/>
          </a:solidFill>
          <a:latin typeface="+mn-lt"/>
          <a:cs typeface="+mn-cs"/>
        </a:defRPr>
      </a:lvl2pPr>
      <a:lvl3pPr marL="1143000" indent="-228600" algn="l" rtl="0" eaLnBrk="0" fontAlgn="base" hangingPunct="0">
        <a:spcBef>
          <a:spcPct val="20000"/>
        </a:spcBef>
        <a:spcAft>
          <a:spcPct val="0"/>
        </a:spcAft>
        <a:buFont typeface="Arial" charset="0"/>
        <a:buChar char="•"/>
        <a:defRPr sz="2000">
          <a:solidFill>
            <a:schemeClr val="bg1"/>
          </a:solidFill>
          <a:latin typeface="+mn-lt"/>
          <a:cs typeface="+mn-cs"/>
        </a:defRPr>
      </a:lvl3pPr>
      <a:lvl4pPr marL="1600200" indent="-228600" algn="l" rtl="0" eaLnBrk="0" fontAlgn="base" hangingPunct="0">
        <a:spcBef>
          <a:spcPct val="20000"/>
        </a:spcBef>
        <a:spcAft>
          <a:spcPct val="0"/>
        </a:spcAft>
        <a:buFont typeface="Arial" charset="0"/>
        <a:buChar char="–"/>
        <a:defRPr sz="2000">
          <a:solidFill>
            <a:schemeClr val="bg1"/>
          </a:solidFill>
          <a:latin typeface="+mn-lt"/>
          <a:cs typeface="+mn-cs"/>
        </a:defRPr>
      </a:lvl4pPr>
      <a:lvl5pPr marL="2057400" indent="-228600" algn="l" rtl="0" eaLnBrk="0" fontAlgn="base" hangingPunct="0">
        <a:spcBef>
          <a:spcPct val="20000"/>
        </a:spcBef>
        <a:spcAft>
          <a:spcPct val="0"/>
        </a:spcAft>
        <a:buFont typeface="Arial" charset="0"/>
        <a:buChar char="»"/>
        <a:defRPr sz="2000">
          <a:solidFill>
            <a:schemeClr val="bg1"/>
          </a:solidFill>
          <a:latin typeface="+mn-lt"/>
          <a:cs typeface="+mn-cs"/>
        </a:defRPr>
      </a:lvl5pPr>
      <a:lvl6pPr marL="2514600" indent="-228600" algn="l" rtl="0" fontAlgn="base">
        <a:spcBef>
          <a:spcPct val="20000"/>
        </a:spcBef>
        <a:spcAft>
          <a:spcPct val="0"/>
        </a:spcAft>
        <a:buFont typeface="Arial" charset="0"/>
        <a:buChar char="»"/>
        <a:defRPr sz="2000">
          <a:solidFill>
            <a:schemeClr val="bg1"/>
          </a:solidFill>
          <a:latin typeface="+mn-lt"/>
          <a:cs typeface="+mn-cs"/>
        </a:defRPr>
      </a:lvl6pPr>
      <a:lvl7pPr marL="2971800" indent="-228600" algn="l" rtl="0" fontAlgn="base">
        <a:spcBef>
          <a:spcPct val="20000"/>
        </a:spcBef>
        <a:spcAft>
          <a:spcPct val="0"/>
        </a:spcAft>
        <a:buFont typeface="Arial" charset="0"/>
        <a:buChar char="»"/>
        <a:defRPr sz="2000">
          <a:solidFill>
            <a:schemeClr val="bg1"/>
          </a:solidFill>
          <a:latin typeface="+mn-lt"/>
          <a:cs typeface="+mn-cs"/>
        </a:defRPr>
      </a:lvl7pPr>
      <a:lvl8pPr marL="3429000" indent="-228600" algn="l" rtl="0" fontAlgn="base">
        <a:spcBef>
          <a:spcPct val="20000"/>
        </a:spcBef>
        <a:spcAft>
          <a:spcPct val="0"/>
        </a:spcAft>
        <a:buFont typeface="Arial" charset="0"/>
        <a:buChar char="»"/>
        <a:defRPr sz="2000">
          <a:solidFill>
            <a:schemeClr val="bg1"/>
          </a:solidFill>
          <a:latin typeface="+mn-lt"/>
          <a:cs typeface="+mn-cs"/>
        </a:defRPr>
      </a:lvl8pPr>
      <a:lvl9pPr marL="3886200" indent="-228600" algn="l" rtl="0" fontAlgn="base">
        <a:spcBef>
          <a:spcPct val="20000"/>
        </a:spcBef>
        <a:spcAft>
          <a:spcPct val="0"/>
        </a:spcAft>
        <a:buFont typeface="Arial" charset="0"/>
        <a:buChar char="»"/>
        <a:defRPr sz="2000">
          <a:solidFill>
            <a:schemeClr val="bg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57200" y="152400"/>
            <a:ext cx="6629400" cy="8382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1" name="Text Placeholder 2"/>
          <p:cNvSpPr>
            <a:spLocks noGrp="1"/>
          </p:cNvSpPr>
          <p:nvPr>
            <p:ph type="body" idx="1"/>
          </p:nvPr>
        </p:nvSpPr>
        <p:spPr bwMode="auto">
          <a:xfrm>
            <a:off x="457200" y="1295400"/>
            <a:ext cx="8229600" cy="5181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9DB2649E-3577-495D-BE24-FFB56E1D52D2}" type="datetime3">
              <a:rPr lang="en-US"/>
              <a:pPr>
                <a:defRPr/>
              </a:pPr>
              <a:t>6 September 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smtClean="0">
                <a:solidFill>
                  <a:schemeClr val="tx1">
                    <a:tint val="75000"/>
                  </a:schemeClr>
                </a:solidFill>
                <a:latin typeface="+mn-lt"/>
                <a:cs typeface="+mn-cs"/>
              </a:defRPr>
            </a:lvl1pPr>
          </a:lstStyle>
          <a:p>
            <a:pPr>
              <a:defRPr/>
            </a:pPr>
            <a:r>
              <a:rPr lang="en-US"/>
              <a:t>Research Protocol</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39BA0E5B-C15C-4047-A897-C93D956E41BB}"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hf hdr="0"/>
  <p:txStyles>
    <p:titleStyle>
      <a:lvl1pPr algn="ctr" rtl="0" eaLnBrk="0" fontAlgn="base" hangingPunct="0">
        <a:spcBef>
          <a:spcPct val="0"/>
        </a:spcBef>
        <a:spcAft>
          <a:spcPct val="0"/>
        </a:spcAft>
        <a:defRPr sz="4000">
          <a:solidFill>
            <a:srgbClr val="000000"/>
          </a:solidFill>
          <a:latin typeface="+mj-lt"/>
          <a:ea typeface="+mj-ea"/>
          <a:cs typeface="+mj-cs"/>
        </a:defRPr>
      </a:lvl1pPr>
      <a:lvl2pPr algn="ctr" rtl="0" eaLnBrk="0" fontAlgn="base" hangingPunct="0">
        <a:spcBef>
          <a:spcPct val="0"/>
        </a:spcBef>
        <a:spcAft>
          <a:spcPct val="0"/>
        </a:spcAft>
        <a:defRPr sz="4000">
          <a:solidFill>
            <a:srgbClr val="000000"/>
          </a:solidFill>
          <a:latin typeface="Tahoma" pitchFamily="34" charset="0"/>
          <a:cs typeface="Tahoma" pitchFamily="34" charset="0"/>
        </a:defRPr>
      </a:lvl2pPr>
      <a:lvl3pPr algn="ctr" rtl="0" eaLnBrk="0" fontAlgn="base" hangingPunct="0">
        <a:spcBef>
          <a:spcPct val="0"/>
        </a:spcBef>
        <a:spcAft>
          <a:spcPct val="0"/>
        </a:spcAft>
        <a:defRPr sz="4000">
          <a:solidFill>
            <a:srgbClr val="000000"/>
          </a:solidFill>
          <a:latin typeface="Tahoma" pitchFamily="34" charset="0"/>
          <a:cs typeface="Tahoma" pitchFamily="34" charset="0"/>
        </a:defRPr>
      </a:lvl3pPr>
      <a:lvl4pPr algn="ctr" rtl="0" eaLnBrk="0" fontAlgn="base" hangingPunct="0">
        <a:spcBef>
          <a:spcPct val="0"/>
        </a:spcBef>
        <a:spcAft>
          <a:spcPct val="0"/>
        </a:spcAft>
        <a:defRPr sz="4000">
          <a:solidFill>
            <a:srgbClr val="000000"/>
          </a:solidFill>
          <a:latin typeface="Tahoma" pitchFamily="34" charset="0"/>
          <a:cs typeface="Tahoma" pitchFamily="34" charset="0"/>
        </a:defRPr>
      </a:lvl4pPr>
      <a:lvl5pPr algn="ctr" rtl="0" eaLnBrk="0" fontAlgn="base" hangingPunct="0">
        <a:spcBef>
          <a:spcPct val="0"/>
        </a:spcBef>
        <a:spcAft>
          <a:spcPct val="0"/>
        </a:spcAft>
        <a:defRPr sz="4000">
          <a:solidFill>
            <a:srgbClr val="000000"/>
          </a:solidFill>
          <a:latin typeface="Tahoma" pitchFamily="34" charset="0"/>
          <a:cs typeface="Tahoma" pitchFamily="34" charset="0"/>
        </a:defRPr>
      </a:lvl5pPr>
      <a:lvl6pPr marL="457200" algn="ctr" rtl="0" eaLnBrk="0" fontAlgn="base" hangingPunct="0">
        <a:spcBef>
          <a:spcPct val="0"/>
        </a:spcBef>
        <a:spcAft>
          <a:spcPct val="0"/>
        </a:spcAft>
        <a:defRPr sz="4000">
          <a:solidFill>
            <a:srgbClr val="000000"/>
          </a:solidFill>
          <a:latin typeface="Tahoma" pitchFamily="34" charset="0"/>
          <a:cs typeface="Tahoma" pitchFamily="34" charset="0"/>
        </a:defRPr>
      </a:lvl6pPr>
      <a:lvl7pPr marL="914400" algn="ctr" rtl="0" eaLnBrk="0" fontAlgn="base" hangingPunct="0">
        <a:spcBef>
          <a:spcPct val="0"/>
        </a:spcBef>
        <a:spcAft>
          <a:spcPct val="0"/>
        </a:spcAft>
        <a:defRPr sz="4000">
          <a:solidFill>
            <a:srgbClr val="000000"/>
          </a:solidFill>
          <a:latin typeface="Tahoma" pitchFamily="34" charset="0"/>
          <a:cs typeface="Tahoma" pitchFamily="34" charset="0"/>
        </a:defRPr>
      </a:lvl7pPr>
      <a:lvl8pPr marL="1371600" algn="ctr" rtl="0" eaLnBrk="0" fontAlgn="base" hangingPunct="0">
        <a:spcBef>
          <a:spcPct val="0"/>
        </a:spcBef>
        <a:spcAft>
          <a:spcPct val="0"/>
        </a:spcAft>
        <a:defRPr sz="4000">
          <a:solidFill>
            <a:srgbClr val="000000"/>
          </a:solidFill>
          <a:latin typeface="Tahoma" pitchFamily="34" charset="0"/>
          <a:cs typeface="Tahoma" pitchFamily="34" charset="0"/>
        </a:defRPr>
      </a:lvl8pPr>
      <a:lvl9pPr marL="1828800" algn="ctr" rtl="0" eaLnBrk="0" fontAlgn="base" hangingPunct="0">
        <a:spcBef>
          <a:spcPct val="0"/>
        </a:spcBef>
        <a:spcAft>
          <a:spcPct val="0"/>
        </a:spcAft>
        <a:defRPr sz="4000">
          <a:solidFill>
            <a:srgbClr val="000000"/>
          </a:solidFill>
          <a:latin typeface="Tahoma" pitchFamily="34" charset="0"/>
          <a:cs typeface="Tahoma" pitchFamily="34" charset="0"/>
        </a:defRPr>
      </a:lvl9pPr>
    </p:titleStyle>
    <p:bodyStyle>
      <a:lvl1pPr marL="342900" indent="-342900" algn="l" rtl="0" eaLnBrk="0" fontAlgn="base" hangingPunct="0">
        <a:spcBef>
          <a:spcPct val="20000"/>
        </a:spcBef>
        <a:spcAft>
          <a:spcPct val="0"/>
        </a:spcAft>
        <a:buFont typeface="Arial" charset="0"/>
        <a:buChar char="•"/>
        <a:defRPr sz="2000">
          <a:solidFill>
            <a:schemeClr val="bg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000">
          <a:solidFill>
            <a:schemeClr val="bg1"/>
          </a:solidFill>
          <a:latin typeface="+mn-lt"/>
        </a:defRPr>
      </a:lvl2pPr>
      <a:lvl3pPr marL="1143000" indent="-228600" algn="l" rtl="0" eaLnBrk="0" fontAlgn="base" hangingPunct="0">
        <a:spcBef>
          <a:spcPct val="20000"/>
        </a:spcBef>
        <a:spcAft>
          <a:spcPct val="0"/>
        </a:spcAft>
        <a:buFont typeface="Arial" charset="0"/>
        <a:buChar char="•"/>
        <a:defRPr sz="2000">
          <a:solidFill>
            <a:schemeClr val="bg1"/>
          </a:solidFill>
          <a:latin typeface="+mn-lt"/>
        </a:defRPr>
      </a:lvl3pPr>
      <a:lvl4pPr marL="1600200" indent="-228600" algn="l" rtl="0" eaLnBrk="0" fontAlgn="base" hangingPunct="0">
        <a:spcBef>
          <a:spcPct val="20000"/>
        </a:spcBef>
        <a:spcAft>
          <a:spcPct val="0"/>
        </a:spcAft>
        <a:buFont typeface="Arial" charset="0"/>
        <a:buChar char="–"/>
        <a:defRPr sz="2000">
          <a:solidFill>
            <a:schemeClr val="bg1"/>
          </a:solidFill>
          <a:latin typeface="+mn-lt"/>
        </a:defRPr>
      </a:lvl4pPr>
      <a:lvl5pPr marL="2057400" indent="-228600" algn="l" rtl="0" eaLnBrk="0" fontAlgn="base" hangingPunct="0">
        <a:spcBef>
          <a:spcPct val="20000"/>
        </a:spcBef>
        <a:spcAft>
          <a:spcPct val="0"/>
        </a:spcAft>
        <a:buFont typeface="Arial" charset="0"/>
        <a:buChar char="»"/>
        <a:defRPr sz="2000">
          <a:solidFill>
            <a:schemeClr val="bg1"/>
          </a:solidFill>
          <a:latin typeface="+mn-lt"/>
        </a:defRPr>
      </a:lvl5pPr>
      <a:lvl6pPr marL="2514600" indent="-228600" algn="l" rtl="0" eaLnBrk="0" fontAlgn="base" hangingPunct="0">
        <a:spcBef>
          <a:spcPct val="20000"/>
        </a:spcBef>
        <a:spcAft>
          <a:spcPct val="0"/>
        </a:spcAft>
        <a:buFont typeface="Arial" charset="0"/>
        <a:buChar char="»"/>
        <a:defRPr sz="2000">
          <a:solidFill>
            <a:schemeClr val="bg1"/>
          </a:solidFill>
          <a:latin typeface="+mn-lt"/>
        </a:defRPr>
      </a:lvl6pPr>
      <a:lvl7pPr marL="2971800" indent="-228600" algn="l" rtl="0" eaLnBrk="0" fontAlgn="base" hangingPunct="0">
        <a:spcBef>
          <a:spcPct val="20000"/>
        </a:spcBef>
        <a:spcAft>
          <a:spcPct val="0"/>
        </a:spcAft>
        <a:buFont typeface="Arial" charset="0"/>
        <a:buChar char="»"/>
        <a:defRPr sz="2000">
          <a:solidFill>
            <a:schemeClr val="bg1"/>
          </a:solidFill>
          <a:latin typeface="+mn-lt"/>
        </a:defRPr>
      </a:lvl7pPr>
      <a:lvl8pPr marL="3429000" indent="-228600" algn="l" rtl="0" eaLnBrk="0" fontAlgn="base" hangingPunct="0">
        <a:spcBef>
          <a:spcPct val="20000"/>
        </a:spcBef>
        <a:spcAft>
          <a:spcPct val="0"/>
        </a:spcAft>
        <a:buFont typeface="Arial" charset="0"/>
        <a:buChar char="»"/>
        <a:defRPr sz="2000">
          <a:solidFill>
            <a:schemeClr val="bg1"/>
          </a:solidFill>
          <a:latin typeface="+mn-lt"/>
        </a:defRPr>
      </a:lvl8pPr>
      <a:lvl9pPr marL="3886200" indent="-228600" algn="l" rtl="0" eaLnBrk="0" fontAlgn="base" hangingPunct="0">
        <a:spcBef>
          <a:spcPct val="20000"/>
        </a:spcBef>
        <a:spcAft>
          <a:spcPct val="0"/>
        </a:spcAft>
        <a:buFont typeface="Arial" charset="0"/>
        <a:buChar char="»"/>
        <a:defRPr sz="2000">
          <a:solidFill>
            <a:schemeClr val="bg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ctrTitle" idx="4294967295"/>
          </p:nvPr>
        </p:nvSpPr>
        <p:spPr>
          <a:xfrm>
            <a:off x="1187450" y="838200"/>
            <a:ext cx="7561263" cy="2286000"/>
          </a:xfrm>
        </p:spPr>
        <p:txBody>
          <a:bodyPr/>
          <a:lstStyle/>
          <a:p>
            <a:pPr eaLnBrk="1" hangingPunct="1">
              <a:defRPr/>
            </a:pPr>
            <a:r>
              <a:rPr lang="en-US" dirty="0" smtClean="0">
                <a:solidFill>
                  <a:schemeClr val="bg2">
                    <a:lumMod val="75000"/>
                  </a:schemeClr>
                </a:solidFill>
              </a:rPr>
              <a:t>Health Research </a:t>
            </a:r>
            <a:br>
              <a:rPr lang="en-US" dirty="0" smtClean="0">
                <a:solidFill>
                  <a:schemeClr val="bg2">
                    <a:lumMod val="75000"/>
                  </a:schemeClr>
                </a:solidFill>
              </a:rPr>
            </a:br>
            <a:r>
              <a:rPr lang="en-US" dirty="0" smtClean="0">
                <a:solidFill>
                  <a:schemeClr val="bg2">
                    <a:lumMod val="75000"/>
                  </a:schemeClr>
                </a:solidFill>
              </a:rPr>
              <a:t>Protocol Development</a:t>
            </a:r>
            <a:endParaRPr lang="en-US" b="1" dirty="0" smtClean="0">
              <a:solidFill>
                <a:schemeClr val="bg2">
                  <a:lumMod val="75000"/>
                </a:schemeClr>
              </a:solidFill>
              <a:effectLst>
                <a:outerShdw blurRad="38100" dist="38100" dir="2700000" algn="tl">
                  <a:srgbClr val="C0C0C0"/>
                </a:outerShdw>
              </a:effectLst>
              <a:latin typeface="Arial" charset="0"/>
            </a:endParaRPr>
          </a:p>
        </p:txBody>
      </p:sp>
      <p:sp>
        <p:nvSpPr>
          <p:cNvPr id="3075" name="Subtitle 2"/>
          <p:cNvSpPr>
            <a:spLocks noGrp="1"/>
          </p:cNvSpPr>
          <p:nvPr>
            <p:ph type="subTitle" idx="4294967295"/>
          </p:nvPr>
        </p:nvSpPr>
        <p:spPr>
          <a:xfrm>
            <a:off x="1752600" y="4724400"/>
            <a:ext cx="6096000" cy="1295400"/>
          </a:xfrm>
        </p:spPr>
        <p:txBody>
          <a:bodyPr/>
          <a:lstStyle/>
          <a:p>
            <a:pPr marL="0" indent="0" algn="ctr" eaLnBrk="1" hangingPunct="1">
              <a:buFont typeface="Arial" charset="0"/>
              <a:buNone/>
            </a:pPr>
            <a:r>
              <a:rPr lang="en-US" sz="2200" smtClean="0">
                <a:latin typeface="Footlight MT Light" pitchFamily="18" charset="0"/>
              </a:rPr>
              <a:t>Prof. Ahmed Mandil,  Dr Hafsa Raheel </a:t>
            </a:r>
          </a:p>
          <a:p>
            <a:pPr marL="0" indent="0" algn="ctr" eaLnBrk="1" hangingPunct="1">
              <a:buFont typeface="Arial" charset="0"/>
              <a:buNone/>
            </a:pPr>
            <a:r>
              <a:rPr lang="en-US" sz="2200" smtClean="0">
                <a:latin typeface="Footlight MT Light" pitchFamily="18" charset="0"/>
              </a:rPr>
              <a:t>KSU Department of Family &amp; Community Medicine</a:t>
            </a:r>
          </a:p>
          <a:p>
            <a:pPr marL="0" indent="0" algn="ctr" eaLnBrk="1" hangingPunct="1">
              <a:buFont typeface="Arial" charset="0"/>
              <a:buNone/>
            </a:pPr>
            <a:endParaRPr lang="en-US" sz="2200" smtClean="0">
              <a:latin typeface="Footlight MT Light" pitchFamily="18" charset="0"/>
            </a:endParaRPr>
          </a:p>
        </p:txBody>
      </p:sp>
      <p:pic>
        <p:nvPicPr>
          <p:cNvPr id="4" name="Picture 3"/>
          <p:cNvPicPr/>
          <p:nvPr/>
        </p:nvPicPr>
        <p:blipFill>
          <a:blip r:embed="rId2" cstate="print"/>
          <a:srcRect/>
          <a:stretch>
            <a:fillRect/>
          </a:stretch>
        </p:blipFill>
        <p:spPr bwMode="auto">
          <a:xfrm>
            <a:off x="152400" y="152400"/>
            <a:ext cx="1371600" cy="15240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7" name="Date Placeholder 6"/>
          <p:cNvSpPr>
            <a:spLocks noGrp="1"/>
          </p:cNvSpPr>
          <p:nvPr>
            <p:ph type="dt" sz="quarter" idx="10"/>
          </p:nvPr>
        </p:nvSpPr>
        <p:spPr/>
        <p:txBody>
          <a:bodyPr/>
          <a:lstStyle/>
          <a:p>
            <a:pPr>
              <a:defRPr/>
            </a:pPr>
            <a:fld id="{B0CBA30E-59A0-4072-98F0-34575705FFEE}" type="datetime3">
              <a:rPr lang="en-US"/>
              <a:pPr>
                <a:defRPr/>
              </a:pPr>
              <a:t>6 September 2013</a:t>
            </a:fld>
            <a:endParaRPr lang="en-US" dirty="0"/>
          </a:p>
        </p:txBody>
      </p:sp>
      <p:sp>
        <p:nvSpPr>
          <p:cNvPr id="8" name="Slide Number Placeholder 7"/>
          <p:cNvSpPr>
            <a:spLocks noGrp="1"/>
          </p:cNvSpPr>
          <p:nvPr>
            <p:ph type="sldNum" sz="quarter" idx="12"/>
          </p:nvPr>
        </p:nvSpPr>
        <p:spPr/>
        <p:txBody>
          <a:bodyPr/>
          <a:lstStyle/>
          <a:p>
            <a:pPr>
              <a:defRPr/>
            </a:pPr>
            <a:fld id="{F653045E-AF1B-48C2-999C-204BEAFEA852}" type="slidenum">
              <a:rPr lang="en-US" smtClean="0"/>
              <a:pPr>
                <a:defRPr/>
              </a:pPr>
              <a:t>1</a:t>
            </a:fld>
            <a:endParaRPr lang="en-US"/>
          </a:p>
        </p:txBody>
      </p:sp>
      <p:sp>
        <p:nvSpPr>
          <p:cNvPr id="9" name="Footer Placeholder 8"/>
          <p:cNvSpPr>
            <a:spLocks noGrp="1"/>
          </p:cNvSpPr>
          <p:nvPr>
            <p:ph type="ftr" sz="quarter" idx="11"/>
          </p:nvPr>
        </p:nvSpPr>
        <p:spPr/>
        <p:txBody>
          <a:bodyPr/>
          <a:lstStyle/>
          <a:p>
            <a:pPr>
              <a:defRPr/>
            </a:pPr>
            <a:r>
              <a:rPr lang="en-US"/>
              <a:t>Research Protocol</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0" name="Rectangle 2"/>
          <p:cNvSpPr>
            <a:spLocks noGrp="1" noChangeArrowheads="1"/>
          </p:cNvSpPr>
          <p:nvPr>
            <p:ph type="ctrTitle"/>
          </p:nvPr>
        </p:nvSpPr>
        <p:spPr>
          <a:xfrm>
            <a:off x="827088" y="1752600"/>
            <a:ext cx="7783512" cy="2971800"/>
          </a:xfrm>
        </p:spPr>
        <p:txBody>
          <a:bodyPr/>
          <a:lstStyle/>
          <a:p>
            <a:r>
              <a:rPr lang="en-US" smtClean="0">
                <a:solidFill>
                  <a:schemeClr val="tx1"/>
                </a:solidFill>
              </a:rPr>
              <a:t>RATIONALE, STUDY </a:t>
            </a:r>
            <a:br>
              <a:rPr lang="en-US" smtClean="0">
                <a:solidFill>
                  <a:schemeClr val="tx1"/>
                </a:solidFill>
              </a:rPr>
            </a:br>
            <a:r>
              <a:rPr lang="en-US" smtClean="0">
                <a:solidFill>
                  <a:schemeClr val="tx1"/>
                </a:solidFill>
              </a:rPr>
              <a:t>OBJECTIVES &amp; HYPOTHESIS</a:t>
            </a:r>
            <a:endParaRPr lang="en-US" sz="1800" smtClean="0">
              <a:solidFill>
                <a:schemeClr val="tx1"/>
              </a:solidFill>
            </a:endParaRPr>
          </a:p>
        </p:txBody>
      </p:sp>
      <p:sp>
        <p:nvSpPr>
          <p:cNvPr id="206851" name="Rectangle 3"/>
          <p:cNvSpPr>
            <a:spLocks noGrp="1" noChangeArrowheads="1"/>
          </p:cNvSpPr>
          <p:nvPr>
            <p:ph type="subTitle" idx="1"/>
          </p:nvPr>
        </p:nvSpPr>
        <p:spPr>
          <a:xfrm>
            <a:off x="1524000" y="3810000"/>
            <a:ext cx="6324600" cy="3048000"/>
          </a:xfrm>
        </p:spPr>
        <p:txBody>
          <a:bodyPr/>
          <a:lstStyle/>
          <a:p>
            <a:pPr marL="635000" indent="-635000" algn="l"/>
            <a:r>
              <a:rPr lang="en-US" b="1" smtClean="0"/>
              <a:t>	</a:t>
            </a:r>
          </a:p>
          <a:p>
            <a:pPr marL="635000" indent="-635000" algn="l"/>
            <a:r>
              <a:rPr lang="en-US" b="1" smtClean="0"/>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06851">
                                            <p:txEl>
                                              <p:pRg st="0" end="0"/>
                                            </p:txEl>
                                          </p:spTgt>
                                        </p:tgtEl>
                                        <p:attrNameLst>
                                          <p:attrName>style.visibility</p:attrName>
                                        </p:attrNameLst>
                                      </p:cBhvr>
                                      <p:to>
                                        <p:strVal val="visible"/>
                                      </p:to>
                                    </p:set>
                                    <p:anim calcmode="lin" valueType="num">
                                      <p:cBhvr additive="base">
                                        <p:cTn id="7" dur="500" fill="hold"/>
                                        <p:tgtEl>
                                          <p:spTgt spid="206851">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0685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06851">
                                            <p:txEl>
                                              <p:pRg st="1" end="1"/>
                                            </p:txEl>
                                          </p:spTgt>
                                        </p:tgtEl>
                                        <p:attrNameLst>
                                          <p:attrName>style.visibility</p:attrName>
                                        </p:attrNameLst>
                                      </p:cBhvr>
                                      <p:to>
                                        <p:strVal val="visible"/>
                                      </p:to>
                                    </p:set>
                                    <p:anim calcmode="lin" valueType="num">
                                      <p:cBhvr additive="base">
                                        <p:cTn id="13" dur="500" fill="hold"/>
                                        <p:tgtEl>
                                          <p:spTgt spid="206851">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06851">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6851" grpId="0" build="p"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Date Placeholder 3"/>
          <p:cNvSpPr>
            <a:spLocks noGrp="1"/>
          </p:cNvSpPr>
          <p:nvPr>
            <p:ph type="dt" sz="quarter" idx="10"/>
          </p:nvPr>
        </p:nvSpPr>
        <p:spPr/>
        <p:txBody>
          <a:bodyPr/>
          <a:lstStyle/>
          <a:p>
            <a:pPr>
              <a:defRPr/>
            </a:pPr>
            <a:fld id="{73BD8E9E-7A7A-4717-926C-194925405EC8}" type="datetime3">
              <a:rPr lang="en-US">
                <a:cs typeface="Arial" charset="0"/>
              </a:rPr>
              <a:pPr>
                <a:defRPr/>
              </a:pPr>
              <a:t>6 September 2013</a:t>
            </a:fld>
            <a:endParaRPr lang="en-US">
              <a:cs typeface="Arial" charset="0"/>
            </a:endParaRPr>
          </a:p>
        </p:txBody>
      </p:sp>
      <p:sp>
        <p:nvSpPr>
          <p:cNvPr id="22531" name="Footer Placeholder 4"/>
          <p:cNvSpPr>
            <a:spLocks noGrp="1"/>
          </p:cNvSpPr>
          <p:nvPr>
            <p:ph type="ftr" sz="quarter" idx="11"/>
          </p:nvPr>
        </p:nvSpPr>
        <p:spPr/>
        <p:txBody>
          <a:bodyPr/>
          <a:lstStyle/>
          <a:p>
            <a:pPr>
              <a:defRPr/>
            </a:pPr>
            <a:r>
              <a:rPr lang="en-US">
                <a:cs typeface="Arial" charset="0"/>
              </a:rPr>
              <a:t>Research Protocol</a:t>
            </a:r>
            <a:endParaRPr lang="en-US">
              <a:cs typeface="Arial" charset="0"/>
            </a:endParaRPr>
          </a:p>
        </p:txBody>
      </p:sp>
      <p:sp>
        <p:nvSpPr>
          <p:cNvPr id="13316" name="Rectangle 2"/>
          <p:cNvSpPr>
            <a:spLocks noGrp="1" noChangeArrowheads="1"/>
          </p:cNvSpPr>
          <p:nvPr>
            <p:ph type="title"/>
          </p:nvPr>
        </p:nvSpPr>
        <p:spPr>
          <a:xfrm>
            <a:off x="457200" y="152400"/>
            <a:ext cx="7786688" cy="838200"/>
          </a:xfrm>
        </p:spPr>
        <p:txBody>
          <a:bodyPr/>
          <a:lstStyle/>
          <a:p>
            <a:r>
              <a:rPr lang="en-US" smtClean="0">
                <a:solidFill>
                  <a:schemeClr val="bg2"/>
                </a:solidFill>
              </a:rPr>
              <a:t>Rationale</a:t>
            </a:r>
          </a:p>
        </p:txBody>
      </p:sp>
      <p:sp>
        <p:nvSpPr>
          <p:cNvPr id="13317" name="Rectangle 3"/>
          <p:cNvSpPr>
            <a:spLocks noGrp="1" noChangeArrowheads="1"/>
          </p:cNvSpPr>
          <p:nvPr>
            <p:ph type="body" idx="1"/>
          </p:nvPr>
        </p:nvSpPr>
        <p:spPr>
          <a:xfrm>
            <a:off x="685800" y="1412875"/>
            <a:ext cx="7848600" cy="4759325"/>
          </a:xfrm>
        </p:spPr>
        <p:txBody>
          <a:bodyPr/>
          <a:lstStyle/>
          <a:p>
            <a:r>
              <a:rPr lang="en-US" sz="2800" smtClean="0"/>
              <a:t>May be referred to as: “statement of need”</a:t>
            </a:r>
          </a:p>
          <a:p>
            <a:r>
              <a:rPr lang="en-US" sz="2800" smtClean="0"/>
              <a:t>Reasons for carrying out the study include:</a:t>
            </a:r>
          </a:p>
          <a:p>
            <a:pPr lvl="1"/>
            <a:r>
              <a:rPr lang="en-US" sz="2800" smtClean="0"/>
              <a:t>Investigating a problem of public health importance</a:t>
            </a:r>
          </a:p>
          <a:p>
            <a:pPr lvl="1"/>
            <a:r>
              <a:rPr lang="en-US" sz="2800" smtClean="0"/>
              <a:t>Filling an important gap in the literature</a:t>
            </a:r>
          </a:p>
          <a:p>
            <a:pPr lvl="1"/>
            <a:r>
              <a:rPr lang="en-US" sz="2800" smtClean="0"/>
              <a:t>Fulfilling strategic plans </a:t>
            </a:r>
          </a:p>
          <a:p>
            <a:pPr lvl="1"/>
            <a:r>
              <a:rPr lang="en-US" sz="2800" smtClean="0"/>
              <a:t>Addressing local / national priorities</a:t>
            </a:r>
          </a:p>
          <a:p>
            <a:pPr lvl="1"/>
            <a:r>
              <a:rPr lang="en-US" sz="2800" smtClean="0"/>
              <a:t>Responding to calls for proposals, by funding agencies</a:t>
            </a:r>
          </a:p>
        </p:txBody>
      </p:sp>
      <p:sp>
        <p:nvSpPr>
          <p:cNvPr id="6" name="Slide Number Placeholder 5"/>
          <p:cNvSpPr>
            <a:spLocks noGrp="1"/>
          </p:cNvSpPr>
          <p:nvPr>
            <p:ph type="sldNum" sz="quarter" idx="12"/>
          </p:nvPr>
        </p:nvSpPr>
        <p:spPr/>
        <p:txBody>
          <a:bodyPr/>
          <a:lstStyle/>
          <a:p>
            <a:pPr>
              <a:defRPr/>
            </a:pPr>
            <a:fld id="{8D52EFF2-FE96-46D7-B9E8-43353D1B43F2}" type="slidenum">
              <a:rPr lang="en-US" smtClean="0"/>
              <a:pPr>
                <a:defRPr/>
              </a:pPr>
              <a:t>11</a:t>
            </a:fld>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578" name="Date Placeholder 3"/>
          <p:cNvSpPr>
            <a:spLocks noGrp="1"/>
          </p:cNvSpPr>
          <p:nvPr>
            <p:ph type="dt" sz="quarter" idx="10"/>
          </p:nvPr>
        </p:nvSpPr>
        <p:spPr/>
        <p:txBody>
          <a:bodyPr/>
          <a:lstStyle/>
          <a:p>
            <a:pPr>
              <a:defRPr/>
            </a:pPr>
            <a:fld id="{DC4972C0-EA94-4BAD-A72E-60CF1E489A15}" type="datetime3">
              <a:rPr lang="en-US">
                <a:cs typeface="Arial" charset="0"/>
              </a:rPr>
              <a:pPr>
                <a:defRPr/>
              </a:pPr>
              <a:t>6 September 2013</a:t>
            </a:fld>
            <a:endParaRPr lang="en-US">
              <a:cs typeface="Arial" charset="0"/>
            </a:endParaRPr>
          </a:p>
        </p:txBody>
      </p:sp>
      <p:sp>
        <p:nvSpPr>
          <p:cNvPr id="24579" name="Footer Placeholder 4"/>
          <p:cNvSpPr>
            <a:spLocks noGrp="1"/>
          </p:cNvSpPr>
          <p:nvPr>
            <p:ph type="ftr" sz="quarter" idx="11"/>
          </p:nvPr>
        </p:nvSpPr>
        <p:spPr/>
        <p:txBody>
          <a:bodyPr/>
          <a:lstStyle/>
          <a:p>
            <a:pPr>
              <a:defRPr/>
            </a:pPr>
            <a:r>
              <a:rPr lang="en-US">
                <a:cs typeface="Arial" charset="0"/>
              </a:rPr>
              <a:t>Research Protocol</a:t>
            </a:r>
            <a:endParaRPr lang="en-US">
              <a:cs typeface="Arial" charset="0"/>
            </a:endParaRPr>
          </a:p>
        </p:txBody>
      </p:sp>
      <p:sp>
        <p:nvSpPr>
          <p:cNvPr id="14340" name="Rectangle 2"/>
          <p:cNvSpPr>
            <a:spLocks noGrp="1" noChangeArrowheads="1"/>
          </p:cNvSpPr>
          <p:nvPr>
            <p:ph type="title"/>
          </p:nvPr>
        </p:nvSpPr>
        <p:spPr>
          <a:xfrm>
            <a:off x="457200" y="152400"/>
            <a:ext cx="8147050" cy="838200"/>
          </a:xfrm>
        </p:spPr>
        <p:txBody>
          <a:bodyPr/>
          <a:lstStyle/>
          <a:p>
            <a:r>
              <a:rPr lang="en-US" smtClean="0">
                <a:solidFill>
                  <a:schemeClr val="bg2"/>
                </a:solidFill>
              </a:rPr>
              <a:t>Objectives</a:t>
            </a:r>
          </a:p>
        </p:txBody>
      </p:sp>
      <p:sp>
        <p:nvSpPr>
          <p:cNvPr id="211971" name="Rectangle 3"/>
          <p:cNvSpPr>
            <a:spLocks noGrp="1" noChangeArrowheads="1"/>
          </p:cNvSpPr>
          <p:nvPr>
            <p:ph type="body" idx="1"/>
          </p:nvPr>
        </p:nvSpPr>
        <p:spPr>
          <a:xfrm>
            <a:off x="468313" y="1484313"/>
            <a:ext cx="8486775" cy="4648200"/>
          </a:xfrm>
        </p:spPr>
        <p:txBody>
          <a:bodyPr/>
          <a:lstStyle/>
          <a:p>
            <a:pPr>
              <a:lnSpc>
                <a:spcPct val="90000"/>
              </a:lnSpc>
            </a:pPr>
            <a:r>
              <a:rPr lang="en-US" sz="3000" smtClean="0">
                <a:solidFill>
                  <a:srgbClr val="FF0000"/>
                </a:solidFill>
              </a:rPr>
              <a:t>General (overall) objective:</a:t>
            </a:r>
            <a:r>
              <a:rPr lang="en-US" sz="3000" smtClean="0"/>
              <a:t>  addresses the different aspects of the study problem(s), specifies what will be done, and refers to person, place, and time</a:t>
            </a:r>
          </a:p>
          <a:p>
            <a:pPr>
              <a:lnSpc>
                <a:spcPct val="90000"/>
              </a:lnSpc>
            </a:pPr>
            <a:r>
              <a:rPr lang="en-US" sz="3000" smtClean="0">
                <a:solidFill>
                  <a:srgbClr val="FF0000"/>
                </a:solidFill>
              </a:rPr>
              <a:t>Specific (sub-) objectives:</a:t>
            </a:r>
            <a:r>
              <a:rPr lang="en-US" sz="3000" smtClean="0"/>
              <a:t> break down the overall objective into smaller practical complementary components.</a:t>
            </a:r>
          </a:p>
          <a:p>
            <a:pPr>
              <a:lnSpc>
                <a:spcPct val="90000"/>
              </a:lnSpc>
            </a:pPr>
            <a:r>
              <a:rPr lang="en-US" sz="3000" smtClean="0"/>
              <a:t>Objectives should be SMART, i.e. </a:t>
            </a:r>
            <a:r>
              <a:rPr lang="en-US" sz="3000" smtClean="0">
                <a:solidFill>
                  <a:srgbClr val="FF0000"/>
                </a:solidFill>
              </a:rPr>
              <a:t>s</a:t>
            </a:r>
            <a:r>
              <a:rPr lang="en-US" sz="3000" smtClean="0"/>
              <a:t>imple / </a:t>
            </a:r>
            <a:r>
              <a:rPr lang="en-US" sz="3000" smtClean="0">
                <a:solidFill>
                  <a:srgbClr val="FF0000"/>
                </a:solidFill>
              </a:rPr>
              <a:t>s</a:t>
            </a:r>
            <a:r>
              <a:rPr lang="en-US" sz="3000" smtClean="0"/>
              <a:t>pecific, </a:t>
            </a:r>
            <a:r>
              <a:rPr lang="en-US" sz="3000" smtClean="0">
                <a:solidFill>
                  <a:srgbClr val="FF0000"/>
                </a:solidFill>
              </a:rPr>
              <a:t>m</a:t>
            </a:r>
            <a:r>
              <a:rPr lang="en-US" sz="3000" smtClean="0"/>
              <a:t>easurable, </a:t>
            </a:r>
            <a:r>
              <a:rPr lang="en-US" sz="3000" smtClean="0">
                <a:solidFill>
                  <a:srgbClr val="FF0000"/>
                </a:solidFill>
              </a:rPr>
              <a:t>a</a:t>
            </a:r>
            <a:r>
              <a:rPr lang="en-US" sz="3000" smtClean="0"/>
              <a:t>chievable, </a:t>
            </a:r>
            <a:r>
              <a:rPr lang="en-US" sz="3000" smtClean="0">
                <a:solidFill>
                  <a:srgbClr val="FF0000"/>
                </a:solidFill>
              </a:rPr>
              <a:t>r</a:t>
            </a:r>
            <a:r>
              <a:rPr lang="en-US" sz="3000" smtClean="0"/>
              <a:t>elevant, </a:t>
            </a:r>
            <a:r>
              <a:rPr lang="en-US" sz="3000" smtClean="0">
                <a:solidFill>
                  <a:srgbClr val="FF0000"/>
                </a:solidFill>
              </a:rPr>
              <a:t>t</a:t>
            </a:r>
            <a:r>
              <a:rPr lang="en-US" sz="3000" smtClean="0"/>
              <a:t>ime bound and logically connected</a:t>
            </a:r>
          </a:p>
          <a:p>
            <a:pPr>
              <a:lnSpc>
                <a:spcPct val="90000"/>
              </a:lnSpc>
            </a:pPr>
            <a:endParaRPr lang="en-US" sz="2800" smtClean="0"/>
          </a:p>
          <a:p>
            <a:pPr>
              <a:lnSpc>
                <a:spcPct val="90000"/>
              </a:lnSpc>
              <a:buFont typeface="Wingdings" pitchFamily="2" charset="2"/>
              <a:buNone/>
            </a:pPr>
            <a:endParaRPr lang="en-US" sz="2800" smtClean="0"/>
          </a:p>
        </p:txBody>
      </p:sp>
      <p:sp>
        <p:nvSpPr>
          <p:cNvPr id="6" name="Slide Number Placeholder 5"/>
          <p:cNvSpPr>
            <a:spLocks noGrp="1"/>
          </p:cNvSpPr>
          <p:nvPr>
            <p:ph type="sldNum" sz="quarter" idx="12"/>
          </p:nvPr>
        </p:nvSpPr>
        <p:spPr/>
        <p:txBody>
          <a:bodyPr/>
          <a:lstStyle/>
          <a:p>
            <a:pPr>
              <a:defRPr/>
            </a:pPr>
            <a:fld id="{ACE94C18-8F6C-4632-9C54-09EDB7BD6317}" type="slidenum">
              <a:rPr lang="en-US" smtClean="0"/>
              <a:pPr>
                <a:defRPr/>
              </a:pPr>
              <a:t>12</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11971">
                                            <p:txEl>
                                              <p:pRg st="0" end="0"/>
                                            </p:txEl>
                                          </p:spTgt>
                                        </p:tgtEl>
                                        <p:attrNameLst>
                                          <p:attrName>style.visibility</p:attrName>
                                        </p:attrNameLst>
                                      </p:cBhvr>
                                      <p:to>
                                        <p:strVal val="visible"/>
                                      </p:to>
                                    </p:set>
                                    <p:animEffect transition="in" filter="wipe(left)">
                                      <p:cBhvr>
                                        <p:cTn id="7" dur="500"/>
                                        <p:tgtEl>
                                          <p:spTgt spid="21197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11971">
                                            <p:txEl>
                                              <p:pRg st="1" end="1"/>
                                            </p:txEl>
                                          </p:spTgt>
                                        </p:tgtEl>
                                        <p:attrNameLst>
                                          <p:attrName>style.visibility</p:attrName>
                                        </p:attrNameLst>
                                      </p:cBhvr>
                                      <p:to>
                                        <p:strVal val="visible"/>
                                      </p:to>
                                    </p:set>
                                    <p:animEffect transition="in" filter="wipe(left)">
                                      <p:cBhvr>
                                        <p:cTn id="12" dur="500"/>
                                        <p:tgtEl>
                                          <p:spTgt spid="211971">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11971">
                                            <p:txEl>
                                              <p:pRg st="2" end="2"/>
                                            </p:txEl>
                                          </p:spTgt>
                                        </p:tgtEl>
                                        <p:attrNameLst>
                                          <p:attrName>style.visibility</p:attrName>
                                        </p:attrNameLst>
                                      </p:cBhvr>
                                      <p:to>
                                        <p:strVal val="visible"/>
                                      </p:to>
                                    </p:set>
                                    <p:animEffect transition="in" filter="wipe(left)">
                                      <p:cBhvr>
                                        <p:cTn id="17" dur="500"/>
                                        <p:tgtEl>
                                          <p:spTgt spid="21197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1971" grpId="0" build="p"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602" name="Date Placeholder 3"/>
          <p:cNvSpPr>
            <a:spLocks noGrp="1"/>
          </p:cNvSpPr>
          <p:nvPr>
            <p:ph type="dt" sz="quarter" idx="10"/>
          </p:nvPr>
        </p:nvSpPr>
        <p:spPr/>
        <p:txBody>
          <a:bodyPr/>
          <a:lstStyle/>
          <a:p>
            <a:pPr>
              <a:defRPr/>
            </a:pPr>
            <a:fld id="{09EAA61C-43EB-4C15-A697-967F9B0BEACC}" type="datetime3">
              <a:rPr lang="en-US">
                <a:cs typeface="Arial" charset="0"/>
              </a:rPr>
              <a:pPr>
                <a:defRPr/>
              </a:pPr>
              <a:t>6 September 2013</a:t>
            </a:fld>
            <a:endParaRPr lang="en-US">
              <a:cs typeface="Arial" charset="0"/>
            </a:endParaRPr>
          </a:p>
        </p:txBody>
      </p:sp>
      <p:sp>
        <p:nvSpPr>
          <p:cNvPr id="25603" name="Footer Placeholder 4"/>
          <p:cNvSpPr>
            <a:spLocks noGrp="1"/>
          </p:cNvSpPr>
          <p:nvPr>
            <p:ph type="ftr" sz="quarter" idx="11"/>
          </p:nvPr>
        </p:nvSpPr>
        <p:spPr/>
        <p:txBody>
          <a:bodyPr/>
          <a:lstStyle/>
          <a:p>
            <a:pPr>
              <a:defRPr/>
            </a:pPr>
            <a:r>
              <a:rPr lang="en-US">
                <a:cs typeface="Arial" charset="0"/>
              </a:rPr>
              <a:t>Research Protocol</a:t>
            </a:r>
            <a:endParaRPr lang="en-US">
              <a:cs typeface="Arial" charset="0"/>
            </a:endParaRPr>
          </a:p>
        </p:txBody>
      </p:sp>
      <p:sp>
        <p:nvSpPr>
          <p:cNvPr id="15364" name="Rectangle 2"/>
          <p:cNvSpPr>
            <a:spLocks noGrp="1" noChangeArrowheads="1"/>
          </p:cNvSpPr>
          <p:nvPr>
            <p:ph type="title"/>
          </p:nvPr>
        </p:nvSpPr>
        <p:spPr>
          <a:xfrm>
            <a:off x="457200" y="152400"/>
            <a:ext cx="8218488" cy="838200"/>
          </a:xfrm>
        </p:spPr>
        <p:txBody>
          <a:bodyPr/>
          <a:lstStyle/>
          <a:p>
            <a:r>
              <a:rPr lang="en-US" smtClean="0">
                <a:solidFill>
                  <a:schemeClr val="bg2"/>
                </a:solidFill>
              </a:rPr>
              <a:t>Hypothesis </a:t>
            </a:r>
          </a:p>
        </p:txBody>
      </p:sp>
      <p:sp>
        <p:nvSpPr>
          <p:cNvPr id="214019" name="Rectangle 3"/>
          <p:cNvSpPr>
            <a:spLocks noGrp="1" noChangeArrowheads="1"/>
          </p:cNvSpPr>
          <p:nvPr>
            <p:ph type="body" idx="1"/>
          </p:nvPr>
        </p:nvSpPr>
        <p:spPr>
          <a:xfrm>
            <a:off x="685800" y="1981200"/>
            <a:ext cx="7772400" cy="4073525"/>
          </a:xfrm>
        </p:spPr>
        <p:txBody>
          <a:bodyPr/>
          <a:lstStyle/>
          <a:p>
            <a:pPr>
              <a:buFont typeface="Wingdings" pitchFamily="2" charset="2"/>
              <a:buNone/>
            </a:pPr>
            <a:r>
              <a:rPr lang="en-US" sz="3600" smtClean="0"/>
              <a:t>	A hypothesis is a predictive relationship / association between the attributes under study, i.e. the exposure(s) and the outcome(s), which is to be tested during the course of the research work</a:t>
            </a:r>
          </a:p>
        </p:txBody>
      </p:sp>
      <p:sp>
        <p:nvSpPr>
          <p:cNvPr id="6" name="Slide Number Placeholder 5"/>
          <p:cNvSpPr>
            <a:spLocks noGrp="1"/>
          </p:cNvSpPr>
          <p:nvPr>
            <p:ph type="sldNum" sz="quarter" idx="12"/>
          </p:nvPr>
        </p:nvSpPr>
        <p:spPr/>
        <p:txBody>
          <a:bodyPr/>
          <a:lstStyle/>
          <a:p>
            <a:pPr>
              <a:defRPr/>
            </a:pPr>
            <a:fld id="{8A7DB7A8-CEBE-4F6F-9261-75A5411419D3}" type="slidenum">
              <a:rPr lang="en-US" smtClean="0"/>
              <a:pPr>
                <a:defRPr/>
              </a:pPr>
              <a:t>13</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14019">
                                            <p:txEl>
                                              <p:pRg st="0" end="0"/>
                                            </p:txEl>
                                          </p:spTgt>
                                        </p:tgtEl>
                                        <p:attrNameLst>
                                          <p:attrName>style.visibility</p:attrName>
                                        </p:attrNameLst>
                                      </p:cBhvr>
                                      <p:to>
                                        <p:strVal val="visible"/>
                                      </p:to>
                                    </p:set>
                                    <p:animEffect transition="in" filter="wipe(left)">
                                      <p:cBhvr>
                                        <p:cTn id="7" dur="500"/>
                                        <p:tgtEl>
                                          <p:spTgt spid="21401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4019" grpId="0" build="p"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626" name="Date Placeholder 3"/>
          <p:cNvSpPr>
            <a:spLocks noGrp="1"/>
          </p:cNvSpPr>
          <p:nvPr>
            <p:ph type="dt" sz="quarter" idx="10"/>
          </p:nvPr>
        </p:nvSpPr>
        <p:spPr/>
        <p:txBody>
          <a:bodyPr/>
          <a:lstStyle/>
          <a:p>
            <a:pPr>
              <a:defRPr/>
            </a:pPr>
            <a:fld id="{CDD94C91-433C-400F-A360-41953735309A}" type="datetime3">
              <a:rPr lang="en-US">
                <a:cs typeface="Arial" charset="0"/>
              </a:rPr>
              <a:pPr>
                <a:defRPr/>
              </a:pPr>
              <a:t>6 September 2013</a:t>
            </a:fld>
            <a:endParaRPr lang="en-US">
              <a:cs typeface="Arial" charset="0"/>
            </a:endParaRPr>
          </a:p>
        </p:txBody>
      </p:sp>
      <p:sp>
        <p:nvSpPr>
          <p:cNvPr id="26627" name="Footer Placeholder 4"/>
          <p:cNvSpPr>
            <a:spLocks noGrp="1"/>
          </p:cNvSpPr>
          <p:nvPr>
            <p:ph type="ftr" sz="quarter" idx="11"/>
          </p:nvPr>
        </p:nvSpPr>
        <p:spPr/>
        <p:txBody>
          <a:bodyPr/>
          <a:lstStyle/>
          <a:p>
            <a:pPr>
              <a:defRPr/>
            </a:pPr>
            <a:r>
              <a:rPr lang="en-US">
                <a:cs typeface="Arial" charset="0"/>
              </a:rPr>
              <a:t>Research Protocol</a:t>
            </a:r>
            <a:endParaRPr lang="en-US">
              <a:cs typeface="Arial" charset="0"/>
            </a:endParaRPr>
          </a:p>
        </p:txBody>
      </p:sp>
      <p:sp>
        <p:nvSpPr>
          <p:cNvPr id="16388" name="Rectangle 2"/>
          <p:cNvSpPr>
            <a:spLocks noGrp="1" noChangeArrowheads="1"/>
          </p:cNvSpPr>
          <p:nvPr>
            <p:ph type="title"/>
          </p:nvPr>
        </p:nvSpPr>
        <p:spPr>
          <a:xfrm>
            <a:off x="457200" y="152400"/>
            <a:ext cx="8147050" cy="838200"/>
          </a:xfrm>
        </p:spPr>
        <p:txBody>
          <a:bodyPr/>
          <a:lstStyle/>
          <a:p>
            <a:r>
              <a:rPr lang="en-US" smtClean="0">
                <a:solidFill>
                  <a:schemeClr val="bg2"/>
                </a:solidFill>
              </a:rPr>
              <a:t>Hypothesis     </a:t>
            </a:r>
            <a:r>
              <a:rPr lang="en-US" sz="2000" smtClean="0">
                <a:solidFill>
                  <a:schemeClr val="bg2"/>
                </a:solidFill>
              </a:rPr>
              <a:t>cont….</a:t>
            </a:r>
          </a:p>
        </p:txBody>
      </p:sp>
      <p:sp>
        <p:nvSpPr>
          <p:cNvPr id="215043" name="Rectangle 3"/>
          <p:cNvSpPr>
            <a:spLocks noGrp="1" noChangeArrowheads="1"/>
          </p:cNvSpPr>
          <p:nvPr>
            <p:ph type="body" idx="1"/>
          </p:nvPr>
        </p:nvSpPr>
        <p:spPr>
          <a:xfrm>
            <a:off x="685800" y="2017713"/>
            <a:ext cx="8269288" cy="4114800"/>
          </a:xfrm>
        </p:spPr>
        <p:txBody>
          <a:bodyPr/>
          <a:lstStyle/>
          <a:p>
            <a:r>
              <a:rPr lang="en-US" sz="2800" smtClean="0">
                <a:solidFill>
                  <a:srgbClr val="FF0000"/>
                </a:solidFill>
              </a:rPr>
              <a:t>Null hypothesis:</a:t>
            </a:r>
            <a:r>
              <a:rPr lang="en-US" sz="2800" smtClean="0"/>
              <a:t> exposed groups are not different from unexposed groups, with respect to the outcome(s) under study</a:t>
            </a:r>
          </a:p>
          <a:p>
            <a:r>
              <a:rPr lang="en-US" sz="2800" smtClean="0">
                <a:solidFill>
                  <a:srgbClr val="FF0000"/>
                </a:solidFill>
              </a:rPr>
              <a:t>Alternative hypothesis:</a:t>
            </a:r>
            <a:r>
              <a:rPr lang="en-US" sz="2800" smtClean="0"/>
              <a:t> exposed groups have different outcome(s) than unexposed groups under study (association may thus be direct / inverse; causal / protective) </a:t>
            </a:r>
          </a:p>
          <a:p>
            <a:endParaRPr lang="en-US" sz="2800" smtClean="0"/>
          </a:p>
        </p:txBody>
      </p:sp>
      <p:sp>
        <p:nvSpPr>
          <p:cNvPr id="6" name="Slide Number Placeholder 5"/>
          <p:cNvSpPr>
            <a:spLocks noGrp="1"/>
          </p:cNvSpPr>
          <p:nvPr>
            <p:ph type="sldNum" sz="quarter" idx="12"/>
          </p:nvPr>
        </p:nvSpPr>
        <p:spPr/>
        <p:txBody>
          <a:bodyPr/>
          <a:lstStyle/>
          <a:p>
            <a:pPr>
              <a:defRPr/>
            </a:pPr>
            <a:fld id="{C9F68059-826F-4665-BEE5-1B64F67E31BA}" type="slidenum">
              <a:rPr lang="en-US" smtClean="0"/>
              <a:pPr>
                <a:defRPr/>
              </a:pPr>
              <a:t>14</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15043">
                                            <p:txEl>
                                              <p:pRg st="0" end="0"/>
                                            </p:txEl>
                                          </p:spTgt>
                                        </p:tgtEl>
                                        <p:attrNameLst>
                                          <p:attrName>style.visibility</p:attrName>
                                        </p:attrNameLst>
                                      </p:cBhvr>
                                      <p:to>
                                        <p:strVal val="visible"/>
                                      </p:to>
                                    </p:set>
                                    <p:animEffect transition="in" filter="wipe(left)">
                                      <p:cBhvr>
                                        <p:cTn id="7" dur="500"/>
                                        <p:tgtEl>
                                          <p:spTgt spid="21504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15043">
                                            <p:txEl>
                                              <p:pRg st="1" end="1"/>
                                            </p:txEl>
                                          </p:spTgt>
                                        </p:tgtEl>
                                        <p:attrNameLst>
                                          <p:attrName>style.visibility</p:attrName>
                                        </p:attrNameLst>
                                      </p:cBhvr>
                                      <p:to>
                                        <p:strVal val="visible"/>
                                      </p:to>
                                    </p:set>
                                    <p:animEffect transition="in" filter="wipe(left)">
                                      <p:cBhvr>
                                        <p:cTn id="12" dur="500"/>
                                        <p:tgtEl>
                                          <p:spTgt spid="21504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43" grpId="0" build="p"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57200" y="152400"/>
            <a:ext cx="8147050" cy="838200"/>
          </a:xfrm>
        </p:spPr>
        <p:txBody>
          <a:bodyPr/>
          <a:lstStyle/>
          <a:p>
            <a:r>
              <a:rPr lang="en-US" smtClean="0">
                <a:solidFill>
                  <a:schemeClr val="bg2"/>
                </a:solidFill>
              </a:rPr>
              <a:t>Material &amp; Methods</a:t>
            </a:r>
          </a:p>
        </p:txBody>
      </p:sp>
      <p:sp>
        <p:nvSpPr>
          <p:cNvPr id="17411" name="Content Placeholder 2"/>
          <p:cNvSpPr>
            <a:spLocks noGrp="1"/>
          </p:cNvSpPr>
          <p:nvPr>
            <p:ph idx="1"/>
          </p:nvPr>
        </p:nvSpPr>
        <p:spPr>
          <a:xfrm>
            <a:off x="684213" y="1484313"/>
            <a:ext cx="8002587" cy="4992687"/>
          </a:xfrm>
        </p:spPr>
        <p:txBody>
          <a:bodyPr/>
          <a:lstStyle/>
          <a:p>
            <a:r>
              <a:rPr lang="en-US" sz="3200" smtClean="0"/>
              <a:t>Study </a:t>
            </a:r>
            <a:r>
              <a:rPr lang="en-US" sz="3200" smtClean="0">
                <a:solidFill>
                  <a:srgbClr val="FF0000"/>
                </a:solidFill>
              </a:rPr>
              <a:t>design</a:t>
            </a:r>
            <a:r>
              <a:rPr lang="en-US" sz="3200" smtClean="0"/>
              <a:t> (quantitative; qualitative)</a:t>
            </a:r>
          </a:p>
          <a:p>
            <a:r>
              <a:rPr lang="en-US" sz="3200" smtClean="0"/>
              <a:t>Study </a:t>
            </a:r>
            <a:r>
              <a:rPr lang="en-US" sz="3200" smtClean="0">
                <a:solidFill>
                  <a:srgbClr val="FF0000"/>
                </a:solidFill>
              </a:rPr>
              <a:t>setting</a:t>
            </a:r>
            <a:r>
              <a:rPr lang="en-US" sz="3200" smtClean="0"/>
              <a:t> (place, set-up)</a:t>
            </a:r>
          </a:p>
          <a:p>
            <a:r>
              <a:rPr lang="en-US" sz="3200" smtClean="0">
                <a:solidFill>
                  <a:srgbClr val="FF0000"/>
                </a:solidFill>
              </a:rPr>
              <a:t>Sampling</a:t>
            </a:r>
            <a:r>
              <a:rPr lang="en-US" sz="3200" smtClean="0"/>
              <a:t> (sample size; sampling technique / method)</a:t>
            </a:r>
          </a:p>
          <a:p>
            <a:r>
              <a:rPr lang="en-US" sz="3200" smtClean="0"/>
              <a:t>Data collection </a:t>
            </a:r>
            <a:r>
              <a:rPr lang="en-US" sz="3200" smtClean="0">
                <a:solidFill>
                  <a:srgbClr val="FF0000"/>
                </a:solidFill>
              </a:rPr>
              <a:t>tool(s)</a:t>
            </a:r>
            <a:r>
              <a:rPr lang="en-US" sz="3200" smtClean="0"/>
              <a:t> [questionnaire; measurement(s); lab investigation(s), etc]</a:t>
            </a:r>
          </a:p>
          <a:p>
            <a:r>
              <a:rPr lang="en-US" sz="3200" smtClean="0"/>
              <a:t>Data </a:t>
            </a:r>
            <a:r>
              <a:rPr lang="en-US" sz="3200" smtClean="0">
                <a:solidFill>
                  <a:srgbClr val="FF0000"/>
                </a:solidFill>
              </a:rPr>
              <a:t>management</a:t>
            </a:r>
            <a:r>
              <a:rPr lang="en-US" sz="3200" smtClean="0"/>
              <a:t> (from data entry through analysis)</a:t>
            </a:r>
          </a:p>
        </p:txBody>
      </p:sp>
      <p:sp>
        <p:nvSpPr>
          <p:cNvPr id="4" name="Date Placeholder 3"/>
          <p:cNvSpPr>
            <a:spLocks noGrp="1"/>
          </p:cNvSpPr>
          <p:nvPr>
            <p:ph type="dt" sz="quarter" idx="10"/>
          </p:nvPr>
        </p:nvSpPr>
        <p:spPr/>
        <p:txBody>
          <a:bodyPr/>
          <a:lstStyle/>
          <a:p>
            <a:pPr>
              <a:defRPr/>
            </a:pPr>
            <a:fld id="{05B486C4-E433-4350-9067-D2E724C8886B}" type="datetime3">
              <a:rPr lang="en-US"/>
              <a:pPr>
                <a:defRPr/>
              </a:pPr>
              <a:t>6 September 2013</a:t>
            </a:fld>
            <a:endParaRPr lang="en-US"/>
          </a:p>
        </p:txBody>
      </p:sp>
      <p:sp>
        <p:nvSpPr>
          <p:cNvPr id="5" name="Footer Placeholder 4"/>
          <p:cNvSpPr>
            <a:spLocks noGrp="1"/>
          </p:cNvSpPr>
          <p:nvPr>
            <p:ph type="ftr" sz="quarter" idx="11"/>
          </p:nvPr>
        </p:nvSpPr>
        <p:spPr/>
        <p:txBody>
          <a:bodyPr/>
          <a:lstStyle/>
          <a:p>
            <a:pPr>
              <a:defRPr/>
            </a:pPr>
            <a:r>
              <a:rPr lang="en-US"/>
              <a:t>Research Protocol</a:t>
            </a:r>
            <a:endParaRPr lang="en-US"/>
          </a:p>
        </p:txBody>
      </p:sp>
      <p:sp>
        <p:nvSpPr>
          <p:cNvPr id="6" name="Slide Number Placeholder 5"/>
          <p:cNvSpPr>
            <a:spLocks noGrp="1"/>
          </p:cNvSpPr>
          <p:nvPr>
            <p:ph type="sldNum" sz="quarter" idx="12"/>
          </p:nvPr>
        </p:nvSpPr>
        <p:spPr/>
        <p:txBody>
          <a:bodyPr/>
          <a:lstStyle/>
          <a:p>
            <a:pPr>
              <a:defRPr/>
            </a:pPr>
            <a:fld id="{D379FF73-3E23-4D4E-B665-A1631EFFC3CC}" type="slidenum">
              <a:rPr lang="en-US" smtClean="0"/>
              <a:pPr>
                <a:defRPr/>
              </a:pPr>
              <a:t>15</a:t>
            </a:fld>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4" name="Rectangle 2"/>
          <p:cNvSpPr>
            <a:spLocks noGrp="1" noChangeArrowheads="1"/>
          </p:cNvSpPr>
          <p:nvPr>
            <p:ph type="ctrTitle"/>
          </p:nvPr>
        </p:nvSpPr>
        <p:spPr>
          <a:xfrm>
            <a:off x="395288" y="2205038"/>
            <a:ext cx="8372475" cy="2524125"/>
          </a:xfrm>
        </p:spPr>
        <p:txBody>
          <a:bodyPr/>
          <a:lstStyle/>
          <a:p>
            <a:r>
              <a:rPr lang="en-US" smtClean="0">
                <a:solidFill>
                  <a:schemeClr val="tx1"/>
                </a:solidFill>
              </a:rPr>
              <a:t>Chronology of Research </a:t>
            </a:r>
            <a:br>
              <a:rPr lang="en-US" smtClean="0">
                <a:solidFill>
                  <a:schemeClr val="tx1"/>
                </a:solidFill>
              </a:rPr>
            </a:br>
            <a:r>
              <a:rPr lang="en-US" smtClean="0">
                <a:solidFill>
                  <a:schemeClr val="tx1"/>
                </a:solidFill>
              </a:rPr>
              <a:t>Activities &amp; Budget Plan</a:t>
            </a:r>
          </a:p>
        </p:txBody>
      </p:sp>
      <p:sp>
        <p:nvSpPr>
          <p:cNvPr id="220163" name="Rectangle 3"/>
          <p:cNvSpPr>
            <a:spLocks noGrp="1" noChangeArrowheads="1"/>
          </p:cNvSpPr>
          <p:nvPr>
            <p:ph type="subTitle" idx="1"/>
          </p:nvPr>
        </p:nvSpPr>
        <p:spPr>
          <a:xfrm>
            <a:off x="1447800" y="3810000"/>
            <a:ext cx="6324600" cy="3048000"/>
          </a:xfrm>
        </p:spPr>
        <p:txBody>
          <a:bodyPr/>
          <a:lstStyle/>
          <a:p>
            <a:pPr marL="635000" indent="-635000" algn="l"/>
            <a:r>
              <a:rPr lang="en-US" b="1" smtClean="0"/>
              <a:t>	</a:t>
            </a:r>
          </a:p>
          <a:p>
            <a:pPr marL="635000" indent="-635000" algn="l"/>
            <a:r>
              <a:rPr lang="en-US" b="1" smtClean="0"/>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20163">
                                            <p:txEl>
                                              <p:pRg st="0" end="0"/>
                                            </p:txEl>
                                          </p:spTgt>
                                        </p:tgtEl>
                                        <p:attrNameLst>
                                          <p:attrName>style.visibility</p:attrName>
                                        </p:attrNameLst>
                                      </p:cBhvr>
                                      <p:to>
                                        <p:strVal val="visible"/>
                                      </p:to>
                                    </p:set>
                                    <p:anim calcmode="lin" valueType="num">
                                      <p:cBhvr additive="base">
                                        <p:cTn id="7" dur="500" fill="hold"/>
                                        <p:tgtEl>
                                          <p:spTgt spid="22016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2016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20163">
                                            <p:txEl>
                                              <p:pRg st="1" end="1"/>
                                            </p:txEl>
                                          </p:spTgt>
                                        </p:tgtEl>
                                        <p:attrNameLst>
                                          <p:attrName>style.visibility</p:attrName>
                                        </p:attrNameLst>
                                      </p:cBhvr>
                                      <p:to>
                                        <p:strVal val="visible"/>
                                      </p:to>
                                    </p:set>
                                    <p:anim calcmode="lin" valueType="num">
                                      <p:cBhvr additive="base">
                                        <p:cTn id="13" dur="500" fill="hold"/>
                                        <p:tgtEl>
                                          <p:spTgt spid="22016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20163">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0163" grpId="0" build="p"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Date Placeholder 3"/>
          <p:cNvSpPr>
            <a:spLocks noGrp="1"/>
          </p:cNvSpPr>
          <p:nvPr>
            <p:ph type="dt" sz="quarter" idx="10"/>
          </p:nvPr>
        </p:nvSpPr>
        <p:spPr/>
        <p:txBody>
          <a:bodyPr/>
          <a:lstStyle/>
          <a:p>
            <a:pPr>
              <a:defRPr/>
            </a:pPr>
            <a:fld id="{5A389A9D-374E-422D-8256-05ED4617D1C4}" type="datetime3">
              <a:rPr lang="en-US">
                <a:cs typeface="Arial" charset="0"/>
              </a:rPr>
              <a:pPr>
                <a:defRPr/>
              </a:pPr>
              <a:t>6 September 2013</a:t>
            </a:fld>
            <a:endParaRPr lang="en-US">
              <a:cs typeface="Arial" charset="0"/>
            </a:endParaRPr>
          </a:p>
        </p:txBody>
      </p:sp>
      <p:sp>
        <p:nvSpPr>
          <p:cNvPr id="30723" name="Footer Placeholder 4"/>
          <p:cNvSpPr>
            <a:spLocks noGrp="1"/>
          </p:cNvSpPr>
          <p:nvPr>
            <p:ph type="ftr" sz="quarter" idx="11"/>
          </p:nvPr>
        </p:nvSpPr>
        <p:spPr/>
        <p:txBody>
          <a:bodyPr/>
          <a:lstStyle/>
          <a:p>
            <a:pPr>
              <a:defRPr/>
            </a:pPr>
            <a:r>
              <a:rPr lang="en-US">
                <a:cs typeface="Arial" charset="0"/>
              </a:rPr>
              <a:t>Research Protocol</a:t>
            </a:r>
            <a:endParaRPr lang="en-US">
              <a:cs typeface="Arial" charset="0"/>
            </a:endParaRPr>
          </a:p>
        </p:txBody>
      </p:sp>
      <p:sp>
        <p:nvSpPr>
          <p:cNvPr id="19460" name="Rectangle 2"/>
          <p:cNvSpPr>
            <a:spLocks noGrp="1" noChangeArrowheads="1"/>
          </p:cNvSpPr>
          <p:nvPr>
            <p:ph type="title"/>
          </p:nvPr>
        </p:nvSpPr>
        <p:spPr>
          <a:xfrm>
            <a:off x="457200" y="152400"/>
            <a:ext cx="8147050" cy="838200"/>
          </a:xfrm>
        </p:spPr>
        <p:txBody>
          <a:bodyPr/>
          <a:lstStyle/>
          <a:p>
            <a:r>
              <a:rPr lang="en-US" sz="3200" smtClean="0">
                <a:solidFill>
                  <a:schemeClr val="bg2"/>
                </a:solidFill>
              </a:rPr>
              <a:t>What is an Activity Chart (</a:t>
            </a:r>
            <a:r>
              <a:rPr lang="en-US" sz="3200" smtClean="0"/>
              <a:t>Gantt chart)</a:t>
            </a:r>
            <a:r>
              <a:rPr lang="en-US" sz="3200" smtClean="0">
                <a:solidFill>
                  <a:schemeClr val="bg2"/>
                </a:solidFill>
              </a:rPr>
              <a:t> ?</a:t>
            </a:r>
          </a:p>
        </p:txBody>
      </p:sp>
      <p:sp>
        <p:nvSpPr>
          <p:cNvPr id="19461" name="Rectangle 3"/>
          <p:cNvSpPr>
            <a:spLocks noGrp="1" noChangeArrowheads="1"/>
          </p:cNvSpPr>
          <p:nvPr>
            <p:ph type="body" idx="1"/>
          </p:nvPr>
        </p:nvSpPr>
        <p:spPr>
          <a:xfrm>
            <a:off x="685800" y="1844675"/>
            <a:ext cx="7772400" cy="4667250"/>
          </a:xfrm>
        </p:spPr>
        <p:txBody>
          <a:bodyPr/>
          <a:lstStyle/>
          <a:p>
            <a:pPr>
              <a:buFont typeface="Wingdings" pitchFamily="2" charset="2"/>
              <a:buNone/>
            </a:pPr>
            <a:r>
              <a:rPr lang="en-US" smtClean="0"/>
              <a:t>	</a:t>
            </a:r>
            <a:r>
              <a:rPr lang="en-US" sz="3600" smtClean="0"/>
              <a:t>It is a planning and management tool that reflects the nature, order and duration of fulfillment of the various tasks of the study.  It may be also referred to as “chronogram” or </a:t>
            </a:r>
          </a:p>
          <a:p>
            <a:pPr>
              <a:buFont typeface="Wingdings" pitchFamily="2" charset="2"/>
              <a:buNone/>
            </a:pPr>
            <a:r>
              <a:rPr lang="en-US" sz="3600" smtClean="0"/>
              <a:t>    “Gantt chart”</a:t>
            </a:r>
          </a:p>
        </p:txBody>
      </p:sp>
      <p:sp>
        <p:nvSpPr>
          <p:cNvPr id="6" name="Slide Number Placeholder 5"/>
          <p:cNvSpPr>
            <a:spLocks noGrp="1"/>
          </p:cNvSpPr>
          <p:nvPr>
            <p:ph type="sldNum" sz="quarter" idx="12"/>
          </p:nvPr>
        </p:nvSpPr>
        <p:spPr/>
        <p:txBody>
          <a:bodyPr/>
          <a:lstStyle/>
          <a:p>
            <a:pPr>
              <a:defRPr/>
            </a:pPr>
            <a:fld id="{46CC594E-E7EC-4F97-A428-E7D9EF4BE02B}" type="slidenum">
              <a:rPr lang="en-US" smtClean="0"/>
              <a:pPr>
                <a:defRPr/>
              </a:pPr>
              <a:t>17</a:t>
            </a:fld>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Date Placeholder 3"/>
          <p:cNvSpPr>
            <a:spLocks noGrp="1"/>
          </p:cNvSpPr>
          <p:nvPr>
            <p:ph type="dt" sz="quarter" idx="10"/>
          </p:nvPr>
        </p:nvSpPr>
        <p:spPr/>
        <p:txBody>
          <a:bodyPr/>
          <a:lstStyle/>
          <a:p>
            <a:pPr>
              <a:defRPr/>
            </a:pPr>
            <a:fld id="{B67B043F-B1C9-4246-B2E4-E01D7640086A}" type="datetime3">
              <a:rPr lang="en-US">
                <a:cs typeface="Arial" charset="0"/>
              </a:rPr>
              <a:pPr>
                <a:defRPr/>
              </a:pPr>
              <a:t>6 September 2013</a:t>
            </a:fld>
            <a:endParaRPr lang="en-US">
              <a:cs typeface="Arial" charset="0"/>
            </a:endParaRPr>
          </a:p>
        </p:txBody>
      </p:sp>
      <p:sp>
        <p:nvSpPr>
          <p:cNvPr id="32771" name="Footer Placeholder 4"/>
          <p:cNvSpPr>
            <a:spLocks noGrp="1"/>
          </p:cNvSpPr>
          <p:nvPr>
            <p:ph type="ftr" sz="quarter" idx="11"/>
          </p:nvPr>
        </p:nvSpPr>
        <p:spPr/>
        <p:txBody>
          <a:bodyPr/>
          <a:lstStyle/>
          <a:p>
            <a:pPr>
              <a:defRPr/>
            </a:pPr>
            <a:r>
              <a:rPr lang="en-US">
                <a:cs typeface="Arial" charset="0"/>
              </a:rPr>
              <a:t>Research Protocol</a:t>
            </a:r>
            <a:endParaRPr lang="en-US">
              <a:cs typeface="Arial" charset="0"/>
            </a:endParaRPr>
          </a:p>
        </p:txBody>
      </p:sp>
      <p:sp>
        <p:nvSpPr>
          <p:cNvPr id="20484" name="Rectangle 2"/>
          <p:cNvSpPr>
            <a:spLocks noGrp="1" noChangeArrowheads="1"/>
          </p:cNvSpPr>
          <p:nvPr>
            <p:ph type="title"/>
          </p:nvPr>
        </p:nvSpPr>
        <p:spPr>
          <a:xfrm>
            <a:off x="457200" y="152400"/>
            <a:ext cx="8002588" cy="838200"/>
          </a:xfrm>
        </p:spPr>
        <p:txBody>
          <a:bodyPr/>
          <a:lstStyle/>
          <a:p>
            <a:r>
              <a:rPr lang="en-US" sz="2800" smtClean="0">
                <a:solidFill>
                  <a:schemeClr val="bg2"/>
                </a:solidFill>
              </a:rPr>
              <a:t>Contents of An Activity Chart (</a:t>
            </a:r>
            <a:r>
              <a:rPr lang="en-US" sz="2800" smtClean="0"/>
              <a:t>Gantt chart)</a:t>
            </a:r>
            <a:br>
              <a:rPr lang="en-US" sz="2800" smtClean="0"/>
            </a:br>
            <a:r>
              <a:rPr lang="en-US" sz="2800" smtClean="0"/>
              <a:t>                                          </a:t>
            </a:r>
            <a:r>
              <a:rPr lang="en-US" sz="2400" smtClean="0"/>
              <a:t>Cont……</a:t>
            </a:r>
            <a:endParaRPr lang="en-US" sz="2400" smtClean="0">
              <a:solidFill>
                <a:schemeClr val="bg2"/>
              </a:solidFill>
            </a:endParaRPr>
          </a:p>
        </p:txBody>
      </p:sp>
      <p:sp>
        <p:nvSpPr>
          <p:cNvPr id="20485" name="Rectangle 3"/>
          <p:cNvSpPr>
            <a:spLocks noGrp="1" noChangeArrowheads="1"/>
          </p:cNvSpPr>
          <p:nvPr>
            <p:ph type="body" idx="1"/>
          </p:nvPr>
        </p:nvSpPr>
        <p:spPr>
          <a:xfrm>
            <a:off x="685800" y="2057400"/>
            <a:ext cx="7772400" cy="4530725"/>
          </a:xfrm>
        </p:spPr>
        <p:txBody>
          <a:bodyPr/>
          <a:lstStyle/>
          <a:p>
            <a:r>
              <a:rPr lang="en-US" sz="3200" smtClean="0">
                <a:solidFill>
                  <a:srgbClr val="FF0000"/>
                </a:solidFill>
              </a:rPr>
              <a:t>What </a:t>
            </a:r>
            <a:r>
              <a:rPr lang="en-US" sz="3200" smtClean="0">
                <a:solidFill>
                  <a:schemeClr val="tx1"/>
                </a:solidFill>
              </a:rPr>
              <a:t>(tasks / activities to be accomplished)</a:t>
            </a:r>
          </a:p>
          <a:p>
            <a:r>
              <a:rPr lang="en-US" sz="3200" smtClean="0">
                <a:solidFill>
                  <a:srgbClr val="FF0000"/>
                </a:solidFill>
              </a:rPr>
              <a:t>When / duration </a:t>
            </a:r>
            <a:r>
              <a:rPr lang="en-US" sz="3200" smtClean="0">
                <a:solidFill>
                  <a:schemeClr val="tx1"/>
                </a:solidFill>
              </a:rPr>
              <a:t>(timing of fulfillment of tasks)</a:t>
            </a:r>
          </a:p>
          <a:p>
            <a:r>
              <a:rPr lang="en-US" sz="3200" smtClean="0">
                <a:solidFill>
                  <a:srgbClr val="FF0000"/>
                </a:solidFill>
              </a:rPr>
              <a:t>Whom </a:t>
            </a:r>
            <a:r>
              <a:rPr lang="en-US" sz="3200" smtClean="0">
                <a:solidFill>
                  <a:schemeClr val="tx1"/>
                </a:solidFill>
              </a:rPr>
              <a:t>(individuals responsible for execution)</a:t>
            </a:r>
          </a:p>
          <a:p>
            <a:r>
              <a:rPr lang="en-US" sz="3200" smtClean="0">
                <a:solidFill>
                  <a:srgbClr val="FF0000"/>
                </a:solidFill>
              </a:rPr>
              <a:t>Where </a:t>
            </a:r>
            <a:r>
              <a:rPr lang="en-US" sz="3200" smtClean="0">
                <a:solidFill>
                  <a:schemeClr val="tx1"/>
                </a:solidFill>
              </a:rPr>
              <a:t>(place for carrying out activities)</a:t>
            </a:r>
          </a:p>
        </p:txBody>
      </p:sp>
      <p:sp>
        <p:nvSpPr>
          <p:cNvPr id="6" name="Slide Number Placeholder 5"/>
          <p:cNvSpPr>
            <a:spLocks noGrp="1"/>
          </p:cNvSpPr>
          <p:nvPr>
            <p:ph type="sldNum" sz="quarter" idx="12"/>
          </p:nvPr>
        </p:nvSpPr>
        <p:spPr/>
        <p:txBody>
          <a:bodyPr/>
          <a:lstStyle/>
          <a:p>
            <a:pPr>
              <a:defRPr/>
            </a:pPr>
            <a:fld id="{470F49A8-AE27-4B25-B629-6FE6FAA62115}" type="slidenum">
              <a:rPr lang="en-US" smtClean="0"/>
              <a:pPr>
                <a:defRPr/>
              </a:pPr>
              <a:t>18</a:t>
            </a:fld>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Date Placeholder 3"/>
          <p:cNvSpPr>
            <a:spLocks noGrp="1"/>
          </p:cNvSpPr>
          <p:nvPr>
            <p:ph type="dt" sz="quarter" idx="10"/>
          </p:nvPr>
        </p:nvSpPr>
        <p:spPr/>
        <p:txBody>
          <a:bodyPr/>
          <a:lstStyle/>
          <a:p>
            <a:pPr>
              <a:defRPr/>
            </a:pPr>
            <a:fld id="{12B3A896-18A2-40A8-902B-43DE7AA2F567}" type="datetime3">
              <a:rPr lang="en-US">
                <a:cs typeface="Arial" charset="0"/>
              </a:rPr>
              <a:pPr>
                <a:defRPr/>
              </a:pPr>
              <a:t>6 September 2013</a:t>
            </a:fld>
            <a:endParaRPr lang="en-US">
              <a:cs typeface="Arial" charset="0"/>
            </a:endParaRPr>
          </a:p>
        </p:txBody>
      </p:sp>
      <p:sp>
        <p:nvSpPr>
          <p:cNvPr id="33795" name="Footer Placeholder 4"/>
          <p:cNvSpPr>
            <a:spLocks noGrp="1"/>
          </p:cNvSpPr>
          <p:nvPr>
            <p:ph type="ftr" sz="quarter" idx="11"/>
          </p:nvPr>
        </p:nvSpPr>
        <p:spPr/>
        <p:txBody>
          <a:bodyPr/>
          <a:lstStyle/>
          <a:p>
            <a:pPr>
              <a:defRPr/>
            </a:pPr>
            <a:r>
              <a:rPr lang="en-US">
                <a:cs typeface="Arial" charset="0"/>
              </a:rPr>
              <a:t>Research Protocol</a:t>
            </a:r>
            <a:endParaRPr lang="en-US">
              <a:cs typeface="Arial" charset="0"/>
            </a:endParaRPr>
          </a:p>
        </p:txBody>
      </p:sp>
      <p:sp>
        <p:nvSpPr>
          <p:cNvPr id="21508" name="Rectangle 2"/>
          <p:cNvSpPr>
            <a:spLocks noGrp="1" noChangeArrowheads="1"/>
          </p:cNvSpPr>
          <p:nvPr>
            <p:ph type="title"/>
          </p:nvPr>
        </p:nvSpPr>
        <p:spPr>
          <a:xfrm>
            <a:off x="323850" y="0"/>
            <a:ext cx="8496300" cy="1196975"/>
          </a:xfrm>
        </p:spPr>
        <p:txBody>
          <a:bodyPr/>
          <a:lstStyle/>
          <a:p>
            <a:r>
              <a:rPr lang="en-US" smtClean="0">
                <a:solidFill>
                  <a:schemeClr val="bg2"/>
                </a:solidFill>
              </a:rPr>
              <a:t>Possible activities in an activity chart </a:t>
            </a:r>
          </a:p>
        </p:txBody>
      </p:sp>
      <p:sp>
        <p:nvSpPr>
          <p:cNvPr id="21509" name="Rectangle 3"/>
          <p:cNvSpPr>
            <a:spLocks noGrp="1" noChangeArrowheads="1"/>
          </p:cNvSpPr>
          <p:nvPr>
            <p:ph type="body" idx="1"/>
          </p:nvPr>
        </p:nvSpPr>
        <p:spPr>
          <a:xfrm>
            <a:off x="838200" y="1484313"/>
            <a:ext cx="7772400" cy="4418012"/>
          </a:xfrm>
        </p:spPr>
        <p:txBody>
          <a:bodyPr/>
          <a:lstStyle/>
          <a:p>
            <a:r>
              <a:rPr lang="en-US" sz="2600" smtClean="0"/>
              <a:t>Literature Review &amp; proposal writing</a:t>
            </a:r>
          </a:p>
          <a:p>
            <a:r>
              <a:rPr lang="en-US" sz="2600" smtClean="0"/>
              <a:t>Logistics</a:t>
            </a:r>
          </a:p>
          <a:p>
            <a:r>
              <a:rPr lang="en-US" sz="2600" smtClean="0"/>
              <a:t>Sample selection</a:t>
            </a:r>
          </a:p>
          <a:p>
            <a:r>
              <a:rPr lang="en-US" sz="2600" smtClean="0"/>
              <a:t>Preparation of study instruments</a:t>
            </a:r>
          </a:p>
          <a:p>
            <a:r>
              <a:rPr lang="en-US" sz="2600" smtClean="0"/>
              <a:t>Training of data collectors</a:t>
            </a:r>
          </a:p>
          <a:p>
            <a:r>
              <a:rPr lang="en-US" sz="2600" smtClean="0"/>
              <a:t>Pilot testing</a:t>
            </a:r>
          </a:p>
          <a:p>
            <a:r>
              <a:rPr lang="en-US" sz="2600" smtClean="0"/>
              <a:t>Data collection</a:t>
            </a:r>
          </a:p>
          <a:p>
            <a:r>
              <a:rPr lang="en-US" sz="2600" smtClean="0"/>
              <a:t>Data management</a:t>
            </a:r>
          </a:p>
          <a:p>
            <a:r>
              <a:rPr lang="en-US" sz="2600" smtClean="0"/>
              <a:t>Report writing and submission</a:t>
            </a:r>
          </a:p>
          <a:p>
            <a:endParaRPr lang="en-US" sz="2600" smtClean="0"/>
          </a:p>
        </p:txBody>
      </p:sp>
      <p:sp>
        <p:nvSpPr>
          <p:cNvPr id="6" name="Slide Number Placeholder 5"/>
          <p:cNvSpPr>
            <a:spLocks noGrp="1"/>
          </p:cNvSpPr>
          <p:nvPr>
            <p:ph type="sldNum" sz="quarter" idx="12"/>
          </p:nvPr>
        </p:nvSpPr>
        <p:spPr/>
        <p:txBody>
          <a:bodyPr/>
          <a:lstStyle/>
          <a:p>
            <a:pPr>
              <a:defRPr/>
            </a:pPr>
            <a:fld id="{989CABAB-1243-45CD-A6BD-DCAB15BD1977}" type="slidenum">
              <a:rPr lang="en-US" smtClean="0"/>
              <a:pPr>
                <a:defRPr/>
              </a:pPr>
              <a:t>19</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B9A7C082-6B4D-4A3C-BE24-BD66AC43D24E}" type="slidenum">
              <a:rPr lang="ar-SA" sz="1200">
                <a:solidFill>
                  <a:schemeClr val="tx1">
                    <a:tint val="75000"/>
                  </a:schemeClr>
                </a:solidFill>
                <a:latin typeface="+mn-lt"/>
                <a:cs typeface="+mn-cs"/>
              </a:rPr>
              <a:pPr algn="r" fontAlgn="auto">
                <a:spcBef>
                  <a:spcPts val="0"/>
                </a:spcBef>
                <a:spcAft>
                  <a:spcPts val="0"/>
                </a:spcAft>
                <a:defRPr/>
              </a:pPr>
              <a:t>2</a:t>
            </a:fld>
            <a:endParaRPr lang="en-US" sz="1200">
              <a:solidFill>
                <a:schemeClr val="tx1">
                  <a:tint val="75000"/>
                </a:schemeClr>
              </a:solidFill>
              <a:latin typeface="+mn-lt"/>
              <a:cs typeface="+mn-cs"/>
            </a:endParaRPr>
          </a:p>
        </p:txBody>
      </p:sp>
      <p:sp>
        <p:nvSpPr>
          <p:cNvPr id="4099" name="Rectangle 5"/>
          <p:cNvSpPr>
            <a:spLocks noChangeArrowheads="1"/>
          </p:cNvSpPr>
          <p:nvPr/>
        </p:nvSpPr>
        <p:spPr bwMode="auto">
          <a:xfrm>
            <a:off x="152400" y="1219200"/>
            <a:ext cx="8686800" cy="3324225"/>
          </a:xfrm>
          <a:prstGeom prst="rect">
            <a:avLst/>
          </a:prstGeom>
          <a:noFill/>
          <a:ln w="9525">
            <a:noFill/>
            <a:miter lim="800000"/>
            <a:headEnd/>
            <a:tailEnd/>
          </a:ln>
        </p:spPr>
        <p:txBody>
          <a:bodyPr>
            <a:spAutoFit/>
          </a:bodyPr>
          <a:lstStyle/>
          <a:p>
            <a:pPr>
              <a:lnSpc>
                <a:spcPct val="150000"/>
              </a:lnSpc>
            </a:pPr>
            <a:r>
              <a:rPr lang="en-US" sz="2800"/>
              <a:t>By the end of this lecture students will be able to:</a:t>
            </a:r>
          </a:p>
          <a:p>
            <a:pPr>
              <a:lnSpc>
                <a:spcPct val="150000"/>
              </a:lnSpc>
            </a:pPr>
            <a:endParaRPr lang="en-US" sz="2800"/>
          </a:p>
          <a:p>
            <a:pPr>
              <a:lnSpc>
                <a:spcPct val="150000"/>
              </a:lnSpc>
              <a:buFont typeface="Arial" charset="0"/>
              <a:buChar char="•"/>
            </a:pPr>
            <a:r>
              <a:rPr lang="en-US" sz="2800"/>
              <a:t> Describe components of a health research protocol</a:t>
            </a:r>
          </a:p>
          <a:p>
            <a:pPr>
              <a:lnSpc>
                <a:spcPct val="150000"/>
              </a:lnSpc>
              <a:buFont typeface="Arial" charset="0"/>
              <a:buChar char="•"/>
            </a:pPr>
            <a:r>
              <a:rPr lang="en-US" sz="2800"/>
              <a:t> Develop an understanding of how to write a  protocol for a health research </a:t>
            </a:r>
          </a:p>
        </p:txBody>
      </p:sp>
      <p:sp>
        <p:nvSpPr>
          <p:cNvPr id="4100" name="Title 1"/>
          <p:cNvSpPr>
            <a:spLocks noGrp="1"/>
          </p:cNvSpPr>
          <p:nvPr>
            <p:ph type="title" idx="4294967295"/>
          </p:nvPr>
        </p:nvSpPr>
        <p:spPr>
          <a:xfrm>
            <a:off x="457200" y="206375"/>
            <a:ext cx="6629400" cy="990600"/>
          </a:xfrm>
        </p:spPr>
        <p:txBody>
          <a:bodyPr/>
          <a:lstStyle/>
          <a:p>
            <a:pPr eaLnBrk="1" hangingPunct="1"/>
            <a:r>
              <a:rPr lang="en-US" sz="3200" b="1" smtClean="0">
                <a:solidFill>
                  <a:schemeClr val="bg2"/>
                </a:solidFill>
                <a:latin typeface="Footlight MT Light" pitchFamily="18" charset="0"/>
              </a:rPr>
              <a:t>OBJECTIVES OF THE LECTURE</a:t>
            </a:r>
          </a:p>
        </p:txBody>
      </p:sp>
      <p:sp>
        <p:nvSpPr>
          <p:cNvPr id="8" name="Date Placeholder 7"/>
          <p:cNvSpPr>
            <a:spLocks noGrp="1"/>
          </p:cNvSpPr>
          <p:nvPr>
            <p:ph type="dt" sz="quarter" idx="10"/>
          </p:nvPr>
        </p:nvSpPr>
        <p:spPr/>
        <p:txBody>
          <a:bodyPr/>
          <a:lstStyle/>
          <a:p>
            <a:pPr>
              <a:defRPr/>
            </a:pPr>
            <a:fld id="{8A3F45F6-B017-4917-8C27-8E5C6CCDF3CE}" type="datetime3">
              <a:rPr lang="en-US"/>
              <a:pPr>
                <a:defRPr/>
              </a:pPr>
              <a:t>6 September 2013</a:t>
            </a:fld>
            <a:endParaRPr lang="en-US"/>
          </a:p>
        </p:txBody>
      </p:sp>
      <p:sp>
        <p:nvSpPr>
          <p:cNvPr id="9" name="Slide Number Placeholder 8"/>
          <p:cNvSpPr>
            <a:spLocks noGrp="1"/>
          </p:cNvSpPr>
          <p:nvPr>
            <p:ph type="sldNum" sz="quarter" idx="12"/>
          </p:nvPr>
        </p:nvSpPr>
        <p:spPr/>
        <p:txBody>
          <a:bodyPr/>
          <a:lstStyle/>
          <a:p>
            <a:pPr>
              <a:defRPr/>
            </a:pPr>
            <a:fld id="{D40A8B26-6CF0-402D-9C08-3EACA12FB6C3}" type="slidenum">
              <a:rPr lang="en-US" smtClean="0"/>
              <a:pPr>
                <a:defRPr/>
              </a:pPr>
              <a:t>2</a:t>
            </a:fld>
            <a:endParaRPr lang="en-US"/>
          </a:p>
        </p:txBody>
      </p:sp>
      <p:sp>
        <p:nvSpPr>
          <p:cNvPr id="10" name="Footer Placeholder 9"/>
          <p:cNvSpPr>
            <a:spLocks noGrp="1"/>
          </p:cNvSpPr>
          <p:nvPr>
            <p:ph type="ftr" sz="quarter" idx="11"/>
          </p:nvPr>
        </p:nvSpPr>
        <p:spPr/>
        <p:txBody>
          <a:bodyPr/>
          <a:lstStyle/>
          <a:p>
            <a:pPr>
              <a:defRPr/>
            </a:pPr>
            <a:r>
              <a:rPr lang="en-US"/>
              <a:t>Research Protocol</a:t>
            </a:r>
            <a:endParaRPr lang="en-US"/>
          </a:p>
        </p:txBody>
      </p:sp>
    </p:spTree>
  </p:cSld>
  <p:clrMapOvr>
    <a:masterClrMapping/>
  </p:clrMapOvr>
  <p:transition>
    <p:zoom dir="in"/>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Date Placeholder 3"/>
          <p:cNvSpPr>
            <a:spLocks noGrp="1"/>
          </p:cNvSpPr>
          <p:nvPr>
            <p:ph type="dt" sz="quarter" idx="10"/>
          </p:nvPr>
        </p:nvSpPr>
        <p:spPr/>
        <p:txBody>
          <a:bodyPr/>
          <a:lstStyle/>
          <a:p>
            <a:pPr>
              <a:defRPr/>
            </a:pPr>
            <a:fld id="{5817A1C0-F96A-4843-A2C8-445797808F33}" type="datetime3">
              <a:rPr lang="en-US">
                <a:cs typeface="Arial" charset="0"/>
              </a:rPr>
              <a:pPr>
                <a:defRPr/>
              </a:pPr>
              <a:t>6 September 2013</a:t>
            </a:fld>
            <a:endParaRPr lang="en-US">
              <a:cs typeface="Arial" charset="0"/>
            </a:endParaRPr>
          </a:p>
        </p:txBody>
      </p:sp>
      <p:sp>
        <p:nvSpPr>
          <p:cNvPr id="34819" name="Footer Placeholder 4"/>
          <p:cNvSpPr>
            <a:spLocks noGrp="1"/>
          </p:cNvSpPr>
          <p:nvPr>
            <p:ph type="ftr" sz="quarter" idx="11"/>
          </p:nvPr>
        </p:nvSpPr>
        <p:spPr/>
        <p:txBody>
          <a:bodyPr/>
          <a:lstStyle/>
          <a:p>
            <a:pPr>
              <a:defRPr/>
            </a:pPr>
            <a:r>
              <a:rPr lang="en-US">
                <a:cs typeface="Arial" charset="0"/>
              </a:rPr>
              <a:t>Research Protocol</a:t>
            </a:r>
            <a:endParaRPr lang="en-US">
              <a:cs typeface="Arial" charset="0"/>
            </a:endParaRPr>
          </a:p>
        </p:txBody>
      </p:sp>
      <p:sp>
        <p:nvSpPr>
          <p:cNvPr id="22532" name="Rectangle 2"/>
          <p:cNvSpPr>
            <a:spLocks noGrp="1" noChangeArrowheads="1"/>
          </p:cNvSpPr>
          <p:nvPr>
            <p:ph type="title"/>
          </p:nvPr>
        </p:nvSpPr>
        <p:spPr>
          <a:xfrm>
            <a:off x="611188" y="0"/>
            <a:ext cx="7847012" cy="1125538"/>
          </a:xfrm>
        </p:spPr>
        <p:txBody>
          <a:bodyPr/>
          <a:lstStyle/>
          <a:p>
            <a:r>
              <a:rPr lang="en-US" smtClean="0">
                <a:solidFill>
                  <a:schemeClr val="bg2"/>
                </a:solidFill>
              </a:rPr>
              <a:t>Budget Items</a:t>
            </a:r>
          </a:p>
        </p:txBody>
      </p:sp>
      <p:sp>
        <p:nvSpPr>
          <p:cNvPr id="22533" name="Rectangle 3"/>
          <p:cNvSpPr>
            <a:spLocks noGrp="1" noChangeArrowheads="1"/>
          </p:cNvSpPr>
          <p:nvPr>
            <p:ph type="body" idx="1"/>
          </p:nvPr>
        </p:nvSpPr>
        <p:spPr>
          <a:xfrm>
            <a:off x="838200" y="1341438"/>
            <a:ext cx="7772400" cy="4560887"/>
          </a:xfrm>
        </p:spPr>
        <p:txBody>
          <a:bodyPr/>
          <a:lstStyle/>
          <a:p>
            <a:r>
              <a:rPr lang="en-US" sz="2400" smtClean="0"/>
              <a:t>Personnel salaries /refreshments (investigators; data collectors; lab technologists, etc)</a:t>
            </a:r>
          </a:p>
          <a:p>
            <a:r>
              <a:rPr lang="en-US" sz="2400" smtClean="0"/>
              <a:t>Supplies &amp; Equipment/instruments eg weighing scales, thermometers </a:t>
            </a:r>
          </a:p>
          <a:p>
            <a:r>
              <a:rPr lang="en-US" sz="2400" smtClean="0"/>
              <a:t>Field expenses (e.g. local travel)</a:t>
            </a:r>
          </a:p>
          <a:p>
            <a:r>
              <a:rPr lang="en-US" sz="2400" smtClean="0"/>
              <a:t>Patient Costs (transport; meals, etc)</a:t>
            </a:r>
          </a:p>
          <a:p>
            <a:r>
              <a:rPr lang="en-US" sz="2400" smtClean="0"/>
              <a:t>Training (for standardization)</a:t>
            </a:r>
          </a:p>
          <a:p>
            <a:r>
              <a:rPr lang="en-US" sz="2400" smtClean="0"/>
              <a:t>Statistical analysis</a:t>
            </a:r>
          </a:p>
          <a:p>
            <a:r>
              <a:rPr lang="en-US" sz="2400" smtClean="0"/>
              <a:t>Dissemination of results via a seminar, or a publication submission </a:t>
            </a:r>
          </a:p>
          <a:p>
            <a:r>
              <a:rPr lang="en-US" sz="2400" smtClean="0"/>
              <a:t>Others</a:t>
            </a:r>
          </a:p>
          <a:p>
            <a:endParaRPr lang="en-US" smtClean="0"/>
          </a:p>
        </p:txBody>
      </p:sp>
      <p:sp>
        <p:nvSpPr>
          <p:cNvPr id="6" name="Slide Number Placeholder 5"/>
          <p:cNvSpPr>
            <a:spLocks noGrp="1"/>
          </p:cNvSpPr>
          <p:nvPr>
            <p:ph type="sldNum" sz="quarter" idx="12"/>
          </p:nvPr>
        </p:nvSpPr>
        <p:spPr/>
        <p:txBody>
          <a:bodyPr/>
          <a:lstStyle/>
          <a:p>
            <a:pPr>
              <a:defRPr/>
            </a:pPr>
            <a:fld id="{41B35A3C-306B-4756-925F-BE21BBF2D9CA}" type="slidenum">
              <a:rPr lang="en-US" smtClean="0"/>
              <a:pPr>
                <a:defRPr/>
              </a:pPr>
              <a:t>20</a:t>
            </a:fld>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457200" y="152400"/>
            <a:ext cx="8075613" cy="838200"/>
          </a:xfrm>
        </p:spPr>
        <p:txBody>
          <a:bodyPr/>
          <a:lstStyle/>
          <a:p>
            <a:r>
              <a:rPr lang="en-US" smtClean="0">
                <a:solidFill>
                  <a:schemeClr val="bg2"/>
                </a:solidFill>
              </a:rPr>
              <a:t>References</a:t>
            </a:r>
          </a:p>
        </p:txBody>
      </p:sp>
      <p:sp>
        <p:nvSpPr>
          <p:cNvPr id="23555" name="Content Placeholder 2"/>
          <p:cNvSpPr>
            <a:spLocks noGrp="1"/>
          </p:cNvSpPr>
          <p:nvPr>
            <p:ph idx="1"/>
          </p:nvPr>
        </p:nvSpPr>
        <p:spPr>
          <a:xfrm>
            <a:off x="533400" y="1484313"/>
            <a:ext cx="8421688" cy="4648200"/>
          </a:xfrm>
        </p:spPr>
        <p:txBody>
          <a:bodyPr/>
          <a:lstStyle/>
          <a:p>
            <a:pPr>
              <a:buFont typeface="Wingdings" pitchFamily="2" charset="2"/>
              <a:buNone/>
            </a:pPr>
            <a:r>
              <a:rPr lang="en-US" smtClean="0"/>
              <a:t>	</a:t>
            </a:r>
            <a:r>
              <a:rPr lang="en-US" sz="3600" smtClean="0"/>
              <a:t>All references used for literature review, proposed methodologies (e.g. standard lab techniques) and statistical software should be cited using standard methods, e.g. Vancouver Style or the style recommended by the ethical clearance board / funding agency</a:t>
            </a:r>
          </a:p>
        </p:txBody>
      </p:sp>
      <p:sp>
        <p:nvSpPr>
          <p:cNvPr id="36868" name="Date Placeholder 3"/>
          <p:cNvSpPr>
            <a:spLocks noGrp="1"/>
          </p:cNvSpPr>
          <p:nvPr>
            <p:ph type="dt" sz="quarter" idx="10"/>
          </p:nvPr>
        </p:nvSpPr>
        <p:spPr/>
        <p:txBody>
          <a:bodyPr/>
          <a:lstStyle/>
          <a:p>
            <a:pPr>
              <a:defRPr/>
            </a:pPr>
            <a:fld id="{C6C80BC8-2FC2-4E29-8A02-AB0650422D7F}" type="datetime3">
              <a:rPr lang="en-US">
                <a:cs typeface="Arial" charset="0"/>
              </a:rPr>
              <a:pPr>
                <a:defRPr/>
              </a:pPr>
              <a:t>6 September 2013</a:t>
            </a:fld>
            <a:endParaRPr lang="en-US">
              <a:cs typeface="Arial" charset="0"/>
            </a:endParaRPr>
          </a:p>
        </p:txBody>
      </p:sp>
      <p:sp>
        <p:nvSpPr>
          <p:cNvPr id="36869" name="Slide Number Placeholder 4"/>
          <p:cNvSpPr>
            <a:spLocks noGrp="1"/>
          </p:cNvSpPr>
          <p:nvPr>
            <p:ph type="sldNum" sz="quarter" idx="12"/>
          </p:nvPr>
        </p:nvSpPr>
        <p:spPr/>
        <p:txBody>
          <a:bodyPr/>
          <a:lstStyle/>
          <a:p>
            <a:pPr>
              <a:defRPr/>
            </a:pPr>
            <a:fld id="{28CF54D4-C073-47D9-AC59-DD51FB5982B9}" type="slidenum">
              <a:rPr lang="ar-SA" smtClean="0">
                <a:cs typeface="Arial" charset="0"/>
              </a:rPr>
              <a:pPr>
                <a:defRPr/>
              </a:pPr>
              <a:t>21</a:t>
            </a:fld>
            <a:endParaRPr lang="en-US" smtClean="0">
              <a:cs typeface="Arial" charset="0"/>
            </a:endParaRPr>
          </a:p>
        </p:txBody>
      </p:sp>
      <p:sp>
        <p:nvSpPr>
          <p:cNvPr id="36870" name="Footer Placeholder 5"/>
          <p:cNvSpPr>
            <a:spLocks noGrp="1"/>
          </p:cNvSpPr>
          <p:nvPr>
            <p:ph type="ftr" sz="quarter" idx="11"/>
          </p:nvPr>
        </p:nvSpPr>
        <p:spPr/>
        <p:txBody>
          <a:bodyPr/>
          <a:lstStyle/>
          <a:p>
            <a:pPr>
              <a:defRPr/>
            </a:pPr>
            <a:r>
              <a:rPr lang="en-US">
                <a:cs typeface="Arial" charset="0"/>
              </a:rPr>
              <a:t>Research Protocol</a:t>
            </a:r>
            <a:endParaRPr lang="en-US">
              <a:cs typeface="Arial"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457200" y="152400"/>
            <a:ext cx="7859713" cy="838200"/>
          </a:xfrm>
        </p:spPr>
        <p:txBody>
          <a:bodyPr/>
          <a:lstStyle/>
          <a:p>
            <a:r>
              <a:rPr lang="en-US" smtClean="0">
                <a:solidFill>
                  <a:schemeClr val="bg2"/>
                </a:solidFill>
              </a:rPr>
              <a:t>Investigating Team</a:t>
            </a:r>
          </a:p>
        </p:txBody>
      </p:sp>
      <p:sp>
        <p:nvSpPr>
          <p:cNvPr id="24579" name="Content Placeholder 2"/>
          <p:cNvSpPr>
            <a:spLocks noGrp="1"/>
          </p:cNvSpPr>
          <p:nvPr>
            <p:ph idx="1"/>
          </p:nvPr>
        </p:nvSpPr>
        <p:spPr>
          <a:xfrm>
            <a:off x="468313" y="1557338"/>
            <a:ext cx="8486775" cy="4575175"/>
          </a:xfrm>
        </p:spPr>
        <p:txBody>
          <a:bodyPr/>
          <a:lstStyle/>
          <a:p>
            <a:r>
              <a:rPr lang="en-US" sz="3000" smtClean="0"/>
              <a:t>Principal Investigator (on whom lies the utmost scientific, financial and administrative responsibilities) </a:t>
            </a:r>
          </a:p>
          <a:p>
            <a:r>
              <a:rPr lang="en-US" sz="3000" smtClean="0"/>
              <a:t>Co-PI (replaces the PI, in his/her absence)</a:t>
            </a:r>
          </a:p>
          <a:p>
            <a:r>
              <a:rPr lang="en-US" sz="3000" smtClean="0"/>
              <a:t>Co-Investigators (preferably of different disciplines)</a:t>
            </a:r>
          </a:p>
          <a:p>
            <a:r>
              <a:rPr lang="en-US" sz="3000" smtClean="0"/>
              <a:t>Important: data collectors and lab workers are not considered part of the core investigating team</a:t>
            </a:r>
          </a:p>
          <a:p>
            <a:endParaRPr lang="en-US" sz="3000" smtClean="0"/>
          </a:p>
        </p:txBody>
      </p:sp>
      <p:sp>
        <p:nvSpPr>
          <p:cNvPr id="37892" name="Date Placeholder 3"/>
          <p:cNvSpPr>
            <a:spLocks noGrp="1"/>
          </p:cNvSpPr>
          <p:nvPr>
            <p:ph type="dt" sz="quarter" idx="10"/>
          </p:nvPr>
        </p:nvSpPr>
        <p:spPr/>
        <p:txBody>
          <a:bodyPr/>
          <a:lstStyle/>
          <a:p>
            <a:pPr>
              <a:defRPr/>
            </a:pPr>
            <a:fld id="{918284D4-2D89-4582-8353-8F6592DA2D15}" type="datetime3">
              <a:rPr lang="en-US">
                <a:cs typeface="Arial" charset="0"/>
              </a:rPr>
              <a:pPr>
                <a:defRPr/>
              </a:pPr>
              <a:t>6 September 2013</a:t>
            </a:fld>
            <a:endParaRPr lang="en-US">
              <a:cs typeface="Arial" charset="0"/>
            </a:endParaRPr>
          </a:p>
        </p:txBody>
      </p:sp>
      <p:sp>
        <p:nvSpPr>
          <p:cNvPr id="37893" name="Slide Number Placeholder 4"/>
          <p:cNvSpPr>
            <a:spLocks noGrp="1"/>
          </p:cNvSpPr>
          <p:nvPr>
            <p:ph type="sldNum" sz="quarter" idx="12"/>
          </p:nvPr>
        </p:nvSpPr>
        <p:spPr/>
        <p:txBody>
          <a:bodyPr/>
          <a:lstStyle/>
          <a:p>
            <a:pPr>
              <a:defRPr/>
            </a:pPr>
            <a:fld id="{42696C7A-D8B9-424B-AEEC-9CE8676EB710}" type="slidenum">
              <a:rPr lang="ar-SA" smtClean="0">
                <a:cs typeface="Arial" charset="0"/>
              </a:rPr>
              <a:pPr>
                <a:defRPr/>
              </a:pPr>
              <a:t>22</a:t>
            </a:fld>
            <a:endParaRPr lang="en-US" smtClean="0">
              <a:cs typeface="Arial" charset="0"/>
            </a:endParaRPr>
          </a:p>
        </p:txBody>
      </p:sp>
      <p:sp>
        <p:nvSpPr>
          <p:cNvPr id="37894" name="Footer Placeholder 5"/>
          <p:cNvSpPr>
            <a:spLocks noGrp="1"/>
          </p:cNvSpPr>
          <p:nvPr>
            <p:ph type="ftr" sz="quarter" idx="11"/>
          </p:nvPr>
        </p:nvSpPr>
        <p:spPr/>
        <p:txBody>
          <a:bodyPr/>
          <a:lstStyle/>
          <a:p>
            <a:pPr>
              <a:defRPr/>
            </a:pPr>
            <a:r>
              <a:rPr lang="en-US">
                <a:cs typeface="Arial" charset="0"/>
              </a:rPr>
              <a:t>Research Protocol</a:t>
            </a:r>
            <a:endParaRPr lang="en-US">
              <a:cs typeface="Arial"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Date Placeholder 3"/>
          <p:cNvSpPr>
            <a:spLocks noGrp="1"/>
          </p:cNvSpPr>
          <p:nvPr>
            <p:ph type="dt" sz="quarter" idx="10"/>
          </p:nvPr>
        </p:nvSpPr>
        <p:spPr/>
        <p:txBody>
          <a:bodyPr/>
          <a:lstStyle/>
          <a:p>
            <a:pPr>
              <a:defRPr/>
            </a:pPr>
            <a:fld id="{99CBCE3D-F306-4C32-B4F8-39F2A23F7E81}" type="datetime3">
              <a:rPr lang="en-US">
                <a:cs typeface="Arial" charset="0"/>
              </a:rPr>
              <a:pPr>
                <a:defRPr/>
              </a:pPr>
              <a:t>6 September 2013</a:t>
            </a:fld>
            <a:endParaRPr lang="en-US">
              <a:cs typeface="Arial" charset="0"/>
            </a:endParaRPr>
          </a:p>
        </p:txBody>
      </p:sp>
      <p:sp>
        <p:nvSpPr>
          <p:cNvPr id="12291" name="Footer Placeholder 4"/>
          <p:cNvSpPr>
            <a:spLocks noGrp="1"/>
          </p:cNvSpPr>
          <p:nvPr>
            <p:ph type="ftr" sz="quarter" idx="11"/>
          </p:nvPr>
        </p:nvSpPr>
        <p:spPr/>
        <p:txBody>
          <a:bodyPr/>
          <a:lstStyle/>
          <a:p>
            <a:pPr>
              <a:defRPr/>
            </a:pPr>
            <a:r>
              <a:rPr lang="en-US">
                <a:cs typeface="Arial" charset="0"/>
              </a:rPr>
              <a:t>Research Protocol</a:t>
            </a:r>
            <a:endParaRPr lang="en-US">
              <a:cs typeface="Arial" charset="0"/>
            </a:endParaRPr>
          </a:p>
        </p:txBody>
      </p:sp>
      <p:sp>
        <p:nvSpPr>
          <p:cNvPr id="25604" name="Rectangle 2"/>
          <p:cNvSpPr>
            <a:spLocks noGrp="1" noChangeArrowheads="1"/>
          </p:cNvSpPr>
          <p:nvPr>
            <p:ph type="title"/>
          </p:nvPr>
        </p:nvSpPr>
        <p:spPr/>
        <p:txBody>
          <a:bodyPr/>
          <a:lstStyle/>
          <a:p>
            <a:r>
              <a:rPr lang="en-US" smtClean="0"/>
              <a:t>Protocol Review process</a:t>
            </a:r>
          </a:p>
        </p:txBody>
      </p:sp>
      <p:sp>
        <p:nvSpPr>
          <p:cNvPr id="25605" name="Rectangle 3"/>
          <p:cNvSpPr>
            <a:spLocks noGrp="1" noChangeArrowheads="1"/>
          </p:cNvSpPr>
          <p:nvPr>
            <p:ph type="body" idx="1"/>
          </p:nvPr>
        </p:nvSpPr>
        <p:spPr>
          <a:xfrm>
            <a:off x="685800" y="1557338"/>
            <a:ext cx="7772400" cy="4725987"/>
          </a:xfrm>
        </p:spPr>
        <p:txBody>
          <a:bodyPr/>
          <a:lstStyle/>
          <a:p>
            <a:pPr>
              <a:buFont typeface="Wingdings" pitchFamily="2" charset="2"/>
              <a:buNone/>
            </a:pPr>
            <a:r>
              <a:rPr lang="en-US" smtClean="0"/>
              <a:t>	</a:t>
            </a:r>
            <a:r>
              <a:rPr lang="en-US" sz="2800" smtClean="0"/>
              <a:t>The protocol should be repeatedly reviewed, pre-tested and revised for:</a:t>
            </a:r>
          </a:p>
          <a:p>
            <a:r>
              <a:rPr lang="en-US" sz="2800" smtClean="0"/>
              <a:t>Quality of the research question</a:t>
            </a:r>
          </a:p>
          <a:p>
            <a:r>
              <a:rPr lang="en-US" sz="2800" smtClean="0"/>
              <a:t>Validity of the design and methods</a:t>
            </a:r>
          </a:p>
          <a:p>
            <a:r>
              <a:rPr lang="en-US" sz="2800" smtClean="0"/>
              <a:t>Clarity of writing</a:t>
            </a:r>
          </a:p>
          <a:p>
            <a:r>
              <a:rPr lang="en-US" sz="2800" smtClean="0"/>
              <a:t>Internal consistency</a:t>
            </a:r>
          </a:p>
          <a:p>
            <a:r>
              <a:rPr lang="en-US" sz="2800" smtClean="0"/>
              <a:t>Format &amp; adherence to agency guidelines</a:t>
            </a:r>
          </a:p>
          <a:p>
            <a:r>
              <a:rPr lang="en-US" sz="2800" smtClean="0"/>
              <a:t>Typographical errors</a:t>
            </a:r>
          </a:p>
        </p:txBody>
      </p:sp>
      <p:sp>
        <p:nvSpPr>
          <p:cNvPr id="6" name="Slide Number Placeholder 5"/>
          <p:cNvSpPr>
            <a:spLocks noGrp="1"/>
          </p:cNvSpPr>
          <p:nvPr>
            <p:ph type="sldNum" sz="quarter" idx="12"/>
          </p:nvPr>
        </p:nvSpPr>
        <p:spPr/>
        <p:txBody>
          <a:bodyPr/>
          <a:lstStyle/>
          <a:p>
            <a:pPr>
              <a:defRPr/>
            </a:pPr>
            <a:fld id="{8E7310B0-0763-42C0-ACCB-504365FC804D}" type="slidenum">
              <a:rPr lang="en-US" smtClean="0"/>
              <a:pPr>
                <a:defRPr/>
              </a:pPr>
              <a:t>23</a:t>
            </a:fld>
            <a:endParaRPr 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Date Placeholder 3"/>
          <p:cNvSpPr>
            <a:spLocks noGrp="1"/>
          </p:cNvSpPr>
          <p:nvPr>
            <p:ph type="dt" sz="quarter" idx="10"/>
          </p:nvPr>
        </p:nvSpPr>
        <p:spPr/>
        <p:txBody>
          <a:bodyPr/>
          <a:lstStyle/>
          <a:p>
            <a:pPr>
              <a:defRPr/>
            </a:pPr>
            <a:fld id="{D61FF751-F93D-4DAC-9D4C-B599584C45E4}" type="datetime3">
              <a:rPr lang="en-US">
                <a:cs typeface="Arial" charset="0"/>
              </a:rPr>
              <a:pPr>
                <a:defRPr/>
              </a:pPr>
              <a:t>6 September 2013</a:t>
            </a:fld>
            <a:endParaRPr lang="en-US">
              <a:cs typeface="Arial" charset="0"/>
            </a:endParaRPr>
          </a:p>
        </p:txBody>
      </p:sp>
      <p:sp>
        <p:nvSpPr>
          <p:cNvPr id="39939" name="Footer Placeholder 4"/>
          <p:cNvSpPr>
            <a:spLocks noGrp="1"/>
          </p:cNvSpPr>
          <p:nvPr>
            <p:ph type="ftr" sz="quarter" idx="11"/>
          </p:nvPr>
        </p:nvSpPr>
        <p:spPr/>
        <p:txBody>
          <a:bodyPr/>
          <a:lstStyle/>
          <a:p>
            <a:pPr>
              <a:defRPr/>
            </a:pPr>
            <a:r>
              <a:rPr lang="en-US">
                <a:cs typeface="Arial" charset="0"/>
              </a:rPr>
              <a:t>Research Protocol</a:t>
            </a:r>
            <a:endParaRPr lang="en-US">
              <a:cs typeface="Arial" charset="0"/>
            </a:endParaRPr>
          </a:p>
        </p:txBody>
      </p:sp>
      <p:sp>
        <p:nvSpPr>
          <p:cNvPr id="26628" name="Rectangle 2"/>
          <p:cNvSpPr>
            <a:spLocks noGrp="1" noChangeArrowheads="1"/>
          </p:cNvSpPr>
          <p:nvPr>
            <p:ph type="title"/>
          </p:nvPr>
        </p:nvSpPr>
        <p:spPr>
          <a:xfrm>
            <a:off x="827088" y="152400"/>
            <a:ext cx="7273925" cy="838200"/>
          </a:xfrm>
        </p:spPr>
        <p:txBody>
          <a:bodyPr/>
          <a:lstStyle/>
          <a:p>
            <a:r>
              <a:rPr lang="en-US" sz="3200" smtClean="0">
                <a:solidFill>
                  <a:schemeClr val="bg2"/>
                </a:solidFill>
              </a:rPr>
              <a:t>What is considered a good protocol ?</a:t>
            </a:r>
          </a:p>
        </p:txBody>
      </p:sp>
      <p:sp>
        <p:nvSpPr>
          <p:cNvPr id="26629" name="Rectangle 3"/>
          <p:cNvSpPr>
            <a:spLocks noGrp="1" noChangeArrowheads="1"/>
          </p:cNvSpPr>
          <p:nvPr>
            <p:ph type="body" idx="1"/>
          </p:nvPr>
        </p:nvSpPr>
        <p:spPr>
          <a:xfrm>
            <a:off x="609600" y="1628775"/>
            <a:ext cx="8345488" cy="4503738"/>
          </a:xfrm>
        </p:spPr>
        <p:txBody>
          <a:bodyPr/>
          <a:lstStyle/>
          <a:p>
            <a:r>
              <a:rPr lang="en-US" sz="2600" smtClean="0"/>
              <a:t>Credible innovative research </a:t>
            </a:r>
            <a:r>
              <a:rPr lang="en-US" sz="2600" smtClean="0">
                <a:solidFill>
                  <a:srgbClr val="FF0000"/>
                </a:solidFill>
              </a:rPr>
              <a:t>question</a:t>
            </a:r>
          </a:p>
          <a:p>
            <a:r>
              <a:rPr lang="en-US" sz="2600" smtClean="0"/>
              <a:t>Meticulously designed research </a:t>
            </a:r>
            <a:r>
              <a:rPr lang="en-US" sz="2600" smtClean="0">
                <a:solidFill>
                  <a:srgbClr val="FF0000"/>
                </a:solidFill>
              </a:rPr>
              <a:t>plan</a:t>
            </a:r>
          </a:p>
          <a:p>
            <a:r>
              <a:rPr lang="en-US" sz="2600" smtClean="0"/>
              <a:t>Carefully selected research </a:t>
            </a:r>
            <a:r>
              <a:rPr lang="en-US" sz="2600" smtClean="0">
                <a:solidFill>
                  <a:srgbClr val="FF0000"/>
                </a:solidFill>
              </a:rPr>
              <a:t>team</a:t>
            </a:r>
          </a:p>
          <a:p>
            <a:r>
              <a:rPr lang="en-US" sz="2600" smtClean="0"/>
              <a:t>Attractively </a:t>
            </a:r>
            <a:r>
              <a:rPr lang="en-US" sz="2600" smtClean="0">
                <a:solidFill>
                  <a:srgbClr val="FF0000"/>
                </a:solidFill>
              </a:rPr>
              <a:t>presenting</a:t>
            </a:r>
            <a:r>
              <a:rPr lang="en-US" sz="2600" smtClean="0"/>
              <a:t> all of the above, so that it:</a:t>
            </a:r>
          </a:p>
          <a:p>
            <a:pPr lvl="1"/>
            <a:r>
              <a:rPr lang="en-US" sz="2600" smtClean="0"/>
              <a:t>Communicates clearly &amp; concisely</a:t>
            </a:r>
          </a:p>
          <a:p>
            <a:pPr lvl="1"/>
            <a:r>
              <a:rPr lang="en-US" sz="2600" smtClean="0"/>
              <a:t>Follows a logical outline</a:t>
            </a:r>
          </a:p>
          <a:p>
            <a:pPr lvl="1"/>
            <a:r>
              <a:rPr lang="en-US" sz="2600" smtClean="0"/>
              <a:t>Indicates merits and limitations of the plan, but</a:t>
            </a:r>
          </a:p>
          <a:p>
            <a:pPr lvl="1"/>
            <a:r>
              <a:rPr lang="en-US" sz="2600" smtClean="0"/>
              <a:t>Makes sure that </a:t>
            </a:r>
            <a:r>
              <a:rPr lang="en-US" sz="2600" smtClean="0">
                <a:solidFill>
                  <a:srgbClr val="FF0000"/>
                </a:solidFill>
              </a:rPr>
              <a:t>merits do stand out</a:t>
            </a:r>
            <a:r>
              <a:rPr lang="en-US" sz="2600" smtClean="0"/>
              <a:t> (for a busy reviewer)</a:t>
            </a:r>
          </a:p>
          <a:p>
            <a:pPr lvl="1"/>
            <a:endParaRPr lang="en-US" smtClean="0"/>
          </a:p>
          <a:p>
            <a:endParaRPr lang="en-US" sz="2800" smtClean="0"/>
          </a:p>
        </p:txBody>
      </p:sp>
      <p:sp>
        <p:nvSpPr>
          <p:cNvPr id="6" name="Slide Number Placeholder 5"/>
          <p:cNvSpPr>
            <a:spLocks noGrp="1"/>
          </p:cNvSpPr>
          <p:nvPr>
            <p:ph type="sldNum" sz="quarter" idx="12"/>
          </p:nvPr>
        </p:nvSpPr>
        <p:spPr/>
        <p:txBody>
          <a:bodyPr/>
          <a:lstStyle/>
          <a:p>
            <a:pPr>
              <a:defRPr/>
            </a:pPr>
            <a:fld id="{E766C456-8B55-4C77-A3E6-C9D1BF5D572D}" type="slidenum">
              <a:rPr lang="en-US" smtClean="0"/>
              <a:pPr>
                <a:defRPr/>
              </a:pPr>
              <a:t>24</a:t>
            </a:fld>
            <a:endParaRPr 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484" name="Rectangle 4"/>
          <p:cNvSpPr>
            <a:spLocks noGrp="1" noChangeArrowheads="1"/>
          </p:cNvSpPr>
          <p:nvPr>
            <p:ph type="ctrTitle"/>
          </p:nvPr>
        </p:nvSpPr>
        <p:spPr>
          <a:xfrm>
            <a:off x="611188" y="2205038"/>
            <a:ext cx="8151812" cy="2747962"/>
          </a:xfrm>
        </p:spPr>
        <p:txBody>
          <a:bodyPr/>
          <a:lstStyle/>
          <a:p>
            <a:r>
              <a:rPr lang="en-US" sz="4800" smtClean="0">
                <a:solidFill>
                  <a:schemeClr val="tx1"/>
                </a:solidFill>
                <a:latin typeface="Monotype Corsiva" pitchFamily="66" charset="0"/>
              </a:rPr>
              <a:t>Thankyou </a:t>
            </a:r>
            <a:br>
              <a:rPr lang="en-US" sz="4800" smtClean="0">
                <a:solidFill>
                  <a:schemeClr val="tx1"/>
                </a:solidFill>
                <a:latin typeface="Monotype Corsiva" pitchFamily="66" charset="0"/>
              </a:rPr>
            </a:br>
            <a:r>
              <a:rPr lang="en-US" sz="4800" smtClean="0">
                <a:solidFill>
                  <a:schemeClr val="tx1"/>
                </a:solidFill>
                <a:latin typeface="Monotype Corsiva" pitchFamily="66" charset="0"/>
              </a:rPr>
              <a:t/>
            </a:r>
            <a:br>
              <a:rPr lang="en-US" sz="4800" smtClean="0">
                <a:solidFill>
                  <a:schemeClr val="tx1"/>
                </a:solidFill>
                <a:latin typeface="Monotype Corsiva" pitchFamily="66" charset="0"/>
              </a:rPr>
            </a:br>
            <a:r>
              <a:rPr lang="en-US" sz="4800" smtClean="0">
                <a:solidFill>
                  <a:schemeClr val="tx1"/>
                </a:solidFill>
                <a:latin typeface="Monotype Corsiva" pitchFamily="66" charset="0"/>
              </a:rPr>
              <a:t>Questions?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 presetClass="entr" presetSubtype="10" fill="hold" grpId="0" nodeType="afterEffect">
                                  <p:stCondLst>
                                    <p:cond delay="0"/>
                                  </p:stCondLst>
                                  <p:childTnLst>
                                    <p:set>
                                      <p:cBhvr>
                                        <p:cTn id="6" dur="1" fill="hold">
                                          <p:stCondLst>
                                            <p:cond delay="0"/>
                                          </p:stCondLst>
                                        </p:cTn>
                                        <p:tgtEl>
                                          <p:spTgt spid="20484"/>
                                        </p:tgtEl>
                                        <p:attrNameLst>
                                          <p:attrName>style.visibility</p:attrName>
                                        </p:attrNameLst>
                                      </p:cBhvr>
                                      <p:to>
                                        <p:strVal val="visible"/>
                                      </p:to>
                                    </p:set>
                                    <p:animEffect transition="in" filter="blinds(horizontal)">
                                      <p:cBhvr>
                                        <p:cTn id="7" dur="500"/>
                                        <p:tgtEl>
                                          <p:spTgt spid="2048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4" grpId="0"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3"/>
          <p:cNvSpPr>
            <a:spLocks noGrp="1"/>
          </p:cNvSpPr>
          <p:nvPr>
            <p:ph type="dt" sz="quarter" idx="10"/>
          </p:nvPr>
        </p:nvSpPr>
        <p:spPr/>
        <p:txBody>
          <a:bodyPr/>
          <a:lstStyle/>
          <a:p>
            <a:pPr>
              <a:defRPr/>
            </a:pPr>
            <a:fld id="{F5605241-67AE-452E-8CB2-FEF6481F9555}" type="datetime3">
              <a:rPr lang="en-US">
                <a:cs typeface="Arial" charset="0"/>
              </a:rPr>
              <a:pPr>
                <a:defRPr/>
              </a:pPr>
              <a:t>6 September 2013</a:t>
            </a:fld>
            <a:endParaRPr lang="en-US">
              <a:cs typeface="Arial" charset="0"/>
            </a:endParaRPr>
          </a:p>
        </p:txBody>
      </p:sp>
      <p:sp>
        <p:nvSpPr>
          <p:cNvPr id="5123" name="Footer Placeholder 4"/>
          <p:cNvSpPr>
            <a:spLocks noGrp="1"/>
          </p:cNvSpPr>
          <p:nvPr>
            <p:ph type="ftr" sz="quarter" idx="11"/>
          </p:nvPr>
        </p:nvSpPr>
        <p:spPr/>
        <p:txBody>
          <a:bodyPr/>
          <a:lstStyle/>
          <a:p>
            <a:pPr>
              <a:defRPr/>
            </a:pPr>
            <a:r>
              <a:rPr lang="en-US">
                <a:cs typeface="Arial" charset="0"/>
              </a:rPr>
              <a:t>Research Protocol</a:t>
            </a:r>
            <a:endParaRPr lang="en-US">
              <a:cs typeface="Arial" charset="0"/>
            </a:endParaRPr>
          </a:p>
        </p:txBody>
      </p:sp>
      <p:sp>
        <p:nvSpPr>
          <p:cNvPr id="5124" name="Rectangle 2"/>
          <p:cNvSpPr>
            <a:spLocks noGrp="1" noChangeArrowheads="1"/>
          </p:cNvSpPr>
          <p:nvPr>
            <p:ph type="title"/>
          </p:nvPr>
        </p:nvSpPr>
        <p:spPr>
          <a:xfrm>
            <a:off x="457200" y="152400"/>
            <a:ext cx="7570788" cy="838200"/>
          </a:xfrm>
        </p:spPr>
        <p:txBody>
          <a:bodyPr/>
          <a:lstStyle/>
          <a:p>
            <a:r>
              <a:rPr lang="en-US" smtClean="0">
                <a:solidFill>
                  <a:schemeClr val="bg2"/>
                </a:solidFill>
              </a:rPr>
              <a:t>Definition</a:t>
            </a:r>
          </a:p>
        </p:txBody>
      </p:sp>
      <p:sp>
        <p:nvSpPr>
          <p:cNvPr id="5125" name="Rectangle 3"/>
          <p:cNvSpPr>
            <a:spLocks noGrp="1" noChangeArrowheads="1"/>
          </p:cNvSpPr>
          <p:nvPr>
            <p:ph type="body" idx="1"/>
          </p:nvPr>
        </p:nvSpPr>
        <p:spPr>
          <a:xfrm>
            <a:off x="685800" y="1557338"/>
            <a:ext cx="7772400" cy="4679950"/>
          </a:xfrm>
        </p:spPr>
        <p:txBody>
          <a:bodyPr/>
          <a:lstStyle/>
          <a:p>
            <a:pPr>
              <a:lnSpc>
                <a:spcPct val="90000"/>
              </a:lnSpc>
              <a:buFont typeface="Wingdings" pitchFamily="2" charset="2"/>
              <a:buNone/>
            </a:pPr>
            <a:r>
              <a:rPr lang="en-US" sz="2800" smtClean="0"/>
              <a:t>	</a:t>
            </a:r>
            <a:r>
              <a:rPr lang="en-US" sz="3600" smtClean="0"/>
              <a:t>A </a:t>
            </a:r>
            <a:r>
              <a:rPr lang="en-US" sz="3600" smtClean="0">
                <a:solidFill>
                  <a:schemeClr val="tx1"/>
                </a:solidFill>
              </a:rPr>
              <a:t>research protocol</a:t>
            </a:r>
            <a:r>
              <a:rPr lang="en-US" sz="3600" smtClean="0">
                <a:solidFill>
                  <a:schemeClr val="tx2"/>
                </a:solidFill>
              </a:rPr>
              <a:t> </a:t>
            </a:r>
            <a:r>
              <a:rPr lang="en-US" sz="3600" smtClean="0"/>
              <a:t>is a detailed written plan of the proposed study. It is considered the scientific component of a </a:t>
            </a:r>
            <a:r>
              <a:rPr lang="en-US" sz="3600" smtClean="0">
                <a:solidFill>
                  <a:srgbClr val="FF0000"/>
                </a:solidFill>
              </a:rPr>
              <a:t>proposal for funding, </a:t>
            </a:r>
            <a:r>
              <a:rPr lang="en-US" sz="3600" smtClean="0">
                <a:solidFill>
                  <a:schemeClr val="tx1"/>
                </a:solidFill>
              </a:rPr>
              <a:t>which also includes the administrative and supporting information </a:t>
            </a:r>
            <a:r>
              <a:rPr lang="en-US" sz="3600" smtClean="0"/>
              <a:t>specifically required by an ethical review committee / a funding agency</a:t>
            </a:r>
          </a:p>
          <a:p>
            <a:pPr>
              <a:lnSpc>
                <a:spcPct val="90000"/>
              </a:lnSpc>
              <a:buFont typeface="Wingdings" pitchFamily="2" charset="2"/>
              <a:buNone/>
            </a:pPr>
            <a:endParaRPr lang="en-US" smtClean="0"/>
          </a:p>
          <a:p>
            <a:pPr>
              <a:lnSpc>
                <a:spcPct val="90000"/>
              </a:lnSpc>
              <a:buFont typeface="Wingdings" pitchFamily="2" charset="2"/>
              <a:buNone/>
            </a:pPr>
            <a:r>
              <a:rPr lang="en-US" smtClean="0"/>
              <a:t> </a:t>
            </a:r>
          </a:p>
          <a:p>
            <a:pPr>
              <a:lnSpc>
                <a:spcPct val="90000"/>
              </a:lnSpc>
              <a:buFont typeface="Wingdings" pitchFamily="2" charset="2"/>
              <a:buNone/>
            </a:pPr>
            <a:endParaRPr lang="en-US" smtClean="0"/>
          </a:p>
          <a:p>
            <a:pPr>
              <a:lnSpc>
                <a:spcPct val="90000"/>
              </a:lnSpc>
              <a:buFont typeface="Wingdings" pitchFamily="2" charset="2"/>
              <a:buNone/>
            </a:pPr>
            <a:endParaRPr lang="en-US" smtClean="0"/>
          </a:p>
        </p:txBody>
      </p:sp>
      <p:sp>
        <p:nvSpPr>
          <p:cNvPr id="6" name="Slide Number Placeholder 5"/>
          <p:cNvSpPr>
            <a:spLocks noGrp="1"/>
          </p:cNvSpPr>
          <p:nvPr>
            <p:ph type="sldNum" sz="quarter" idx="12"/>
          </p:nvPr>
        </p:nvSpPr>
        <p:spPr/>
        <p:txBody>
          <a:bodyPr/>
          <a:lstStyle/>
          <a:p>
            <a:pPr>
              <a:defRPr/>
            </a:pPr>
            <a:fld id="{0BE0B0A8-FC6A-4F3E-B6EB-ED13BA461294}" type="slidenum">
              <a:rPr lang="en-US" smtClean="0"/>
              <a:pPr>
                <a:defRPr/>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Date Placeholder 3"/>
          <p:cNvSpPr>
            <a:spLocks noGrp="1"/>
          </p:cNvSpPr>
          <p:nvPr>
            <p:ph type="dt" sz="quarter" idx="10"/>
          </p:nvPr>
        </p:nvSpPr>
        <p:spPr/>
        <p:txBody>
          <a:bodyPr/>
          <a:lstStyle/>
          <a:p>
            <a:pPr>
              <a:defRPr/>
            </a:pPr>
            <a:fld id="{ABACEA84-04FB-4502-B461-90C09F02732E}" type="datetime3">
              <a:rPr lang="en-US">
                <a:cs typeface="Arial" charset="0"/>
              </a:rPr>
              <a:pPr>
                <a:defRPr/>
              </a:pPr>
              <a:t>6 September 2013</a:t>
            </a:fld>
            <a:endParaRPr lang="en-US">
              <a:cs typeface="Arial" charset="0"/>
            </a:endParaRPr>
          </a:p>
        </p:txBody>
      </p:sp>
      <p:sp>
        <p:nvSpPr>
          <p:cNvPr id="11267" name="Footer Placeholder 4"/>
          <p:cNvSpPr>
            <a:spLocks noGrp="1"/>
          </p:cNvSpPr>
          <p:nvPr>
            <p:ph type="ftr" sz="quarter" idx="11"/>
          </p:nvPr>
        </p:nvSpPr>
        <p:spPr/>
        <p:txBody>
          <a:bodyPr/>
          <a:lstStyle/>
          <a:p>
            <a:pPr>
              <a:defRPr/>
            </a:pPr>
            <a:r>
              <a:rPr lang="en-US">
                <a:cs typeface="Arial" charset="0"/>
              </a:rPr>
              <a:t>Research Protocol</a:t>
            </a:r>
            <a:endParaRPr lang="en-US">
              <a:cs typeface="Arial" charset="0"/>
            </a:endParaRPr>
          </a:p>
        </p:txBody>
      </p:sp>
      <p:sp>
        <p:nvSpPr>
          <p:cNvPr id="6148" name="Rectangle 2"/>
          <p:cNvSpPr>
            <a:spLocks noGrp="1" noChangeArrowheads="1"/>
          </p:cNvSpPr>
          <p:nvPr>
            <p:ph type="title"/>
          </p:nvPr>
        </p:nvSpPr>
        <p:spPr>
          <a:xfrm>
            <a:off x="1066800" y="0"/>
            <a:ext cx="7391400" cy="1125538"/>
          </a:xfrm>
        </p:spPr>
        <p:txBody>
          <a:bodyPr/>
          <a:lstStyle/>
          <a:p>
            <a:r>
              <a:rPr lang="en-US" smtClean="0">
                <a:solidFill>
                  <a:schemeClr val="bg2"/>
                </a:solidFill>
              </a:rPr>
              <a:t>Protocol Components</a:t>
            </a:r>
          </a:p>
        </p:txBody>
      </p:sp>
      <p:sp>
        <p:nvSpPr>
          <p:cNvPr id="192515" name="Rectangle 3"/>
          <p:cNvSpPr>
            <a:spLocks noGrp="1" noChangeArrowheads="1"/>
          </p:cNvSpPr>
          <p:nvPr>
            <p:ph type="body" idx="1"/>
          </p:nvPr>
        </p:nvSpPr>
        <p:spPr>
          <a:xfrm>
            <a:off x="685800" y="1484313"/>
            <a:ext cx="7772400" cy="4535487"/>
          </a:xfrm>
        </p:spPr>
        <p:txBody>
          <a:bodyPr/>
          <a:lstStyle/>
          <a:p>
            <a:r>
              <a:rPr lang="en-US" sz="2600" smtClean="0"/>
              <a:t>Executive Summary</a:t>
            </a:r>
          </a:p>
          <a:p>
            <a:r>
              <a:rPr lang="en-US" sz="2600" smtClean="0"/>
              <a:t>Literature review &amp; rationale</a:t>
            </a:r>
          </a:p>
          <a:p>
            <a:r>
              <a:rPr lang="en-US" sz="2600" smtClean="0"/>
              <a:t>Objectives &amp; hypothesis</a:t>
            </a:r>
          </a:p>
          <a:p>
            <a:r>
              <a:rPr lang="en-US" sz="2600" smtClean="0"/>
              <a:t>Methodology </a:t>
            </a:r>
          </a:p>
          <a:p>
            <a:r>
              <a:rPr lang="en-US" sz="2600" smtClean="0"/>
              <a:t>Ethical considerations</a:t>
            </a:r>
          </a:p>
          <a:p>
            <a:r>
              <a:rPr lang="en-US" sz="2600" smtClean="0"/>
              <a:t>Chronogram </a:t>
            </a:r>
          </a:p>
          <a:p>
            <a:r>
              <a:rPr lang="en-US" sz="2600" smtClean="0"/>
              <a:t>Budget</a:t>
            </a:r>
          </a:p>
          <a:p>
            <a:r>
              <a:rPr lang="en-US" sz="2600" smtClean="0"/>
              <a:t>References</a:t>
            </a:r>
          </a:p>
          <a:p>
            <a:r>
              <a:rPr lang="en-US" sz="2600" smtClean="0"/>
              <a:t>Investigating team</a:t>
            </a:r>
          </a:p>
          <a:p>
            <a:pPr>
              <a:buFont typeface="Wingdings" pitchFamily="2" charset="2"/>
              <a:buNone/>
            </a:pPr>
            <a:endParaRPr lang="en-US" b="1" smtClean="0"/>
          </a:p>
          <a:p>
            <a:endParaRPr lang="en-US" smtClean="0">
              <a:latin typeface="Arial Rounded MT Bold" pitchFamily="34" charset="0"/>
            </a:endParaRPr>
          </a:p>
          <a:p>
            <a:endParaRPr lang="en-US" smtClean="0"/>
          </a:p>
        </p:txBody>
      </p:sp>
      <p:sp>
        <p:nvSpPr>
          <p:cNvPr id="6" name="Slide Number Placeholder 5"/>
          <p:cNvSpPr>
            <a:spLocks noGrp="1"/>
          </p:cNvSpPr>
          <p:nvPr>
            <p:ph type="sldNum" sz="quarter" idx="12"/>
          </p:nvPr>
        </p:nvSpPr>
        <p:spPr/>
        <p:txBody>
          <a:bodyPr/>
          <a:lstStyle/>
          <a:p>
            <a:pPr>
              <a:defRPr/>
            </a:pPr>
            <a:fld id="{ACF02F17-9714-451B-9FE0-FDEA14E6BF4A}" type="slidenum">
              <a:rPr lang="en-US" smtClean="0"/>
              <a:pPr>
                <a:defRPr/>
              </a:pPr>
              <a:t>4</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92515">
                                            <p:txEl>
                                              <p:pRg st="0" end="0"/>
                                            </p:txEl>
                                          </p:spTgt>
                                        </p:tgtEl>
                                        <p:attrNameLst>
                                          <p:attrName>style.visibility</p:attrName>
                                        </p:attrNameLst>
                                      </p:cBhvr>
                                      <p:to>
                                        <p:strVal val="visible"/>
                                      </p:to>
                                    </p:set>
                                    <p:animEffect transition="in" filter="wipe(left)">
                                      <p:cBhvr>
                                        <p:cTn id="7" dur="500"/>
                                        <p:tgtEl>
                                          <p:spTgt spid="19251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92515">
                                            <p:txEl>
                                              <p:pRg st="1" end="1"/>
                                            </p:txEl>
                                          </p:spTgt>
                                        </p:tgtEl>
                                        <p:attrNameLst>
                                          <p:attrName>style.visibility</p:attrName>
                                        </p:attrNameLst>
                                      </p:cBhvr>
                                      <p:to>
                                        <p:strVal val="visible"/>
                                      </p:to>
                                    </p:set>
                                    <p:animEffect transition="in" filter="wipe(left)">
                                      <p:cBhvr>
                                        <p:cTn id="12" dur="500"/>
                                        <p:tgtEl>
                                          <p:spTgt spid="192515">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92515">
                                            <p:txEl>
                                              <p:pRg st="2" end="2"/>
                                            </p:txEl>
                                          </p:spTgt>
                                        </p:tgtEl>
                                        <p:attrNameLst>
                                          <p:attrName>style.visibility</p:attrName>
                                        </p:attrNameLst>
                                      </p:cBhvr>
                                      <p:to>
                                        <p:strVal val="visible"/>
                                      </p:to>
                                    </p:set>
                                    <p:animEffect transition="in" filter="wipe(left)">
                                      <p:cBhvr>
                                        <p:cTn id="17" dur="500"/>
                                        <p:tgtEl>
                                          <p:spTgt spid="192515">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92515">
                                            <p:txEl>
                                              <p:pRg st="3" end="3"/>
                                            </p:txEl>
                                          </p:spTgt>
                                        </p:tgtEl>
                                        <p:attrNameLst>
                                          <p:attrName>style.visibility</p:attrName>
                                        </p:attrNameLst>
                                      </p:cBhvr>
                                      <p:to>
                                        <p:strVal val="visible"/>
                                      </p:to>
                                    </p:set>
                                    <p:animEffect transition="in" filter="wipe(left)">
                                      <p:cBhvr>
                                        <p:cTn id="22" dur="500"/>
                                        <p:tgtEl>
                                          <p:spTgt spid="192515">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92515">
                                            <p:txEl>
                                              <p:pRg st="4" end="4"/>
                                            </p:txEl>
                                          </p:spTgt>
                                        </p:tgtEl>
                                        <p:attrNameLst>
                                          <p:attrName>style.visibility</p:attrName>
                                        </p:attrNameLst>
                                      </p:cBhvr>
                                      <p:to>
                                        <p:strVal val="visible"/>
                                      </p:to>
                                    </p:set>
                                    <p:animEffect transition="in" filter="wipe(left)">
                                      <p:cBhvr>
                                        <p:cTn id="27" dur="500"/>
                                        <p:tgtEl>
                                          <p:spTgt spid="192515">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192515">
                                            <p:txEl>
                                              <p:pRg st="5" end="5"/>
                                            </p:txEl>
                                          </p:spTgt>
                                        </p:tgtEl>
                                        <p:attrNameLst>
                                          <p:attrName>style.visibility</p:attrName>
                                        </p:attrNameLst>
                                      </p:cBhvr>
                                      <p:to>
                                        <p:strVal val="visible"/>
                                      </p:to>
                                    </p:set>
                                    <p:animEffect transition="in" filter="wipe(left)">
                                      <p:cBhvr>
                                        <p:cTn id="32" dur="500"/>
                                        <p:tgtEl>
                                          <p:spTgt spid="192515">
                                            <p:txEl>
                                              <p:pRg st="5" end="5"/>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192515">
                                            <p:txEl>
                                              <p:pRg st="6" end="6"/>
                                            </p:txEl>
                                          </p:spTgt>
                                        </p:tgtEl>
                                        <p:attrNameLst>
                                          <p:attrName>style.visibility</p:attrName>
                                        </p:attrNameLst>
                                      </p:cBhvr>
                                      <p:to>
                                        <p:strVal val="visible"/>
                                      </p:to>
                                    </p:set>
                                    <p:animEffect transition="in" filter="wipe(left)">
                                      <p:cBhvr>
                                        <p:cTn id="37" dur="500"/>
                                        <p:tgtEl>
                                          <p:spTgt spid="192515">
                                            <p:txEl>
                                              <p:pRg st="6" end="6"/>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192515">
                                            <p:txEl>
                                              <p:pRg st="7" end="7"/>
                                            </p:txEl>
                                          </p:spTgt>
                                        </p:tgtEl>
                                        <p:attrNameLst>
                                          <p:attrName>style.visibility</p:attrName>
                                        </p:attrNameLst>
                                      </p:cBhvr>
                                      <p:to>
                                        <p:strVal val="visible"/>
                                      </p:to>
                                    </p:set>
                                    <p:animEffect transition="in" filter="wipe(left)">
                                      <p:cBhvr>
                                        <p:cTn id="42" dur="500"/>
                                        <p:tgtEl>
                                          <p:spTgt spid="192515">
                                            <p:txEl>
                                              <p:pRg st="7" end="7"/>
                                            </p:txEl>
                                          </p:spTgt>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192515">
                                            <p:txEl>
                                              <p:pRg st="8" end="8"/>
                                            </p:txEl>
                                          </p:spTgt>
                                        </p:tgtEl>
                                        <p:attrNameLst>
                                          <p:attrName>style.visibility</p:attrName>
                                        </p:attrNameLst>
                                      </p:cBhvr>
                                      <p:to>
                                        <p:strVal val="visible"/>
                                      </p:to>
                                    </p:set>
                                    <p:animEffect transition="in" filter="wipe(left)">
                                      <p:cBhvr>
                                        <p:cTn id="47" dur="500"/>
                                        <p:tgtEl>
                                          <p:spTgt spid="192515">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2515" grpId="0" build="p"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457200" y="152400"/>
            <a:ext cx="7715250" cy="838200"/>
          </a:xfrm>
        </p:spPr>
        <p:txBody>
          <a:bodyPr/>
          <a:lstStyle/>
          <a:p>
            <a:r>
              <a:rPr lang="en-US" smtClean="0"/>
              <a:t> </a:t>
            </a:r>
            <a:r>
              <a:rPr lang="en-US" smtClean="0">
                <a:solidFill>
                  <a:schemeClr val="accent1"/>
                </a:solidFill>
              </a:rPr>
              <a:t>Executive Summary</a:t>
            </a:r>
          </a:p>
        </p:txBody>
      </p:sp>
      <p:sp>
        <p:nvSpPr>
          <p:cNvPr id="7171" name="Content Placeholder 2"/>
          <p:cNvSpPr>
            <a:spLocks noGrp="1"/>
          </p:cNvSpPr>
          <p:nvPr>
            <p:ph idx="1"/>
          </p:nvPr>
        </p:nvSpPr>
        <p:spPr>
          <a:xfrm>
            <a:off x="468313" y="2017713"/>
            <a:ext cx="8486775" cy="4114800"/>
          </a:xfrm>
        </p:spPr>
        <p:txBody>
          <a:bodyPr/>
          <a:lstStyle/>
          <a:p>
            <a:r>
              <a:rPr lang="en-US" sz="3600" smtClean="0"/>
              <a:t>Appears first on your protocol document</a:t>
            </a:r>
          </a:p>
          <a:p>
            <a:r>
              <a:rPr lang="en-US" sz="3600" smtClean="0"/>
              <a:t>Nevertheless, it is the last part of the protocol to be composed, as it summaries all components of the protocol</a:t>
            </a:r>
          </a:p>
          <a:p>
            <a:r>
              <a:rPr lang="en-US" sz="3600" smtClean="0"/>
              <a:t>Should be simple and concise, 1-2 pages</a:t>
            </a:r>
          </a:p>
        </p:txBody>
      </p:sp>
      <p:sp>
        <p:nvSpPr>
          <p:cNvPr id="13316" name="Date Placeholder 3"/>
          <p:cNvSpPr>
            <a:spLocks noGrp="1"/>
          </p:cNvSpPr>
          <p:nvPr>
            <p:ph type="dt" sz="quarter" idx="10"/>
          </p:nvPr>
        </p:nvSpPr>
        <p:spPr/>
        <p:txBody>
          <a:bodyPr/>
          <a:lstStyle/>
          <a:p>
            <a:pPr>
              <a:defRPr/>
            </a:pPr>
            <a:fld id="{ECC980C6-058D-441F-B2DD-C4934284ACEC}" type="datetime3">
              <a:rPr lang="en-US">
                <a:cs typeface="Arial" charset="0"/>
              </a:rPr>
              <a:pPr>
                <a:defRPr/>
              </a:pPr>
              <a:t>6 September 2013</a:t>
            </a:fld>
            <a:endParaRPr lang="en-US">
              <a:cs typeface="Arial" charset="0"/>
            </a:endParaRPr>
          </a:p>
        </p:txBody>
      </p:sp>
      <p:sp>
        <p:nvSpPr>
          <p:cNvPr id="13317" name="Slide Number Placeholder 4"/>
          <p:cNvSpPr>
            <a:spLocks noGrp="1"/>
          </p:cNvSpPr>
          <p:nvPr>
            <p:ph type="sldNum" sz="quarter" idx="12"/>
          </p:nvPr>
        </p:nvSpPr>
        <p:spPr/>
        <p:txBody>
          <a:bodyPr/>
          <a:lstStyle/>
          <a:p>
            <a:pPr>
              <a:defRPr/>
            </a:pPr>
            <a:fld id="{272554E8-1D0B-4E93-9547-4F78F82C8D95}" type="slidenum">
              <a:rPr lang="ar-SA" smtClean="0">
                <a:cs typeface="Arial" charset="0"/>
              </a:rPr>
              <a:pPr>
                <a:defRPr/>
              </a:pPr>
              <a:t>5</a:t>
            </a:fld>
            <a:endParaRPr lang="en-US" smtClean="0">
              <a:cs typeface="Arial" charset="0"/>
            </a:endParaRPr>
          </a:p>
        </p:txBody>
      </p:sp>
      <p:sp>
        <p:nvSpPr>
          <p:cNvPr id="13318" name="Footer Placeholder 5"/>
          <p:cNvSpPr>
            <a:spLocks noGrp="1"/>
          </p:cNvSpPr>
          <p:nvPr>
            <p:ph type="ftr" sz="quarter" idx="11"/>
          </p:nvPr>
        </p:nvSpPr>
        <p:spPr/>
        <p:txBody>
          <a:bodyPr/>
          <a:lstStyle/>
          <a:p>
            <a:pPr>
              <a:defRPr/>
            </a:pPr>
            <a:r>
              <a:rPr lang="en-US">
                <a:cs typeface="Arial" charset="0"/>
              </a:rPr>
              <a:t>Research Protocol</a:t>
            </a:r>
            <a:endParaRPr lang="en-US">
              <a:cs typeface="Arial"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457200" y="-603250"/>
            <a:ext cx="7859713" cy="2376488"/>
          </a:xfrm>
        </p:spPr>
        <p:txBody>
          <a:bodyPr/>
          <a:lstStyle/>
          <a:p>
            <a:r>
              <a:rPr lang="en-US" sz="3600" smtClean="0">
                <a:solidFill>
                  <a:schemeClr val="bg2"/>
                </a:solidFill>
              </a:rPr>
              <a:t>Defining the Research Question</a:t>
            </a:r>
          </a:p>
        </p:txBody>
      </p:sp>
      <p:sp>
        <p:nvSpPr>
          <p:cNvPr id="3" name="Content Placeholder 2"/>
          <p:cNvSpPr>
            <a:spLocks noGrp="1"/>
          </p:cNvSpPr>
          <p:nvPr>
            <p:ph idx="1"/>
          </p:nvPr>
        </p:nvSpPr>
        <p:spPr>
          <a:xfrm>
            <a:off x="539750" y="2060575"/>
            <a:ext cx="8415338" cy="4071938"/>
          </a:xfrm>
        </p:spPr>
        <p:txBody>
          <a:bodyPr/>
          <a:lstStyle/>
          <a:p>
            <a:pPr marL="635000" indent="-635000">
              <a:buFont typeface="Wingdings" pitchFamily="2" charset="2"/>
              <a:buChar char="Ø"/>
              <a:defRPr/>
            </a:pPr>
            <a:r>
              <a:rPr lang="en-US" sz="3200" dirty="0" smtClean="0"/>
              <a:t>What is a research question?</a:t>
            </a:r>
          </a:p>
          <a:p>
            <a:pPr marL="635000" indent="-635000">
              <a:buFont typeface="Wingdings" pitchFamily="2" charset="2"/>
              <a:buChar char="Ø"/>
              <a:defRPr/>
            </a:pPr>
            <a:r>
              <a:rPr lang="en-US" sz="3200" dirty="0" smtClean="0"/>
              <a:t>Origins of questions</a:t>
            </a:r>
          </a:p>
          <a:p>
            <a:pPr marL="635000" indent="-635000">
              <a:buFont typeface="Wingdings" pitchFamily="2" charset="2"/>
              <a:buChar char="Ø"/>
              <a:defRPr/>
            </a:pPr>
            <a:r>
              <a:rPr lang="en-US" sz="3200" dirty="0" smtClean="0"/>
              <a:t>Characteristics of a good question</a:t>
            </a:r>
          </a:p>
          <a:p>
            <a:pPr>
              <a:defRPr/>
            </a:pPr>
            <a:endParaRPr lang="en-US" dirty="0"/>
          </a:p>
        </p:txBody>
      </p:sp>
      <p:sp>
        <p:nvSpPr>
          <p:cNvPr id="15364" name="Date Placeholder 3"/>
          <p:cNvSpPr>
            <a:spLocks noGrp="1"/>
          </p:cNvSpPr>
          <p:nvPr>
            <p:ph type="dt" sz="quarter" idx="10"/>
          </p:nvPr>
        </p:nvSpPr>
        <p:spPr/>
        <p:txBody>
          <a:bodyPr/>
          <a:lstStyle/>
          <a:p>
            <a:pPr>
              <a:defRPr/>
            </a:pPr>
            <a:fld id="{D3FF1C62-D651-44D7-B6A8-27A98EC7A234}" type="datetime3">
              <a:rPr lang="en-US">
                <a:cs typeface="Arial" charset="0"/>
              </a:rPr>
              <a:pPr>
                <a:defRPr/>
              </a:pPr>
              <a:t>6 September 2013</a:t>
            </a:fld>
            <a:endParaRPr lang="en-US">
              <a:cs typeface="Arial" charset="0"/>
            </a:endParaRPr>
          </a:p>
        </p:txBody>
      </p:sp>
      <p:sp>
        <p:nvSpPr>
          <p:cNvPr id="15365" name="Slide Number Placeholder 4"/>
          <p:cNvSpPr>
            <a:spLocks noGrp="1"/>
          </p:cNvSpPr>
          <p:nvPr>
            <p:ph type="sldNum" sz="quarter" idx="12"/>
          </p:nvPr>
        </p:nvSpPr>
        <p:spPr/>
        <p:txBody>
          <a:bodyPr/>
          <a:lstStyle/>
          <a:p>
            <a:pPr>
              <a:defRPr/>
            </a:pPr>
            <a:fld id="{EC6DDCD3-DDE7-4D26-A538-2A1F02F5BFFF}" type="slidenum">
              <a:rPr lang="ar-SA" smtClean="0">
                <a:cs typeface="Arial" charset="0"/>
              </a:rPr>
              <a:pPr>
                <a:defRPr/>
              </a:pPr>
              <a:t>6</a:t>
            </a:fld>
            <a:endParaRPr lang="en-US" smtClean="0">
              <a:cs typeface="Arial" charset="0"/>
            </a:endParaRPr>
          </a:p>
        </p:txBody>
      </p:sp>
      <p:sp>
        <p:nvSpPr>
          <p:cNvPr id="15366" name="Footer Placeholder 5"/>
          <p:cNvSpPr>
            <a:spLocks noGrp="1"/>
          </p:cNvSpPr>
          <p:nvPr>
            <p:ph type="ftr" sz="quarter" idx="11"/>
          </p:nvPr>
        </p:nvSpPr>
        <p:spPr/>
        <p:txBody>
          <a:bodyPr/>
          <a:lstStyle/>
          <a:p>
            <a:pPr>
              <a:defRPr/>
            </a:pPr>
            <a:r>
              <a:rPr lang="en-US">
                <a:cs typeface="Arial" charset="0"/>
              </a:rPr>
              <a:t>Research Protocol</a:t>
            </a:r>
            <a:endParaRPr lang="en-US">
              <a:cs typeface="Arial"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Date Placeholder 3"/>
          <p:cNvSpPr>
            <a:spLocks noGrp="1"/>
          </p:cNvSpPr>
          <p:nvPr>
            <p:ph type="dt" sz="quarter" idx="10"/>
          </p:nvPr>
        </p:nvSpPr>
        <p:spPr/>
        <p:txBody>
          <a:bodyPr/>
          <a:lstStyle/>
          <a:p>
            <a:pPr>
              <a:defRPr/>
            </a:pPr>
            <a:fld id="{0F40DA18-50C8-4A68-B2C1-0C39EEE641A8}" type="datetime3">
              <a:rPr lang="en-US">
                <a:cs typeface="Arial" charset="0"/>
              </a:rPr>
              <a:pPr>
                <a:defRPr/>
              </a:pPr>
              <a:t>6 September 2013</a:t>
            </a:fld>
            <a:endParaRPr lang="en-US">
              <a:cs typeface="Arial" charset="0"/>
            </a:endParaRPr>
          </a:p>
        </p:txBody>
      </p:sp>
      <p:sp>
        <p:nvSpPr>
          <p:cNvPr id="16387" name="Footer Placeholder 4"/>
          <p:cNvSpPr>
            <a:spLocks noGrp="1"/>
          </p:cNvSpPr>
          <p:nvPr>
            <p:ph type="ftr" sz="quarter" idx="11"/>
          </p:nvPr>
        </p:nvSpPr>
        <p:spPr/>
        <p:txBody>
          <a:bodyPr/>
          <a:lstStyle/>
          <a:p>
            <a:pPr>
              <a:defRPr/>
            </a:pPr>
            <a:r>
              <a:rPr lang="en-US">
                <a:cs typeface="Arial" charset="0"/>
              </a:rPr>
              <a:t>Research Protocol</a:t>
            </a:r>
            <a:endParaRPr lang="en-US">
              <a:cs typeface="Arial" charset="0"/>
            </a:endParaRPr>
          </a:p>
        </p:txBody>
      </p:sp>
      <p:sp>
        <p:nvSpPr>
          <p:cNvPr id="9220" name="Rectangle 2"/>
          <p:cNvSpPr>
            <a:spLocks noGrp="1" noChangeArrowheads="1"/>
          </p:cNvSpPr>
          <p:nvPr>
            <p:ph type="title"/>
          </p:nvPr>
        </p:nvSpPr>
        <p:spPr>
          <a:xfrm>
            <a:off x="457200" y="152400"/>
            <a:ext cx="8147050" cy="838200"/>
          </a:xfrm>
        </p:spPr>
        <p:txBody>
          <a:bodyPr/>
          <a:lstStyle/>
          <a:p>
            <a:r>
              <a:rPr lang="en-US" sz="3600" smtClean="0">
                <a:solidFill>
                  <a:schemeClr val="bg2"/>
                </a:solidFill>
              </a:rPr>
              <a:t>What is a research question ?</a:t>
            </a:r>
          </a:p>
        </p:txBody>
      </p:sp>
      <p:sp>
        <p:nvSpPr>
          <p:cNvPr id="9221" name="Rectangle 3"/>
          <p:cNvSpPr>
            <a:spLocks noGrp="1" noChangeArrowheads="1"/>
          </p:cNvSpPr>
          <p:nvPr>
            <p:ph type="body" idx="1"/>
          </p:nvPr>
        </p:nvSpPr>
        <p:spPr>
          <a:xfrm>
            <a:off x="685800" y="1557338"/>
            <a:ext cx="7772400" cy="4421187"/>
          </a:xfrm>
        </p:spPr>
        <p:txBody>
          <a:bodyPr/>
          <a:lstStyle/>
          <a:p>
            <a:pPr>
              <a:buFont typeface="Wingdings" pitchFamily="2" charset="2"/>
              <a:buNone/>
            </a:pPr>
            <a:r>
              <a:rPr lang="en-US" sz="3600" smtClean="0"/>
              <a:t>   It may be defined as the uncertainty about something in the population that the investigator wants to resolve by making measurements on study subjects.  The difficulty lies in transforming it into a feasible and valid study plan.</a:t>
            </a:r>
          </a:p>
        </p:txBody>
      </p:sp>
      <p:sp>
        <p:nvSpPr>
          <p:cNvPr id="6" name="Slide Number Placeholder 5"/>
          <p:cNvSpPr>
            <a:spLocks noGrp="1"/>
          </p:cNvSpPr>
          <p:nvPr>
            <p:ph type="sldNum" sz="quarter" idx="12"/>
          </p:nvPr>
        </p:nvSpPr>
        <p:spPr/>
        <p:txBody>
          <a:bodyPr/>
          <a:lstStyle/>
          <a:p>
            <a:pPr>
              <a:defRPr/>
            </a:pPr>
            <a:fld id="{FA21D683-948A-489E-BA53-9C144EB9C5FB}" type="slidenum">
              <a:rPr lang="en-US" smtClean="0"/>
              <a:pPr>
                <a:defRPr/>
              </a:pPr>
              <a:t>7</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Date Placeholder 3"/>
          <p:cNvSpPr>
            <a:spLocks noGrp="1"/>
          </p:cNvSpPr>
          <p:nvPr>
            <p:ph type="dt" sz="quarter" idx="10"/>
          </p:nvPr>
        </p:nvSpPr>
        <p:spPr/>
        <p:txBody>
          <a:bodyPr/>
          <a:lstStyle/>
          <a:p>
            <a:pPr>
              <a:defRPr/>
            </a:pPr>
            <a:fld id="{E6C489CC-A996-46DF-A810-2DB7F5160181}" type="datetime3">
              <a:rPr lang="en-US">
                <a:cs typeface="Arial" charset="0"/>
              </a:rPr>
              <a:pPr>
                <a:defRPr/>
              </a:pPr>
              <a:t>6 September 2013</a:t>
            </a:fld>
            <a:endParaRPr lang="en-US">
              <a:cs typeface="Arial" charset="0"/>
            </a:endParaRPr>
          </a:p>
        </p:txBody>
      </p:sp>
      <p:sp>
        <p:nvSpPr>
          <p:cNvPr id="17411" name="Footer Placeholder 4"/>
          <p:cNvSpPr>
            <a:spLocks noGrp="1"/>
          </p:cNvSpPr>
          <p:nvPr>
            <p:ph type="ftr" sz="quarter" idx="11"/>
          </p:nvPr>
        </p:nvSpPr>
        <p:spPr/>
        <p:txBody>
          <a:bodyPr/>
          <a:lstStyle/>
          <a:p>
            <a:pPr>
              <a:defRPr/>
            </a:pPr>
            <a:r>
              <a:rPr lang="en-US">
                <a:cs typeface="Arial" charset="0"/>
              </a:rPr>
              <a:t>Research Protocol</a:t>
            </a:r>
            <a:endParaRPr lang="en-US">
              <a:cs typeface="Arial" charset="0"/>
            </a:endParaRPr>
          </a:p>
        </p:txBody>
      </p:sp>
      <p:sp>
        <p:nvSpPr>
          <p:cNvPr id="10244" name="Rectangle 2"/>
          <p:cNvSpPr>
            <a:spLocks noGrp="1" noChangeArrowheads="1"/>
          </p:cNvSpPr>
          <p:nvPr>
            <p:ph type="title"/>
          </p:nvPr>
        </p:nvSpPr>
        <p:spPr>
          <a:xfrm>
            <a:off x="457200" y="152400"/>
            <a:ext cx="8002588" cy="838200"/>
          </a:xfrm>
        </p:spPr>
        <p:txBody>
          <a:bodyPr/>
          <a:lstStyle/>
          <a:p>
            <a:r>
              <a:rPr lang="en-US" smtClean="0">
                <a:solidFill>
                  <a:schemeClr val="bg2"/>
                </a:solidFill>
              </a:rPr>
              <a:t>Origin of Questions</a:t>
            </a:r>
          </a:p>
        </p:txBody>
      </p:sp>
      <p:sp>
        <p:nvSpPr>
          <p:cNvPr id="10245" name="Rectangle 3"/>
          <p:cNvSpPr>
            <a:spLocks noGrp="1" noChangeArrowheads="1"/>
          </p:cNvSpPr>
          <p:nvPr>
            <p:ph type="body" idx="1"/>
          </p:nvPr>
        </p:nvSpPr>
        <p:spPr>
          <a:xfrm>
            <a:off x="685800" y="1341438"/>
            <a:ext cx="7772400" cy="4560887"/>
          </a:xfrm>
        </p:spPr>
        <p:txBody>
          <a:bodyPr/>
          <a:lstStyle/>
          <a:p>
            <a:r>
              <a:rPr lang="en-US" sz="2800" smtClean="0"/>
              <a:t>Mastering the literature (through scholarship: reading, visiting the web)</a:t>
            </a:r>
          </a:p>
          <a:p>
            <a:r>
              <a:rPr lang="en-US" sz="2800" smtClean="0"/>
              <a:t>Being alert to new ideas and techniques (attending conferences, having a skeptical attitude about prevailing ideas, applying new technologies)</a:t>
            </a:r>
          </a:p>
          <a:p>
            <a:r>
              <a:rPr lang="en-US" sz="2800" smtClean="0"/>
              <a:t>Keeping the imagination roaming (careful observation, teaching, creativity, perseverance) </a:t>
            </a:r>
          </a:p>
          <a:p>
            <a:r>
              <a:rPr lang="en-US" sz="2800" smtClean="0"/>
              <a:t>Clinical question (question that struck you during a clinical consultation/clinical round) </a:t>
            </a:r>
          </a:p>
        </p:txBody>
      </p:sp>
      <p:sp>
        <p:nvSpPr>
          <p:cNvPr id="6" name="Slide Number Placeholder 5"/>
          <p:cNvSpPr>
            <a:spLocks noGrp="1"/>
          </p:cNvSpPr>
          <p:nvPr>
            <p:ph type="sldNum" sz="quarter" idx="12"/>
          </p:nvPr>
        </p:nvSpPr>
        <p:spPr/>
        <p:txBody>
          <a:bodyPr/>
          <a:lstStyle/>
          <a:p>
            <a:pPr>
              <a:defRPr/>
            </a:pPr>
            <a:fld id="{899C27EE-055E-4675-84A2-A43E13B05E39}" type="slidenum">
              <a:rPr lang="en-US" smtClean="0"/>
              <a:pPr>
                <a:defRPr/>
              </a:pPr>
              <a:t>8</a:t>
            </a:fld>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Date Placeholder 3"/>
          <p:cNvSpPr>
            <a:spLocks noGrp="1"/>
          </p:cNvSpPr>
          <p:nvPr>
            <p:ph type="dt" sz="quarter" idx="10"/>
          </p:nvPr>
        </p:nvSpPr>
        <p:spPr/>
        <p:txBody>
          <a:bodyPr/>
          <a:lstStyle/>
          <a:p>
            <a:pPr>
              <a:defRPr/>
            </a:pPr>
            <a:fld id="{F97322B1-1899-4CD4-BBE0-43D314E01DDA}" type="datetime3">
              <a:rPr lang="en-US">
                <a:cs typeface="Arial" charset="0"/>
              </a:rPr>
              <a:pPr>
                <a:defRPr/>
              </a:pPr>
              <a:t>6 September 2013</a:t>
            </a:fld>
            <a:endParaRPr lang="en-US">
              <a:cs typeface="Arial" charset="0"/>
            </a:endParaRPr>
          </a:p>
        </p:txBody>
      </p:sp>
      <p:sp>
        <p:nvSpPr>
          <p:cNvPr id="18435" name="Footer Placeholder 4"/>
          <p:cNvSpPr>
            <a:spLocks noGrp="1"/>
          </p:cNvSpPr>
          <p:nvPr>
            <p:ph type="ftr" sz="quarter" idx="11"/>
          </p:nvPr>
        </p:nvSpPr>
        <p:spPr/>
        <p:txBody>
          <a:bodyPr/>
          <a:lstStyle/>
          <a:p>
            <a:pPr>
              <a:defRPr/>
            </a:pPr>
            <a:r>
              <a:rPr lang="en-US">
                <a:cs typeface="Arial" charset="0"/>
              </a:rPr>
              <a:t>Research Protocol</a:t>
            </a:r>
            <a:endParaRPr lang="en-US">
              <a:cs typeface="Arial" charset="0"/>
            </a:endParaRPr>
          </a:p>
        </p:txBody>
      </p:sp>
      <p:sp>
        <p:nvSpPr>
          <p:cNvPr id="11268" name="Rectangle 2"/>
          <p:cNvSpPr>
            <a:spLocks noGrp="1" noChangeArrowheads="1"/>
          </p:cNvSpPr>
          <p:nvPr>
            <p:ph type="title"/>
          </p:nvPr>
        </p:nvSpPr>
        <p:spPr>
          <a:xfrm>
            <a:off x="457200" y="152400"/>
            <a:ext cx="7859713" cy="838200"/>
          </a:xfrm>
        </p:spPr>
        <p:txBody>
          <a:bodyPr/>
          <a:lstStyle/>
          <a:p>
            <a:r>
              <a:rPr lang="en-US" sz="3200" smtClean="0">
                <a:solidFill>
                  <a:schemeClr val="bg2"/>
                </a:solidFill>
              </a:rPr>
              <a:t>Characteristics of A Good Question</a:t>
            </a:r>
          </a:p>
        </p:txBody>
      </p:sp>
      <p:sp>
        <p:nvSpPr>
          <p:cNvPr id="11269" name="Rectangle 3"/>
          <p:cNvSpPr>
            <a:spLocks noGrp="1" noChangeArrowheads="1"/>
          </p:cNvSpPr>
          <p:nvPr>
            <p:ph type="body" idx="1"/>
          </p:nvPr>
        </p:nvSpPr>
        <p:spPr>
          <a:xfrm>
            <a:off x="611188" y="1412875"/>
            <a:ext cx="8343900" cy="4719638"/>
          </a:xfrm>
        </p:spPr>
        <p:txBody>
          <a:bodyPr/>
          <a:lstStyle/>
          <a:p>
            <a:r>
              <a:rPr lang="en-US" sz="2600" smtClean="0"/>
              <a:t>Feasible (adequate subjects, adequate technical expertise, affordable [time, money, personnel], manageable [in scope] ) </a:t>
            </a:r>
          </a:p>
          <a:p>
            <a:r>
              <a:rPr lang="en-US" sz="2600" smtClean="0"/>
              <a:t>Interesting (to investigator, organization, agency)</a:t>
            </a:r>
          </a:p>
          <a:p>
            <a:r>
              <a:rPr lang="en-US" sz="2600" smtClean="0"/>
              <a:t>Novel (challenges / extends previous ideas, provides new findings)</a:t>
            </a:r>
          </a:p>
          <a:p>
            <a:r>
              <a:rPr lang="en-US" sz="2600" smtClean="0"/>
              <a:t>Ethical (considers ethical principles of research on human subjects)   </a:t>
            </a:r>
          </a:p>
          <a:p>
            <a:r>
              <a:rPr lang="en-US" sz="2600" smtClean="0"/>
              <a:t>Relevant (to: scientific knowledge, health policy, future research directions)</a:t>
            </a:r>
          </a:p>
        </p:txBody>
      </p:sp>
      <p:sp>
        <p:nvSpPr>
          <p:cNvPr id="6" name="Slide Number Placeholder 5"/>
          <p:cNvSpPr>
            <a:spLocks noGrp="1"/>
          </p:cNvSpPr>
          <p:nvPr>
            <p:ph type="sldNum" sz="quarter" idx="12"/>
          </p:nvPr>
        </p:nvSpPr>
        <p:spPr/>
        <p:txBody>
          <a:bodyPr/>
          <a:lstStyle/>
          <a:p>
            <a:pPr>
              <a:defRPr/>
            </a:pPr>
            <a:fld id="{58867464-F90F-416F-B561-193E6D8B5CAB}" type="slidenum">
              <a:rPr lang="en-US" smtClean="0"/>
              <a:pPr>
                <a:defRPr/>
              </a:pPr>
              <a:t>9</a:t>
            </a:fld>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1_TP101967919_template">
  <a:themeElements>
    <a:clrScheme name="1_TP101967919_template 1">
      <a:dk1>
        <a:srgbClr val="FFFFFF"/>
      </a:dk1>
      <a:lt1>
        <a:srgbClr val="FFFFFF"/>
      </a:lt1>
      <a:dk2>
        <a:srgbClr val="1F497D"/>
      </a:dk2>
      <a:lt2>
        <a:srgbClr val="0C38C2"/>
      </a:lt2>
      <a:accent1>
        <a:srgbClr val="4167D4"/>
      </a:accent1>
      <a:accent2>
        <a:srgbClr val="82788C"/>
      </a:accent2>
      <a:accent3>
        <a:srgbClr val="FFFFFF"/>
      </a:accent3>
      <a:accent4>
        <a:srgbClr val="DADADA"/>
      </a:accent4>
      <a:accent5>
        <a:srgbClr val="B0B8E6"/>
      </a:accent5>
      <a:accent6>
        <a:srgbClr val="756C7E"/>
      </a:accent6>
      <a:hlink>
        <a:srgbClr val="B5A6E2"/>
      </a:hlink>
      <a:folHlink>
        <a:srgbClr val="7F7F7F"/>
      </a:folHlink>
    </a:clrScheme>
    <a:fontScheme name="1_TP101967919_template">
      <a:majorFont>
        <a:latin typeface="Tahoma"/>
        <a:ea typeface=""/>
        <a:cs typeface="Arial"/>
      </a:majorFont>
      <a:minorFont>
        <a:latin typeface="Calibri"/>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TP101967919_template 1">
        <a:dk1>
          <a:srgbClr val="FFFFFF"/>
        </a:dk1>
        <a:lt1>
          <a:srgbClr val="FFFFFF"/>
        </a:lt1>
        <a:dk2>
          <a:srgbClr val="1F497D"/>
        </a:dk2>
        <a:lt2>
          <a:srgbClr val="0C38C2"/>
        </a:lt2>
        <a:accent1>
          <a:srgbClr val="4167D4"/>
        </a:accent1>
        <a:accent2>
          <a:srgbClr val="82788C"/>
        </a:accent2>
        <a:accent3>
          <a:srgbClr val="FFFFFF"/>
        </a:accent3>
        <a:accent4>
          <a:srgbClr val="DADADA"/>
        </a:accent4>
        <a:accent5>
          <a:srgbClr val="B0B8E6"/>
        </a:accent5>
        <a:accent6>
          <a:srgbClr val="756C7E"/>
        </a:accent6>
        <a:hlink>
          <a:srgbClr val="B5A6E2"/>
        </a:hlink>
        <a:folHlink>
          <a:srgbClr val="7F7F7F"/>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P101967919_template">
  <a:themeElements>
    <a:clrScheme name="TP101967919_template 1">
      <a:dk1>
        <a:srgbClr val="FFFFFF"/>
      </a:dk1>
      <a:lt1>
        <a:srgbClr val="FFFFFF"/>
      </a:lt1>
      <a:dk2>
        <a:srgbClr val="1F497D"/>
      </a:dk2>
      <a:lt2>
        <a:srgbClr val="0C38C2"/>
      </a:lt2>
      <a:accent1>
        <a:srgbClr val="4167D4"/>
      </a:accent1>
      <a:accent2>
        <a:srgbClr val="82788C"/>
      </a:accent2>
      <a:accent3>
        <a:srgbClr val="FFFFFF"/>
      </a:accent3>
      <a:accent4>
        <a:srgbClr val="DADADA"/>
      </a:accent4>
      <a:accent5>
        <a:srgbClr val="B0B8E6"/>
      </a:accent5>
      <a:accent6>
        <a:srgbClr val="756C7E"/>
      </a:accent6>
      <a:hlink>
        <a:srgbClr val="B5A6E2"/>
      </a:hlink>
      <a:folHlink>
        <a:srgbClr val="7F7F7F"/>
      </a:folHlink>
    </a:clrScheme>
    <a:fontScheme name="TP101967919_template">
      <a:majorFont>
        <a:latin typeface="Tahoma"/>
        <a:ea typeface=""/>
        <a:cs typeface="Tahoma"/>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TP101967919_template 1">
        <a:dk1>
          <a:srgbClr val="FFFFFF"/>
        </a:dk1>
        <a:lt1>
          <a:srgbClr val="FFFFFF"/>
        </a:lt1>
        <a:dk2>
          <a:srgbClr val="1F497D"/>
        </a:dk2>
        <a:lt2>
          <a:srgbClr val="0C38C2"/>
        </a:lt2>
        <a:accent1>
          <a:srgbClr val="4167D4"/>
        </a:accent1>
        <a:accent2>
          <a:srgbClr val="82788C"/>
        </a:accent2>
        <a:accent3>
          <a:srgbClr val="FFFFFF"/>
        </a:accent3>
        <a:accent4>
          <a:srgbClr val="DADADA"/>
        </a:accent4>
        <a:accent5>
          <a:srgbClr val="B0B8E6"/>
        </a:accent5>
        <a:accent6>
          <a:srgbClr val="756C7E"/>
        </a:accent6>
        <a:hlink>
          <a:srgbClr val="B5A6E2"/>
        </a:hlink>
        <a:folHlink>
          <a:srgbClr val="7F7F7F"/>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1015</TotalTime>
  <Words>896</Words>
  <Application>Microsoft Office PowerPoint</Application>
  <PresentationFormat>عرض على الشاشة (3:4)‏</PresentationFormat>
  <Paragraphs>192</Paragraphs>
  <Slides>25</Slides>
  <Notes>0</Notes>
  <HiddenSlides>0</HiddenSlides>
  <MMClips>0</MMClips>
  <ScaleCrop>false</ScaleCrop>
  <HeadingPairs>
    <vt:vector size="6" baseType="variant">
      <vt:variant>
        <vt:lpstr>الخطوط المستخدمة</vt:lpstr>
      </vt:variant>
      <vt:variant>
        <vt:i4>7</vt:i4>
      </vt:variant>
      <vt:variant>
        <vt:lpstr>سمة</vt:lpstr>
      </vt:variant>
      <vt:variant>
        <vt:i4>2</vt:i4>
      </vt:variant>
      <vt:variant>
        <vt:lpstr>عناوين الشرائح</vt:lpstr>
      </vt:variant>
      <vt:variant>
        <vt:i4>25</vt:i4>
      </vt:variant>
    </vt:vector>
  </HeadingPairs>
  <TitlesOfParts>
    <vt:vector size="34" baseType="lpstr">
      <vt:lpstr>Arial</vt:lpstr>
      <vt:lpstr>Tahoma</vt:lpstr>
      <vt:lpstr>Calibri</vt:lpstr>
      <vt:lpstr>Footlight MT Light</vt:lpstr>
      <vt:lpstr>Wingdings</vt:lpstr>
      <vt:lpstr>Arial Rounded MT Bold</vt:lpstr>
      <vt:lpstr>Monotype Corsiva</vt:lpstr>
      <vt:lpstr>1_TP101967919_template</vt:lpstr>
      <vt:lpstr>TP101967919_template</vt:lpstr>
      <vt:lpstr>Health Research  Protocol Development</vt:lpstr>
      <vt:lpstr>OBJECTIVES OF THE LECTURE</vt:lpstr>
      <vt:lpstr>Definition</vt:lpstr>
      <vt:lpstr>Protocol Components</vt:lpstr>
      <vt:lpstr> Executive Summary</vt:lpstr>
      <vt:lpstr>Defining the Research Question</vt:lpstr>
      <vt:lpstr>What is a research question ?</vt:lpstr>
      <vt:lpstr>Origin of Questions</vt:lpstr>
      <vt:lpstr>Characteristics of A Good Question</vt:lpstr>
      <vt:lpstr>RATIONALE, STUDY  OBJECTIVES &amp; HYPOTHESIS</vt:lpstr>
      <vt:lpstr>Rationale</vt:lpstr>
      <vt:lpstr>Objectives</vt:lpstr>
      <vt:lpstr>Hypothesis </vt:lpstr>
      <vt:lpstr>Hypothesis     cont….</vt:lpstr>
      <vt:lpstr>Material &amp; Methods</vt:lpstr>
      <vt:lpstr>Chronology of Research  Activities &amp; Budget Plan</vt:lpstr>
      <vt:lpstr>What is an Activity Chart (Gantt chart) ?</vt:lpstr>
      <vt:lpstr>Contents of An Activity Chart (Gantt chart)                                           Cont……</vt:lpstr>
      <vt:lpstr>Possible activities in an activity chart </vt:lpstr>
      <vt:lpstr>Budget Items</vt:lpstr>
      <vt:lpstr>References</vt:lpstr>
      <vt:lpstr>Investigating Team</vt:lpstr>
      <vt:lpstr>Protocol Review process</vt:lpstr>
      <vt:lpstr>What is considered a good protocol ?</vt:lpstr>
      <vt:lpstr>Thankyou   Questions?</vt:lpstr>
    </vt:vector>
  </TitlesOfParts>
  <Company>&lt;egyptian hak&gt;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Epidemiologic triad&amp;  natural history of diseases</dc:title>
  <dc:creator>User</dc:creator>
  <cp:lastModifiedBy>AA</cp:lastModifiedBy>
  <cp:revision>58</cp:revision>
  <dcterms:created xsi:type="dcterms:W3CDTF">2011-09-15T09:02:42Z</dcterms:created>
  <dcterms:modified xsi:type="dcterms:W3CDTF">2013-09-05T23:14:10Z</dcterms:modified>
</cp:coreProperties>
</file>